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283" r:id="rId5"/>
    <p:sldId id="300" r:id="rId6"/>
    <p:sldId id="331" r:id="rId7"/>
    <p:sldId id="336" r:id="rId8"/>
    <p:sldId id="342" r:id="rId9"/>
    <p:sldId id="339" r:id="rId10"/>
    <p:sldId id="345" r:id="rId11"/>
    <p:sldId id="334" r:id="rId12"/>
    <p:sldId id="346" r:id="rId13"/>
    <p:sldId id="347" r:id="rId14"/>
    <p:sldId id="337" r:id="rId15"/>
    <p:sldId id="335" r:id="rId16"/>
    <p:sldId id="343" r:id="rId17"/>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6B"/>
    <a:srgbClr val="FFE800"/>
    <a:srgbClr val="AE8302"/>
    <a:srgbClr val="C00000"/>
    <a:srgbClr val="F33A3A"/>
    <a:srgbClr val="5B9BD5"/>
    <a:srgbClr val="BAE7FE"/>
    <a:srgbClr val="BBCBEB"/>
    <a:srgbClr val="5B9B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1074" y="30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hyperlink" Target="http://www.fau.edu/oit/partner-campuses" TargetMode="External"/><Relationship Id="rId2" Type="http://schemas.openxmlformats.org/officeDocument/2006/relationships/hyperlink" Target="http://www.fau.edu/helpdesk" TargetMode="External"/><Relationship Id="rId1" Type="http://schemas.openxmlformats.org/officeDocument/2006/relationships/hyperlink" Target="http://www.fau.edu/oit" TargetMode="External"/></Relationships>
</file>

<file path=ppt/diagrams/_rels/data2.xml.rels><?xml version="1.0" encoding="UTF-8" standalone="yes"?>
<Relationships xmlns="http://schemas.openxmlformats.org/package/2006/relationships"><Relationship Id="rId2" Type="http://schemas.openxmlformats.org/officeDocument/2006/relationships/hyperlink" Target="https://www.fau.edu/training/" TargetMode="External"/><Relationship Id="rId1" Type="http://schemas.openxmlformats.org/officeDocument/2006/relationships/hyperlink" Target="http://techevents.fau.edu/"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www.fau.edu/oit/partner-campuses" TargetMode="External"/><Relationship Id="rId2" Type="http://schemas.openxmlformats.org/officeDocument/2006/relationships/hyperlink" Target="http://www.fau.edu/helpdesk" TargetMode="External"/><Relationship Id="rId1" Type="http://schemas.openxmlformats.org/officeDocument/2006/relationships/hyperlink" Target="http://www.fau.edu/oit"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s://www.fau.edu/training/" TargetMode="External"/><Relationship Id="rId1" Type="http://schemas.openxmlformats.org/officeDocument/2006/relationships/hyperlink" Target="http://techevents.fau.edu/"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51B7E8-09E5-734F-B05C-992E5093AEC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CF07F6F-3C67-3D49-81D8-0D1599B15B24}">
      <dgm:prSet/>
      <dgm:spPr/>
      <dgm:t>
        <a:bodyPr/>
        <a:lstStyle/>
        <a:p>
          <a:r>
            <a:rPr lang="en-US">
              <a:latin typeface="Palatino Linotype" panose="02040502050505030304" pitchFamily="18" charset="0"/>
              <a:cs typeface="Arial" panose="020B0604020202020204" pitchFamily="34" charset="0"/>
            </a:rPr>
            <a:t>Online: </a:t>
          </a:r>
          <a:r>
            <a:rPr lang="en-US">
              <a:latin typeface="Palatino Linotype" panose="02040502050505030304" pitchFamily="18" charset="0"/>
              <a:cs typeface="Arial" panose="020B0604020202020204" pitchFamily="34" charset="0"/>
              <a:hlinkClick xmlns:r="http://schemas.openxmlformats.org/officeDocument/2006/relationships" r:id="rId1"/>
            </a:rPr>
            <a:t>fau.edu/oit</a:t>
          </a:r>
          <a:endParaRPr lang="en-US"/>
        </a:p>
      </dgm:t>
    </dgm:pt>
    <dgm:pt modelId="{2EBB21CC-1929-BD4F-BD52-978C1E23F26D}" type="parTrans" cxnId="{621875E4-5797-FD45-84FB-74180CB37588}">
      <dgm:prSet/>
      <dgm:spPr/>
      <dgm:t>
        <a:bodyPr/>
        <a:lstStyle/>
        <a:p>
          <a:endParaRPr lang="en-US"/>
        </a:p>
      </dgm:t>
    </dgm:pt>
    <dgm:pt modelId="{84DB14A2-6543-3F4C-8561-85AB836B65B0}" type="sibTrans" cxnId="{621875E4-5797-FD45-84FB-74180CB37588}">
      <dgm:prSet/>
      <dgm:spPr/>
      <dgm:t>
        <a:bodyPr/>
        <a:lstStyle/>
        <a:p>
          <a:endParaRPr lang="en-US"/>
        </a:p>
      </dgm:t>
    </dgm:pt>
    <dgm:pt modelId="{FD929FDA-B5E8-CE49-B2E5-4F9A005F0A8A}">
      <dgm:prSet/>
      <dgm:spPr/>
      <dgm:t>
        <a:bodyPr/>
        <a:lstStyle/>
        <a:p>
          <a:r>
            <a:rPr lang="en-US">
              <a:latin typeface="Palatino Linotype" panose="02040502050505030304" pitchFamily="18" charset="0"/>
              <a:cs typeface="Arial" panose="020B0604020202020204" pitchFamily="34" charset="0"/>
            </a:rPr>
            <a:t>Help Desk:  </a:t>
          </a:r>
          <a:r>
            <a:rPr lang="en-US">
              <a:latin typeface="Palatino Linotype" panose="02040502050505030304" pitchFamily="18" charset="0"/>
              <a:cs typeface="Arial" panose="020B0604020202020204" pitchFamily="34" charset="0"/>
              <a:hlinkClick xmlns:r="http://schemas.openxmlformats.org/officeDocument/2006/relationships" r:id="rId2"/>
            </a:rPr>
            <a:t>helpdesk.fau.edu </a:t>
          </a:r>
          <a:endParaRPr lang="en-US"/>
        </a:p>
      </dgm:t>
    </dgm:pt>
    <dgm:pt modelId="{94263054-F5F0-4B4A-B1E6-D5DA6F1620D9}" type="parTrans" cxnId="{37A7EA33-477F-644F-ACDA-FEE8092243AC}">
      <dgm:prSet/>
      <dgm:spPr/>
      <dgm:t>
        <a:bodyPr/>
        <a:lstStyle/>
        <a:p>
          <a:endParaRPr lang="en-US"/>
        </a:p>
      </dgm:t>
    </dgm:pt>
    <dgm:pt modelId="{DA19DE80-2412-D948-9571-3EA5DF2839DA}" type="sibTrans" cxnId="{37A7EA33-477F-644F-ACDA-FEE8092243AC}">
      <dgm:prSet/>
      <dgm:spPr/>
      <dgm:t>
        <a:bodyPr/>
        <a:lstStyle/>
        <a:p>
          <a:endParaRPr lang="en-US"/>
        </a:p>
      </dgm:t>
    </dgm:pt>
    <dgm:pt modelId="{EB361509-0EC5-F549-8490-7EAC5F7D7C63}">
      <dgm:prSet/>
      <dgm:spPr/>
      <dgm:t>
        <a:bodyPr/>
        <a:lstStyle/>
        <a:p>
          <a:r>
            <a:rPr lang="en-US"/>
            <a:t>Help Desk Phone: 561 297-3999</a:t>
          </a:r>
        </a:p>
      </dgm:t>
    </dgm:pt>
    <dgm:pt modelId="{6959C79F-3F3C-A648-B60A-09B4485C6E8A}" type="parTrans" cxnId="{FCA82845-DF33-FA4E-BF97-51AD40D5B73D}">
      <dgm:prSet/>
      <dgm:spPr/>
      <dgm:t>
        <a:bodyPr/>
        <a:lstStyle/>
        <a:p>
          <a:endParaRPr lang="en-US"/>
        </a:p>
      </dgm:t>
    </dgm:pt>
    <dgm:pt modelId="{DBE7BFBD-8585-154B-8210-5452A4FEBF76}" type="sibTrans" cxnId="{FCA82845-DF33-FA4E-BF97-51AD40D5B73D}">
      <dgm:prSet/>
      <dgm:spPr/>
      <dgm:t>
        <a:bodyPr/>
        <a:lstStyle/>
        <a:p>
          <a:endParaRPr lang="en-US"/>
        </a:p>
      </dgm:t>
    </dgm:pt>
    <dgm:pt modelId="{BCEBDBE9-7159-4002-A6F1-2C8ED54A732E}">
      <dgm:prSet/>
      <dgm:spPr/>
      <dgm:t>
        <a:bodyPr/>
        <a:lstStyle/>
        <a:p>
          <a:r>
            <a:rPr lang="en-US"/>
            <a:t>Computer Center, Building 22 (Boca)</a:t>
          </a:r>
        </a:p>
      </dgm:t>
    </dgm:pt>
    <dgm:pt modelId="{D3EAF517-79D7-4663-9CC1-42771FE06A70}" type="parTrans" cxnId="{019A04C8-6411-49B9-AE28-BDE7F4694B5F}">
      <dgm:prSet/>
      <dgm:spPr/>
      <dgm:t>
        <a:bodyPr/>
        <a:lstStyle/>
        <a:p>
          <a:endParaRPr lang="en-US"/>
        </a:p>
      </dgm:t>
    </dgm:pt>
    <dgm:pt modelId="{9DC4B712-6DC9-4790-8BD8-16C46557E434}" type="sibTrans" cxnId="{019A04C8-6411-49B9-AE28-BDE7F4694B5F}">
      <dgm:prSet/>
      <dgm:spPr/>
      <dgm:t>
        <a:bodyPr/>
        <a:lstStyle/>
        <a:p>
          <a:endParaRPr lang="en-US"/>
        </a:p>
      </dgm:t>
    </dgm:pt>
    <dgm:pt modelId="{298C3ACA-B997-415C-B289-C0EB767C6158}">
      <dgm:prSet/>
      <dgm:spPr/>
      <dgm:t>
        <a:bodyPr/>
        <a:lstStyle/>
        <a:p>
          <a:r>
            <a:rPr lang="en-US">
              <a:latin typeface="Palatino Linotype" panose="02040502050505030304" pitchFamily="18" charset="0"/>
              <a:cs typeface="Arial" panose="020B0604020202020204" pitchFamily="34" charset="0"/>
            </a:rPr>
            <a:t>OIT @ Broward &amp; Jupiter Campuses: </a:t>
          </a:r>
          <a:r>
            <a:rPr lang="en-US">
              <a:latin typeface="Palatino Linotype" panose="02040502050505030304" pitchFamily="18" charset="0"/>
              <a:cs typeface="Arial" panose="020B0604020202020204" pitchFamily="34" charset="0"/>
              <a:hlinkClick xmlns:r="http://schemas.openxmlformats.org/officeDocument/2006/relationships" r:id="rId3"/>
            </a:rPr>
            <a:t>fau.edu/</a:t>
          </a:r>
          <a:r>
            <a:rPr lang="en-US" err="1">
              <a:latin typeface="Palatino Linotype" panose="02040502050505030304" pitchFamily="18" charset="0"/>
              <a:cs typeface="Arial" panose="020B0604020202020204" pitchFamily="34" charset="0"/>
              <a:hlinkClick xmlns:r="http://schemas.openxmlformats.org/officeDocument/2006/relationships" r:id="rId3"/>
            </a:rPr>
            <a:t>oit</a:t>
          </a:r>
          <a:r>
            <a:rPr lang="en-US">
              <a:latin typeface="Palatino Linotype" panose="02040502050505030304" pitchFamily="18" charset="0"/>
              <a:cs typeface="Arial" panose="020B0604020202020204" pitchFamily="34" charset="0"/>
              <a:hlinkClick xmlns:r="http://schemas.openxmlformats.org/officeDocument/2006/relationships" r:id="rId3"/>
            </a:rPr>
            <a:t>/partner-campuses</a:t>
          </a:r>
          <a:endParaRPr lang="en-US">
            <a:latin typeface="Palatino Linotype" panose="02040502050505030304" pitchFamily="18" charset="0"/>
            <a:cs typeface="Arial" panose="020B0604020202020204" pitchFamily="34" charset="0"/>
          </a:endParaRPr>
        </a:p>
      </dgm:t>
    </dgm:pt>
    <dgm:pt modelId="{0E69E008-5FB7-4FE9-A60F-851A8138F96A}" type="parTrans" cxnId="{F010E959-8ABF-4268-B9A8-0027262731C4}">
      <dgm:prSet/>
      <dgm:spPr/>
      <dgm:t>
        <a:bodyPr/>
        <a:lstStyle/>
        <a:p>
          <a:endParaRPr lang="en-US"/>
        </a:p>
      </dgm:t>
    </dgm:pt>
    <dgm:pt modelId="{F1B1F270-DFE4-4E40-95C6-1B28BBB28C8E}" type="sibTrans" cxnId="{F010E959-8ABF-4268-B9A8-0027262731C4}">
      <dgm:prSet/>
      <dgm:spPr/>
      <dgm:t>
        <a:bodyPr/>
        <a:lstStyle/>
        <a:p>
          <a:endParaRPr lang="en-US"/>
        </a:p>
      </dgm:t>
    </dgm:pt>
    <dgm:pt modelId="{BF601494-4282-7F4A-976C-7A0ACFA6F8EF}" type="pres">
      <dgm:prSet presAssocID="{7551B7E8-09E5-734F-B05C-992E5093AEC3}" presName="Name0" presStyleCnt="0">
        <dgm:presLayoutVars>
          <dgm:chMax val="7"/>
          <dgm:chPref val="7"/>
          <dgm:dir/>
        </dgm:presLayoutVars>
      </dgm:prSet>
      <dgm:spPr/>
    </dgm:pt>
    <dgm:pt modelId="{52019178-9087-214D-ADAC-63DEBE252410}" type="pres">
      <dgm:prSet presAssocID="{7551B7E8-09E5-734F-B05C-992E5093AEC3}" presName="Name1" presStyleCnt="0"/>
      <dgm:spPr/>
    </dgm:pt>
    <dgm:pt modelId="{54495ADF-91D2-A242-A786-129422A0825C}" type="pres">
      <dgm:prSet presAssocID="{7551B7E8-09E5-734F-B05C-992E5093AEC3}" presName="cycle" presStyleCnt="0"/>
      <dgm:spPr/>
    </dgm:pt>
    <dgm:pt modelId="{4820C208-79AB-104B-A037-2F736878CECB}" type="pres">
      <dgm:prSet presAssocID="{7551B7E8-09E5-734F-B05C-992E5093AEC3}" presName="srcNode" presStyleLbl="node1" presStyleIdx="0" presStyleCnt="5"/>
      <dgm:spPr/>
    </dgm:pt>
    <dgm:pt modelId="{D8272D36-633C-9049-90E8-C2BDDAE68B85}" type="pres">
      <dgm:prSet presAssocID="{7551B7E8-09E5-734F-B05C-992E5093AEC3}" presName="conn" presStyleLbl="parChTrans1D2" presStyleIdx="0" presStyleCnt="1"/>
      <dgm:spPr/>
    </dgm:pt>
    <dgm:pt modelId="{F61FE8D5-454F-E24E-BF29-AAD9C0C07E67}" type="pres">
      <dgm:prSet presAssocID="{7551B7E8-09E5-734F-B05C-992E5093AEC3}" presName="extraNode" presStyleLbl="node1" presStyleIdx="0" presStyleCnt="5"/>
      <dgm:spPr/>
    </dgm:pt>
    <dgm:pt modelId="{C1FD6506-77A4-C04D-B090-2B8BF32134E1}" type="pres">
      <dgm:prSet presAssocID="{7551B7E8-09E5-734F-B05C-992E5093AEC3}" presName="dstNode" presStyleLbl="node1" presStyleIdx="0" presStyleCnt="5"/>
      <dgm:spPr/>
    </dgm:pt>
    <dgm:pt modelId="{88E49A7B-B048-BA4A-A07C-A72C1C4CFD3A}" type="pres">
      <dgm:prSet presAssocID="{ECF07F6F-3C67-3D49-81D8-0D1599B15B24}" presName="text_1" presStyleLbl="node1" presStyleIdx="0" presStyleCnt="5">
        <dgm:presLayoutVars>
          <dgm:bulletEnabled val="1"/>
        </dgm:presLayoutVars>
      </dgm:prSet>
      <dgm:spPr/>
    </dgm:pt>
    <dgm:pt modelId="{12AE44FE-7C01-234D-BB72-8C7D0AB183E7}" type="pres">
      <dgm:prSet presAssocID="{ECF07F6F-3C67-3D49-81D8-0D1599B15B24}" presName="accent_1" presStyleCnt="0"/>
      <dgm:spPr/>
    </dgm:pt>
    <dgm:pt modelId="{AFB8BC5B-D9FD-7C4F-9A0D-1EC321534E0C}" type="pres">
      <dgm:prSet presAssocID="{ECF07F6F-3C67-3D49-81D8-0D1599B15B24}" presName="accentRepeatNode" presStyleLbl="solidFgAcc1" presStyleIdx="0" presStyleCnt="5"/>
      <dgm:spPr/>
    </dgm:pt>
    <dgm:pt modelId="{7CF03B55-716D-EF48-83AE-953A42EA8FF4}" type="pres">
      <dgm:prSet presAssocID="{FD929FDA-B5E8-CE49-B2E5-4F9A005F0A8A}" presName="text_2" presStyleLbl="node1" presStyleIdx="1" presStyleCnt="5">
        <dgm:presLayoutVars>
          <dgm:bulletEnabled val="1"/>
        </dgm:presLayoutVars>
      </dgm:prSet>
      <dgm:spPr/>
    </dgm:pt>
    <dgm:pt modelId="{00D60DCB-6E04-CC4F-B79B-3A645FD67891}" type="pres">
      <dgm:prSet presAssocID="{FD929FDA-B5E8-CE49-B2E5-4F9A005F0A8A}" presName="accent_2" presStyleCnt="0"/>
      <dgm:spPr/>
    </dgm:pt>
    <dgm:pt modelId="{CDC60DF0-41A9-2543-849C-57FD0B52075E}" type="pres">
      <dgm:prSet presAssocID="{FD929FDA-B5E8-CE49-B2E5-4F9A005F0A8A}" presName="accentRepeatNode" presStyleLbl="solidFgAcc1" presStyleIdx="1" presStyleCnt="5"/>
      <dgm:spPr/>
    </dgm:pt>
    <dgm:pt modelId="{19F902C8-6F6F-2643-9B82-462E79210781}" type="pres">
      <dgm:prSet presAssocID="{EB361509-0EC5-F549-8490-7EAC5F7D7C63}" presName="text_3" presStyleLbl="node1" presStyleIdx="2" presStyleCnt="5">
        <dgm:presLayoutVars>
          <dgm:bulletEnabled val="1"/>
        </dgm:presLayoutVars>
      </dgm:prSet>
      <dgm:spPr/>
    </dgm:pt>
    <dgm:pt modelId="{270EED3D-5EA6-1842-B9B1-40A66488CA4B}" type="pres">
      <dgm:prSet presAssocID="{EB361509-0EC5-F549-8490-7EAC5F7D7C63}" presName="accent_3" presStyleCnt="0"/>
      <dgm:spPr/>
    </dgm:pt>
    <dgm:pt modelId="{238454A1-0EB0-724D-B7E5-3743D69AB6FB}" type="pres">
      <dgm:prSet presAssocID="{EB361509-0EC5-F549-8490-7EAC5F7D7C63}" presName="accentRepeatNode" presStyleLbl="solidFgAcc1" presStyleIdx="2" presStyleCnt="5"/>
      <dgm:spPr/>
    </dgm:pt>
    <dgm:pt modelId="{7FC12265-060D-4355-AD39-8533611A340F}" type="pres">
      <dgm:prSet presAssocID="{BCEBDBE9-7159-4002-A6F1-2C8ED54A732E}" presName="text_4" presStyleLbl="node1" presStyleIdx="3" presStyleCnt="5">
        <dgm:presLayoutVars>
          <dgm:bulletEnabled val="1"/>
        </dgm:presLayoutVars>
      </dgm:prSet>
      <dgm:spPr/>
    </dgm:pt>
    <dgm:pt modelId="{2A26EDC6-EFD4-4922-8C9C-11C5A5D24392}" type="pres">
      <dgm:prSet presAssocID="{BCEBDBE9-7159-4002-A6F1-2C8ED54A732E}" presName="accent_4" presStyleCnt="0"/>
      <dgm:spPr/>
    </dgm:pt>
    <dgm:pt modelId="{0A9624AA-CA50-44FF-B824-455D402791CB}" type="pres">
      <dgm:prSet presAssocID="{BCEBDBE9-7159-4002-A6F1-2C8ED54A732E}" presName="accentRepeatNode" presStyleLbl="solidFgAcc1" presStyleIdx="3" presStyleCnt="5"/>
      <dgm:spPr/>
    </dgm:pt>
    <dgm:pt modelId="{A64FBB60-7D9A-4C1A-B0C2-36A1795BD891}" type="pres">
      <dgm:prSet presAssocID="{298C3ACA-B997-415C-B289-C0EB767C6158}" presName="text_5" presStyleLbl="node1" presStyleIdx="4" presStyleCnt="5">
        <dgm:presLayoutVars>
          <dgm:bulletEnabled val="1"/>
        </dgm:presLayoutVars>
      </dgm:prSet>
      <dgm:spPr/>
    </dgm:pt>
    <dgm:pt modelId="{9CC47ABB-7A21-4EE8-AA4D-40D3A7A719CB}" type="pres">
      <dgm:prSet presAssocID="{298C3ACA-B997-415C-B289-C0EB767C6158}" presName="accent_5" presStyleCnt="0"/>
      <dgm:spPr/>
    </dgm:pt>
    <dgm:pt modelId="{3F36F75C-5EA9-4FB0-B49F-5EC6DC54A8D6}" type="pres">
      <dgm:prSet presAssocID="{298C3ACA-B997-415C-B289-C0EB767C6158}" presName="accentRepeatNode" presStyleLbl="solidFgAcc1" presStyleIdx="4" presStyleCnt="5"/>
      <dgm:spPr/>
    </dgm:pt>
  </dgm:ptLst>
  <dgm:cxnLst>
    <dgm:cxn modelId="{E091680D-8B8E-B747-AA5E-163A5B7D22BD}" type="presOf" srcId="{7551B7E8-09E5-734F-B05C-992E5093AEC3}" destId="{BF601494-4282-7F4A-976C-7A0ACFA6F8EF}" srcOrd="0" destOrd="0" presId="urn:microsoft.com/office/officeart/2008/layout/VerticalCurvedList"/>
    <dgm:cxn modelId="{EAD7E00D-6101-524C-89BE-0D13A9C69C00}" type="presOf" srcId="{84DB14A2-6543-3F4C-8561-85AB836B65B0}" destId="{D8272D36-633C-9049-90E8-C2BDDAE68B85}" srcOrd="0" destOrd="0" presId="urn:microsoft.com/office/officeart/2008/layout/VerticalCurvedList"/>
    <dgm:cxn modelId="{37A7EA33-477F-644F-ACDA-FEE8092243AC}" srcId="{7551B7E8-09E5-734F-B05C-992E5093AEC3}" destId="{FD929FDA-B5E8-CE49-B2E5-4F9A005F0A8A}" srcOrd="1" destOrd="0" parTransId="{94263054-F5F0-4B4A-B1E6-D5DA6F1620D9}" sibTransId="{DA19DE80-2412-D948-9571-3EA5DF2839DA}"/>
    <dgm:cxn modelId="{DDC23535-53F1-41DC-A614-5BA7AC371AD3}" type="presOf" srcId="{298C3ACA-B997-415C-B289-C0EB767C6158}" destId="{A64FBB60-7D9A-4C1A-B0C2-36A1795BD891}" srcOrd="0" destOrd="0" presId="urn:microsoft.com/office/officeart/2008/layout/VerticalCurvedList"/>
    <dgm:cxn modelId="{90CEDF60-33DA-45C5-A997-C19A99172E79}" type="presOf" srcId="{BCEBDBE9-7159-4002-A6F1-2C8ED54A732E}" destId="{7FC12265-060D-4355-AD39-8533611A340F}" srcOrd="0" destOrd="0" presId="urn:microsoft.com/office/officeart/2008/layout/VerticalCurvedList"/>
    <dgm:cxn modelId="{FCA82845-DF33-FA4E-BF97-51AD40D5B73D}" srcId="{7551B7E8-09E5-734F-B05C-992E5093AEC3}" destId="{EB361509-0EC5-F549-8490-7EAC5F7D7C63}" srcOrd="2" destOrd="0" parTransId="{6959C79F-3F3C-A648-B60A-09B4485C6E8A}" sibTransId="{DBE7BFBD-8585-154B-8210-5452A4FEBF76}"/>
    <dgm:cxn modelId="{2181666D-5BE9-4753-97C9-BE46BB079199}" type="presOf" srcId="{FD929FDA-B5E8-CE49-B2E5-4F9A005F0A8A}" destId="{7CF03B55-716D-EF48-83AE-953A42EA8FF4}" srcOrd="0" destOrd="0" presId="urn:microsoft.com/office/officeart/2008/layout/VerticalCurvedList"/>
    <dgm:cxn modelId="{F010E959-8ABF-4268-B9A8-0027262731C4}" srcId="{7551B7E8-09E5-734F-B05C-992E5093AEC3}" destId="{298C3ACA-B997-415C-B289-C0EB767C6158}" srcOrd="4" destOrd="0" parTransId="{0E69E008-5FB7-4FE9-A60F-851A8138F96A}" sibTransId="{F1B1F270-DFE4-4E40-95C6-1B28BBB28C8E}"/>
    <dgm:cxn modelId="{0E8DF694-0DC5-8E4F-823D-CCAB84884E9B}" type="presOf" srcId="{ECF07F6F-3C67-3D49-81D8-0D1599B15B24}" destId="{88E49A7B-B048-BA4A-A07C-A72C1C4CFD3A}" srcOrd="0" destOrd="0" presId="urn:microsoft.com/office/officeart/2008/layout/VerticalCurvedList"/>
    <dgm:cxn modelId="{019A04C8-6411-49B9-AE28-BDE7F4694B5F}" srcId="{7551B7E8-09E5-734F-B05C-992E5093AEC3}" destId="{BCEBDBE9-7159-4002-A6F1-2C8ED54A732E}" srcOrd="3" destOrd="0" parTransId="{D3EAF517-79D7-4663-9CC1-42771FE06A70}" sibTransId="{9DC4B712-6DC9-4790-8BD8-16C46557E434}"/>
    <dgm:cxn modelId="{536EA2D7-2AB9-4E87-8A85-6A1B4419E3D8}" type="presOf" srcId="{EB361509-0EC5-F549-8490-7EAC5F7D7C63}" destId="{19F902C8-6F6F-2643-9B82-462E79210781}" srcOrd="0" destOrd="0" presId="urn:microsoft.com/office/officeart/2008/layout/VerticalCurvedList"/>
    <dgm:cxn modelId="{621875E4-5797-FD45-84FB-74180CB37588}" srcId="{7551B7E8-09E5-734F-B05C-992E5093AEC3}" destId="{ECF07F6F-3C67-3D49-81D8-0D1599B15B24}" srcOrd="0" destOrd="0" parTransId="{2EBB21CC-1929-BD4F-BD52-978C1E23F26D}" sibTransId="{84DB14A2-6543-3F4C-8561-85AB836B65B0}"/>
    <dgm:cxn modelId="{5377C066-C4BE-CE49-BC53-91488F7058FC}" type="presParOf" srcId="{BF601494-4282-7F4A-976C-7A0ACFA6F8EF}" destId="{52019178-9087-214D-ADAC-63DEBE252410}" srcOrd="0" destOrd="0" presId="urn:microsoft.com/office/officeart/2008/layout/VerticalCurvedList"/>
    <dgm:cxn modelId="{1C528EF2-0873-3841-855E-F25F1F8BE69C}" type="presParOf" srcId="{52019178-9087-214D-ADAC-63DEBE252410}" destId="{54495ADF-91D2-A242-A786-129422A0825C}" srcOrd="0" destOrd="0" presId="urn:microsoft.com/office/officeart/2008/layout/VerticalCurvedList"/>
    <dgm:cxn modelId="{965C1D02-C974-6E41-9FC7-88A926E58CF2}" type="presParOf" srcId="{54495ADF-91D2-A242-A786-129422A0825C}" destId="{4820C208-79AB-104B-A037-2F736878CECB}" srcOrd="0" destOrd="0" presId="urn:microsoft.com/office/officeart/2008/layout/VerticalCurvedList"/>
    <dgm:cxn modelId="{6EF3088F-A9F3-5041-82D7-30E928534CF8}" type="presParOf" srcId="{54495ADF-91D2-A242-A786-129422A0825C}" destId="{D8272D36-633C-9049-90E8-C2BDDAE68B85}" srcOrd="1" destOrd="0" presId="urn:microsoft.com/office/officeart/2008/layout/VerticalCurvedList"/>
    <dgm:cxn modelId="{FDD755BC-6FE5-0343-9DF4-D68EBC230A6F}" type="presParOf" srcId="{54495ADF-91D2-A242-A786-129422A0825C}" destId="{F61FE8D5-454F-E24E-BF29-AAD9C0C07E67}" srcOrd="2" destOrd="0" presId="urn:microsoft.com/office/officeart/2008/layout/VerticalCurvedList"/>
    <dgm:cxn modelId="{0860474E-50E0-EF4A-B772-E786A7431ECA}" type="presParOf" srcId="{54495ADF-91D2-A242-A786-129422A0825C}" destId="{C1FD6506-77A4-C04D-B090-2B8BF32134E1}" srcOrd="3" destOrd="0" presId="urn:microsoft.com/office/officeart/2008/layout/VerticalCurvedList"/>
    <dgm:cxn modelId="{F596CC42-79E3-F149-8B90-975489DF92EF}" type="presParOf" srcId="{52019178-9087-214D-ADAC-63DEBE252410}" destId="{88E49A7B-B048-BA4A-A07C-A72C1C4CFD3A}" srcOrd="1" destOrd="0" presId="urn:microsoft.com/office/officeart/2008/layout/VerticalCurvedList"/>
    <dgm:cxn modelId="{27FADBF0-FF2B-984A-BAD2-D8748B4CA843}" type="presParOf" srcId="{52019178-9087-214D-ADAC-63DEBE252410}" destId="{12AE44FE-7C01-234D-BB72-8C7D0AB183E7}" srcOrd="2" destOrd="0" presId="urn:microsoft.com/office/officeart/2008/layout/VerticalCurvedList"/>
    <dgm:cxn modelId="{92E3F4FB-A8BB-974E-A7CF-4A722D74B541}" type="presParOf" srcId="{12AE44FE-7C01-234D-BB72-8C7D0AB183E7}" destId="{AFB8BC5B-D9FD-7C4F-9A0D-1EC321534E0C}" srcOrd="0" destOrd="0" presId="urn:microsoft.com/office/officeart/2008/layout/VerticalCurvedList"/>
    <dgm:cxn modelId="{1EA0963D-F96E-4C6C-9E08-725FF6FFEB3C}" type="presParOf" srcId="{52019178-9087-214D-ADAC-63DEBE252410}" destId="{7CF03B55-716D-EF48-83AE-953A42EA8FF4}" srcOrd="3" destOrd="0" presId="urn:microsoft.com/office/officeart/2008/layout/VerticalCurvedList"/>
    <dgm:cxn modelId="{D98A7179-5A3D-486B-B592-81F715FCD11A}" type="presParOf" srcId="{52019178-9087-214D-ADAC-63DEBE252410}" destId="{00D60DCB-6E04-CC4F-B79B-3A645FD67891}" srcOrd="4" destOrd="0" presId="urn:microsoft.com/office/officeart/2008/layout/VerticalCurvedList"/>
    <dgm:cxn modelId="{72CBA990-27B8-49D8-90A0-9F877174BD88}" type="presParOf" srcId="{00D60DCB-6E04-CC4F-B79B-3A645FD67891}" destId="{CDC60DF0-41A9-2543-849C-57FD0B52075E}" srcOrd="0" destOrd="0" presId="urn:microsoft.com/office/officeart/2008/layout/VerticalCurvedList"/>
    <dgm:cxn modelId="{71528D27-4E28-4CAC-9FA2-CD46EED3D7EA}" type="presParOf" srcId="{52019178-9087-214D-ADAC-63DEBE252410}" destId="{19F902C8-6F6F-2643-9B82-462E79210781}" srcOrd="5" destOrd="0" presId="urn:microsoft.com/office/officeart/2008/layout/VerticalCurvedList"/>
    <dgm:cxn modelId="{E7AD228A-FEEF-4BB4-B29B-68CF81799A2C}" type="presParOf" srcId="{52019178-9087-214D-ADAC-63DEBE252410}" destId="{270EED3D-5EA6-1842-B9B1-40A66488CA4B}" srcOrd="6" destOrd="0" presId="urn:microsoft.com/office/officeart/2008/layout/VerticalCurvedList"/>
    <dgm:cxn modelId="{178876EC-1A53-45A5-9FE5-D30F36B5F59D}" type="presParOf" srcId="{270EED3D-5EA6-1842-B9B1-40A66488CA4B}" destId="{238454A1-0EB0-724D-B7E5-3743D69AB6FB}" srcOrd="0" destOrd="0" presId="urn:microsoft.com/office/officeart/2008/layout/VerticalCurvedList"/>
    <dgm:cxn modelId="{4E155026-1CBA-4E9D-915C-6A88A5180D28}" type="presParOf" srcId="{52019178-9087-214D-ADAC-63DEBE252410}" destId="{7FC12265-060D-4355-AD39-8533611A340F}" srcOrd="7" destOrd="0" presId="urn:microsoft.com/office/officeart/2008/layout/VerticalCurvedList"/>
    <dgm:cxn modelId="{39E5F655-CE8F-461C-9AD2-8570EF0B742A}" type="presParOf" srcId="{52019178-9087-214D-ADAC-63DEBE252410}" destId="{2A26EDC6-EFD4-4922-8C9C-11C5A5D24392}" srcOrd="8" destOrd="0" presId="urn:microsoft.com/office/officeart/2008/layout/VerticalCurvedList"/>
    <dgm:cxn modelId="{E8F13635-ADBF-488C-9F4A-63B5CE6E9A13}" type="presParOf" srcId="{2A26EDC6-EFD4-4922-8C9C-11C5A5D24392}" destId="{0A9624AA-CA50-44FF-B824-455D402791CB}" srcOrd="0" destOrd="0" presId="urn:microsoft.com/office/officeart/2008/layout/VerticalCurvedList"/>
    <dgm:cxn modelId="{1D3FDBE0-3D88-413E-AAA8-E0BC9C28C5FE}" type="presParOf" srcId="{52019178-9087-214D-ADAC-63DEBE252410}" destId="{A64FBB60-7D9A-4C1A-B0C2-36A1795BD891}" srcOrd="9" destOrd="0" presId="urn:microsoft.com/office/officeart/2008/layout/VerticalCurvedList"/>
    <dgm:cxn modelId="{0911DD65-2428-4797-8EAA-EC970835D592}" type="presParOf" srcId="{52019178-9087-214D-ADAC-63DEBE252410}" destId="{9CC47ABB-7A21-4EE8-AA4D-40D3A7A719CB}" srcOrd="10" destOrd="0" presId="urn:microsoft.com/office/officeart/2008/layout/VerticalCurvedList"/>
    <dgm:cxn modelId="{D4EE48BE-ADC4-44CA-B836-7560FA342D33}" type="presParOf" srcId="{9CC47ABB-7A21-4EE8-AA4D-40D3A7A719CB}" destId="{3F36F75C-5EA9-4FB0-B49F-5EC6DC54A8D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51B7E8-09E5-734F-B05C-992E5093AEC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CF07F6F-3C67-3D49-81D8-0D1599B15B24}">
      <dgm:prSet/>
      <dgm:spPr/>
      <dgm:t>
        <a:bodyPr/>
        <a:lstStyle/>
        <a:p>
          <a:r>
            <a:rPr lang="en-US"/>
            <a:t>Training Calendar – </a:t>
          </a:r>
          <a:r>
            <a:rPr lang="en-US">
              <a:hlinkClick xmlns:r="http://schemas.openxmlformats.org/officeDocument/2006/relationships" r:id="rId1"/>
            </a:rPr>
            <a:t>techevents.fau.edu</a:t>
          </a:r>
          <a:endParaRPr lang="en-US"/>
        </a:p>
      </dgm:t>
    </dgm:pt>
    <dgm:pt modelId="{2EBB21CC-1929-BD4F-BD52-978C1E23F26D}" type="parTrans" cxnId="{621875E4-5797-FD45-84FB-74180CB37588}">
      <dgm:prSet/>
      <dgm:spPr/>
      <dgm:t>
        <a:bodyPr/>
        <a:lstStyle/>
        <a:p>
          <a:endParaRPr lang="en-US"/>
        </a:p>
      </dgm:t>
    </dgm:pt>
    <dgm:pt modelId="{84DB14A2-6543-3F4C-8561-85AB836B65B0}" type="sibTrans" cxnId="{621875E4-5797-FD45-84FB-74180CB37588}">
      <dgm:prSet/>
      <dgm:spPr/>
      <dgm:t>
        <a:bodyPr/>
        <a:lstStyle/>
        <a:p>
          <a:endParaRPr lang="en-US"/>
        </a:p>
      </dgm:t>
    </dgm:pt>
    <dgm:pt modelId="{FD929FDA-B5E8-CE49-B2E5-4F9A005F0A8A}">
      <dgm:prSet/>
      <dgm:spPr/>
      <dgm:t>
        <a:bodyPr/>
        <a:lstStyle/>
        <a:p>
          <a:r>
            <a:rPr lang="en-US"/>
            <a:t>Personal Appointments</a:t>
          </a:r>
        </a:p>
      </dgm:t>
    </dgm:pt>
    <dgm:pt modelId="{94263054-F5F0-4B4A-B1E6-D5DA6F1620D9}" type="parTrans" cxnId="{37A7EA33-477F-644F-ACDA-FEE8092243AC}">
      <dgm:prSet/>
      <dgm:spPr/>
      <dgm:t>
        <a:bodyPr/>
        <a:lstStyle/>
        <a:p>
          <a:endParaRPr lang="en-US"/>
        </a:p>
      </dgm:t>
    </dgm:pt>
    <dgm:pt modelId="{DA19DE80-2412-D948-9571-3EA5DF2839DA}" type="sibTrans" cxnId="{37A7EA33-477F-644F-ACDA-FEE8092243AC}">
      <dgm:prSet/>
      <dgm:spPr/>
      <dgm:t>
        <a:bodyPr/>
        <a:lstStyle/>
        <a:p>
          <a:endParaRPr lang="en-US"/>
        </a:p>
      </dgm:t>
    </dgm:pt>
    <dgm:pt modelId="{EB361509-0EC5-F549-8490-7EAC5F7D7C63}">
      <dgm:prSet/>
      <dgm:spPr/>
      <dgm:t>
        <a:bodyPr/>
        <a:lstStyle/>
        <a:p>
          <a:r>
            <a:rPr lang="en-US"/>
            <a:t>Practice Sessions</a:t>
          </a:r>
        </a:p>
      </dgm:t>
    </dgm:pt>
    <dgm:pt modelId="{6959C79F-3F3C-A648-B60A-09B4485C6E8A}" type="parTrans" cxnId="{FCA82845-DF33-FA4E-BF97-51AD40D5B73D}">
      <dgm:prSet/>
      <dgm:spPr/>
      <dgm:t>
        <a:bodyPr/>
        <a:lstStyle/>
        <a:p>
          <a:endParaRPr lang="en-US"/>
        </a:p>
      </dgm:t>
    </dgm:pt>
    <dgm:pt modelId="{DBE7BFBD-8585-154B-8210-5452A4FEBF76}" type="sibTrans" cxnId="{FCA82845-DF33-FA4E-BF97-51AD40D5B73D}">
      <dgm:prSet/>
      <dgm:spPr/>
      <dgm:t>
        <a:bodyPr/>
        <a:lstStyle/>
        <a:p>
          <a:endParaRPr lang="en-US"/>
        </a:p>
      </dgm:t>
    </dgm:pt>
    <dgm:pt modelId="{7C186D33-2647-4A4C-8C00-DFB1A03DA081}">
      <dgm:prSet phldr="0"/>
      <dgm:spPr/>
      <dgm:t>
        <a:bodyPr/>
        <a:lstStyle/>
        <a:p>
          <a:pPr rtl="0"/>
          <a:r>
            <a:rPr lang="en-US">
              <a:latin typeface="Optima"/>
            </a:rPr>
            <a:t>FAU Training: </a:t>
          </a:r>
          <a:r>
            <a:rPr lang="en-US">
              <a:latin typeface="Optima"/>
              <a:hlinkClick xmlns:r="http://schemas.openxmlformats.org/officeDocument/2006/relationships" r:id="rId2"/>
            </a:rPr>
            <a:t>fau</a:t>
          </a:r>
          <a:r>
            <a:rPr lang="en-US">
              <a:hlinkClick xmlns:r="http://schemas.openxmlformats.org/officeDocument/2006/relationships" r:id="rId2"/>
            </a:rPr>
            <a:t>.edu/training/</a:t>
          </a:r>
          <a:r>
            <a:rPr lang="en-US">
              <a:latin typeface="Optima"/>
            </a:rPr>
            <a:t> </a:t>
          </a:r>
          <a:endParaRPr lang="en-US"/>
        </a:p>
      </dgm:t>
    </dgm:pt>
    <dgm:pt modelId="{F3E3EEA5-19F0-4E9B-BC9F-3528307D4EC4}" type="parTrans" cxnId="{94660E30-ABDE-4E16-BC56-C342C0A76087}">
      <dgm:prSet/>
      <dgm:spPr/>
    </dgm:pt>
    <dgm:pt modelId="{8297EE29-1318-43B4-BE74-D810B32F6DE6}" type="sibTrans" cxnId="{94660E30-ABDE-4E16-BC56-C342C0A76087}">
      <dgm:prSet/>
      <dgm:spPr/>
    </dgm:pt>
    <dgm:pt modelId="{BF601494-4282-7F4A-976C-7A0ACFA6F8EF}" type="pres">
      <dgm:prSet presAssocID="{7551B7E8-09E5-734F-B05C-992E5093AEC3}" presName="Name0" presStyleCnt="0">
        <dgm:presLayoutVars>
          <dgm:chMax val="7"/>
          <dgm:chPref val="7"/>
          <dgm:dir/>
        </dgm:presLayoutVars>
      </dgm:prSet>
      <dgm:spPr/>
    </dgm:pt>
    <dgm:pt modelId="{52019178-9087-214D-ADAC-63DEBE252410}" type="pres">
      <dgm:prSet presAssocID="{7551B7E8-09E5-734F-B05C-992E5093AEC3}" presName="Name1" presStyleCnt="0"/>
      <dgm:spPr/>
    </dgm:pt>
    <dgm:pt modelId="{54495ADF-91D2-A242-A786-129422A0825C}" type="pres">
      <dgm:prSet presAssocID="{7551B7E8-09E5-734F-B05C-992E5093AEC3}" presName="cycle" presStyleCnt="0"/>
      <dgm:spPr/>
    </dgm:pt>
    <dgm:pt modelId="{4820C208-79AB-104B-A037-2F736878CECB}" type="pres">
      <dgm:prSet presAssocID="{7551B7E8-09E5-734F-B05C-992E5093AEC3}" presName="srcNode" presStyleLbl="node1" presStyleIdx="0" presStyleCnt="4"/>
      <dgm:spPr/>
    </dgm:pt>
    <dgm:pt modelId="{D8272D36-633C-9049-90E8-C2BDDAE68B85}" type="pres">
      <dgm:prSet presAssocID="{7551B7E8-09E5-734F-B05C-992E5093AEC3}" presName="conn" presStyleLbl="parChTrans1D2" presStyleIdx="0" presStyleCnt="1"/>
      <dgm:spPr/>
    </dgm:pt>
    <dgm:pt modelId="{F61FE8D5-454F-E24E-BF29-AAD9C0C07E67}" type="pres">
      <dgm:prSet presAssocID="{7551B7E8-09E5-734F-B05C-992E5093AEC3}" presName="extraNode" presStyleLbl="node1" presStyleIdx="0" presStyleCnt="4"/>
      <dgm:spPr/>
    </dgm:pt>
    <dgm:pt modelId="{C1FD6506-77A4-C04D-B090-2B8BF32134E1}" type="pres">
      <dgm:prSet presAssocID="{7551B7E8-09E5-734F-B05C-992E5093AEC3}" presName="dstNode" presStyleLbl="node1" presStyleIdx="0" presStyleCnt="4"/>
      <dgm:spPr/>
    </dgm:pt>
    <dgm:pt modelId="{88E49A7B-B048-BA4A-A07C-A72C1C4CFD3A}" type="pres">
      <dgm:prSet presAssocID="{ECF07F6F-3C67-3D49-81D8-0D1599B15B24}" presName="text_1" presStyleLbl="node1" presStyleIdx="0" presStyleCnt="4">
        <dgm:presLayoutVars>
          <dgm:bulletEnabled val="1"/>
        </dgm:presLayoutVars>
      </dgm:prSet>
      <dgm:spPr/>
    </dgm:pt>
    <dgm:pt modelId="{12AE44FE-7C01-234D-BB72-8C7D0AB183E7}" type="pres">
      <dgm:prSet presAssocID="{ECF07F6F-3C67-3D49-81D8-0D1599B15B24}" presName="accent_1" presStyleCnt="0"/>
      <dgm:spPr/>
    </dgm:pt>
    <dgm:pt modelId="{AFB8BC5B-D9FD-7C4F-9A0D-1EC321534E0C}" type="pres">
      <dgm:prSet presAssocID="{ECF07F6F-3C67-3D49-81D8-0D1599B15B24}" presName="accentRepeatNode" presStyleLbl="solidFgAcc1" presStyleIdx="0" presStyleCnt="4"/>
      <dgm:spPr/>
    </dgm:pt>
    <dgm:pt modelId="{7CF03B55-716D-EF48-83AE-953A42EA8FF4}" type="pres">
      <dgm:prSet presAssocID="{FD929FDA-B5E8-CE49-B2E5-4F9A005F0A8A}" presName="text_2" presStyleLbl="node1" presStyleIdx="1" presStyleCnt="4">
        <dgm:presLayoutVars>
          <dgm:bulletEnabled val="1"/>
        </dgm:presLayoutVars>
      </dgm:prSet>
      <dgm:spPr/>
    </dgm:pt>
    <dgm:pt modelId="{00D60DCB-6E04-CC4F-B79B-3A645FD67891}" type="pres">
      <dgm:prSet presAssocID="{FD929FDA-B5E8-CE49-B2E5-4F9A005F0A8A}" presName="accent_2" presStyleCnt="0"/>
      <dgm:spPr/>
    </dgm:pt>
    <dgm:pt modelId="{CDC60DF0-41A9-2543-849C-57FD0B52075E}" type="pres">
      <dgm:prSet presAssocID="{FD929FDA-B5E8-CE49-B2E5-4F9A005F0A8A}" presName="accentRepeatNode" presStyleLbl="solidFgAcc1" presStyleIdx="1" presStyleCnt="4"/>
      <dgm:spPr/>
    </dgm:pt>
    <dgm:pt modelId="{19F902C8-6F6F-2643-9B82-462E79210781}" type="pres">
      <dgm:prSet presAssocID="{EB361509-0EC5-F549-8490-7EAC5F7D7C63}" presName="text_3" presStyleLbl="node1" presStyleIdx="2" presStyleCnt="4">
        <dgm:presLayoutVars>
          <dgm:bulletEnabled val="1"/>
        </dgm:presLayoutVars>
      </dgm:prSet>
      <dgm:spPr/>
    </dgm:pt>
    <dgm:pt modelId="{270EED3D-5EA6-1842-B9B1-40A66488CA4B}" type="pres">
      <dgm:prSet presAssocID="{EB361509-0EC5-F549-8490-7EAC5F7D7C63}" presName="accent_3" presStyleCnt="0"/>
      <dgm:spPr/>
    </dgm:pt>
    <dgm:pt modelId="{238454A1-0EB0-724D-B7E5-3743D69AB6FB}" type="pres">
      <dgm:prSet presAssocID="{EB361509-0EC5-F549-8490-7EAC5F7D7C63}" presName="accentRepeatNode" presStyleLbl="solidFgAcc1" presStyleIdx="2" presStyleCnt="4"/>
      <dgm:spPr/>
    </dgm:pt>
    <dgm:pt modelId="{3F5AE8B3-3629-4590-88BA-AD31F4BA74AF}" type="pres">
      <dgm:prSet presAssocID="{7C186D33-2647-4A4C-8C00-DFB1A03DA081}" presName="text_4" presStyleLbl="node1" presStyleIdx="3" presStyleCnt="4">
        <dgm:presLayoutVars>
          <dgm:bulletEnabled val="1"/>
        </dgm:presLayoutVars>
      </dgm:prSet>
      <dgm:spPr/>
    </dgm:pt>
    <dgm:pt modelId="{6B9FF999-C058-4965-A686-BF4C9CFE75F5}" type="pres">
      <dgm:prSet presAssocID="{7C186D33-2647-4A4C-8C00-DFB1A03DA081}" presName="accent_4" presStyleCnt="0"/>
      <dgm:spPr/>
    </dgm:pt>
    <dgm:pt modelId="{DBAF3743-C4C9-4D02-8B78-46B2001066F7}" type="pres">
      <dgm:prSet presAssocID="{7C186D33-2647-4A4C-8C00-DFB1A03DA081}" presName="accentRepeatNode" presStyleLbl="solidFgAcc1" presStyleIdx="3" presStyleCnt="4"/>
      <dgm:spPr/>
    </dgm:pt>
  </dgm:ptLst>
  <dgm:cxnLst>
    <dgm:cxn modelId="{79412D01-2796-4BB7-A5EE-613EC86A4115}" type="presOf" srcId="{7C186D33-2647-4A4C-8C00-DFB1A03DA081}" destId="{3F5AE8B3-3629-4590-88BA-AD31F4BA74AF}" srcOrd="0" destOrd="0" presId="urn:microsoft.com/office/officeart/2008/layout/VerticalCurvedList"/>
    <dgm:cxn modelId="{E091680D-8B8E-B747-AA5E-163A5B7D22BD}" type="presOf" srcId="{7551B7E8-09E5-734F-B05C-992E5093AEC3}" destId="{BF601494-4282-7F4A-976C-7A0ACFA6F8EF}" srcOrd="0" destOrd="0" presId="urn:microsoft.com/office/officeart/2008/layout/VerticalCurvedList"/>
    <dgm:cxn modelId="{F6DD0230-7023-45D5-824A-8B1033D6AE96}" type="presOf" srcId="{FD929FDA-B5E8-CE49-B2E5-4F9A005F0A8A}" destId="{7CF03B55-716D-EF48-83AE-953A42EA8FF4}" srcOrd="0" destOrd="0" presId="urn:microsoft.com/office/officeart/2008/layout/VerticalCurvedList"/>
    <dgm:cxn modelId="{94660E30-ABDE-4E16-BC56-C342C0A76087}" srcId="{7551B7E8-09E5-734F-B05C-992E5093AEC3}" destId="{7C186D33-2647-4A4C-8C00-DFB1A03DA081}" srcOrd="3" destOrd="0" parTransId="{F3E3EEA5-19F0-4E9B-BC9F-3528307D4EC4}" sibTransId="{8297EE29-1318-43B4-BE74-D810B32F6DE6}"/>
    <dgm:cxn modelId="{37A7EA33-477F-644F-ACDA-FEE8092243AC}" srcId="{7551B7E8-09E5-734F-B05C-992E5093AEC3}" destId="{FD929FDA-B5E8-CE49-B2E5-4F9A005F0A8A}" srcOrd="1" destOrd="0" parTransId="{94263054-F5F0-4B4A-B1E6-D5DA6F1620D9}" sibTransId="{DA19DE80-2412-D948-9571-3EA5DF2839DA}"/>
    <dgm:cxn modelId="{FCA82845-DF33-FA4E-BF97-51AD40D5B73D}" srcId="{7551B7E8-09E5-734F-B05C-992E5093AEC3}" destId="{EB361509-0EC5-F549-8490-7EAC5F7D7C63}" srcOrd="2" destOrd="0" parTransId="{6959C79F-3F3C-A648-B60A-09B4485C6E8A}" sibTransId="{DBE7BFBD-8585-154B-8210-5452A4FEBF76}"/>
    <dgm:cxn modelId="{561E13A4-4CAC-4F54-9225-F459A8535D90}" type="presOf" srcId="{ECF07F6F-3C67-3D49-81D8-0D1599B15B24}" destId="{88E49A7B-B048-BA4A-A07C-A72C1C4CFD3A}" srcOrd="0" destOrd="0" presId="urn:microsoft.com/office/officeart/2008/layout/VerticalCurvedList"/>
    <dgm:cxn modelId="{621875E4-5797-FD45-84FB-74180CB37588}" srcId="{7551B7E8-09E5-734F-B05C-992E5093AEC3}" destId="{ECF07F6F-3C67-3D49-81D8-0D1599B15B24}" srcOrd="0" destOrd="0" parTransId="{2EBB21CC-1929-BD4F-BD52-978C1E23F26D}" sibTransId="{84DB14A2-6543-3F4C-8561-85AB836B65B0}"/>
    <dgm:cxn modelId="{816F55F4-66E4-491C-BD35-5600C8F4B20E}" type="presOf" srcId="{EB361509-0EC5-F549-8490-7EAC5F7D7C63}" destId="{19F902C8-6F6F-2643-9B82-462E79210781}" srcOrd="0" destOrd="0" presId="urn:microsoft.com/office/officeart/2008/layout/VerticalCurvedList"/>
    <dgm:cxn modelId="{D32F9CFD-1C24-455E-A32B-95A8B68F43DB}" type="presOf" srcId="{84DB14A2-6543-3F4C-8561-85AB836B65B0}" destId="{D8272D36-633C-9049-90E8-C2BDDAE68B85}" srcOrd="0" destOrd="0" presId="urn:microsoft.com/office/officeart/2008/layout/VerticalCurvedList"/>
    <dgm:cxn modelId="{3739824A-BA65-4F01-8BA2-41BD91BF4335}" type="presParOf" srcId="{BF601494-4282-7F4A-976C-7A0ACFA6F8EF}" destId="{52019178-9087-214D-ADAC-63DEBE252410}" srcOrd="0" destOrd="0" presId="urn:microsoft.com/office/officeart/2008/layout/VerticalCurvedList"/>
    <dgm:cxn modelId="{CA4411FA-4323-436F-848A-29C4B654A9AE}" type="presParOf" srcId="{52019178-9087-214D-ADAC-63DEBE252410}" destId="{54495ADF-91D2-A242-A786-129422A0825C}" srcOrd="0" destOrd="0" presId="urn:microsoft.com/office/officeart/2008/layout/VerticalCurvedList"/>
    <dgm:cxn modelId="{90D75661-8321-4B1E-8B07-E0F92BA83C68}" type="presParOf" srcId="{54495ADF-91D2-A242-A786-129422A0825C}" destId="{4820C208-79AB-104B-A037-2F736878CECB}" srcOrd="0" destOrd="0" presId="urn:microsoft.com/office/officeart/2008/layout/VerticalCurvedList"/>
    <dgm:cxn modelId="{7E156F83-D12C-463D-86F3-22A8C97ABF98}" type="presParOf" srcId="{54495ADF-91D2-A242-A786-129422A0825C}" destId="{D8272D36-633C-9049-90E8-C2BDDAE68B85}" srcOrd="1" destOrd="0" presId="urn:microsoft.com/office/officeart/2008/layout/VerticalCurvedList"/>
    <dgm:cxn modelId="{91D89011-70A2-4284-9376-BFC7F9591F0B}" type="presParOf" srcId="{54495ADF-91D2-A242-A786-129422A0825C}" destId="{F61FE8D5-454F-E24E-BF29-AAD9C0C07E67}" srcOrd="2" destOrd="0" presId="urn:microsoft.com/office/officeart/2008/layout/VerticalCurvedList"/>
    <dgm:cxn modelId="{F94964E4-B4B0-4CA3-8DA7-65F732144770}" type="presParOf" srcId="{54495ADF-91D2-A242-A786-129422A0825C}" destId="{C1FD6506-77A4-C04D-B090-2B8BF32134E1}" srcOrd="3" destOrd="0" presId="urn:microsoft.com/office/officeart/2008/layout/VerticalCurvedList"/>
    <dgm:cxn modelId="{AD8948CF-AAC3-4600-8F46-03D32EE858C1}" type="presParOf" srcId="{52019178-9087-214D-ADAC-63DEBE252410}" destId="{88E49A7B-B048-BA4A-A07C-A72C1C4CFD3A}" srcOrd="1" destOrd="0" presId="urn:microsoft.com/office/officeart/2008/layout/VerticalCurvedList"/>
    <dgm:cxn modelId="{ECF2C48B-FFC9-49B4-AEC7-8075B9F6FEB4}" type="presParOf" srcId="{52019178-9087-214D-ADAC-63DEBE252410}" destId="{12AE44FE-7C01-234D-BB72-8C7D0AB183E7}" srcOrd="2" destOrd="0" presId="urn:microsoft.com/office/officeart/2008/layout/VerticalCurvedList"/>
    <dgm:cxn modelId="{C41DA8DE-3755-454C-B189-CC4773101250}" type="presParOf" srcId="{12AE44FE-7C01-234D-BB72-8C7D0AB183E7}" destId="{AFB8BC5B-D9FD-7C4F-9A0D-1EC321534E0C}" srcOrd="0" destOrd="0" presId="urn:microsoft.com/office/officeart/2008/layout/VerticalCurvedList"/>
    <dgm:cxn modelId="{150B2E63-F0B4-4655-A5D4-95CFEBEA505B}" type="presParOf" srcId="{52019178-9087-214D-ADAC-63DEBE252410}" destId="{7CF03B55-716D-EF48-83AE-953A42EA8FF4}" srcOrd="3" destOrd="0" presId="urn:microsoft.com/office/officeart/2008/layout/VerticalCurvedList"/>
    <dgm:cxn modelId="{B461E9B3-0DB7-4B0F-AC0A-DD9C811E3E61}" type="presParOf" srcId="{52019178-9087-214D-ADAC-63DEBE252410}" destId="{00D60DCB-6E04-CC4F-B79B-3A645FD67891}" srcOrd="4" destOrd="0" presId="urn:microsoft.com/office/officeart/2008/layout/VerticalCurvedList"/>
    <dgm:cxn modelId="{12998D17-FDDF-49DE-9D68-3C6E6A860FAC}" type="presParOf" srcId="{00D60DCB-6E04-CC4F-B79B-3A645FD67891}" destId="{CDC60DF0-41A9-2543-849C-57FD0B52075E}" srcOrd="0" destOrd="0" presId="urn:microsoft.com/office/officeart/2008/layout/VerticalCurvedList"/>
    <dgm:cxn modelId="{2A2BFBA4-4C7E-4532-B9A1-25388A612E3D}" type="presParOf" srcId="{52019178-9087-214D-ADAC-63DEBE252410}" destId="{19F902C8-6F6F-2643-9B82-462E79210781}" srcOrd="5" destOrd="0" presId="urn:microsoft.com/office/officeart/2008/layout/VerticalCurvedList"/>
    <dgm:cxn modelId="{28C349E5-AA98-40D9-A5BE-DFB5C6281E07}" type="presParOf" srcId="{52019178-9087-214D-ADAC-63DEBE252410}" destId="{270EED3D-5EA6-1842-B9B1-40A66488CA4B}" srcOrd="6" destOrd="0" presId="urn:microsoft.com/office/officeart/2008/layout/VerticalCurvedList"/>
    <dgm:cxn modelId="{8731D415-70E2-479E-B0E3-4EDEF84F94D9}" type="presParOf" srcId="{270EED3D-5EA6-1842-B9B1-40A66488CA4B}" destId="{238454A1-0EB0-724D-B7E5-3743D69AB6FB}" srcOrd="0" destOrd="0" presId="urn:microsoft.com/office/officeart/2008/layout/VerticalCurvedList"/>
    <dgm:cxn modelId="{97BD7315-BB09-4CB1-816A-7A092E8A5991}" type="presParOf" srcId="{52019178-9087-214D-ADAC-63DEBE252410}" destId="{3F5AE8B3-3629-4590-88BA-AD31F4BA74AF}" srcOrd="7" destOrd="0" presId="urn:microsoft.com/office/officeart/2008/layout/VerticalCurvedList"/>
    <dgm:cxn modelId="{A478A789-0A1E-45FF-A7CB-2B1BD9359C9C}" type="presParOf" srcId="{52019178-9087-214D-ADAC-63DEBE252410}" destId="{6B9FF999-C058-4965-A686-BF4C9CFE75F5}" srcOrd="8" destOrd="0" presId="urn:microsoft.com/office/officeart/2008/layout/VerticalCurvedList"/>
    <dgm:cxn modelId="{75711FF9-DBB4-4A6E-B8E0-9B00F7A10669}" type="presParOf" srcId="{6B9FF999-C058-4965-A686-BF4C9CFE75F5}" destId="{DBAF3743-C4C9-4D02-8B78-46B2001066F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72D36-633C-9049-90E8-C2BDDAE68B85}">
      <dsp:nvSpPr>
        <dsp:cNvPr id="0" name=""/>
        <dsp:cNvSpPr/>
      </dsp:nvSpPr>
      <dsp:spPr>
        <a:xfrm>
          <a:off x="-5736221" y="-878004"/>
          <a:ext cx="6829293" cy="6829293"/>
        </a:xfrm>
        <a:prstGeom prst="blockArc">
          <a:avLst>
            <a:gd name="adj1" fmla="val 18900000"/>
            <a:gd name="adj2" fmla="val 2700000"/>
            <a:gd name="adj3" fmla="val 31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E49A7B-B048-BA4A-A07C-A72C1C4CFD3A}">
      <dsp:nvSpPr>
        <dsp:cNvPr id="0" name=""/>
        <dsp:cNvSpPr/>
      </dsp:nvSpPr>
      <dsp:spPr>
        <a:xfrm>
          <a:off x="477802" y="316978"/>
          <a:ext cx="8477997" cy="6343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526"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latin typeface="Palatino Linotype" panose="02040502050505030304" pitchFamily="18" charset="0"/>
              <a:cs typeface="Arial" panose="020B0604020202020204" pitchFamily="34" charset="0"/>
            </a:rPr>
            <a:t>Online: </a:t>
          </a:r>
          <a:r>
            <a:rPr lang="en-US" sz="2100" kern="1200">
              <a:latin typeface="Palatino Linotype" panose="02040502050505030304" pitchFamily="18" charset="0"/>
              <a:cs typeface="Arial" panose="020B0604020202020204" pitchFamily="34" charset="0"/>
              <a:hlinkClick xmlns:r="http://schemas.openxmlformats.org/officeDocument/2006/relationships" r:id="rId1"/>
            </a:rPr>
            <a:t>fau.edu/oit</a:t>
          </a:r>
          <a:endParaRPr lang="en-US" sz="2100" kern="1200"/>
        </a:p>
      </dsp:txBody>
      <dsp:txXfrm>
        <a:off x="477802" y="316978"/>
        <a:ext cx="8477997" cy="634363"/>
      </dsp:txXfrm>
    </dsp:sp>
    <dsp:sp modelId="{AFB8BC5B-D9FD-7C4F-9A0D-1EC321534E0C}">
      <dsp:nvSpPr>
        <dsp:cNvPr id="0" name=""/>
        <dsp:cNvSpPr/>
      </dsp:nvSpPr>
      <dsp:spPr>
        <a:xfrm>
          <a:off x="81325" y="237683"/>
          <a:ext cx="792954" cy="79295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F03B55-716D-EF48-83AE-953A42EA8FF4}">
      <dsp:nvSpPr>
        <dsp:cNvPr id="0" name=""/>
        <dsp:cNvSpPr/>
      </dsp:nvSpPr>
      <dsp:spPr>
        <a:xfrm>
          <a:off x="932368" y="1268219"/>
          <a:ext cx="8023431" cy="6343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526"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latin typeface="Palatino Linotype" panose="02040502050505030304" pitchFamily="18" charset="0"/>
              <a:cs typeface="Arial" panose="020B0604020202020204" pitchFamily="34" charset="0"/>
            </a:rPr>
            <a:t>Help Desk:  </a:t>
          </a:r>
          <a:r>
            <a:rPr lang="en-US" sz="2100" kern="1200">
              <a:latin typeface="Palatino Linotype" panose="02040502050505030304" pitchFamily="18" charset="0"/>
              <a:cs typeface="Arial" panose="020B0604020202020204" pitchFamily="34" charset="0"/>
              <a:hlinkClick xmlns:r="http://schemas.openxmlformats.org/officeDocument/2006/relationships" r:id="rId2"/>
            </a:rPr>
            <a:t>helpdesk.fau.edu </a:t>
          </a:r>
          <a:endParaRPr lang="en-US" sz="2100" kern="1200"/>
        </a:p>
      </dsp:txBody>
      <dsp:txXfrm>
        <a:off x="932368" y="1268219"/>
        <a:ext cx="8023431" cy="634363"/>
      </dsp:txXfrm>
    </dsp:sp>
    <dsp:sp modelId="{CDC60DF0-41A9-2543-849C-57FD0B52075E}">
      <dsp:nvSpPr>
        <dsp:cNvPr id="0" name=""/>
        <dsp:cNvSpPr/>
      </dsp:nvSpPr>
      <dsp:spPr>
        <a:xfrm>
          <a:off x="535891" y="1188924"/>
          <a:ext cx="792954" cy="79295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F902C8-6F6F-2643-9B82-462E79210781}">
      <dsp:nvSpPr>
        <dsp:cNvPr id="0" name=""/>
        <dsp:cNvSpPr/>
      </dsp:nvSpPr>
      <dsp:spPr>
        <a:xfrm>
          <a:off x="1071883" y="2219460"/>
          <a:ext cx="7883916" cy="6343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526"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t>Help Desk Phone: 561 297-3999</a:t>
          </a:r>
        </a:p>
      </dsp:txBody>
      <dsp:txXfrm>
        <a:off x="1071883" y="2219460"/>
        <a:ext cx="7883916" cy="634363"/>
      </dsp:txXfrm>
    </dsp:sp>
    <dsp:sp modelId="{238454A1-0EB0-724D-B7E5-3743D69AB6FB}">
      <dsp:nvSpPr>
        <dsp:cNvPr id="0" name=""/>
        <dsp:cNvSpPr/>
      </dsp:nvSpPr>
      <dsp:spPr>
        <a:xfrm>
          <a:off x="675406" y="2140164"/>
          <a:ext cx="792954" cy="79295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C12265-060D-4355-AD39-8533611A340F}">
      <dsp:nvSpPr>
        <dsp:cNvPr id="0" name=""/>
        <dsp:cNvSpPr/>
      </dsp:nvSpPr>
      <dsp:spPr>
        <a:xfrm>
          <a:off x="932368" y="3170701"/>
          <a:ext cx="8023431" cy="6343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526"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t>Computer Center, Building 22 (Boca)</a:t>
          </a:r>
        </a:p>
      </dsp:txBody>
      <dsp:txXfrm>
        <a:off x="932368" y="3170701"/>
        <a:ext cx="8023431" cy="634363"/>
      </dsp:txXfrm>
    </dsp:sp>
    <dsp:sp modelId="{0A9624AA-CA50-44FF-B824-455D402791CB}">
      <dsp:nvSpPr>
        <dsp:cNvPr id="0" name=""/>
        <dsp:cNvSpPr/>
      </dsp:nvSpPr>
      <dsp:spPr>
        <a:xfrm>
          <a:off x="535891" y="3091405"/>
          <a:ext cx="792954" cy="79295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4FBB60-7D9A-4C1A-B0C2-36A1795BD891}">
      <dsp:nvSpPr>
        <dsp:cNvPr id="0" name=""/>
        <dsp:cNvSpPr/>
      </dsp:nvSpPr>
      <dsp:spPr>
        <a:xfrm>
          <a:off x="477802" y="4121941"/>
          <a:ext cx="8477997" cy="6343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526"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latin typeface="Palatino Linotype" panose="02040502050505030304" pitchFamily="18" charset="0"/>
              <a:cs typeface="Arial" panose="020B0604020202020204" pitchFamily="34" charset="0"/>
            </a:rPr>
            <a:t>OIT @ Broward &amp; Jupiter Campuses: </a:t>
          </a:r>
          <a:r>
            <a:rPr lang="en-US" sz="2100" kern="1200">
              <a:latin typeface="Palatino Linotype" panose="02040502050505030304" pitchFamily="18" charset="0"/>
              <a:cs typeface="Arial" panose="020B0604020202020204" pitchFamily="34" charset="0"/>
              <a:hlinkClick xmlns:r="http://schemas.openxmlformats.org/officeDocument/2006/relationships" r:id="rId3"/>
            </a:rPr>
            <a:t>fau.edu/</a:t>
          </a:r>
          <a:r>
            <a:rPr lang="en-US" sz="2100" kern="1200" err="1">
              <a:latin typeface="Palatino Linotype" panose="02040502050505030304" pitchFamily="18" charset="0"/>
              <a:cs typeface="Arial" panose="020B0604020202020204" pitchFamily="34" charset="0"/>
              <a:hlinkClick xmlns:r="http://schemas.openxmlformats.org/officeDocument/2006/relationships" r:id="rId3"/>
            </a:rPr>
            <a:t>oit</a:t>
          </a:r>
          <a:r>
            <a:rPr lang="en-US" sz="2100" kern="1200">
              <a:latin typeface="Palatino Linotype" panose="02040502050505030304" pitchFamily="18" charset="0"/>
              <a:cs typeface="Arial" panose="020B0604020202020204" pitchFamily="34" charset="0"/>
              <a:hlinkClick xmlns:r="http://schemas.openxmlformats.org/officeDocument/2006/relationships" r:id="rId3"/>
            </a:rPr>
            <a:t>/partner-campuses</a:t>
          </a:r>
          <a:endParaRPr lang="en-US" sz="2100" kern="1200">
            <a:latin typeface="Palatino Linotype" panose="02040502050505030304" pitchFamily="18" charset="0"/>
            <a:cs typeface="Arial" panose="020B0604020202020204" pitchFamily="34" charset="0"/>
          </a:endParaRPr>
        </a:p>
      </dsp:txBody>
      <dsp:txXfrm>
        <a:off x="477802" y="4121941"/>
        <a:ext cx="8477997" cy="634363"/>
      </dsp:txXfrm>
    </dsp:sp>
    <dsp:sp modelId="{3F36F75C-5EA9-4FB0-B49F-5EC6DC54A8D6}">
      <dsp:nvSpPr>
        <dsp:cNvPr id="0" name=""/>
        <dsp:cNvSpPr/>
      </dsp:nvSpPr>
      <dsp:spPr>
        <a:xfrm>
          <a:off x="81325" y="4042646"/>
          <a:ext cx="792954" cy="79295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72D36-633C-9049-90E8-C2BDDAE68B85}">
      <dsp:nvSpPr>
        <dsp:cNvPr id="0" name=""/>
        <dsp:cNvSpPr/>
      </dsp:nvSpPr>
      <dsp:spPr>
        <a:xfrm>
          <a:off x="-5736221" y="-878004"/>
          <a:ext cx="6829293" cy="6829293"/>
        </a:xfrm>
        <a:prstGeom prst="blockArc">
          <a:avLst>
            <a:gd name="adj1" fmla="val 18900000"/>
            <a:gd name="adj2" fmla="val 2700000"/>
            <a:gd name="adj3" fmla="val 31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E49A7B-B048-BA4A-A07C-A72C1C4CFD3A}">
      <dsp:nvSpPr>
        <dsp:cNvPr id="0" name=""/>
        <dsp:cNvSpPr/>
      </dsp:nvSpPr>
      <dsp:spPr>
        <a:xfrm>
          <a:off x="572165" y="390034"/>
          <a:ext cx="8383634" cy="7804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9501" tIns="96520" rIns="96520" bIns="96520" numCol="1" spcCol="1270" anchor="ctr" anchorCtr="0">
          <a:noAutofit/>
        </a:bodyPr>
        <a:lstStyle/>
        <a:p>
          <a:pPr marL="0" lvl="0" indent="0" algn="l" defTabSz="1689100">
            <a:lnSpc>
              <a:spcPct val="90000"/>
            </a:lnSpc>
            <a:spcBef>
              <a:spcPct val="0"/>
            </a:spcBef>
            <a:spcAft>
              <a:spcPct val="35000"/>
            </a:spcAft>
            <a:buNone/>
          </a:pPr>
          <a:r>
            <a:rPr lang="en-US" sz="3800" kern="1200"/>
            <a:t>Training Calendar – </a:t>
          </a:r>
          <a:r>
            <a:rPr lang="en-US" sz="3800" kern="1200">
              <a:hlinkClick xmlns:r="http://schemas.openxmlformats.org/officeDocument/2006/relationships" r:id="rId1"/>
            </a:rPr>
            <a:t>techevents.fau.edu</a:t>
          </a:r>
          <a:endParaRPr lang="en-US" sz="3800" kern="1200"/>
        </a:p>
      </dsp:txBody>
      <dsp:txXfrm>
        <a:off x="572165" y="390034"/>
        <a:ext cx="8383634" cy="780474"/>
      </dsp:txXfrm>
    </dsp:sp>
    <dsp:sp modelId="{AFB8BC5B-D9FD-7C4F-9A0D-1EC321534E0C}">
      <dsp:nvSpPr>
        <dsp:cNvPr id="0" name=""/>
        <dsp:cNvSpPr/>
      </dsp:nvSpPr>
      <dsp:spPr>
        <a:xfrm>
          <a:off x="84369" y="292474"/>
          <a:ext cx="975592" cy="97559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F03B55-716D-EF48-83AE-953A42EA8FF4}">
      <dsp:nvSpPr>
        <dsp:cNvPr id="0" name=""/>
        <dsp:cNvSpPr/>
      </dsp:nvSpPr>
      <dsp:spPr>
        <a:xfrm>
          <a:off x="1019628" y="1560948"/>
          <a:ext cx="7936170" cy="7804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9501" tIns="96520" rIns="96520" bIns="96520" numCol="1" spcCol="1270" anchor="ctr" anchorCtr="0">
          <a:noAutofit/>
        </a:bodyPr>
        <a:lstStyle/>
        <a:p>
          <a:pPr marL="0" lvl="0" indent="0" algn="l" defTabSz="1689100">
            <a:lnSpc>
              <a:spcPct val="90000"/>
            </a:lnSpc>
            <a:spcBef>
              <a:spcPct val="0"/>
            </a:spcBef>
            <a:spcAft>
              <a:spcPct val="35000"/>
            </a:spcAft>
            <a:buNone/>
          </a:pPr>
          <a:r>
            <a:rPr lang="en-US" sz="3800" kern="1200"/>
            <a:t>Personal Appointments</a:t>
          </a:r>
        </a:p>
      </dsp:txBody>
      <dsp:txXfrm>
        <a:off x="1019628" y="1560948"/>
        <a:ext cx="7936170" cy="780474"/>
      </dsp:txXfrm>
    </dsp:sp>
    <dsp:sp modelId="{CDC60DF0-41A9-2543-849C-57FD0B52075E}">
      <dsp:nvSpPr>
        <dsp:cNvPr id="0" name=""/>
        <dsp:cNvSpPr/>
      </dsp:nvSpPr>
      <dsp:spPr>
        <a:xfrm>
          <a:off x="531832" y="1463388"/>
          <a:ext cx="975592" cy="97559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F902C8-6F6F-2643-9B82-462E79210781}">
      <dsp:nvSpPr>
        <dsp:cNvPr id="0" name=""/>
        <dsp:cNvSpPr/>
      </dsp:nvSpPr>
      <dsp:spPr>
        <a:xfrm>
          <a:off x="1019628" y="2731861"/>
          <a:ext cx="7936170" cy="7804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9501" tIns="96520" rIns="96520" bIns="96520" numCol="1" spcCol="1270" anchor="ctr" anchorCtr="0">
          <a:noAutofit/>
        </a:bodyPr>
        <a:lstStyle/>
        <a:p>
          <a:pPr marL="0" lvl="0" indent="0" algn="l" defTabSz="1689100">
            <a:lnSpc>
              <a:spcPct val="90000"/>
            </a:lnSpc>
            <a:spcBef>
              <a:spcPct val="0"/>
            </a:spcBef>
            <a:spcAft>
              <a:spcPct val="35000"/>
            </a:spcAft>
            <a:buNone/>
          </a:pPr>
          <a:r>
            <a:rPr lang="en-US" sz="3800" kern="1200"/>
            <a:t>Practice Sessions</a:t>
          </a:r>
        </a:p>
      </dsp:txBody>
      <dsp:txXfrm>
        <a:off x="1019628" y="2731861"/>
        <a:ext cx="7936170" cy="780474"/>
      </dsp:txXfrm>
    </dsp:sp>
    <dsp:sp modelId="{238454A1-0EB0-724D-B7E5-3743D69AB6FB}">
      <dsp:nvSpPr>
        <dsp:cNvPr id="0" name=""/>
        <dsp:cNvSpPr/>
      </dsp:nvSpPr>
      <dsp:spPr>
        <a:xfrm>
          <a:off x="531832" y="2634302"/>
          <a:ext cx="975592" cy="97559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5AE8B3-3629-4590-88BA-AD31F4BA74AF}">
      <dsp:nvSpPr>
        <dsp:cNvPr id="0" name=""/>
        <dsp:cNvSpPr/>
      </dsp:nvSpPr>
      <dsp:spPr>
        <a:xfrm>
          <a:off x="572165" y="3902775"/>
          <a:ext cx="8383634" cy="7804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9501" tIns="96520" rIns="96520" bIns="96520" numCol="1" spcCol="1270" anchor="ctr" anchorCtr="0">
          <a:noAutofit/>
        </a:bodyPr>
        <a:lstStyle/>
        <a:p>
          <a:pPr marL="0" lvl="0" indent="0" algn="l" defTabSz="1689100" rtl="0">
            <a:lnSpc>
              <a:spcPct val="90000"/>
            </a:lnSpc>
            <a:spcBef>
              <a:spcPct val="0"/>
            </a:spcBef>
            <a:spcAft>
              <a:spcPct val="35000"/>
            </a:spcAft>
            <a:buNone/>
          </a:pPr>
          <a:r>
            <a:rPr lang="en-US" sz="3800" kern="1200">
              <a:latin typeface="Optima"/>
            </a:rPr>
            <a:t>FAU Training: </a:t>
          </a:r>
          <a:r>
            <a:rPr lang="en-US" sz="3800" kern="1200">
              <a:latin typeface="Optima"/>
              <a:hlinkClick xmlns:r="http://schemas.openxmlformats.org/officeDocument/2006/relationships" r:id="rId2"/>
            </a:rPr>
            <a:t>fau</a:t>
          </a:r>
          <a:r>
            <a:rPr lang="en-US" sz="3800" kern="1200">
              <a:hlinkClick xmlns:r="http://schemas.openxmlformats.org/officeDocument/2006/relationships" r:id="rId2"/>
            </a:rPr>
            <a:t>.edu/training/</a:t>
          </a:r>
          <a:r>
            <a:rPr lang="en-US" sz="3800" kern="1200">
              <a:latin typeface="Optima"/>
            </a:rPr>
            <a:t> </a:t>
          </a:r>
          <a:endParaRPr lang="en-US" sz="3800" kern="1200"/>
        </a:p>
      </dsp:txBody>
      <dsp:txXfrm>
        <a:off x="572165" y="3902775"/>
        <a:ext cx="8383634" cy="780474"/>
      </dsp:txXfrm>
    </dsp:sp>
    <dsp:sp modelId="{DBAF3743-C4C9-4D02-8B78-46B2001066F7}">
      <dsp:nvSpPr>
        <dsp:cNvPr id="0" name=""/>
        <dsp:cNvSpPr/>
      </dsp:nvSpPr>
      <dsp:spPr>
        <a:xfrm>
          <a:off x="84369" y="3805216"/>
          <a:ext cx="975592" cy="97559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7F6EBD0C-E3D8-406A-B5F5-3A19619F37B6}" type="datetimeFigureOut">
              <a:rPr lang="en-US" smtClean="0"/>
              <a:t>8/8/2025</a:t>
            </a:fld>
            <a:endParaRPr lang="en-US"/>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7F227044-5DEB-49B6-9481-6900FE8F77F6}" type="slidenum">
              <a:rPr lang="en-US" smtClean="0"/>
              <a:t>‹#›</a:t>
            </a:fld>
            <a:endParaRPr lang="en-US"/>
          </a:p>
        </p:txBody>
      </p:sp>
    </p:spTree>
    <p:extLst>
      <p:ext uri="{BB962C8B-B14F-4D97-AF65-F5344CB8AC3E}">
        <p14:creationId xmlns:p14="http://schemas.microsoft.com/office/powerpoint/2010/main" val="3582591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D6DC3CC2-A515-4688-9641-386D11BAC7E7}" type="datetimeFigureOut">
              <a:rPr lang="en-US" smtClean="0"/>
              <a:t>8/8/2025</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B537E73F-A9CC-42C7-A267-67D1DA91B0BF}" type="slidenum">
              <a:rPr lang="en-US" smtClean="0"/>
              <a:t>‹#›</a:t>
            </a:fld>
            <a:endParaRPr lang="en-US"/>
          </a:p>
        </p:txBody>
      </p:sp>
    </p:spTree>
    <p:extLst>
      <p:ext uri="{BB962C8B-B14F-4D97-AF65-F5344CB8AC3E}">
        <p14:creationId xmlns:p14="http://schemas.microsoft.com/office/powerpoint/2010/main" val="3924146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37E73F-A9CC-42C7-A267-67D1DA91B0BF}" type="slidenum">
              <a:rPr lang="en-US" smtClean="0"/>
              <a:t>1</a:t>
            </a:fld>
            <a:endParaRPr lang="en-US"/>
          </a:p>
        </p:txBody>
      </p:sp>
    </p:spTree>
    <p:extLst>
      <p:ext uri="{BB962C8B-B14F-4D97-AF65-F5344CB8AC3E}">
        <p14:creationId xmlns:p14="http://schemas.microsoft.com/office/powerpoint/2010/main" val="1398185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37E73F-A9CC-42C7-A267-67D1DA91B0BF}" type="slidenum">
              <a:rPr lang="en-US" smtClean="0"/>
              <a:t>2</a:t>
            </a:fld>
            <a:endParaRPr lang="en-US"/>
          </a:p>
        </p:txBody>
      </p:sp>
    </p:spTree>
    <p:extLst>
      <p:ext uri="{BB962C8B-B14F-4D97-AF65-F5344CB8AC3E}">
        <p14:creationId xmlns:p14="http://schemas.microsoft.com/office/powerpoint/2010/main" val="3941535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37E73F-A9CC-42C7-A267-67D1DA91B0BF}" type="slidenum">
              <a:rPr lang="en-US" smtClean="0"/>
              <a:t>3</a:t>
            </a:fld>
            <a:endParaRPr lang="en-US"/>
          </a:p>
        </p:txBody>
      </p:sp>
    </p:spTree>
    <p:extLst>
      <p:ext uri="{BB962C8B-B14F-4D97-AF65-F5344CB8AC3E}">
        <p14:creationId xmlns:p14="http://schemas.microsoft.com/office/powerpoint/2010/main" val="2461607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37E73F-A9CC-42C7-A267-67D1DA91B0BF}" type="slidenum">
              <a:rPr lang="en-US" smtClean="0"/>
              <a:t>10</a:t>
            </a:fld>
            <a:endParaRPr lang="en-US"/>
          </a:p>
        </p:txBody>
      </p:sp>
    </p:spTree>
    <p:extLst>
      <p:ext uri="{BB962C8B-B14F-4D97-AF65-F5344CB8AC3E}">
        <p14:creationId xmlns:p14="http://schemas.microsoft.com/office/powerpoint/2010/main" val="1987871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37E73F-A9CC-42C7-A267-67D1DA91B0BF}" type="slidenum">
              <a:rPr lang="en-US" smtClean="0"/>
              <a:t>12</a:t>
            </a:fld>
            <a:endParaRPr lang="en-US"/>
          </a:p>
        </p:txBody>
      </p:sp>
    </p:spTree>
    <p:extLst>
      <p:ext uri="{BB962C8B-B14F-4D97-AF65-F5344CB8AC3E}">
        <p14:creationId xmlns:p14="http://schemas.microsoft.com/office/powerpoint/2010/main" val="1745895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05270"/>
            <a:ext cx="9144000" cy="2387600"/>
          </a:xfrm>
          <a:ln>
            <a:noFill/>
          </a:ln>
        </p:spPr>
        <p:txBody>
          <a:bodyPr anchor="b"/>
          <a:lstStyle>
            <a:lvl1pPr algn="ctr">
              <a:defRPr sz="6000" baseline="0">
                <a:solidFill>
                  <a:srgbClr val="002142"/>
                </a:solidFill>
                <a:latin typeface="Optima"/>
              </a:defRPr>
            </a:lvl1pPr>
          </a:lstStyle>
          <a:p>
            <a:r>
              <a:rPr lang="en-US"/>
              <a:t>Click to edit Master title style</a:t>
            </a:r>
          </a:p>
        </p:txBody>
      </p:sp>
      <p:sp>
        <p:nvSpPr>
          <p:cNvPr id="3" name="Subtitle 2"/>
          <p:cNvSpPr>
            <a:spLocks noGrp="1"/>
          </p:cNvSpPr>
          <p:nvPr>
            <p:ph type="subTitle" idx="1"/>
          </p:nvPr>
        </p:nvSpPr>
        <p:spPr>
          <a:xfrm>
            <a:off x="1524000" y="437299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9157252" y="6208278"/>
            <a:ext cx="2743200" cy="365125"/>
          </a:xfrm>
        </p:spPr>
        <p:txBody>
          <a:bodyPr/>
          <a:lstStyle/>
          <a:p>
            <a:fld id="{77D8518A-1EBB-A64D-8302-AAEF69AD129E}" type="slidenum">
              <a:rPr lang="en-US" smtClean="0"/>
              <a:t>‹#›</a:t>
            </a:fld>
            <a:endParaRPr lang="en-US"/>
          </a:p>
        </p:txBody>
      </p:sp>
      <p:cxnSp>
        <p:nvCxnSpPr>
          <p:cNvPr id="8" name="Straight Connector 7"/>
          <p:cNvCxnSpPr/>
          <p:nvPr userDrawn="1"/>
        </p:nvCxnSpPr>
        <p:spPr>
          <a:xfrm>
            <a:off x="1524000" y="4292870"/>
            <a:ext cx="914400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924464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8518A-1EBB-A64D-8302-AAEF69AD129E}" type="slidenum">
              <a:rPr lang="en-US" smtClean="0"/>
              <a:t>‹#›</a:t>
            </a:fld>
            <a:endParaRPr lang="en-US"/>
          </a:p>
        </p:txBody>
      </p:sp>
    </p:spTree>
    <p:extLst>
      <p:ext uri="{BB962C8B-B14F-4D97-AF65-F5344CB8AC3E}">
        <p14:creationId xmlns:p14="http://schemas.microsoft.com/office/powerpoint/2010/main" val="532546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8518A-1EBB-A64D-8302-AAEF69AD129E}" type="slidenum">
              <a:rPr lang="en-US" smtClean="0"/>
              <a:t>‹#›</a:t>
            </a:fld>
            <a:endParaRPr lang="en-US"/>
          </a:p>
        </p:txBody>
      </p:sp>
    </p:spTree>
    <p:extLst>
      <p:ext uri="{BB962C8B-B14F-4D97-AF65-F5344CB8AC3E}">
        <p14:creationId xmlns:p14="http://schemas.microsoft.com/office/powerpoint/2010/main" val="1948433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190297"/>
            <a:ext cx="10515600" cy="787257"/>
          </a:xfrm>
        </p:spPr>
        <p:txBody>
          <a:bodyPr/>
          <a:lstStyle>
            <a:lvl1pPr>
              <a:defRPr baseline="0">
                <a:latin typeface="+mj-lt"/>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167192" y="6206780"/>
            <a:ext cx="2743200" cy="365125"/>
          </a:xfrm>
        </p:spPr>
        <p:txBody>
          <a:bodyPr/>
          <a:lstStyle/>
          <a:p>
            <a:fld id="{77D8518A-1EBB-A64D-8302-AAEF69AD129E}" type="slidenum">
              <a:rPr lang="en-US" smtClean="0"/>
              <a:t>‹#›</a:t>
            </a:fld>
            <a:endParaRPr lang="en-US"/>
          </a:p>
        </p:txBody>
      </p:sp>
      <p:cxnSp>
        <p:nvCxnSpPr>
          <p:cNvPr id="9" name="Straight Connector 8"/>
          <p:cNvCxnSpPr/>
          <p:nvPr userDrawn="1"/>
        </p:nvCxnSpPr>
        <p:spPr>
          <a:xfrm flipV="1">
            <a:off x="838200" y="1977554"/>
            <a:ext cx="10515600" cy="12532"/>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36531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baseline="0">
                <a:latin typeface="+mj-lt"/>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177129" y="6193665"/>
            <a:ext cx="2743200" cy="365125"/>
          </a:xfrm>
        </p:spPr>
        <p:txBody>
          <a:bodyPr/>
          <a:lstStyle/>
          <a:p>
            <a:fld id="{77D8518A-1EBB-A64D-8302-AAEF69AD129E}" type="slidenum">
              <a:rPr lang="en-US" smtClean="0"/>
              <a:t>‹#›</a:t>
            </a:fld>
            <a:endParaRPr lang="en-US"/>
          </a:p>
        </p:txBody>
      </p:sp>
      <p:cxnSp>
        <p:nvCxnSpPr>
          <p:cNvPr id="7" name="Straight Connector 6"/>
          <p:cNvCxnSpPr/>
          <p:nvPr userDrawn="1"/>
        </p:nvCxnSpPr>
        <p:spPr>
          <a:xfrm flipV="1">
            <a:off x="831850" y="4569703"/>
            <a:ext cx="10515600" cy="12532"/>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974025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095703"/>
            <a:ext cx="10515600" cy="881851"/>
          </a:xfr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solidFill>
            <a:schemeClr val="bg2"/>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solidFill>
            <a:schemeClr val="bg2"/>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D8518A-1EBB-A64D-8302-AAEF69AD129E}" type="slidenum">
              <a:rPr lang="en-US" smtClean="0"/>
              <a:t>‹#›</a:t>
            </a:fld>
            <a:endParaRPr lang="en-US"/>
          </a:p>
        </p:txBody>
      </p:sp>
      <p:cxnSp>
        <p:nvCxnSpPr>
          <p:cNvPr id="8" name="Straight Connector 7"/>
          <p:cNvCxnSpPr/>
          <p:nvPr userDrawn="1"/>
        </p:nvCxnSpPr>
        <p:spPr>
          <a:xfrm flipV="1">
            <a:off x="838200" y="1825625"/>
            <a:ext cx="10515600" cy="12532"/>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86031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solidFill>
            <a:schemeClr val="bg2"/>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solidFill>
            <a:schemeClr val="bg2"/>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D8518A-1EBB-A64D-8302-AAEF69AD129E}" type="slidenum">
              <a:rPr lang="en-US" smtClean="0"/>
              <a:t>‹#›</a:t>
            </a:fld>
            <a:endParaRPr lang="en-US"/>
          </a:p>
        </p:txBody>
      </p:sp>
      <p:cxnSp>
        <p:nvCxnSpPr>
          <p:cNvPr id="10" name="Straight Connector 9"/>
          <p:cNvCxnSpPr/>
          <p:nvPr userDrawn="1"/>
        </p:nvCxnSpPr>
        <p:spPr>
          <a:xfrm flipV="1">
            <a:off x="810118" y="1694319"/>
            <a:ext cx="10515600" cy="12532"/>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04535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001110"/>
            <a:ext cx="10515600" cy="796160"/>
          </a:xfrm>
        </p:spPr>
        <p:txBody>
          <a:bodyPr/>
          <a:lstStyle>
            <a:lvl1pPr>
              <a:defRPr baseline="0">
                <a:latin typeface="+mj-lt"/>
              </a:defRPr>
            </a:lvl1p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D8518A-1EBB-A64D-8302-AAEF69AD129E}" type="slidenum">
              <a:rPr lang="en-US" smtClean="0"/>
              <a:t>‹#›</a:t>
            </a:fld>
            <a:endParaRPr lang="en-US"/>
          </a:p>
        </p:txBody>
      </p:sp>
      <p:cxnSp>
        <p:nvCxnSpPr>
          <p:cNvPr id="6" name="Straight Connector 5"/>
          <p:cNvCxnSpPr/>
          <p:nvPr userDrawn="1"/>
        </p:nvCxnSpPr>
        <p:spPr>
          <a:xfrm flipV="1">
            <a:off x="838200" y="1800901"/>
            <a:ext cx="10515600" cy="12532"/>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474007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D8518A-1EBB-A64D-8302-AAEF69AD129E}" type="slidenum">
              <a:rPr lang="en-US" smtClean="0"/>
              <a:t>‹#›</a:t>
            </a:fld>
            <a:endParaRPr lang="en-US"/>
          </a:p>
        </p:txBody>
      </p:sp>
    </p:spTree>
    <p:extLst>
      <p:ext uri="{BB962C8B-B14F-4D97-AF65-F5344CB8AC3E}">
        <p14:creationId xmlns:p14="http://schemas.microsoft.com/office/powerpoint/2010/main" val="270498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728252"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82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D8518A-1EBB-A64D-8302-AAEF69AD129E}" type="slidenum">
              <a:rPr lang="en-US" smtClean="0"/>
              <a:t>‹#›</a:t>
            </a:fld>
            <a:endParaRPr lang="en-US"/>
          </a:p>
        </p:txBody>
      </p:sp>
      <p:cxnSp>
        <p:nvCxnSpPr>
          <p:cNvPr id="10" name="Straight Connector 9"/>
          <p:cNvCxnSpPr/>
          <p:nvPr userDrawn="1"/>
        </p:nvCxnSpPr>
        <p:spPr>
          <a:xfrm>
            <a:off x="838200" y="2045265"/>
            <a:ext cx="3932237"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53661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D8518A-1EBB-A64D-8302-AAEF69AD129E}" type="slidenum">
              <a:rPr lang="en-US" smtClean="0"/>
              <a:t>‹#›</a:t>
            </a:fld>
            <a:endParaRPr lang="en-US"/>
          </a:p>
        </p:txBody>
      </p:sp>
      <p:cxnSp>
        <p:nvCxnSpPr>
          <p:cNvPr id="8" name="Straight Connector 7"/>
          <p:cNvCxnSpPr/>
          <p:nvPr userDrawn="1"/>
        </p:nvCxnSpPr>
        <p:spPr>
          <a:xfrm>
            <a:off x="839788" y="2045265"/>
            <a:ext cx="3932237"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08541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51991"/>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2055813"/>
            <a:ext cx="10515600" cy="41211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157252" y="619641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D8518A-1EBB-A64D-8302-AAEF69AD129E}" type="slidenum">
              <a:rPr lang="en-US" smtClean="0"/>
              <a:t>‹#›</a:t>
            </a:fld>
            <a:endParaRPr lang="en-US"/>
          </a:p>
        </p:txBody>
      </p:sp>
      <p:pic>
        <p:nvPicPr>
          <p:cNvPr id="7" name="Picture 6"/>
          <p:cNvPicPr>
            <a:picLocks noChangeAspect="1"/>
          </p:cNvPicPr>
          <p:nvPr userDrawn="1"/>
        </p:nvPicPr>
        <p:blipFill rotWithShape="1">
          <a:blip r:embed="rId13">
            <a:extLst>
              <a:ext uri="{28A0092B-C50C-407E-A947-70E740481C1C}">
                <a14:useLocalDpi xmlns:a14="http://schemas.microsoft.com/office/drawing/2010/main" val="0"/>
              </a:ext>
            </a:extLst>
          </a:blip>
          <a:srcRect b="87963"/>
          <a:stretch/>
        </p:blipFill>
        <p:spPr>
          <a:xfrm>
            <a:off x="0" y="0"/>
            <a:ext cx="12192000" cy="825500"/>
          </a:xfrm>
          <a:prstGeom prst="rect">
            <a:avLst/>
          </a:prstGeom>
        </p:spPr>
      </p:pic>
      <p:sp>
        <p:nvSpPr>
          <p:cNvPr id="10" name="TextBox 9"/>
          <p:cNvSpPr txBox="1"/>
          <p:nvPr userDrawn="1"/>
        </p:nvSpPr>
        <p:spPr>
          <a:xfrm>
            <a:off x="0" y="6581001"/>
            <a:ext cx="12192000" cy="276999"/>
          </a:xfrm>
          <a:prstGeom prst="rect">
            <a:avLst/>
          </a:prstGeom>
          <a:solidFill>
            <a:srgbClr val="01406B"/>
          </a:solidFill>
        </p:spPr>
        <p:txBody>
          <a:bodyPr wrap="square" rtlCol="0">
            <a:spAutoFit/>
          </a:bodyPr>
          <a:lstStyle/>
          <a:p>
            <a:pPr algn="ctr"/>
            <a:r>
              <a:rPr lang="en-US" sz="1200" spc="150" baseline="0">
                <a:solidFill>
                  <a:schemeClr val="bg1"/>
                </a:solidFill>
              </a:rPr>
              <a:t>OFFICE OF INFORMATION TECHNOLOGY</a:t>
            </a:r>
          </a:p>
        </p:txBody>
      </p:sp>
    </p:spTree>
    <p:extLst>
      <p:ext uri="{BB962C8B-B14F-4D97-AF65-F5344CB8AC3E}">
        <p14:creationId xmlns:p14="http://schemas.microsoft.com/office/powerpoint/2010/main" val="159260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techevents.fau.edu/appointments/AI"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www.fau.edu/oit/googl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6.png"/><Relationship Id="rId17" Type="http://schemas.openxmlformats.org/officeDocument/2006/relationships/image" Target="../media/image11.svg"/><Relationship Id="rId2" Type="http://schemas.openxmlformats.org/officeDocument/2006/relationships/notesSlide" Target="../notesSlides/notesSlide5.xml"/><Relationship Id="rId16"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5.svg"/><Relationship Id="rId5" Type="http://schemas.openxmlformats.org/officeDocument/2006/relationships/diagramQuickStyle" Target="../diagrams/quickStyle2.xml"/><Relationship Id="rId15" Type="http://schemas.openxmlformats.org/officeDocument/2006/relationships/image" Target="../media/image9.svg"/><Relationship Id="rId10" Type="http://schemas.openxmlformats.org/officeDocument/2006/relationships/image" Target="../media/image4.png"/><Relationship Id="rId4" Type="http://schemas.openxmlformats.org/officeDocument/2006/relationships/diagramLayout" Target="../diagrams/layout2.xml"/><Relationship Id="rId9" Type="http://schemas.openxmlformats.org/officeDocument/2006/relationships/image" Target="../media/image3.svg"/><Relationship Id="rId1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hyperlink" Target="http://www.fau.edu/helpdesk" TargetMode="External"/><Relationship Id="rId2" Type="http://schemas.openxmlformats.org/officeDocument/2006/relationships/hyperlink" Target="http://techevents.fau.edu/"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svg"/><Relationship Id="rId1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6.png"/><Relationship Id="rId17" Type="http://schemas.openxmlformats.org/officeDocument/2006/relationships/image" Target="../media/image11.svg"/><Relationship Id="rId2" Type="http://schemas.openxmlformats.org/officeDocument/2006/relationships/notesSlide" Target="../notesSlides/notesSlide3.xml"/><Relationship Id="rId16"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5.svg"/><Relationship Id="rId5" Type="http://schemas.openxmlformats.org/officeDocument/2006/relationships/diagramQuickStyle" Target="../diagrams/quickStyle1.xml"/><Relationship Id="rId15" Type="http://schemas.openxmlformats.org/officeDocument/2006/relationships/image" Target="../media/image9.svg"/><Relationship Id="rId10" Type="http://schemas.openxmlformats.org/officeDocument/2006/relationships/image" Target="../media/image4.png"/><Relationship Id="rId19" Type="http://schemas.openxmlformats.org/officeDocument/2006/relationships/image" Target="../media/image13.svg"/><Relationship Id="rId4" Type="http://schemas.openxmlformats.org/officeDocument/2006/relationships/diagramLayout" Target="../diagrams/layout1.xml"/><Relationship Id="rId9" Type="http://schemas.openxmlformats.org/officeDocument/2006/relationships/image" Target="../media/image3.svg"/><Relationship Id="rId1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hyperlink" Target="https://accounts.fau.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helpdesk.fau.ed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fau.edu/oit/resources-faculty/" TargetMode="External"/><Relationship Id="rId2" Type="http://schemas.openxmlformats.org/officeDocument/2006/relationships/hyperlink" Target="https://canvas.fau.edu/" TargetMode="External"/><Relationship Id="rId1" Type="http://schemas.openxmlformats.org/officeDocument/2006/relationships/slideLayout" Target="../slideLayouts/slideLayout2.xml"/><Relationship Id="rId5" Type="http://schemas.openxmlformats.org/officeDocument/2006/relationships/hyperlink" Target="https://www.fau.edu/ai/" TargetMode="External"/><Relationship Id="rId4" Type="http://schemas.openxmlformats.org/officeDocument/2006/relationships/hyperlink" Target="https://fau.edu/oit/resources-student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fau.edu/ai/learning/" TargetMode="External"/><Relationship Id="rId2" Type="http://schemas.openxmlformats.org/officeDocument/2006/relationships/hyperlink" Target="http://www.fau.edu/ai"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Technical Resources for </a:t>
            </a:r>
            <a:br>
              <a:rPr lang="en-US"/>
            </a:br>
            <a:r>
              <a:rPr lang="en-US"/>
              <a:t>FAU Faculty</a:t>
            </a:r>
            <a:br>
              <a:rPr lang="en-US"/>
            </a:br>
            <a:endParaRPr lang="en-US"/>
          </a:p>
        </p:txBody>
      </p:sp>
      <p:sp>
        <p:nvSpPr>
          <p:cNvPr id="3" name="Subtitle 2"/>
          <p:cNvSpPr>
            <a:spLocks noGrp="1"/>
          </p:cNvSpPr>
          <p:nvPr>
            <p:ph type="subTitle" idx="1"/>
          </p:nvPr>
        </p:nvSpPr>
        <p:spPr>
          <a:xfrm>
            <a:off x="1524000" y="4372998"/>
            <a:ext cx="9144000" cy="1655762"/>
          </a:xfrm>
        </p:spPr>
        <p:txBody>
          <a:bodyPr>
            <a:normAutofit/>
          </a:bodyPr>
          <a:lstStyle/>
          <a:p>
            <a:r>
              <a:rPr lang="en-US" sz="2000" i="1"/>
              <a:t>Instructional Technologies</a:t>
            </a:r>
          </a:p>
        </p:txBody>
      </p:sp>
      <p:sp>
        <p:nvSpPr>
          <p:cNvPr id="6" name="Slide Number Placeholder 5">
            <a:extLst>
              <a:ext uri="{FF2B5EF4-FFF2-40B4-BE49-F238E27FC236}">
                <a16:creationId xmlns:a16="http://schemas.microsoft.com/office/drawing/2014/main" id="{9D57F0A8-52B6-C143-85C8-BB72363A4FEE}"/>
              </a:ext>
            </a:extLst>
          </p:cNvPr>
          <p:cNvSpPr>
            <a:spLocks noGrp="1"/>
          </p:cNvSpPr>
          <p:nvPr>
            <p:ph type="sldNum" sz="quarter" idx="12"/>
          </p:nvPr>
        </p:nvSpPr>
        <p:spPr/>
        <p:txBody>
          <a:bodyPr/>
          <a:lstStyle/>
          <a:p>
            <a:fld id="{77D8518A-1EBB-A64D-8302-AAEF69AD129E}" type="slidenum">
              <a:rPr lang="en-US" smtClean="0"/>
              <a:t>1</a:t>
            </a:fld>
            <a:endParaRPr lang="en-US"/>
          </a:p>
        </p:txBody>
      </p:sp>
    </p:spTree>
    <p:extLst>
      <p:ext uri="{BB962C8B-B14F-4D97-AF65-F5344CB8AC3E}">
        <p14:creationId xmlns:p14="http://schemas.microsoft.com/office/powerpoint/2010/main" val="1035727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F016-66D4-07C1-4C00-816EB7DB81DB}"/>
              </a:ext>
            </a:extLst>
          </p:cNvPr>
          <p:cNvSpPr>
            <a:spLocks noGrp="1"/>
          </p:cNvSpPr>
          <p:nvPr>
            <p:ph type="title"/>
          </p:nvPr>
        </p:nvSpPr>
        <p:spPr>
          <a:xfrm>
            <a:off x="838200" y="1095703"/>
            <a:ext cx="10515600" cy="881851"/>
          </a:xfrm>
        </p:spPr>
        <p:txBody>
          <a:bodyPr anchor="ctr">
            <a:normAutofit/>
          </a:bodyPr>
          <a:lstStyle/>
          <a:p>
            <a:r>
              <a:rPr lang="en-US" dirty="0" err="1"/>
              <a:t>OwlONE</a:t>
            </a:r>
            <a:r>
              <a:rPr lang="en-US" dirty="0"/>
              <a:t> Support and AI Appointments </a:t>
            </a:r>
          </a:p>
        </p:txBody>
      </p:sp>
      <p:pic>
        <p:nvPicPr>
          <p:cNvPr id="6" name="Content Placeholder 5" descr="A red pin is pinned on a calendar date">
            <a:extLst>
              <a:ext uri="{FF2B5EF4-FFF2-40B4-BE49-F238E27FC236}">
                <a16:creationId xmlns:a16="http://schemas.microsoft.com/office/drawing/2014/main" id="{4883E858-6E82-48AC-BC82-3F6FFED9EA44}"/>
              </a:ext>
            </a:extLst>
          </p:cNvPr>
          <p:cNvPicPr>
            <a:picLocks noGrp="1" noChangeAspect="1"/>
          </p:cNvPicPr>
          <p:nvPr>
            <p:ph sz="half" idx="1"/>
          </p:nvPr>
        </p:nvPicPr>
        <p:blipFill>
          <a:blip r:embed="rId3"/>
          <a:srcRect l="20514" r="-1" b="-1"/>
          <a:stretch>
            <a:fillRect/>
          </a:stretch>
        </p:blipFill>
        <p:spPr>
          <a:xfrm>
            <a:off x="838200" y="1825625"/>
            <a:ext cx="5181600" cy="4351338"/>
          </a:xfrm>
          <a:noFill/>
        </p:spPr>
      </p:pic>
      <p:sp>
        <p:nvSpPr>
          <p:cNvPr id="4" name="Content Placeholder 3">
            <a:extLst>
              <a:ext uri="{FF2B5EF4-FFF2-40B4-BE49-F238E27FC236}">
                <a16:creationId xmlns:a16="http://schemas.microsoft.com/office/drawing/2014/main" id="{8231078F-81C8-C273-B1A7-9037B6DD76CA}"/>
              </a:ext>
            </a:extLst>
          </p:cNvPr>
          <p:cNvSpPr>
            <a:spLocks noGrp="1"/>
          </p:cNvSpPr>
          <p:nvPr>
            <p:ph sz="half" idx="2"/>
          </p:nvPr>
        </p:nvSpPr>
        <p:spPr>
          <a:xfrm>
            <a:off x="6172200" y="1825625"/>
            <a:ext cx="5181600" cy="4351338"/>
          </a:xfrm>
        </p:spPr>
        <p:txBody>
          <a:bodyPr>
            <a:normAutofit/>
          </a:bodyPr>
          <a:lstStyle/>
          <a:p>
            <a:r>
              <a:rPr lang="en-US" sz="2600" dirty="0" err="1"/>
              <a:t>OwlONE</a:t>
            </a:r>
            <a:r>
              <a:rPr lang="en-US" sz="2600" dirty="0"/>
              <a:t> provides </a:t>
            </a:r>
            <a:r>
              <a:rPr lang="en-US" dirty="0"/>
              <a:t>faculty/staff with access to AI agents and resources to leverage tools to improve teaching and research</a:t>
            </a:r>
            <a:r>
              <a:rPr lang="en-US" sz="2600" dirty="0"/>
              <a:t>.</a:t>
            </a:r>
          </a:p>
          <a:p>
            <a:r>
              <a:rPr lang="en-US" sz="2600" dirty="0"/>
              <a:t>Access personalized AI training and support sessions.</a:t>
            </a:r>
          </a:p>
          <a:p>
            <a:r>
              <a:rPr lang="en-US" sz="2600" dirty="0"/>
              <a:t>Schedule AI-related appointments through FAU's tech events portal.</a:t>
            </a:r>
          </a:p>
          <a:p>
            <a:r>
              <a:rPr lang="en-US" sz="2000" dirty="0">
                <a:hlinkClick r:id="rId4"/>
              </a:rPr>
              <a:t>https://techevents.fau.edu/appointments/AI</a:t>
            </a:r>
            <a:endParaRPr lang="en-US" sz="2000" dirty="0"/>
          </a:p>
        </p:txBody>
      </p:sp>
      <p:sp>
        <p:nvSpPr>
          <p:cNvPr id="5" name="Slide Number Placeholder 4">
            <a:extLst>
              <a:ext uri="{FF2B5EF4-FFF2-40B4-BE49-F238E27FC236}">
                <a16:creationId xmlns:a16="http://schemas.microsoft.com/office/drawing/2014/main" id="{1339FF11-01CD-58A8-28AE-82CE063A4AB9}"/>
              </a:ext>
            </a:extLst>
          </p:cNvPr>
          <p:cNvSpPr>
            <a:spLocks noGrp="1"/>
          </p:cNvSpPr>
          <p:nvPr>
            <p:ph type="sldNum" sz="quarter" idx="12"/>
          </p:nvPr>
        </p:nvSpPr>
        <p:spPr>
          <a:xfrm>
            <a:off x="9157252" y="6196419"/>
            <a:ext cx="2743200" cy="365125"/>
          </a:xfrm>
        </p:spPr>
        <p:txBody>
          <a:bodyPr anchor="ctr">
            <a:normAutofit/>
          </a:bodyPr>
          <a:lstStyle/>
          <a:p>
            <a:pPr>
              <a:spcAft>
                <a:spcPts val="600"/>
              </a:spcAft>
            </a:pPr>
            <a:fld id="{77D8518A-1EBB-A64D-8302-AAEF69AD129E}" type="slidenum">
              <a:rPr lang="en-US" smtClean="0"/>
              <a:pPr>
                <a:spcAft>
                  <a:spcPts val="600"/>
                </a:spcAft>
              </a:pPr>
              <a:t>10</a:t>
            </a:fld>
            <a:endParaRPr lang="en-US"/>
          </a:p>
        </p:txBody>
      </p:sp>
    </p:spTree>
    <p:extLst>
      <p:ext uri="{BB962C8B-B14F-4D97-AF65-F5344CB8AC3E}">
        <p14:creationId xmlns:p14="http://schemas.microsoft.com/office/powerpoint/2010/main" val="2274094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Additional Tools</a:t>
            </a:r>
          </a:p>
        </p:txBody>
      </p:sp>
      <p:sp>
        <p:nvSpPr>
          <p:cNvPr id="3" name="Content Placeholder 2"/>
          <p:cNvSpPr>
            <a:spLocks noGrp="1"/>
          </p:cNvSpPr>
          <p:nvPr>
            <p:ph idx="1"/>
          </p:nvPr>
        </p:nvSpPr>
        <p:spPr/>
        <p:txBody>
          <a:bodyPr vert="horz" lIns="91440" tIns="45720" rIns="91440" bIns="45720" rtlCol="0" anchor="t">
            <a:normAutofit/>
          </a:bodyPr>
          <a:lstStyle/>
          <a:p>
            <a:r>
              <a:rPr lang="en-US"/>
              <a:t>Additional Tools: </a:t>
            </a:r>
          </a:p>
          <a:p>
            <a:pPr lvl="1"/>
            <a:r>
              <a:rPr lang="en-US" sz="2800"/>
              <a:t>Google (</a:t>
            </a:r>
            <a:r>
              <a:rPr lang="en-US" sz="2800">
                <a:solidFill>
                  <a:schemeClr val="tx1">
                    <a:lumMod val="75000"/>
                    <a:lumOff val="25000"/>
                  </a:schemeClr>
                </a:solidFill>
                <a:hlinkClick r:id="rId2">
                  <a:extLst>
                    <a:ext uri="{A12FA001-AC4F-418D-AE19-62706E023703}">
                      <ahyp:hlinkClr xmlns:ahyp="http://schemas.microsoft.com/office/drawing/2018/hyperlinkcolor" val="tx"/>
                    </a:ext>
                  </a:extLst>
                </a:hlinkClick>
              </a:rPr>
              <a:t>https://www.fau.edu/oit/google/</a:t>
            </a:r>
            <a:r>
              <a:rPr lang="en-US" sz="2800">
                <a:solidFill>
                  <a:schemeClr val="tx1">
                    <a:lumMod val="75000"/>
                    <a:lumOff val="25000"/>
                  </a:schemeClr>
                </a:solidFill>
              </a:rPr>
              <a:t>  </a:t>
            </a:r>
            <a:r>
              <a:rPr lang="en-US" sz="2800"/>
              <a:t>Storage reduced.) </a:t>
            </a:r>
          </a:p>
          <a:p>
            <a:pPr lvl="1"/>
            <a:r>
              <a:rPr lang="en-US" sz="2800"/>
              <a:t>Turnitin </a:t>
            </a:r>
          </a:p>
          <a:p>
            <a:pPr lvl="1"/>
            <a:r>
              <a:rPr lang="en-US" sz="2800"/>
              <a:t>Respondus Lock Down Browser &amp; Monitor</a:t>
            </a:r>
          </a:p>
          <a:p>
            <a:pPr lvl="1"/>
            <a:r>
              <a:rPr lang="en-US" sz="2800"/>
              <a:t>Mediasite &amp; Mosaic</a:t>
            </a:r>
          </a:p>
          <a:p>
            <a:pPr lvl="1"/>
            <a:r>
              <a:rPr lang="en-US" sz="2800"/>
              <a:t>TopHat, iClicker &amp; Packback</a:t>
            </a:r>
          </a:p>
          <a:p>
            <a:pPr lvl="1"/>
            <a:r>
              <a:rPr lang="en-US" sz="2800"/>
              <a:t>Publisher LTI’s</a:t>
            </a:r>
          </a:p>
          <a:p>
            <a:pPr lvl="1"/>
            <a:r>
              <a:rPr lang="en-US" sz="2800"/>
              <a:t>Simple Syllabus</a:t>
            </a:r>
          </a:p>
          <a:p>
            <a:endParaRPr lang="en-US"/>
          </a:p>
        </p:txBody>
      </p:sp>
      <p:sp>
        <p:nvSpPr>
          <p:cNvPr id="4" name="Slide Number Placeholder 3"/>
          <p:cNvSpPr>
            <a:spLocks noGrp="1"/>
          </p:cNvSpPr>
          <p:nvPr>
            <p:ph type="sldNum" sz="quarter" idx="12"/>
          </p:nvPr>
        </p:nvSpPr>
        <p:spPr/>
        <p:txBody>
          <a:bodyPr/>
          <a:lstStyle/>
          <a:p>
            <a:fld id="{77D8518A-1EBB-A64D-8302-AAEF69AD129E}" type="slidenum">
              <a:rPr lang="en-US" smtClean="0"/>
              <a:t>11</a:t>
            </a:fld>
            <a:endParaRPr lang="en-US"/>
          </a:p>
        </p:txBody>
      </p:sp>
    </p:spTree>
    <p:extLst>
      <p:ext uri="{BB962C8B-B14F-4D97-AF65-F5344CB8AC3E}">
        <p14:creationId xmlns:p14="http://schemas.microsoft.com/office/powerpoint/2010/main" val="2567898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D0E42D0-FBF3-B64A-A5B9-6D9F7F04BFC3}"/>
              </a:ext>
            </a:extLst>
          </p:cNvPr>
          <p:cNvSpPr>
            <a:spLocks noGrp="1"/>
          </p:cNvSpPr>
          <p:nvPr>
            <p:ph type="sldNum" sz="quarter" idx="12"/>
          </p:nvPr>
        </p:nvSpPr>
        <p:spPr/>
        <p:txBody>
          <a:bodyPr/>
          <a:lstStyle/>
          <a:p>
            <a:fld id="{77D8518A-1EBB-A64D-8302-AAEF69AD129E}" type="slidenum">
              <a:rPr lang="en-US" smtClean="0"/>
              <a:t>12</a:t>
            </a:fld>
            <a:endParaRPr lang="en-US"/>
          </a:p>
        </p:txBody>
      </p:sp>
      <p:sp>
        <p:nvSpPr>
          <p:cNvPr id="12" name="Oval 11">
            <a:extLst>
              <a:ext uri="{FF2B5EF4-FFF2-40B4-BE49-F238E27FC236}">
                <a16:creationId xmlns:a16="http://schemas.microsoft.com/office/drawing/2014/main" id="{19CB21F0-2FB7-5145-80A2-0E7E4CFDC51E}"/>
              </a:ext>
            </a:extLst>
          </p:cNvPr>
          <p:cNvSpPr/>
          <p:nvPr/>
        </p:nvSpPr>
        <p:spPr>
          <a:xfrm>
            <a:off x="-3537973" y="-1"/>
            <a:ext cx="7075946" cy="68729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aphicFrame>
        <p:nvGraphicFramePr>
          <p:cNvPr id="30" name="Content Placeholder 29">
            <a:extLst>
              <a:ext uri="{FF2B5EF4-FFF2-40B4-BE49-F238E27FC236}">
                <a16:creationId xmlns:a16="http://schemas.microsoft.com/office/drawing/2014/main" id="{3CB261E5-AF1E-4846-836D-5B23DD83D327}"/>
              </a:ext>
            </a:extLst>
          </p:cNvPr>
          <p:cNvGraphicFramePr>
            <a:graphicFrameLocks noGrp="1"/>
          </p:cNvGraphicFramePr>
          <p:nvPr>
            <p:ph idx="1"/>
            <p:extLst>
              <p:ext uri="{D42A27DB-BD31-4B8C-83A1-F6EECF244321}">
                <p14:modId xmlns:p14="http://schemas.microsoft.com/office/powerpoint/2010/main" val="1625050530"/>
              </p:ext>
            </p:extLst>
          </p:nvPr>
        </p:nvGraphicFramePr>
        <p:xfrm>
          <a:off x="2656814" y="899683"/>
          <a:ext cx="9026927" cy="50732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3118EB25-424A-1341-BADE-15323B82BD28}"/>
              </a:ext>
            </a:extLst>
          </p:cNvPr>
          <p:cNvSpPr>
            <a:spLocks noGrp="1"/>
          </p:cNvSpPr>
          <p:nvPr>
            <p:ph type="title"/>
          </p:nvPr>
        </p:nvSpPr>
        <p:spPr>
          <a:xfrm>
            <a:off x="310374" y="1866224"/>
            <a:ext cx="3071812" cy="2960544"/>
          </a:xfrm>
        </p:spPr>
        <p:txBody>
          <a:bodyPr/>
          <a:lstStyle/>
          <a:p>
            <a:r>
              <a:rPr lang="en-US">
                <a:solidFill>
                  <a:schemeClr val="bg1"/>
                </a:solidFill>
              </a:rPr>
              <a:t>Training </a:t>
            </a:r>
            <a:br>
              <a:rPr lang="en-US">
                <a:solidFill>
                  <a:schemeClr val="bg1"/>
                </a:solidFill>
              </a:rPr>
            </a:br>
            <a:r>
              <a:rPr lang="en-US">
                <a:solidFill>
                  <a:schemeClr val="bg1"/>
                </a:solidFill>
              </a:rPr>
              <a:t>&amp; Support</a:t>
            </a:r>
          </a:p>
        </p:txBody>
      </p:sp>
      <p:sp>
        <p:nvSpPr>
          <p:cNvPr id="24" name="Rectangle 23">
            <a:extLst>
              <a:ext uri="{FF2B5EF4-FFF2-40B4-BE49-F238E27FC236}">
                <a16:creationId xmlns:a16="http://schemas.microsoft.com/office/drawing/2014/main" id="{DDB0A678-93F0-9D4E-9AF2-2135B6E80C5C}"/>
              </a:ext>
            </a:extLst>
          </p:cNvPr>
          <p:cNvSpPr/>
          <p:nvPr/>
        </p:nvSpPr>
        <p:spPr>
          <a:xfrm>
            <a:off x="-943208" y="-1"/>
            <a:ext cx="3071812" cy="539645"/>
          </a:xfrm>
          <a:prstGeom prst="rect">
            <a:avLst/>
          </a:prstGeom>
          <a:solidFill>
            <a:srgbClr val="004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A72D6516-F8A0-3F4A-84ED-8E9CE35EF6E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27898" y="113470"/>
            <a:ext cx="1382449" cy="786213"/>
          </a:xfrm>
          <a:prstGeom prst="rect">
            <a:avLst/>
          </a:prstGeom>
        </p:spPr>
      </p:pic>
      <p:sp>
        <p:nvSpPr>
          <p:cNvPr id="52" name="Rectangle 51">
            <a:extLst>
              <a:ext uri="{FF2B5EF4-FFF2-40B4-BE49-F238E27FC236}">
                <a16:creationId xmlns:a16="http://schemas.microsoft.com/office/drawing/2014/main" id="{E1D14440-B5A8-DF49-BC6E-52D12754DF07}"/>
              </a:ext>
            </a:extLst>
          </p:cNvPr>
          <p:cNvSpPr/>
          <p:nvPr/>
        </p:nvSpPr>
        <p:spPr>
          <a:xfrm>
            <a:off x="-943208" y="6586895"/>
            <a:ext cx="2742028" cy="271105"/>
          </a:xfrm>
          <a:prstGeom prst="rect">
            <a:avLst/>
          </a:prstGeom>
          <a:solidFill>
            <a:srgbClr val="004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Graphic 37" descr="Monthly calendar">
            <a:extLst>
              <a:ext uri="{FF2B5EF4-FFF2-40B4-BE49-F238E27FC236}">
                <a16:creationId xmlns:a16="http://schemas.microsoft.com/office/drawing/2014/main" id="{90A3C103-CBDF-9844-AEFE-E10A453EACC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845556" y="1313321"/>
            <a:ext cx="770311" cy="770311"/>
          </a:xfrm>
          <a:prstGeom prst="rect">
            <a:avLst/>
          </a:prstGeom>
        </p:spPr>
      </p:pic>
      <p:pic>
        <p:nvPicPr>
          <p:cNvPr id="42" name="Graphic 41" descr="Questions">
            <a:extLst>
              <a:ext uri="{FF2B5EF4-FFF2-40B4-BE49-F238E27FC236}">
                <a16:creationId xmlns:a16="http://schemas.microsoft.com/office/drawing/2014/main" id="{42FA6F29-9473-E540-A5A4-3C74A51172D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295483" y="2497270"/>
            <a:ext cx="770311" cy="770311"/>
          </a:xfrm>
          <a:prstGeom prst="rect">
            <a:avLst/>
          </a:prstGeom>
        </p:spPr>
      </p:pic>
      <p:pic>
        <p:nvPicPr>
          <p:cNvPr id="54" name="Graphic 53" descr="Teacher">
            <a:extLst>
              <a:ext uri="{FF2B5EF4-FFF2-40B4-BE49-F238E27FC236}">
                <a16:creationId xmlns:a16="http://schemas.microsoft.com/office/drawing/2014/main" id="{00924AD0-F2EE-5049-B9FE-838A5B4D160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290486" y="3681219"/>
            <a:ext cx="770311" cy="770311"/>
          </a:xfrm>
          <a:prstGeom prst="rect">
            <a:avLst/>
          </a:prstGeom>
        </p:spPr>
      </p:pic>
      <p:pic>
        <p:nvPicPr>
          <p:cNvPr id="56" name="Graphic 55" descr="Two Men">
            <a:extLst>
              <a:ext uri="{FF2B5EF4-FFF2-40B4-BE49-F238E27FC236}">
                <a16:creationId xmlns:a16="http://schemas.microsoft.com/office/drawing/2014/main" id="{0BF00E95-DBC8-9946-97ED-40E91498F6A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845556" y="4831440"/>
            <a:ext cx="791980" cy="791980"/>
          </a:xfrm>
          <a:prstGeom prst="rect">
            <a:avLst/>
          </a:prstGeom>
        </p:spPr>
      </p:pic>
    </p:spTree>
    <p:extLst>
      <p:ext uri="{BB962C8B-B14F-4D97-AF65-F5344CB8AC3E}">
        <p14:creationId xmlns:p14="http://schemas.microsoft.com/office/powerpoint/2010/main" val="1796637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Wrap Up	</a:t>
            </a:r>
          </a:p>
        </p:txBody>
      </p:sp>
      <p:sp>
        <p:nvSpPr>
          <p:cNvPr id="3" name="Content Placeholder 2"/>
          <p:cNvSpPr>
            <a:spLocks noGrp="1"/>
          </p:cNvSpPr>
          <p:nvPr>
            <p:ph idx="1"/>
          </p:nvPr>
        </p:nvSpPr>
        <p:spPr/>
        <p:txBody>
          <a:bodyPr/>
          <a:lstStyle/>
          <a:p>
            <a:r>
              <a:rPr lang="en-US"/>
              <a:t>Appointments &amp; Training: </a:t>
            </a:r>
            <a:r>
              <a:rPr lang="en-US">
                <a:solidFill>
                  <a:schemeClr val="tx1">
                    <a:lumMod val="75000"/>
                    <a:lumOff val="25000"/>
                  </a:schemeClr>
                </a:solidFill>
                <a:hlinkClick r:id="rId2">
                  <a:extLst>
                    <a:ext uri="{A12FA001-AC4F-418D-AE19-62706E023703}">
                      <ahyp:hlinkClr xmlns:ahyp="http://schemas.microsoft.com/office/drawing/2018/hyperlinkcolor" val="tx"/>
                    </a:ext>
                  </a:extLst>
                </a:hlinkClick>
              </a:rPr>
              <a:t>techevents.fau.edu</a:t>
            </a:r>
            <a:r>
              <a:rPr lang="en-US">
                <a:solidFill>
                  <a:schemeClr val="tx1">
                    <a:lumMod val="75000"/>
                    <a:lumOff val="25000"/>
                  </a:schemeClr>
                </a:solidFill>
              </a:rPr>
              <a:t> </a:t>
            </a:r>
          </a:p>
          <a:p>
            <a:r>
              <a:rPr lang="en-US"/>
              <a:t>Reach out if you need assistance: </a:t>
            </a:r>
            <a:r>
              <a:rPr lang="en-US">
                <a:solidFill>
                  <a:schemeClr val="tx1">
                    <a:lumMod val="75000"/>
                    <a:lumOff val="25000"/>
                  </a:schemeClr>
                </a:solidFill>
                <a:cs typeface="Arial" panose="020B0604020202020204" pitchFamily="34" charset="0"/>
                <a:hlinkClick r:id="rId3">
                  <a:extLst>
                    <a:ext uri="{A12FA001-AC4F-418D-AE19-62706E023703}">
                      <ahyp:hlinkClr xmlns:ahyp="http://schemas.microsoft.com/office/drawing/2018/hyperlinkcolor" val="tx"/>
                    </a:ext>
                  </a:extLst>
                </a:hlinkClick>
              </a:rPr>
              <a:t>helpdesk.fau.edu </a:t>
            </a:r>
            <a:endParaRPr lang="en-US">
              <a:solidFill>
                <a:schemeClr val="tx1">
                  <a:lumMod val="75000"/>
                  <a:lumOff val="25000"/>
                </a:schemeClr>
              </a:solidFill>
            </a:endParaRPr>
          </a:p>
          <a:p>
            <a:endParaRPr lang="en-US"/>
          </a:p>
          <a:p>
            <a:pPr marL="0" indent="0">
              <a:buNone/>
            </a:pPr>
            <a:endParaRPr lang="en-US"/>
          </a:p>
          <a:p>
            <a:pPr marL="0" indent="0">
              <a:buNone/>
            </a:pPr>
            <a:endParaRPr lang="en-US">
              <a:sym typeface="Wingdings" panose="05000000000000000000" pitchFamily="2" charset="2"/>
            </a:endParaRPr>
          </a:p>
          <a:p>
            <a:endParaRPr lang="en-US">
              <a:sym typeface="Wingdings" panose="05000000000000000000" pitchFamily="2" charset="2"/>
            </a:endParaRPr>
          </a:p>
          <a:p>
            <a:endParaRPr lang="en-US"/>
          </a:p>
          <a:p>
            <a:endParaRPr lang="en-US"/>
          </a:p>
        </p:txBody>
      </p:sp>
      <p:sp>
        <p:nvSpPr>
          <p:cNvPr id="4" name="Slide Number Placeholder 3"/>
          <p:cNvSpPr>
            <a:spLocks noGrp="1"/>
          </p:cNvSpPr>
          <p:nvPr>
            <p:ph type="sldNum" sz="quarter" idx="12"/>
          </p:nvPr>
        </p:nvSpPr>
        <p:spPr/>
        <p:txBody>
          <a:bodyPr/>
          <a:lstStyle/>
          <a:p>
            <a:fld id="{77D8518A-1EBB-A64D-8302-AAEF69AD129E}" type="slidenum">
              <a:rPr lang="en-US" smtClean="0"/>
              <a:t>13</a:t>
            </a:fld>
            <a:endParaRPr lang="en-US"/>
          </a:p>
        </p:txBody>
      </p:sp>
      <p:pic>
        <p:nvPicPr>
          <p:cNvPr id="5" name="Content Placeholder 4" descr="Clipart - Grey bird with &lt;strong&gt;question&lt;/strong&gt; mark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4410" y="3146323"/>
            <a:ext cx="4448778" cy="2784435"/>
          </a:xfrm>
          <a:prstGeom prst="rect">
            <a:avLst/>
          </a:prstGeom>
        </p:spPr>
      </p:pic>
    </p:spTree>
    <p:extLst>
      <p:ext uri="{BB962C8B-B14F-4D97-AF65-F5344CB8AC3E}">
        <p14:creationId xmlns:p14="http://schemas.microsoft.com/office/powerpoint/2010/main" val="2764174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1184CB-52AC-7246-92DA-0072B969B192}"/>
              </a:ext>
            </a:extLst>
          </p:cNvPr>
          <p:cNvSpPr>
            <a:spLocks noGrp="1"/>
          </p:cNvSpPr>
          <p:nvPr>
            <p:ph type="title"/>
          </p:nvPr>
        </p:nvSpPr>
        <p:spPr>
          <a:xfrm>
            <a:off x="837559" y="2228850"/>
            <a:ext cx="3616856" cy="3218566"/>
          </a:xfrm>
        </p:spPr>
        <p:txBody>
          <a:bodyPr anchor="ctr">
            <a:normAutofit/>
          </a:bodyPr>
          <a:lstStyle/>
          <a:p>
            <a:r>
              <a:rPr lang="en-US" sz="4800"/>
              <a:t>Office of Information Technology</a:t>
            </a:r>
          </a:p>
        </p:txBody>
      </p:sp>
      <p:sp>
        <p:nvSpPr>
          <p:cNvPr id="2" name="Slide Number Placeholder 1">
            <a:extLst>
              <a:ext uri="{FF2B5EF4-FFF2-40B4-BE49-F238E27FC236}">
                <a16:creationId xmlns:a16="http://schemas.microsoft.com/office/drawing/2014/main" id="{B4A3889F-968C-B041-A0E0-DA453F2A0121}"/>
              </a:ext>
            </a:extLst>
          </p:cNvPr>
          <p:cNvSpPr>
            <a:spLocks noGrp="1"/>
          </p:cNvSpPr>
          <p:nvPr>
            <p:ph type="sldNum" sz="quarter" idx="12"/>
          </p:nvPr>
        </p:nvSpPr>
        <p:spPr>
          <a:xfrm>
            <a:off x="11406769" y="6198712"/>
            <a:ext cx="548640" cy="548640"/>
          </a:xfrm>
          <a:prstGeom prst="ellipse">
            <a:avLst/>
          </a:prstGeom>
          <a:solidFill>
            <a:srgbClr val="808080"/>
          </a:solidFill>
        </p:spPr>
        <p:txBody>
          <a:bodyPr>
            <a:normAutofit/>
          </a:bodyPr>
          <a:lstStyle/>
          <a:p>
            <a:pPr algn="ctr">
              <a:spcAft>
                <a:spcPts val="600"/>
              </a:spcAft>
            </a:pPr>
            <a:fld id="{77D8518A-1EBB-A64D-8302-AAEF69AD129E}" type="slidenum">
              <a:rPr lang="en-US" sz="1500">
                <a:solidFill>
                  <a:srgbClr val="FFFFFF"/>
                </a:solidFill>
              </a:rPr>
              <a:pPr algn="ctr">
                <a:spcAft>
                  <a:spcPts val="600"/>
                </a:spcAft>
              </a:pPr>
              <a:t>2</a:t>
            </a:fld>
            <a:endParaRPr lang="en-US" sz="1500">
              <a:solidFill>
                <a:srgbClr val="FFFFFF"/>
              </a:solidFill>
            </a:endParaRPr>
          </a:p>
        </p:txBody>
      </p:sp>
      <p:sp>
        <p:nvSpPr>
          <p:cNvPr id="16" name="Freeform: Shape 15">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82550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82550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F5D0DAF3-61A0-C84A-A8F6-07CA0787D9DA}"/>
              </a:ext>
            </a:extLst>
          </p:cNvPr>
          <p:cNvSpPr>
            <a:spLocks noGrp="1"/>
          </p:cNvSpPr>
          <p:nvPr>
            <p:ph idx="1"/>
          </p:nvPr>
        </p:nvSpPr>
        <p:spPr>
          <a:xfrm>
            <a:off x="6096000" y="1250731"/>
            <a:ext cx="5501834" cy="5028225"/>
          </a:xfrm>
        </p:spPr>
        <p:txBody>
          <a:bodyPr anchor="ctr">
            <a:normAutofit/>
          </a:bodyPr>
          <a:lstStyle/>
          <a:p>
            <a:pPr marL="0" indent="0">
              <a:buNone/>
            </a:pPr>
            <a:endParaRPr lang="en-US" b="1">
              <a:solidFill>
                <a:schemeClr val="bg1"/>
              </a:solidFill>
            </a:endParaRPr>
          </a:p>
          <a:p>
            <a:pPr marL="0" indent="0">
              <a:buNone/>
            </a:pPr>
            <a:r>
              <a:rPr lang="en-US" b="1" dirty="0">
                <a:solidFill>
                  <a:schemeClr val="bg1"/>
                </a:solidFill>
              </a:rPr>
              <a:t>Donnell Johnson</a:t>
            </a:r>
          </a:p>
          <a:p>
            <a:pPr marL="0" indent="0">
              <a:buNone/>
            </a:pPr>
            <a:r>
              <a:rPr lang="en-US" dirty="0">
                <a:solidFill>
                  <a:schemeClr val="bg1"/>
                </a:solidFill>
              </a:rPr>
              <a:t>Instructional Technologist</a:t>
            </a:r>
          </a:p>
          <a:p>
            <a:pPr marL="0" indent="0">
              <a:buNone/>
            </a:pPr>
            <a:endParaRPr lang="en-US" b="1">
              <a:solidFill>
                <a:schemeClr val="bg1"/>
              </a:solidFill>
            </a:endParaRPr>
          </a:p>
          <a:p>
            <a:pPr marL="0" indent="0">
              <a:buNone/>
            </a:pPr>
            <a:r>
              <a:rPr lang="en-US" b="1" dirty="0">
                <a:solidFill>
                  <a:schemeClr val="bg1"/>
                </a:solidFill>
              </a:rPr>
              <a:t>Joanne Julia</a:t>
            </a:r>
          </a:p>
          <a:p>
            <a:pPr marL="0" indent="0">
              <a:buNone/>
            </a:pPr>
            <a:r>
              <a:rPr lang="en-US" dirty="0">
                <a:solidFill>
                  <a:schemeClr val="bg1"/>
                </a:solidFill>
              </a:rPr>
              <a:t>Director of Instructional Technologies</a:t>
            </a:r>
          </a:p>
          <a:p>
            <a:pPr marL="0" indent="0">
              <a:buNone/>
            </a:pPr>
            <a:endParaRPr lang="en-US">
              <a:solidFill>
                <a:schemeClr val="bg1"/>
              </a:solidFill>
            </a:endParaRPr>
          </a:p>
        </p:txBody>
      </p:sp>
      <p:pic>
        <p:nvPicPr>
          <p:cNvPr id="8" name="Picture 7" descr="A graph of a graduate&#10;&#10;AI-generated content may be incorrect.">
            <a:extLst>
              <a:ext uri="{FF2B5EF4-FFF2-40B4-BE49-F238E27FC236}">
                <a16:creationId xmlns:a16="http://schemas.microsoft.com/office/drawing/2014/main" id="{A1355478-3E93-BC4C-8450-D13C748F4110}"/>
              </a:ext>
            </a:extLst>
          </p:cNvPr>
          <p:cNvPicPr>
            <a:picLocks noChangeAspect="1"/>
          </p:cNvPicPr>
          <p:nvPr/>
        </p:nvPicPr>
        <p:blipFill rotWithShape="1">
          <a:blip r:embed="rId3">
            <a:extLst>
              <a:ext uri="{28A0092B-C50C-407E-A947-70E740481C1C}">
                <a14:useLocalDpi xmlns:a14="http://schemas.microsoft.com/office/drawing/2010/main" val="0"/>
              </a:ext>
            </a:extLst>
          </a:blip>
          <a:srcRect b="87963"/>
          <a:stretch/>
        </p:blipFill>
        <p:spPr>
          <a:xfrm>
            <a:off x="0" y="0"/>
            <a:ext cx="12192000" cy="825500"/>
          </a:xfrm>
          <a:prstGeom prst="rect">
            <a:avLst/>
          </a:prstGeom>
        </p:spPr>
      </p:pic>
    </p:spTree>
    <p:extLst>
      <p:ext uri="{BB962C8B-B14F-4D97-AF65-F5344CB8AC3E}">
        <p14:creationId xmlns:p14="http://schemas.microsoft.com/office/powerpoint/2010/main" val="248669734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D0E42D0-FBF3-B64A-A5B9-6D9F7F04BFC3}"/>
              </a:ext>
            </a:extLst>
          </p:cNvPr>
          <p:cNvSpPr>
            <a:spLocks noGrp="1"/>
          </p:cNvSpPr>
          <p:nvPr>
            <p:ph type="sldNum" sz="quarter" idx="12"/>
          </p:nvPr>
        </p:nvSpPr>
        <p:spPr/>
        <p:txBody>
          <a:bodyPr/>
          <a:lstStyle/>
          <a:p>
            <a:fld id="{77D8518A-1EBB-A64D-8302-AAEF69AD129E}" type="slidenum">
              <a:rPr lang="en-US" smtClean="0"/>
              <a:t>3</a:t>
            </a:fld>
            <a:endParaRPr lang="en-US"/>
          </a:p>
        </p:txBody>
      </p:sp>
      <p:sp>
        <p:nvSpPr>
          <p:cNvPr id="12" name="Oval 11">
            <a:extLst>
              <a:ext uri="{FF2B5EF4-FFF2-40B4-BE49-F238E27FC236}">
                <a16:creationId xmlns:a16="http://schemas.microsoft.com/office/drawing/2014/main" id="{19CB21F0-2FB7-5145-80A2-0E7E4CFDC51E}"/>
              </a:ext>
            </a:extLst>
          </p:cNvPr>
          <p:cNvSpPr/>
          <p:nvPr/>
        </p:nvSpPr>
        <p:spPr>
          <a:xfrm>
            <a:off x="-2897312" y="20257"/>
            <a:ext cx="6279497" cy="68729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aphicFrame>
        <p:nvGraphicFramePr>
          <p:cNvPr id="30" name="Content Placeholder 29">
            <a:extLst>
              <a:ext uri="{FF2B5EF4-FFF2-40B4-BE49-F238E27FC236}">
                <a16:creationId xmlns:a16="http://schemas.microsoft.com/office/drawing/2014/main" id="{3CB261E5-AF1E-4846-836D-5B23DD83D327}"/>
              </a:ext>
            </a:extLst>
          </p:cNvPr>
          <p:cNvGraphicFramePr>
            <a:graphicFrameLocks noGrp="1"/>
          </p:cNvGraphicFramePr>
          <p:nvPr>
            <p:ph idx="1"/>
            <p:extLst>
              <p:ext uri="{D42A27DB-BD31-4B8C-83A1-F6EECF244321}">
                <p14:modId xmlns:p14="http://schemas.microsoft.com/office/powerpoint/2010/main" val="2065991893"/>
              </p:ext>
            </p:extLst>
          </p:nvPr>
        </p:nvGraphicFramePr>
        <p:xfrm>
          <a:off x="2656814" y="899683"/>
          <a:ext cx="9026927" cy="50732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3118EB25-424A-1341-BADE-15323B82BD28}"/>
              </a:ext>
            </a:extLst>
          </p:cNvPr>
          <p:cNvSpPr>
            <a:spLocks noGrp="1"/>
          </p:cNvSpPr>
          <p:nvPr>
            <p:ph type="title"/>
          </p:nvPr>
        </p:nvSpPr>
        <p:spPr>
          <a:xfrm>
            <a:off x="0" y="1866224"/>
            <a:ext cx="3382186" cy="2960544"/>
          </a:xfrm>
        </p:spPr>
        <p:txBody>
          <a:bodyPr/>
          <a:lstStyle/>
          <a:p>
            <a:r>
              <a:rPr lang="en-US">
                <a:solidFill>
                  <a:schemeClr val="bg1"/>
                </a:solidFill>
              </a:rPr>
              <a:t>OIT Services and Support</a:t>
            </a:r>
          </a:p>
        </p:txBody>
      </p:sp>
      <p:sp>
        <p:nvSpPr>
          <p:cNvPr id="24" name="Rectangle 23">
            <a:extLst>
              <a:ext uri="{FF2B5EF4-FFF2-40B4-BE49-F238E27FC236}">
                <a16:creationId xmlns:a16="http://schemas.microsoft.com/office/drawing/2014/main" id="{DDB0A678-93F0-9D4E-9AF2-2135B6E80C5C}"/>
              </a:ext>
            </a:extLst>
          </p:cNvPr>
          <p:cNvSpPr/>
          <p:nvPr/>
        </p:nvSpPr>
        <p:spPr>
          <a:xfrm>
            <a:off x="-943208" y="-1"/>
            <a:ext cx="3071812" cy="539645"/>
          </a:xfrm>
          <a:prstGeom prst="rect">
            <a:avLst/>
          </a:prstGeom>
          <a:solidFill>
            <a:srgbClr val="004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A72D6516-F8A0-3F4A-84ED-8E9CE35EF6E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27898" y="113470"/>
            <a:ext cx="1382449" cy="786213"/>
          </a:xfrm>
          <a:prstGeom prst="rect">
            <a:avLst/>
          </a:prstGeom>
        </p:spPr>
      </p:pic>
      <p:sp>
        <p:nvSpPr>
          <p:cNvPr id="52" name="Rectangle 51">
            <a:extLst>
              <a:ext uri="{FF2B5EF4-FFF2-40B4-BE49-F238E27FC236}">
                <a16:creationId xmlns:a16="http://schemas.microsoft.com/office/drawing/2014/main" id="{E1D14440-B5A8-DF49-BC6E-52D12754DF07}"/>
              </a:ext>
            </a:extLst>
          </p:cNvPr>
          <p:cNvSpPr/>
          <p:nvPr/>
        </p:nvSpPr>
        <p:spPr>
          <a:xfrm>
            <a:off x="-943208" y="6586895"/>
            <a:ext cx="2742028" cy="271105"/>
          </a:xfrm>
          <a:prstGeom prst="rect">
            <a:avLst/>
          </a:prstGeom>
          <a:solidFill>
            <a:srgbClr val="004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Graphic 37" descr="Monthly calendar">
            <a:extLst>
              <a:ext uri="{FF2B5EF4-FFF2-40B4-BE49-F238E27FC236}">
                <a16:creationId xmlns:a16="http://schemas.microsoft.com/office/drawing/2014/main" id="{90A3C103-CBDF-9844-AEFE-E10A453EACC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336004" y="3095688"/>
            <a:ext cx="770311" cy="677948"/>
          </a:xfrm>
          <a:prstGeom prst="rect">
            <a:avLst/>
          </a:prstGeom>
        </p:spPr>
      </p:pic>
      <p:pic>
        <p:nvPicPr>
          <p:cNvPr id="42" name="Graphic 41" descr="Questions">
            <a:extLst>
              <a:ext uri="{FF2B5EF4-FFF2-40B4-BE49-F238E27FC236}">
                <a16:creationId xmlns:a16="http://schemas.microsoft.com/office/drawing/2014/main" id="{42FA6F29-9473-E540-A5A4-3C74A51172D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263831" y="2171652"/>
            <a:ext cx="643311" cy="643311"/>
          </a:xfrm>
          <a:prstGeom prst="rect">
            <a:avLst/>
          </a:prstGeom>
        </p:spPr>
      </p:pic>
      <p:pic>
        <p:nvPicPr>
          <p:cNvPr id="54" name="Graphic 53" descr="Teacher">
            <a:extLst>
              <a:ext uri="{FF2B5EF4-FFF2-40B4-BE49-F238E27FC236}">
                <a16:creationId xmlns:a16="http://schemas.microsoft.com/office/drawing/2014/main" id="{00924AD0-F2EE-5049-B9FE-838A5B4D160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252285" y="4091093"/>
            <a:ext cx="643311" cy="643311"/>
          </a:xfrm>
          <a:prstGeom prst="rect">
            <a:avLst/>
          </a:prstGeom>
        </p:spPr>
      </p:pic>
      <p:pic>
        <p:nvPicPr>
          <p:cNvPr id="56" name="Graphic 55" descr="Two Men">
            <a:extLst>
              <a:ext uri="{FF2B5EF4-FFF2-40B4-BE49-F238E27FC236}">
                <a16:creationId xmlns:a16="http://schemas.microsoft.com/office/drawing/2014/main" id="{0BF00E95-DBC8-9946-97ED-40E91498F6A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770568" y="4959201"/>
            <a:ext cx="791980" cy="791980"/>
          </a:xfrm>
          <a:prstGeom prst="rect">
            <a:avLst/>
          </a:prstGeom>
        </p:spPr>
      </p:pic>
      <p:pic>
        <p:nvPicPr>
          <p:cNvPr id="17" name="Graphic 17" descr="Internet">
            <a:extLst>
              <a:ext uri="{FF2B5EF4-FFF2-40B4-BE49-F238E27FC236}">
                <a16:creationId xmlns:a16="http://schemas.microsoft.com/office/drawing/2014/main" id="{D4FB5A91-269C-47B9-BF6A-3BDA89B8480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821708" y="1205345"/>
            <a:ext cx="602674" cy="648854"/>
          </a:xfrm>
          <a:prstGeom prst="rect">
            <a:avLst/>
          </a:prstGeom>
        </p:spPr>
      </p:pic>
    </p:spTree>
    <p:extLst>
      <p:ext uri="{BB962C8B-B14F-4D97-AF65-F5344CB8AC3E}">
        <p14:creationId xmlns:p14="http://schemas.microsoft.com/office/powerpoint/2010/main" val="2599914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Getting Started</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Activate your </a:t>
            </a:r>
            <a:r>
              <a:rPr lang="en-US" dirty="0" err="1"/>
              <a:t>FAUNet</a:t>
            </a:r>
            <a:r>
              <a:rPr lang="en-US" dirty="0"/>
              <a:t> ID</a:t>
            </a:r>
          </a:p>
          <a:p>
            <a:r>
              <a:rPr lang="en-US" dirty="0"/>
              <a:t>Your </a:t>
            </a:r>
            <a:r>
              <a:rPr lang="en-US" dirty="0" err="1"/>
              <a:t>FAUNet</a:t>
            </a:r>
            <a:r>
              <a:rPr lang="en-US" dirty="0"/>
              <a:t> ID is assigned during onboarding</a:t>
            </a:r>
          </a:p>
          <a:p>
            <a:r>
              <a:rPr lang="en-US" dirty="0"/>
              <a:t>You will receive an email and instructions to activate it</a:t>
            </a:r>
          </a:p>
          <a:p>
            <a:r>
              <a:rPr lang="en-US" dirty="0"/>
              <a:t>FAU Account </a:t>
            </a:r>
            <a:br>
              <a:rPr lang="en-US" dirty="0"/>
            </a:br>
            <a:r>
              <a:rPr lang="en-US" dirty="0"/>
              <a:t>Self –Services Portal: </a:t>
            </a:r>
            <a:r>
              <a:rPr lang="en-US" dirty="0">
                <a:solidFill>
                  <a:schemeClr val="tx1">
                    <a:lumMod val="75000"/>
                    <a:lumOff val="25000"/>
                  </a:schemeClr>
                </a:solidFill>
                <a:hlinkClick r:id="rId2">
                  <a:extLst>
                    <a:ext uri="{A12FA001-AC4F-418D-AE19-62706E023703}">
                      <ahyp:hlinkClr xmlns:ahyp="http://schemas.microsoft.com/office/drawing/2018/hyperlinkcolor" val="tx"/>
                    </a:ext>
                  </a:extLst>
                </a:hlinkClick>
              </a:rPr>
              <a:t>https://accounts.fau.edu</a:t>
            </a:r>
            <a:endParaRPr lang="en-US" dirty="0">
              <a:solidFill>
                <a:schemeClr val="tx1">
                  <a:lumMod val="75000"/>
                  <a:lumOff val="25000"/>
                </a:schemeClr>
              </a:solidFill>
            </a:endParaRPr>
          </a:p>
          <a:p>
            <a:r>
              <a:rPr lang="en-US" dirty="0"/>
              <a:t>Two Factor Authentication with Duo Mobile at FAU</a:t>
            </a:r>
          </a:p>
          <a:p>
            <a:pPr lvl="1"/>
            <a:r>
              <a:rPr lang="en-US" dirty="0"/>
              <a:t>Provides added security to FAU Services</a:t>
            </a:r>
          </a:p>
          <a:p>
            <a:pPr lvl="1"/>
            <a:r>
              <a:rPr lang="en-US" dirty="0"/>
              <a:t>Will be updated to a different App in coming months, stay tuned</a:t>
            </a:r>
          </a:p>
          <a:p>
            <a:endParaRPr lang="en-US" dirty="0"/>
          </a:p>
        </p:txBody>
      </p:sp>
      <p:sp>
        <p:nvSpPr>
          <p:cNvPr id="4" name="Slide Number Placeholder 3"/>
          <p:cNvSpPr>
            <a:spLocks noGrp="1"/>
          </p:cNvSpPr>
          <p:nvPr>
            <p:ph type="sldNum" sz="quarter" idx="12"/>
          </p:nvPr>
        </p:nvSpPr>
        <p:spPr/>
        <p:txBody>
          <a:bodyPr/>
          <a:lstStyle/>
          <a:p>
            <a:fld id="{77D8518A-1EBB-A64D-8302-AAEF69AD129E}" type="slidenum">
              <a:rPr lang="en-US" smtClean="0"/>
              <a:t>4</a:t>
            </a:fld>
            <a:endParaRPr lang="en-US"/>
          </a:p>
        </p:txBody>
      </p:sp>
    </p:spTree>
    <p:extLst>
      <p:ext uri="{BB962C8B-B14F-4D97-AF65-F5344CB8AC3E}">
        <p14:creationId xmlns:p14="http://schemas.microsoft.com/office/powerpoint/2010/main" val="2508285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Getting Help</a:t>
            </a:r>
          </a:p>
        </p:txBody>
      </p:sp>
      <p:sp>
        <p:nvSpPr>
          <p:cNvPr id="3" name="Content Placeholder 2"/>
          <p:cNvSpPr>
            <a:spLocks noGrp="1"/>
          </p:cNvSpPr>
          <p:nvPr>
            <p:ph idx="1"/>
          </p:nvPr>
        </p:nvSpPr>
        <p:spPr/>
        <p:txBody>
          <a:bodyPr>
            <a:normAutofit/>
          </a:bodyPr>
          <a:lstStyle/>
          <a:p>
            <a:r>
              <a:rPr lang="en-US" dirty="0"/>
              <a:t>FAU Help Desk: </a:t>
            </a:r>
            <a:r>
              <a:rPr lang="en-US" dirty="0">
                <a:solidFill>
                  <a:schemeClr val="tx1">
                    <a:lumMod val="75000"/>
                    <a:lumOff val="25000"/>
                  </a:schemeClr>
                </a:solidFill>
                <a:hlinkClick r:id="rId2">
                  <a:extLst>
                    <a:ext uri="{A12FA001-AC4F-418D-AE19-62706E023703}">
                      <ahyp:hlinkClr xmlns:ahyp="http://schemas.microsoft.com/office/drawing/2018/hyperlinkcolor" val="tx"/>
                    </a:ext>
                  </a:extLst>
                </a:hlinkClick>
              </a:rPr>
              <a:t>https://helpdesk.fau.edu</a:t>
            </a:r>
            <a:r>
              <a:rPr lang="en-US" dirty="0">
                <a:solidFill>
                  <a:schemeClr val="tx1">
                    <a:lumMod val="75000"/>
                    <a:lumOff val="25000"/>
                  </a:schemeClr>
                </a:solidFill>
              </a:rPr>
              <a:t> </a:t>
            </a:r>
            <a:r>
              <a:rPr lang="en-US" dirty="0"/>
              <a:t>or 561 297-3999</a:t>
            </a:r>
          </a:p>
          <a:p>
            <a:r>
              <a:rPr lang="en-US" dirty="0"/>
              <a:t>Navigate Service catalog, select desired topic</a:t>
            </a:r>
          </a:p>
          <a:p>
            <a:r>
              <a:rPr lang="en-US" dirty="0"/>
              <a:t>Request Help with your </a:t>
            </a:r>
            <a:r>
              <a:rPr lang="en-US" dirty="0" err="1"/>
              <a:t>FAUNet</a:t>
            </a:r>
            <a:r>
              <a:rPr lang="en-US" dirty="0"/>
              <a:t> ID</a:t>
            </a:r>
          </a:p>
          <a:p>
            <a:r>
              <a:rPr lang="en-US" dirty="0"/>
              <a:t>Boca Raton Campus:</a:t>
            </a:r>
          </a:p>
          <a:p>
            <a:pPr lvl="1"/>
            <a:r>
              <a:rPr lang="en-US" sz="2800" dirty="0"/>
              <a:t>Appointments or Walk-ins available for in person support </a:t>
            </a:r>
          </a:p>
          <a:p>
            <a:pPr lvl="1"/>
            <a:r>
              <a:rPr lang="en-US" sz="2800" dirty="0"/>
              <a:t>7:30am - 9:00pm M-Th &amp; 7:30am-5:00pm on Fridays </a:t>
            </a:r>
          </a:p>
          <a:p>
            <a:r>
              <a:rPr lang="en-US" dirty="0"/>
              <a:t>Partner Campus hours: </a:t>
            </a:r>
            <a:r>
              <a:rPr lang="en-US" dirty="0">
                <a:solidFill>
                  <a:schemeClr val="tx1">
                    <a:lumMod val="75000"/>
                    <a:lumOff val="25000"/>
                  </a:schemeClr>
                </a:solidFill>
                <a:hlinkClick r:id="rId2">
                  <a:extLst>
                    <a:ext uri="{A12FA001-AC4F-418D-AE19-62706E023703}">
                      <ahyp:hlinkClr xmlns:ahyp="http://schemas.microsoft.com/office/drawing/2018/hyperlinkcolor" val="tx"/>
                    </a:ext>
                  </a:extLst>
                </a:hlinkClick>
              </a:rPr>
              <a:t>https://helpdesk.fau.edu</a:t>
            </a:r>
            <a:r>
              <a:rPr lang="en-US" dirty="0">
                <a:solidFill>
                  <a:schemeClr val="tx1">
                    <a:lumMod val="75000"/>
                    <a:lumOff val="25000"/>
                  </a:schemeClr>
                </a:solidFill>
              </a:rPr>
              <a:t> </a:t>
            </a:r>
            <a:endParaRPr lang="en-US" dirty="0"/>
          </a:p>
        </p:txBody>
      </p:sp>
      <p:sp>
        <p:nvSpPr>
          <p:cNvPr id="4" name="Slide Number Placeholder 3"/>
          <p:cNvSpPr>
            <a:spLocks noGrp="1"/>
          </p:cNvSpPr>
          <p:nvPr>
            <p:ph type="sldNum" sz="quarter" idx="12"/>
          </p:nvPr>
        </p:nvSpPr>
        <p:spPr/>
        <p:txBody>
          <a:bodyPr/>
          <a:lstStyle/>
          <a:p>
            <a:fld id="{77D8518A-1EBB-A64D-8302-AAEF69AD129E}" type="slidenum">
              <a:rPr lang="en-US" smtClean="0"/>
              <a:t>5</a:t>
            </a:fld>
            <a:endParaRPr lang="en-US"/>
          </a:p>
        </p:txBody>
      </p:sp>
    </p:spTree>
    <p:extLst>
      <p:ext uri="{BB962C8B-B14F-4D97-AF65-F5344CB8AC3E}">
        <p14:creationId xmlns:p14="http://schemas.microsoft.com/office/powerpoint/2010/main" val="2971128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Software &amp; Tools:</a:t>
            </a:r>
          </a:p>
        </p:txBody>
      </p:sp>
      <p:sp>
        <p:nvSpPr>
          <p:cNvPr id="3" name="Content Placeholder 2"/>
          <p:cNvSpPr>
            <a:spLocks noGrp="1"/>
          </p:cNvSpPr>
          <p:nvPr>
            <p:ph idx="1"/>
          </p:nvPr>
        </p:nvSpPr>
        <p:spPr/>
        <p:txBody>
          <a:bodyPr vert="horz" lIns="91440" tIns="45720" rIns="91440" bIns="45720" rtlCol="0" anchor="t">
            <a:normAutofit fontScale="85000" lnSpcReduction="20000"/>
          </a:bodyPr>
          <a:lstStyle/>
          <a:p>
            <a:r>
              <a:rPr lang="en-US" sz="3000"/>
              <a:t>FAU Email Address (faunetid@fau.edu)</a:t>
            </a:r>
          </a:p>
          <a:p>
            <a:r>
              <a:rPr lang="en-US" sz="3000"/>
              <a:t>SSO &amp; Network Authentication</a:t>
            </a:r>
          </a:p>
          <a:p>
            <a:r>
              <a:rPr lang="en-US" sz="3000"/>
              <a:t>MYFAU App</a:t>
            </a:r>
          </a:p>
          <a:p>
            <a:r>
              <a:rPr lang="en-US" sz="3000"/>
              <a:t>Office 365 email</a:t>
            </a:r>
          </a:p>
          <a:p>
            <a:r>
              <a:rPr lang="en-US" sz="3000"/>
              <a:t>Canvas &amp; Workday</a:t>
            </a:r>
          </a:p>
          <a:p>
            <a:r>
              <a:rPr lang="en-US" sz="3000"/>
              <a:t>Simple Syllabus</a:t>
            </a:r>
          </a:p>
          <a:p>
            <a:r>
              <a:rPr lang="en-US" sz="3000"/>
              <a:t>Zoom &amp; Microsoft Teams</a:t>
            </a:r>
            <a:endParaRPr lang="en-US"/>
          </a:p>
          <a:p>
            <a:r>
              <a:rPr lang="en-US" sz="3000"/>
              <a:t>Microsoft OneDrive &amp; Network File space</a:t>
            </a:r>
          </a:p>
          <a:p>
            <a:r>
              <a:rPr lang="en-US" sz="3000"/>
              <a:t>Help Desk support</a:t>
            </a:r>
          </a:p>
          <a:p>
            <a:r>
              <a:rPr lang="en-US" sz="3000"/>
              <a:t>Training Classes &amp; Personal Appointments</a:t>
            </a:r>
          </a:p>
          <a:p>
            <a:pPr marL="457200" lvl="1" indent="0">
              <a:buNone/>
            </a:pPr>
            <a:endParaRPr lang="en-US"/>
          </a:p>
        </p:txBody>
      </p:sp>
      <p:sp>
        <p:nvSpPr>
          <p:cNvPr id="4" name="Slide Number Placeholder 3"/>
          <p:cNvSpPr>
            <a:spLocks noGrp="1"/>
          </p:cNvSpPr>
          <p:nvPr>
            <p:ph type="sldNum" sz="quarter" idx="12"/>
          </p:nvPr>
        </p:nvSpPr>
        <p:spPr/>
        <p:txBody>
          <a:bodyPr/>
          <a:lstStyle/>
          <a:p>
            <a:fld id="{77D8518A-1EBB-A64D-8302-AAEF69AD129E}" type="slidenum">
              <a:rPr lang="en-US" smtClean="0"/>
              <a:t>6</a:t>
            </a:fld>
            <a:endParaRPr lang="en-US"/>
          </a:p>
        </p:txBody>
      </p:sp>
    </p:spTree>
    <p:extLst>
      <p:ext uri="{BB962C8B-B14F-4D97-AF65-F5344CB8AC3E}">
        <p14:creationId xmlns:p14="http://schemas.microsoft.com/office/powerpoint/2010/main" val="2410428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E3612-07E5-81FB-E6C8-C52B6CE51EED}"/>
              </a:ext>
            </a:extLst>
          </p:cNvPr>
          <p:cNvSpPr>
            <a:spLocks noGrp="1"/>
          </p:cNvSpPr>
          <p:nvPr>
            <p:ph type="title"/>
          </p:nvPr>
        </p:nvSpPr>
        <p:spPr/>
        <p:txBody>
          <a:bodyPr/>
          <a:lstStyle/>
          <a:p>
            <a:r>
              <a:rPr lang="en-US"/>
              <a:t>Simple Syllabus</a:t>
            </a:r>
          </a:p>
        </p:txBody>
      </p:sp>
      <p:sp>
        <p:nvSpPr>
          <p:cNvPr id="3" name="Content Placeholder 2">
            <a:extLst>
              <a:ext uri="{FF2B5EF4-FFF2-40B4-BE49-F238E27FC236}">
                <a16:creationId xmlns:a16="http://schemas.microsoft.com/office/drawing/2014/main" id="{2DA45CA1-8F80-C3D6-74FE-E2D9EFC08A7B}"/>
              </a:ext>
            </a:extLst>
          </p:cNvPr>
          <p:cNvSpPr>
            <a:spLocks noGrp="1"/>
          </p:cNvSpPr>
          <p:nvPr>
            <p:ph sz="half" idx="1"/>
          </p:nvPr>
        </p:nvSpPr>
        <p:spPr>
          <a:xfrm>
            <a:off x="838200" y="1985399"/>
            <a:ext cx="5181600" cy="4203854"/>
          </a:xfrm>
        </p:spPr>
        <p:txBody>
          <a:bodyPr vert="horz" lIns="91440" tIns="45720" rIns="91440" bIns="45720" rtlCol="0" anchor="t">
            <a:normAutofit/>
          </a:bodyPr>
          <a:lstStyle/>
          <a:p>
            <a:r>
              <a:rPr lang="en-US" sz="1800"/>
              <a:t>This is a syllabus management system that is designed to </a:t>
            </a:r>
            <a:r>
              <a:rPr lang="en-US" sz="1800" b="1"/>
              <a:t>save you time and effort</a:t>
            </a:r>
            <a:r>
              <a:rPr lang="en-US" sz="1800"/>
              <a:t> when preparing for a new semester.</a:t>
            </a:r>
          </a:p>
          <a:p>
            <a:r>
              <a:rPr lang="en-US" sz="1800"/>
              <a:t>Can be found within your </a:t>
            </a:r>
            <a:r>
              <a:rPr lang="en-US" sz="1800" b="1"/>
              <a:t>Canvas Course</a:t>
            </a:r>
            <a:r>
              <a:rPr lang="en-US" sz="1800"/>
              <a:t> and at </a:t>
            </a:r>
            <a:r>
              <a:rPr lang="en-US" sz="1800" b="1"/>
              <a:t>fau.simplesyllabus.com</a:t>
            </a:r>
          </a:p>
          <a:p>
            <a:r>
              <a:rPr lang="en-US" sz="1800" b="1"/>
              <a:t>All FAU policies</a:t>
            </a:r>
            <a:r>
              <a:rPr lang="en-US" sz="1800"/>
              <a:t> are maintained and updated within the system.</a:t>
            </a:r>
          </a:p>
          <a:p>
            <a:r>
              <a:rPr lang="en-US" sz="1800"/>
              <a:t>Course information – including instructor of record, course number and section, course description, pre/co-requisites, and course location/time/days are all pulled directly from the course schedule and </a:t>
            </a:r>
            <a:r>
              <a:rPr lang="en-US" sz="1800" b="1"/>
              <a:t>included in the syllabus</a:t>
            </a:r>
            <a:r>
              <a:rPr lang="en-US" sz="1800"/>
              <a:t>. </a:t>
            </a:r>
          </a:p>
          <a:p>
            <a:endParaRPr lang="en-US" sz="1800"/>
          </a:p>
        </p:txBody>
      </p:sp>
      <p:sp>
        <p:nvSpPr>
          <p:cNvPr id="50" name="Content Placeholder 49">
            <a:extLst>
              <a:ext uri="{FF2B5EF4-FFF2-40B4-BE49-F238E27FC236}">
                <a16:creationId xmlns:a16="http://schemas.microsoft.com/office/drawing/2014/main" id="{5248D717-28B2-EB82-9434-2DE1B2F037E3}"/>
              </a:ext>
            </a:extLst>
          </p:cNvPr>
          <p:cNvSpPr>
            <a:spLocks noGrp="1"/>
          </p:cNvSpPr>
          <p:nvPr>
            <p:ph sz="half" idx="2"/>
          </p:nvPr>
        </p:nvSpPr>
        <p:spPr>
          <a:xfrm>
            <a:off x="6172199" y="1985399"/>
            <a:ext cx="5276589" cy="4203854"/>
          </a:xfrm>
        </p:spPr>
        <p:txBody>
          <a:bodyPr vert="horz" lIns="91440" tIns="45720" rIns="91440" bIns="45720" rtlCol="0" anchor="t">
            <a:noAutofit/>
          </a:bodyPr>
          <a:lstStyle/>
          <a:p>
            <a:r>
              <a:rPr lang="en-US" sz="1800"/>
              <a:t>Per the provost's office, Simple Syllabus is to be used to post the syllabus. The deadline follows book adoption dates and should be posted 45 days prior to the start of the semester. </a:t>
            </a:r>
          </a:p>
          <a:p>
            <a:r>
              <a:rPr lang="en-US" sz="1800"/>
              <a:t>More information &amp; tutorials can be found here: https://www.fau.edu/canvas/additional_tools/simple-syllabus/ </a:t>
            </a:r>
          </a:p>
          <a:p>
            <a:r>
              <a:rPr lang="en-US" sz="1800"/>
              <a:t>Training available through techevents.fau.edu</a:t>
            </a:r>
          </a:p>
        </p:txBody>
      </p:sp>
      <p:sp>
        <p:nvSpPr>
          <p:cNvPr id="4" name="Slide Number Placeholder 3">
            <a:extLst>
              <a:ext uri="{FF2B5EF4-FFF2-40B4-BE49-F238E27FC236}">
                <a16:creationId xmlns:a16="http://schemas.microsoft.com/office/drawing/2014/main" id="{353BA383-F7A1-2C52-412D-94449C1744E3}"/>
              </a:ext>
            </a:extLst>
          </p:cNvPr>
          <p:cNvSpPr>
            <a:spLocks noGrp="1"/>
          </p:cNvSpPr>
          <p:nvPr>
            <p:ph type="sldNum" sz="quarter" idx="12"/>
          </p:nvPr>
        </p:nvSpPr>
        <p:spPr/>
        <p:txBody>
          <a:bodyPr/>
          <a:lstStyle/>
          <a:p>
            <a:fld id="{77D8518A-1EBB-A64D-8302-AAEF69AD129E}" type="slidenum">
              <a:rPr lang="en-US" dirty="0" smtClean="0"/>
              <a:t>7</a:t>
            </a:fld>
            <a:endParaRPr lang="en-US"/>
          </a:p>
        </p:txBody>
      </p:sp>
    </p:spTree>
    <p:extLst>
      <p:ext uri="{BB962C8B-B14F-4D97-AF65-F5344CB8AC3E}">
        <p14:creationId xmlns:p14="http://schemas.microsoft.com/office/powerpoint/2010/main" val="3699612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Instructional Technologies</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Canvas </a:t>
            </a:r>
            <a:r>
              <a:rPr lang="en-US" dirty="0">
                <a:solidFill>
                  <a:schemeClr val="tx1">
                    <a:lumMod val="75000"/>
                    <a:lumOff val="25000"/>
                  </a:schemeClr>
                </a:solidFill>
                <a:hlinkClick r:id="rId2">
                  <a:extLst>
                    <a:ext uri="{A12FA001-AC4F-418D-AE19-62706E023703}">
                      <ahyp:hlinkClr xmlns:ahyp="http://schemas.microsoft.com/office/drawing/2018/hyperlinkcolor" val="tx"/>
                    </a:ext>
                  </a:extLst>
                </a:hlinkClick>
              </a:rPr>
              <a:t>https://canvas.fau.edu</a:t>
            </a:r>
            <a:r>
              <a:rPr lang="en-US" dirty="0">
                <a:solidFill>
                  <a:schemeClr val="tx1">
                    <a:lumMod val="75000"/>
                    <a:lumOff val="25000"/>
                  </a:schemeClr>
                </a:solidFill>
              </a:rPr>
              <a:t> </a:t>
            </a:r>
          </a:p>
          <a:p>
            <a:r>
              <a:rPr lang="en-US" dirty="0"/>
              <a:t>Faculty Resources </a:t>
            </a:r>
            <a:r>
              <a:rPr lang="en-US" dirty="0">
                <a:solidFill>
                  <a:schemeClr val="tx1">
                    <a:lumMod val="75000"/>
                    <a:lumOff val="25000"/>
                  </a:schemeClr>
                </a:solidFill>
                <a:hlinkClick r:id="rId3">
                  <a:extLst>
                    <a:ext uri="{A12FA001-AC4F-418D-AE19-62706E023703}">
                      <ahyp:hlinkClr xmlns:ahyp="http://schemas.microsoft.com/office/drawing/2018/hyperlinkcolor" val="tx"/>
                    </a:ext>
                  </a:extLst>
                </a:hlinkClick>
              </a:rPr>
              <a:t>https://www.fau.edu/oit/resources-faculty/</a:t>
            </a:r>
            <a:endParaRPr lang="en-US" dirty="0">
              <a:solidFill>
                <a:schemeClr val="tx1">
                  <a:lumMod val="75000"/>
                  <a:lumOff val="25000"/>
                </a:schemeClr>
              </a:solidFill>
            </a:endParaRPr>
          </a:p>
          <a:p>
            <a:r>
              <a:rPr lang="en-US" dirty="0"/>
              <a:t>Student Resources </a:t>
            </a:r>
            <a:r>
              <a:rPr lang="en-US" dirty="0">
                <a:solidFill>
                  <a:schemeClr val="tx1">
                    <a:lumMod val="75000"/>
                    <a:lumOff val="25000"/>
                  </a:schemeClr>
                </a:solidFill>
                <a:hlinkClick r:id="rId4">
                  <a:extLst>
                    <a:ext uri="{A12FA001-AC4F-418D-AE19-62706E023703}">
                      <ahyp:hlinkClr xmlns:ahyp="http://schemas.microsoft.com/office/drawing/2018/hyperlinkcolor" val="tx"/>
                    </a:ext>
                  </a:extLst>
                </a:hlinkClick>
              </a:rPr>
              <a:t>https://fau.edu/oit/resources-students/</a:t>
            </a:r>
            <a:endParaRPr lang="en-US" dirty="0">
              <a:solidFill>
                <a:schemeClr val="tx1">
                  <a:lumMod val="75000"/>
                  <a:lumOff val="25000"/>
                </a:schemeClr>
              </a:solidFill>
            </a:endParaRPr>
          </a:p>
          <a:p>
            <a:r>
              <a:rPr lang="en-US" dirty="0"/>
              <a:t>AI Resources </a:t>
            </a:r>
            <a:r>
              <a:rPr lang="en-US" sz="2400" dirty="0">
                <a:solidFill>
                  <a:srgbClr val="0059B1"/>
                </a:solidFill>
                <a:latin typeface="Palatino Linotype"/>
                <a:ea typeface="+mn-lt"/>
                <a:cs typeface="Arial"/>
                <a:hlinkClick r:id="rId5">
                  <a:extLst>
                    <a:ext uri="{A12FA001-AC4F-418D-AE19-62706E023703}">
                      <ahyp:hlinkClr xmlns:ahyp="http://schemas.microsoft.com/office/drawing/2018/hyperlinkcolor" val="tx"/>
                    </a:ext>
                  </a:extLst>
                </a:hlinkClick>
              </a:rPr>
              <a:t>https://www.fau.edu/ai/</a:t>
            </a:r>
          </a:p>
          <a:p>
            <a:pPr lvl="0"/>
            <a:r>
              <a:rPr lang="en-US" dirty="0"/>
              <a:t>For Canvas Problems &amp; Questions:</a:t>
            </a:r>
          </a:p>
          <a:p>
            <a:pPr lvl="1"/>
            <a:r>
              <a:rPr lang="en-US" sz="2800" dirty="0"/>
              <a:t>Canvas Support 24 x 7 (365 days) – through Canvas Help Option (in Canvas)</a:t>
            </a:r>
          </a:p>
          <a:p>
            <a:pPr lvl="1"/>
            <a:r>
              <a:rPr lang="en-US" sz="2800" dirty="0"/>
              <a:t>Or submit a Help Desk Ticket for Canvas to LMS Team</a:t>
            </a:r>
          </a:p>
          <a:p>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77D8518A-1EBB-A64D-8302-AAEF69AD129E}" type="slidenum">
              <a:rPr lang="en-US" smtClean="0"/>
              <a:t>8</a:t>
            </a:fld>
            <a:endParaRPr lang="en-US"/>
          </a:p>
        </p:txBody>
      </p:sp>
    </p:spTree>
    <p:extLst>
      <p:ext uri="{BB962C8B-B14F-4D97-AF65-F5344CB8AC3E}">
        <p14:creationId xmlns:p14="http://schemas.microsoft.com/office/powerpoint/2010/main" val="4273334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62EDD-96A8-E318-7670-F1AC43CE1EFF}"/>
              </a:ext>
            </a:extLst>
          </p:cNvPr>
          <p:cNvSpPr>
            <a:spLocks noGrp="1"/>
          </p:cNvSpPr>
          <p:nvPr>
            <p:ph type="title"/>
          </p:nvPr>
        </p:nvSpPr>
        <p:spPr/>
        <p:txBody>
          <a:bodyPr/>
          <a:lstStyle/>
          <a:p>
            <a:r>
              <a:rPr lang="en-US"/>
              <a:t>Learn about AI at FAU</a:t>
            </a:r>
          </a:p>
        </p:txBody>
      </p:sp>
      <p:sp>
        <p:nvSpPr>
          <p:cNvPr id="3" name="Content Placeholder 2">
            <a:extLst>
              <a:ext uri="{FF2B5EF4-FFF2-40B4-BE49-F238E27FC236}">
                <a16:creationId xmlns:a16="http://schemas.microsoft.com/office/drawing/2014/main" id="{3C3C0CFA-F390-3801-1BCD-02C59540D405}"/>
              </a:ext>
            </a:extLst>
          </p:cNvPr>
          <p:cNvSpPr>
            <a:spLocks noGrp="1"/>
          </p:cNvSpPr>
          <p:nvPr>
            <p:ph sz="half" idx="1"/>
          </p:nvPr>
        </p:nvSpPr>
        <p:spPr/>
        <p:txBody>
          <a:bodyPr vert="horz" lIns="91440" tIns="45720" rIns="91440" bIns="45720" rtlCol="0" anchor="t">
            <a:normAutofit/>
          </a:bodyPr>
          <a:lstStyle/>
          <a:p>
            <a:r>
              <a:rPr lang="en-US" sz="2600" dirty="0">
                <a:latin typeface="Optima"/>
                <a:cs typeface="Arial"/>
              </a:rPr>
              <a:t>Microsoft Copilot</a:t>
            </a:r>
          </a:p>
          <a:p>
            <a:r>
              <a:rPr lang="en-US" sz="2600" dirty="0">
                <a:latin typeface="Optima"/>
                <a:cs typeface="Arial"/>
              </a:rPr>
              <a:t>Google Gemini</a:t>
            </a:r>
          </a:p>
          <a:p>
            <a:r>
              <a:rPr lang="en-US" sz="2600" dirty="0">
                <a:latin typeface="Optima"/>
                <a:cs typeface="Arial"/>
              </a:rPr>
              <a:t>OwlONE</a:t>
            </a:r>
          </a:p>
          <a:p>
            <a:r>
              <a:rPr lang="en-US" sz="2600" dirty="0">
                <a:latin typeface="Optima"/>
                <a:cs typeface="Arial"/>
              </a:rPr>
              <a:t>Log in with FAU NetID for data protection</a:t>
            </a:r>
          </a:p>
          <a:p>
            <a:r>
              <a:rPr lang="en-US" sz="2600" dirty="0">
                <a:latin typeface="Optima"/>
                <a:cs typeface="Arial"/>
              </a:rPr>
              <a:t>FAU AI Website: </a:t>
            </a:r>
          </a:p>
          <a:p>
            <a:r>
              <a:rPr lang="en-US" sz="2600" dirty="0">
                <a:latin typeface="Optima"/>
                <a:cs typeface="Arial"/>
                <a:hlinkClick r:id="rId2"/>
              </a:rPr>
              <a:t>www.fau.edu/ai</a:t>
            </a:r>
            <a:r>
              <a:rPr lang="en-US" sz="2600" dirty="0">
                <a:latin typeface="Optima"/>
                <a:cs typeface="Arial"/>
              </a:rPr>
              <a:t> </a:t>
            </a:r>
          </a:p>
          <a:p>
            <a:r>
              <a:rPr lang="en-US" sz="2600" dirty="0">
                <a:latin typeface="Optima"/>
                <a:cs typeface="Arial"/>
                <a:hlinkClick r:id="rId3"/>
              </a:rPr>
              <a:t>www.fau.edu/ai/learning/</a:t>
            </a:r>
            <a:endParaRPr lang="en-US" sz="2600" dirty="0">
              <a:latin typeface="Optima"/>
              <a:cs typeface="Arial"/>
            </a:endParaRPr>
          </a:p>
          <a:p>
            <a:endParaRPr lang="en-US" sz="2600" dirty="0">
              <a:latin typeface="Arial"/>
              <a:cs typeface="Arial"/>
            </a:endParaRPr>
          </a:p>
          <a:p>
            <a:endParaRPr lang="en-US" dirty="0">
              <a:latin typeface="Arial"/>
              <a:cs typeface="Arial"/>
            </a:endParaRPr>
          </a:p>
          <a:p>
            <a:endParaRPr lang="en-US" dirty="0"/>
          </a:p>
          <a:p>
            <a:endParaRPr lang="en-US" dirty="0"/>
          </a:p>
          <a:p>
            <a:endParaRPr lang="en-US" dirty="0"/>
          </a:p>
        </p:txBody>
      </p:sp>
      <p:sp>
        <p:nvSpPr>
          <p:cNvPr id="4" name="Content Placeholder 3">
            <a:extLst>
              <a:ext uri="{FF2B5EF4-FFF2-40B4-BE49-F238E27FC236}">
                <a16:creationId xmlns:a16="http://schemas.microsoft.com/office/drawing/2014/main" id="{7CC9B851-A91A-95E3-E5F0-B823FE47E6C2}"/>
              </a:ext>
            </a:extLst>
          </p:cNvPr>
          <p:cNvSpPr>
            <a:spLocks noGrp="1"/>
          </p:cNvSpPr>
          <p:nvPr>
            <p:ph sz="half" idx="2"/>
          </p:nvPr>
        </p:nvSpPr>
        <p:spPr/>
        <p:txBody>
          <a:bodyPr>
            <a:normAutofit/>
          </a:bodyPr>
          <a:lstStyle/>
          <a:p>
            <a:r>
              <a:rPr lang="en-US" dirty="0"/>
              <a:t>You will also find additional resources: </a:t>
            </a:r>
          </a:p>
          <a:p>
            <a:pPr lvl="1"/>
            <a:r>
              <a:rPr lang="en-US" dirty="0"/>
              <a:t>Self-paced training courses through Canvas &amp; LinkedIn Learning</a:t>
            </a:r>
          </a:p>
          <a:p>
            <a:pPr lvl="1"/>
            <a:r>
              <a:rPr lang="en-US" dirty="0"/>
              <a:t>In-person/virtual trainings on copilot &amp; prompting (register at techevents.fau.edu)</a:t>
            </a:r>
          </a:p>
          <a:p>
            <a:pPr lvl="1"/>
            <a:r>
              <a:rPr lang="en-US" dirty="0"/>
              <a:t>Syllabus Statement</a:t>
            </a:r>
          </a:p>
          <a:p>
            <a:pPr lvl="1"/>
            <a:r>
              <a:rPr lang="en-US" dirty="0"/>
              <a:t>AI Search Tool &amp; Knowledge Base</a:t>
            </a:r>
          </a:p>
          <a:p>
            <a:pPr lvl="1"/>
            <a:endParaRPr lang="en-US" dirty="0"/>
          </a:p>
          <a:p>
            <a:pPr lvl="1"/>
            <a:endParaRPr lang="en-US" dirty="0"/>
          </a:p>
          <a:p>
            <a:pPr lvl="1"/>
            <a:endParaRPr lang="en-US" dirty="0"/>
          </a:p>
        </p:txBody>
      </p:sp>
      <p:sp>
        <p:nvSpPr>
          <p:cNvPr id="5" name="Slide Number Placeholder 4">
            <a:extLst>
              <a:ext uri="{FF2B5EF4-FFF2-40B4-BE49-F238E27FC236}">
                <a16:creationId xmlns:a16="http://schemas.microsoft.com/office/drawing/2014/main" id="{FA2C5DA6-2EA4-D2C6-57AF-A784A357CF0A}"/>
              </a:ext>
            </a:extLst>
          </p:cNvPr>
          <p:cNvSpPr>
            <a:spLocks noGrp="1"/>
          </p:cNvSpPr>
          <p:nvPr>
            <p:ph type="sldNum" sz="quarter" idx="12"/>
          </p:nvPr>
        </p:nvSpPr>
        <p:spPr/>
        <p:txBody>
          <a:bodyPr/>
          <a:lstStyle/>
          <a:p>
            <a:fld id="{77D8518A-1EBB-A64D-8302-AAEF69AD129E}" type="slidenum">
              <a:rPr lang="en-US" smtClean="0"/>
              <a:t>9</a:t>
            </a:fld>
            <a:endParaRPr lang="en-US"/>
          </a:p>
        </p:txBody>
      </p:sp>
    </p:spTree>
    <p:extLst>
      <p:ext uri="{BB962C8B-B14F-4D97-AF65-F5344CB8AC3E}">
        <p14:creationId xmlns:p14="http://schemas.microsoft.com/office/powerpoint/2010/main" val="2376592497"/>
      </p:ext>
    </p:extLst>
  </p:cSld>
  <p:clrMapOvr>
    <a:masterClrMapping/>
  </p:clrMapOvr>
</p:sld>
</file>

<file path=ppt/theme/theme1.xml><?xml version="1.0" encoding="utf-8"?>
<a:theme xmlns:a="http://schemas.openxmlformats.org/drawingml/2006/main" name="Office Theme">
  <a:themeElements>
    <a:clrScheme name="Custom 1">
      <a:dk1>
        <a:srgbClr val="002142"/>
      </a:dk1>
      <a:lt1>
        <a:srgbClr val="FFFFFF"/>
      </a:lt1>
      <a:dk2>
        <a:srgbClr val="44546A"/>
      </a:dk2>
      <a:lt2>
        <a:srgbClr val="E7E6E6"/>
      </a:lt2>
      <a:accent1>
        <a:srgbClr val="1D4773"/>
      </a:accent1>
      <a:accent2>
        <a:srgbClr val="A42437"/>
      </a:accent2>
      <a:accent3>
        <a:srgbClr val="BDC1C1"/>
      </a:accent3>
      <a:accent4>
        <a:srgbClr val="72A0A9"/>
      </a:accent4>
      <a:accent5>
        <a:srgbClr val="5A85A9"/>
      </a:accent5>
      <a:accent6>
        <a:srgbClr val="718B59"/>
      </a:accent6>
      <a:hlink>
        <a:srgbClr val="728DBB"/>
      </a:hlink>
      <a:folHlink>
        <a:srgbClr val="A4D3BB"/>
      </a:folHlink>
    </a:clrScheme>
    <a:fontScheme name="FAU">
      <a:majorFont>
        <a:latin typeface="Optima"/>
        <a:ea typeface=""/>
        <a:cs typeface=""/>
      </a:majorFont>
      <a:minorFont>
        <a:latin typeface="Opti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ath_Settings xmlns="713eb1fb-47a1-4459-903b-daeba5376e3f" xsi:nil="true"/>
    <Teams_Channel_Section_Location xmlns="713eb1fb-47a1-4459-903b-daeba5376e3f" xsi:nil="true"/>
    <Invited_Students xmlns="713eb1fb-47a1-4459-903b-daeba5376e3f" xsi:nil="true"/>
    <Student_Groups xmlns="713eb1fb-47a1-4459-903b-daeba5376e3f">
      <UserInfo>
        <DisplayName/>
        <AccountId xsi:nil="true"/>
        <AccountType/>
      </UserInfo>
    </Student_Groups>
    <Templates xmlns="713eb1fb-47a1-4459-903b-daeba5376e3f" xsi:nil="true"/>
    <Self_Registration_Enabled xmlns="713eb1fb-47a1-4459-903b-daeba5376e3f" xsi:nil="true"/>
    <AppVersion xmlns="713eb1fb-47a1-4459-903b-daeba5376e3f" xsi:nil="true"/>
    <LMS_Mappings xmlns="713eb1fb-47a1-4459-903b-daeba5376e3f" xsi:nil="true"/>
    <Invited_Teachers xmlns="713eb1fb-47a1-4459-903b-daeba5376e3f" xsi:nil="true"/>
    <CultureName xmlns="713eb1fb-47a1-4459-903b-daeba5376e3f" xsi:nil="true"/>
    <Students xmlns="713eb1fb-47a1-4459-903b-daeba5376e3f">
      <UserInfo>
        <DisplayName/>
        <AccountId xsi:nil="true"/>
        <AccountType/>
      </UserInfo>
    </Students>
    <TeamsChannelId xmlns="713eb1fb-47a1-4459-903b-daeba5376e3f" xsi:nil="true"/>
    <FolderType xmlns="713eb1fb-47a1-4459-903b-daeba5376e3f" xsi:nil="true"/>
    <Owner xmlns="713eb1fb-47a1-4459-903b-daeba5376e3f">
      <UserInfo>
        <DisplayName/>
        <AccountId xsi:nil="true"/>
        <AccountType/>
      </UserInfo>
    </Owner>
    <Distribution_Groups xmlns="713eb1fb-47a1-4459-903b-daeba5376e3f" xsi:nil="true"/>
    <Has_Teacher_Only_SectionGroup xmlns="713eb1fb-47a1-4459-903b-daeba5376e3f" xsi:nil="true"/>
    <_activity xmlns="713eb1fb-47a1-4459-903b-daeba5376e3f" xsi:nil="true"/>
    <Is_Collaboration_Space_Locked xmlns="713eb1fb-47a1-4459-903b-daeba5376e3f" xsi:nil="true"/>
    <IsNotebookLocked xmlns="713eb1fb-47a1-4459-903b-daeba5376e3f" xsi:nil="true"/>
    <NotebookType xmlns="713eb1fb-47a1-4459-903b-daeba5376e3f" xsi:nil="true"/>
    <Teachers xmlns="713eb1fb-47a1-4459-903b-daeba5376e3f">
      <UserInfo>
        <DisplayName/>
        <AccountId xsi:nil="true"/>
        <AccountType/>
      </UserInfo>
    </Teachers>
    <DefaultSectionNames xmlns="713eb1fb-47a1-4459-903b-daeba5376e3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88169231949A740AAA484455CEA85CE" ma:contentTypeVersion="38" ma:contentTypeDescription="Create a new document." ma:contentTypeScope="" ma:versionID="0161a6142cdaff2def670ea0f4592cac">
  <xsd:schema xmlns:xsd="http://www.w3.org/2001/XMLSchema" xmlns:xs="http://www.w3.org/2001/XMLSchema" xmlns:p="http://schemas.microsoft.com/office/2006/metadata/properties" xmlns:ns3="713eb1fb-47a1-4459-903b-daeba5376e3f" xmlns:ns4="3d0633f2-5f6f-4c7d-9572-eed6c568998e" targetNamespace="http://schemas.microsoft.com/office/2006/metadata/properties" ma:root="true" ma:fieldsID="900beff526e7f5c5e604f1f9e456550b" ns3:_="" ns4:_="">
    <xsd:import namespace="713eb1fb-47a1-4459-903b-daeba5376e3f"/>
    <xsd:import namespace="3d0633f2-5f6f-4c7d-9572-eed6c568998e"/>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ystemTags" minOccurs="0"/>
                <xsd:element ref="ns3:MediaServiceSearchProperties"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Teams_Channel_Section_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3eb1fb-47a1-4459-903b-daeba5376e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NotebookType" ma:index="25" nillable="true" ma:displayName="Notebook Type" ma:internalName="NotebookType">
      <xsd:simpleType>
        <xsd:restriction base="dms:Text"/>
      </xsd:simpleType>
    </xsd:element>
    <xsd:element name="FolderType" ma:index="26" nillable="true" ma:displayName="Folder Type" ma:internalName="FolderType">
      <xsd:simpleType>
        <xsd:restriction base="dms:Text"/>
      </xsd:simpleType>
    </xsd:element>
    <xsd:element name="CultureName" ma:index="27" nillable="true" ma:displayName="Culture Name" ma:internalName="CultureName">
      <xsd:simpleType>
        <xsd:restriction base="dms:Text"/>
      </xsd:simpleType>
    </xsd:element>
    <xsd:element name="AppVersion" ma:index="28" nillable="true" ma:displayName="App Version" ma:internalName="AppVersion">
      <xsd:simpleType>
        <xsd:restriction base="dms:Text"/>
      </xsd:simpleType>
    </xsd:element>
    <xsd:element name="TeamsChannelId" ma:index="29" nillable="true" ma:displayName="Teams Channel Id" ma:internalName="TeamsChannelId">
      <xsd:simpleType>
        <xsd:restriction base="dms:Text"/>
      </xsd:simpleType>
    </xsd:element>
    <xsd:element name="Owner" ma:index="3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31" nillable="true" ma:displayName="Math Settings" ma:internalName="Math_Settings">
      <xsd:simpleType>
        <xsd:restriction base="dms:Text"/>
      </xsd:simpleType>
    </xsd:element>
    <xsd:element name="DefaultSectionNames" ma:index="32" nillable="true" ma:displayName="Default Section Names" ma:internalName="DefaultSectionNames">
      <xsd:simpleType>
        <xsd:restriction base="dms:Note">
          <xsd:maxLength value="255"/>
        </xsd:restriction>
      </xsd:simpleType>
    </xsd:element>
    <xsd:element name="Templates" ma:index="33" nillable="true" ma:displayName="Templates" ma:internalName="Templates">
      <xsd:simpleType>
        <xsd:restriction base="dms:Note">
          <xsd:maxLength value="255"/>
        </xsd:restriction>
      </xsd:simpleType>
    </xsd:element>
    <xsd:element name="Teachers" ma:index="34"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35"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6"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7" nillable="true" ma:displayName="Distribution Groups" ma:internalName="Distribution_Groups">
      <xsd:simpleType>
        <xsd:restriction base="dms:Note">
          <xsd:maxLength value="255"/>
        </xsd:restriction>
      </xsd:simpleType>
    </xsd:element>
    <xsd:element name="LMS_Mappings" ma:index="38" nillable="true" ma:displayName="LMS Mappings" ma:internalName="LMS_Mappings">
      <xsd:simpleType>
        <xsd:restriction base="dms:Note">
          <xsd:maxLength value="255"/>
        </xsd:restriction>
      </xsd:simpleType>
    </xsd:element>
    <xsd:element name="Invited_Teachers" ma:index="39" nillable="true" ma:displayName="Invited Teachers" ma:internalName="Invited_Teachers">
      <xsd:simpleType>
        <xsd:restriction base="dms:Note">
          <xsd:maxLength value="255"/>
        </xsd:restriction>
      </xsd:simpleType>
    </xsd:element>
    <xsd:element name="Invited_Students" ma:index="40" nillable="true" ma:displayName="Invited Students" ma:internalName="Invited_Students">
      <xsd:simpleType>
        <xsd:restriction base="dms:Note">
          <xsd:maxLength value="255"/>
        </xsd:restriction>
      </xsd:simpleType>
    </xsd:element>
    <xsd:element name="Self_Registration_Enabled" ma:index="41" nillable="true" ma:displayName="Self Registration Enabled" ma:internalName="Self_Registration_Enabled">
      <xsd:simpleType>
        <xsd:restriction base="dms:Boolean"/>
      </xsd:simpleType>
    </xsd:element>
    <xsd:element name="Has_Teacher_Only_SectionGroup" ma:index="42" nillable="true" ma:displayName="Has Teacher Only SectionGroup" ma:internalName="Has_Teacher_Only_SectionGroup">
      <xsd:simpleType>
        <xsd:restriction base="dms:Boolean"/>
      </xsd:simpleType>
    </xsd:element>
    <xsd:element name="Is_Collaboration_Space_Locked" ma:index="43" nillable="true" ma:displayName="Is Collaboration Space Locked" ma:internalName="Is_Collaboration_Space_Locked">
      <xsd:simpleType>
        <xsd:restriction base="dms:Boolean"/>
      </xsd:simpleType>
    </xsd:element>
    <xsd:element name="IsNotebookLocked" ma:index="44" nillable="true" ma:displayName="Is Notebook Locked" ma:internalName="IsNotebookLocked">
      <xsd:simpleType>
        <xsd:restriction base="dms:Boolean"/>
      </xsd:simpleType>
    </xsd:element>
    <xsd:element name="Teams_Channel_Section_Location" ma:index="45" nillable="true" ma:displayName="Teams Channel Section Location" ma:internalName="Teams_Channel_Section_Loca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0633f2-5f6f-4c7d-9572-eed6c568998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25C695-A12A-4407-9FE6-4A46D7E69779}">
  <ds:schemaRefs>
    <ds:schemaRef ds:uri="http://schemas.openxmlformats.org/package/2006/metadata/core-properties"/>
    <ds:schemaRef ds:uri="http://purl.org/dc/elements/1.1/"/>
    <ds:schemaRef ds:uri="http://purl.org/dc/dcmitype/"/>
    <ds:schemaRef ds:uri="http://schemas.microsoft.com/office/2006/documentManagement/types"/>
    <ds:schemaRef ds:uri="http://schemas.microsoft.com/office/2006/metadata/properties"/>
    <ds:schemaRef ds:uri="http://purl.org/dc/terms/"/>
    <ds:schemaRef ds:uri="http://schemas.microsoft.com/office/infopath/2007/PartnerControls"/>
    <ds:schemaRef ds:uri="3d0633f2-5f6f-4c7d-9572-eed6c568998e"/>
    <ds:schemaRef ds:uri="713eb1fb-47a1-4459-903b-daeba5376e3f"/>
    <ds:schemaRef ds:uri="http://www.w3.org/XML/1998/namespace"/>
  </ds:schemaRefs>
</ds:datastoreItem>
</file>

<file path=customXml/itemProps2.xml><?xml version="1.0" encoding="utf-8"?>
<ds:datastoreItem xmlns:ds="http://schemas.openxmlformats.org/officeDocument/2006/customXml" ds:itemID="{E568E2F2-7153-420B-A749-B55200667DB7}">
  <ds:schemaRefs>
    <ds:schemaRef ds:uri="http://schemas.microsoft.com/sharepoint/v3/contenttype/forms"/>
  </ds:schemaRefs>
</ds:datastoreItem>
</file>

<file path=customXml/itemProps3.xml><?xml version="1.0" encoding="utf-8"?>
<ds:datastoreItem xmlns:ds="http://schemas.openxmlformats.org/officeDocument/2006/customXml" ds:itemID="{18174242-6758-4F2A-8715-1BB4356ADB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3eb1fb-47a1-4459-903b-daeba5376e3f"/>
    <ds:schemaRef ds:uri="3d0633f2-5f6f-4c7d-9572-eed6c56899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5912</TotalTime>
  <Words>726</Words>
  <Application>Microsoft Office PowerPoint</Application>
  <PresentationFormat>Widescreen</PresentationFormat>
  <Paragraphs>122</Paragraphs>
  <Slides>13</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Optima</vt:lpstr>
      <vt:lpstr>Palatino Linotype</vt:lpstr>
      <vt:lpstr>Wingdings</vt:lpstr>
      <vt:lpstr>Office Theme</vt:lpstr>
      <vt:lpstr>Technical Resources for  FAU Faculty </vt:lpstr>
      <vt:lpstr>Office of Information Technology</vt:lpstr>
      <vt:lpstr>OIT Services and Support</vt:lpstr>
      <vt:lpstr>Getting Started</vt:lpstr>
      <vt:lpstr>Getting Help</vt:lpstr>
      <vt:lpstr>Software &amp; Tools:</vt:lpstr>
      <vt:lpstr>Simple Syllabus</vt:lpstr>
      <vt:lpstr>Instructional Technologies</vt:lpstr>
      <vt:lpstr>Learn about AI at FAU</vt:lpstr>
      <vt:lpstr>OwlONE Support and AI Appointments </vt:lpstr>
      <vt:lpstr>Additional Tools</vt:lpstr>
      <vt:lpstr>Training  &amp; Support</vt:lpstr>
      <vt:lpstr>Wrap Up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Resources for  FAU Faculty</dc:title>
  <dc:creator>Crystal Barger</dc:creator>
  <cp:lastModifiedBy>Donnell Johnson</cp:lastModifiedBy>
  <cp:revision>64</cp:revision>
  <cp:lastPrinted>2021-07-16T12:48:42Z</cp:lastPrinted>
  <dcterms:created xsi:type="dcterms:W3CDTF">2020-08-10T16:01:47Z</dcterms:created>
  <dcterms:modified xsi:type="dcterms:W3CDTF">2025-08-08T19:34:01Z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0x010100D88169231949A740AAA484455CEA85CE</vt:lpwstr>
  </property>
</Properties>
</file>