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" d="100"/>
          <a:sy n="15" d="100"/>
        </p:scale>
        <p:origin x="1560" y="126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03548" y="6183804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046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09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5" y="6324600"/>
            <a:ext cx="47404018" cy="1348206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3" y="6324600"/>
            <a:ext cx="141480542" cy="1348206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52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12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  <a:prstGeom prst="rect">
            <a:avLst/>
          </a:prstGeo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88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36865560"/>
            <a:ext cx="94442280" cy="104279702"/>
          </a:xfrm>
          <a:prstGeom prst="rect">
            <a:avLst/>
          </a:prstGeo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36865560"/>
            <a:ext cx="94442280" cy="104279702"/>
          </a:xfrm>
          <a:prstGeom prst="rect">
            <a:avLst/>
          </a:prstGeo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63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  <a:prstGeom prst="rect">
            <a:avLst/>
          </a:prstGeo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  <a:prstGeom prst="rect">
            <a:avLst/>
          </a:prstGeo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94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04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17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  <a:prstGeom prst="rect">
            <a:avLst/>
          </a:prstGeo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  <a:prstGeom prst="rect">
            <a:avLst/>
          </a:prstGeo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14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  <a:prstGeom prst="rect">
            <a:avLst/>
          </a:prstGeo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6408A93-61E7-8940-B5B0-C519D7D9C905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22AC47A6-2D41-C84F-90F9-7EB90B69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359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riz 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91200" cy="32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64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537200" y="194873"/>
            <a:ext cx="37525489" cy="2234830"/>
          </a:xfrm>
          <a:prstGeom prst="rect">
            <a:avLst/>
          </a:prstGeom>
        </p:spPr>
        <p:txBody>
          <a:bodyPr/>
          <a:lstStyle>
            <a:lvl1pPr algn="ctr" defTabSz="2194560" rtl="0" eaLnBrk="1" latinLnBrk="0" hangingPunct="1"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0" dirty="0" smtClean="0">
                <a:solidFill>
                  <a:schemeClr val="bg1"/>
                </a:solidFill>
              </a:rPr>
              <a:t>Poster Heading</a:t>
            </a:r>
            <a:endParaRPr lang="en-US" sz="14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7457" y="5539117"/>
            <a:ext cx="13361523" cy="10637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83961" y="5433269"/>
            <a:ext cx="106685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 smtClean="0">
                <a:solidFill>
                  <a:schemeClr val="bg1"/>
                </a:solidFill>
              </a:rPr>
              <a:t>HYPOTHESIS</a:t>
            </a:r>
            <a:endParaRPr lang="en-US" sz="7000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537200" y="2633347"/>
            <a:ext cx="37677889" cy="1484314"/>
          </a:xfrm>
          <a:prstGeom prst="rect">
            <a:avLst/>
          </a:prstGeom>
        </p:spPr>
        <p:txBody>
          <a:bodyPr/>
          <a:lstStyle>
            <a:lvl1pPr algn="ctr" defTabSz="2194560" rtl="0" eaLnBrk="1" latinLnBrk="0" hangingPunct="1"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smtClean="0">
                <a:solidFill>
                  <a:schemeClr val="bg1"/>
                </a:solidFill>
              </a:rPr>
              <a:t>Presenters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381107" y="5539117"/>
            <a:ext cx="13361523" cy="10637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6727611" y="5433269"/>
            <a:ext cx="106685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 smtClean="0">
                <a:solidFill>
                  <a:schemeClr val="bg1"/>
                </a:solidFill>
              </a:rPr>
              <a:t>SUPPORTING DATA</a:t>
            </a:r>
            <a:endParaRPr lang="en-US" sz="70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9576335" y="5539117"/>
            <a:ext cx="13327596" cy="10637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0905876" y="5433269"/>
            <a:ext cx="106685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 smtClean="0">
                <a:solidFill>
                  <a:schemeClr val="bg1"/>
                </a:solidFill>
              </a:rPr>
              <a:t>CONCLUSION</a:t>
            </a:r>
            <a:endParaRPr lang="en-US" sz="7000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54421" y="12367720"/>
            <a:ext cx="13327595" cy="10637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483961" y="12261872"/>
            <a:ext cx="106685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 smtClean="0">
                <a:solidFill>
                  <a:schemeClr val="bg1"/>
                </a:solidFill>
              </a:rPr>
              <a:t>BACKGROUND</a:t>
            </a:r>
            <a:endParaRPr lang="en-US" sz="7000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9576335" y="18753704"/>
            <a:ext cx="13361523" cy="10637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0922839" y="18647856"/>
            <a:ext cx="106685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 smtClean="0">
                <a:solidFill>
                  <a:schemeClr val="bg1"/>
                </a:solidFill>
              </a:rPr>
              <a:t>REFERENCES</a:t>
            </a:r>
            <a:endParaRPr lang="en-US" sz="7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37458" y="6637901"/>
            <a:ext cx="13361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chemeClr val="tx2">
                    <a:lumMod val="75000"/>
                  </a:schemeClr>
                </a:solidFill>
              </a:rPr>
              <a:t>Text</a:t>
            </a:r>
            <a:endParaRPr lang="en-US" sz="4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381108" y="6602820"/>
            <a:ext cx="13361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chemeClr val="tx2">
                    <a:lumMod val="75000"/>
                  </a:schemeClr>
                </a:solidFill>
              </a:rPr>
              <a:t>Text</a:t>
            </a:r>
            <a:endParaRPr lang="en-US" sz="4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9576335" y="6624627"/>
            <a:ext cx="13285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chemeClr val="tx2">
                    <a:lumMod val="75000"/>
                  </a:schemeClr>
                </a:solidFill>
              </a:rPr>
              <a:t>Text</a:t>
            </a:r>
            <a:endParaRPr lang="en-US" sz="4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576335" y="19817407"/>
            <a:ext cx="133191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chemeClr val="tx2">
                    <a:lumMod val="75000"/>
                  </a:schemeClr>
                </a:solidFill>
              </a:rPr>
              <a:t>Text</a:t>
            </a:r>
            <a:endParaRPr lang="en-US" sz="4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171385" y="13431423"/>
            <a:ext cx="11133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chemeClr val="tx2">
                    <a:lumMod val="75000"/>
                  </a:schemeClr>
                </a:solidFill>
              </a:rPr>
              <a:t>Text</a:t>
            </a:r>
            <a:endParaRPr lang="en-US" sz="4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5381108" y="18853473"/>
            <a:ext cx="6399786" cy="493054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2375243" y="18853473"/>
            <a:ext cx="6367387" cy="493054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5290492" y="23825717"/>
            <a:ext cx="5204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solidFill>
                  <a:schemeClr val="tx2">
                    <a:lumMod val="75000"/>
                  </a:schemeClr>
                </a:solidFill>
              </a:rPr>
              <a:t>Caption</a:t>
            </a:r>
            <a:endParaRPr lang="en-US" sz="22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670208" y="23825717"/>
            <a:ext cx="5204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solidFill>
                  <a:schemeClr val="tx2">
                    <a:lumMod val="75000"/>
                  </a:schemeClr>
                </a:solidFill>
              </a:rPr>
              <a:t>Caption</a:t>
            </a:r>
            <a:endParaRPr lang="en-US" sz="22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5381108" y="24577924"/>
            <a:ext cx="13361522" cy="645312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5413507" y="31072748"/>
            <a:ext cx="5204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solidFill>
                  <a:schemeClr val="tx2">
                    <a:lumMod val="75000"/>
                  </a:schemeClr>
                </a:solidFill>
              </a:rPr>
              <a:t>Caption</a:t>
            </a:r>
            <a:endParaRPr lang="en-US" sz="22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2227" y="-362736"/>
            <a:ext cx="8418214" cy="44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22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17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FAU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Pennell</dc:creator>
  <cp:lastModifiedBy>Tracy Baker</cp:lastModifiedBy>
  <cp:revision>10</cp:revision>
  <dcterms:created xsi:type="dcterms:W3CDTF">2016-02-23T16:07:19Z</dcterms:created>
  <dcterms:modified xsi:type="dcterms:W3CDTF">2016-06-20T20:14:35Z</dcterms:modified>
</cp:coreProperties>
</file>