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scsnpt8pVVoBynZoqaCMufI+L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6f3d83f27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6f3d83f2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2e624aa9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e2e624aa98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28af69f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e28af69f1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e4dea8138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QR code updated on 8/10 by arz</a:t>
            </a:r>
            <a:endParaRPr/>
          </a:p>
        </p:txBody>
      </p:sp>
      <p:sp>
        <p:nvSpPr>
          <p:cNvPr id="24" name="Google Shape;24;ge4dea8138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e2e624aa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ge2e624aa9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e2e624aa9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e2e624aa9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e2e624aa9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e2e624aa98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c65Fj7LTsntQs1TkJCQvo-NdI9MHQ2eQ/view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10" Type="http://schemas.openxmlformats.org/officeDocument/2006/relationships/image" Target="../media/image16.png"/><Relationship Id="rId9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 txBox="1"/>
          <p:nvPr/>
        </p:nvSpPr>
        <p:spPr>
          <a:xfrm>
            <a:off x="2706845" y="2567100"/>
            <a:ext cx="6134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endParaRPr b="1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/>
          <p:nvPr/>
        </p:nvSpPr>
        <p:spPr>
          <a:xfrm>
            <a:off x="115411" y="2596169"/>
            <a:ext cx="966778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2021 Orientation Leaders</a:t>
            </a:r>
            <a:br>
              <a:rPr b="0" i="0" lang="en-US" sz="6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b6f3d83f27_4_0" title="SOAR Welcome Video Officia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8623" y="665375"/>
            <a:ext cx="6856350" cy="51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8425" y="0"/>
            <a:ext cx="12584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002" id="102" name="Google Shape;10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0969" y="2203126"/>
            <a:ext cx="7170062" cy="2882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/>
          <p:nvPr/>
        </p:nvSpPr>
        <p:spPr>
          <a:xfrm>
            <a:off x="1" y="1049625"/>
            <a:ext cx="11976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Visit </a:t>
            </a:r>
            <a:r>
              <a:rPr b="1" lang="en-US" sz="6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MY</a:t>
            </a:r>
            <a:r>
              <a:rPr b="1" i="0" lang="en-US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FAU</a:t>
            </a:r>
            <a:endParaRPr b="1" i="0" sz="6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98200"/>
            <a:ext cx="2206169" cy="220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00" y="76200"/>
            <a:ext cx="4490199" cy="670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9250" y="0"/>
            <a:ext cx="380293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/>
          <p:nvPr/>
        </p:nvSpPr>
        <p:spPr>
          <a:xfrm rot="5400000">
            <a:off x="2409405" y="2730650"/>
            <a:ext cx="55137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002060"/>
                </a:solidFill>
              </a:rPr>
              <a:t>Student</a:t>
            </a:r>
            <a:endParaRPr b="0" i="0" sz="6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9"/>
          <p:cNvSpPr/>
          <p:nvPr/>
        </p:nvSpPr>
        <p:spPr>
          <a:xfrm rot="5400000">
            <a:off x="8153530" y="2828850"/>
            <a:ext cx="55137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002060"/>
                </a:solidFill>
              </a:rPr>
              <a:t>Family</a:t>
            </a:r>
            <a:endParaRPr b="0" i="0" sz="6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2e624aa98_0_17"/>
          <p:cNvSpPr/>
          <p:nvPr/>
        </p:nvSpPr>
        <p:spPr>
          <a:xfrm>
            <a:off x="822650" y="248788"/>
            <a:ext cx="4477800" cy="6510600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e2e624aa98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213" y="499037"/>
            <a:ext cx="3380675" cy="601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e2e624aa98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0675" y="398963"/>
            <a:ext cx="2820525" cy="50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e2e624aa98_0_17"/>
          <p:cNvSpPr/>
          <p:nvPr/>
        </p:nvSpPr>
        <p:spPr>
          <a:xfrm>
            <a:off x="6264225" y="248788"/>
            <a:ext cx="3507300" cy="5354100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e28af69f1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6675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e4dea8138e_1_0"/>
          <p:cNvSpPr txBox="1"/>
          <p:nvPr/>
        </p:nvSpPr>
        <p:spPr>
          <a:xfrm>
            <a:off x="3114300" y="1308775"/>
            <a:ext cx="59634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Live Captioning</a:t>
            </a:r>
            <a:endParaRPr b="1" sz="2200"/>
          </a:p>
        </p:txBody>
      </p:sp>
      <p:pic>
        <p:nvPicPr>
          <p:cNvPr id="27" name="Google Shape;27;ge4dea8138e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435647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/>
          <p:nvPr/>
        </p:nvSpPr>
        <p:spPr>
          <a:xfrm>
            <a:off x="1067133" y="760490"/>
            <a:ext cx="3647317" cy="4696706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8778" y="1400804"/>
            <a:ext cx="2084029" cy="345164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"/>
          <p:cNvSpPr/>
          <p:nvPr/>
        </p:nvSpPr>
        <p:spPr>
          <a:xfrm>
            <a:off x="4714450" y="4213830"/>
            <a:ext cx="628172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Executive Director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New Student Transitions &amp; Family Engagement</a:t>
            </a:r>
            <a:br>
              <a:rPr b="0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4341999" y="3429000"/>
            <a:ext cx="673051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Katie G. Burke</a:t>
            </a:r>
            <a:endParaRPr b="0" i="0" sz="11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e2e624aa9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7125" y="746300"/>
            <a:ext cx="1539825" cy="23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e2e624aa9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746300"/>
            <a:ext cx="1539825" cy="2253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ge2e624aa98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900" y="749188"/>
            <a:ext cx="1539825" cy="229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e2e624aa98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9850" y="746300"/>
            <a:ext cx="1539825" cy="23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e2e624aa98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1400" y="3427550"/>
            <a:ext cx="1539825" cy="23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e2e624aa98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50913" y="3372750"/>
            <a:ext cx="1592225" cy="22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ge2e624aa98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0462" y="3163350"/>
            <a:ext cx="1592225" cy="246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ge2e624aa98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00900" y="3424600"/>
            <a:ext cx="1539825" cy="230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e2e624aa98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4004" y="0"/>
            <a:ext cx="12573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2e624aa98_0_23"/>
          <p:cNvSpPr/>
          <p:nvPr/>
        </p:nvSpPr>
        <p:spPr>
          <a:xfrm>
            <a:off x="1781850" y="558800"/>
            <a:ext cx="8236200" cy="4686300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ge2e624aa98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575" y="862113"/>
            <a:ext cx="7252752" cy="4079676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/>
          <p:nvPr/>
        </p:nvSpPr>
        <p:spPr>
          <a:xfrm>
            <a:off x="1161949" y="722195"/>
            <a:ext cx="3539114" cy="4524778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4533993" y="4411698"/>
            <a:ext cx="65808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Interim Vice President 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 Affairs and Enrollment Management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4314206" y="3442202"/>
            <a:ext cx="688191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Larry Faerman </a:t>
            </a:r>
            <a:endParaRPr b="1" i="0" sz="4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r. Larry Faerman" id="66" name="Google Shape;6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7261" y="1268216"/>
            <a:ext cx="2288490" cy="343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4"/>
          <p:cNvPicPr preferRelativeResize="0"/>
          <p:nvPr/>
        </p:nvPicPr>
        <p:blipFill rotWithShape="1">
          <a:blip r:embed="rId4">
            <a:alphaModFix/>
          </a:blip>
          <a:srcRect b="24070" l="10616" r="13059" t="23430"/>
          <a:stretch/>
        </p:blipFill>
        <p:spPr>
          <a:xfrm rot="5400000">
            <a:off x="6244514" y="709763"/>
            <a:ext cx="3159823" cy="230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/>
          <p:nvPr/>
        </p:nvSpPr>
        <p:spPr>
          <a:xfrm>
            <a:off x="273099" y="880949"/>
            <a:ext cx="8089665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First-Generation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 Success</a:t>
            </a:r>
            <a:endParaRPr b="1" i="0" sz="6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273100" y="3124250"/>
            <a:ext cx="9465704" cy="24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term “first-generation college student” is defined as a college student whose parents have not obtained a degree from a four-year college or university.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Goal: to connect students to resources available at Florida Atlantic University that better support and assist in their development as a student beyond average expectations! 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Office of First-generation Student Success serves as the first of its kind as an inclusive hub that serves as representation for the first-generation student, and programs containing resources that can benefit and most importantly, motivate students towards a successful college experience.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8474700" y="0"/>
            <a:ext cx="3717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0">
                <a:solidFill>
                  <a:srgbClr val="31538F"/>
                </a:solidFill>
                <a:highlight>
                  <a:srgbClr val="FFFFFF"/>
                </a:highlight>
              </a:rPr>
              <a:t>Location:</a:t>
            </a:r>
            <a:r>
              <a:rPr lang="en-US" sz="1750">
                <a:solidFill>
                  <a:srgbClr val="31538F"/>
                </a:solidFill>
                <a:highlight>
                  <a:srgbClr val="FFFFFF"/>
                </a:highlight>
              </a:rPr>
              <a:t>Bldg. SU-80, Rm. 214</a:t>
            </a:r>
            <a:endParaRPr sz="1750">
              <a:solidFill>
                <a:srgbClr val="31538F"/>
              </a:solidFill>
              <a:highlight>
                <a:srgbClr val="FFFFFF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0">
                <a:solidFill>
                  <a:srgbClr val="31538F"/>
                </a:solidFill>
                <a:highlight>
                  <a:srgbClr val="FFFFFF"/>
                </a:highlight>
              </a:rPr>
              <a:t>Phone:</a:t>
            </a:r>
            <a:r>
              <a:rPr lang="en-US" sz="1750">
                <a:solidFill>
                  <a:srgbClr val="31538F"/>
                </a:solidFill>
                <a:highlight>
                  <a:srgbClr val="FFFFFF"/>
                </a:highlight>
              </a:rPr>
              <a:t> 561-297-4941  </a:t>
            </a:r>
            <a:endParaRPr sz="1750">
              <a:solidFill>
                <a:srgbClr val="31538F"/>
              </a:solidFill>
              <a:highlight>
                <a:srgbClr val="FFFFFF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0">
                <a:solidFill>
                  <a:srgbClr val="31538F"/>
                </a:solidFill>
                <a:highlight>
                  <a:srgbClr val="FFFFFF"/>
                </a:highlight>
              </a:rPr>
              <a:t>Email:</a:t>
            </a:r>
            <a:r>
              <a:rPr lang="en-US" sz="175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-US" sz="1750">
                <a:solidFill>
                  <a:srgbClr val="CC0000"/>
                </a:solidFill>
                <a:highlight>
                  <a:srgbClr val="FFFFFF"/>
                </a:highlight>
              </a:rPr>
              <a:t>firstgenprogram@fau.edu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/>
          <p:nvPr/>
        </p:nvSpPr>
        <p:spPr>
          <a:xfrm>
            <a:off x="1121516" y="728446"/>
            <a:ext cx="3591950" cy="4733941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4829793" y="3574479"/>
            <a:ext cx="501454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Assistant Director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New Student Orientation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3888196" y="2789649"/>
            <a:ext cx="689774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Jordan DiPentima</a:t>
            </a:r>
            <a:endParaRPr b="1" i="0" sz="4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-U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ordan Dipentima" id="82" name="Google Shape;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140" y="1334750"/>
            <a:ext cx="2254703" cy="3521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Suzanna Wells</dc:creator>
</cp:coreProperties>
</file>