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65" r:id="rId3"/>
    <p:sldId id="259" r:id="rId4"/>
    <p:sldId id="263" r:id="rId5"/>
    <p:sldId id="269" r:id="rId6"/>
    <p:sldId id="271" r:id="rId7"/>
    <p:sldId id="273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9A51A-7CF5-49CB-9716-4E6CE6076A4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2F05-4E1D-44A3-91C8-A743070B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0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0238-3C1B-4B13-AD6D-BF507BBEE2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0238-3C1B-4B13-AD6D-BF507BBEE2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0238-3C1B-4B13-AD6D-BF507BBEE2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0238-3C1B-4B13-AD6D-BF507BBEE2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0238-3C1B-4B13-AD6D-BF507BBEE2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448A2-5B4E-4031-BFCF-367B7DE680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0238-3C1B-4B13-AD6D-BF507BBEE2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1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019" y="5073615"/>
            <a:ext cx="5805981" cy="8567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019" y="5935784"/>
            <a:ext cx="5805981" cy="797666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4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16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5073991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507399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61652" y="1409858"/>
            <a:ext cx="5930347" cy="43511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761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02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088217" cy="58939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661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31B9-795F-4746-9CAE-84D618C6DFA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65D-5843-4649-A821-6B9BE657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31B9-795F-4746-9CAE-84D618C6DFA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565D-5843-4649-A821-6B9BE657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3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186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au.edu/repor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38" y="1554240"/>
            <a:ext cx="5540119" cy="2971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3698" y="4648082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Sean Brammer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Chief of Police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3698" y="569238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www.fau.edu/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publicsafety</a:t>
            </a:r>
          </a:p>
        </p:txBody>
      </p:sp>
    </p:spTree>
    <p:extLst>
      <p:ext uri="{BB962C8B-B14F-4D97-AF65-F5344CB8AC3E}">
        <p14:creationId xmlns:p14="http://schemas.microsoft.com/office/powerpoint/2010/main" val="13348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2700" y="21336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Victim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Rape Aggression Defense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Emergency Blue Light 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Emergency Alert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“Owl Ready” – Safety App.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Night Owls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Lost &amp; Found/Property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Fingerprinting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79" y="152400"/>
            <a:ext cx="995392" cy="1437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700" y="72777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Police Department Services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2700" y="2125682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While in </a:t>
            </a:r>
            <a:r>
              <a:rPr lang="en-US" u="sng" dirty="0">
                <a:solidFill>
                  <a:schemeClr val="tx1"/>
                </a:solidFill>
              </a:rPr>
              <a:t>buildings and dorms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 not</a:t>
            </a:r>
            <a:r>
              <a:rPr lang="en-US" dirty="0">
                <a:solidFill>
                  <a:schemeClr val="tx1"/>
                </a:solidFill>
              </a:rPr>
              <a:t> let strangers into buildings anytime keep your room secure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 not</a:t>
            </a:r>
            <a:r>
              <a:rPr lang="en-US" dirty="0">
                <a:solidFill>
                  <a:schemeClr val="tx1"/>
                </a:solidFill>
              </a:rPr>
              <a:t> prop doors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 not</a:t>
            </a:r>
            <a:r>
              <a:rPr lang="en-US" dirty="0">
                <a:solidFill>
                  <a:schemeClr val="tx1"/>
                </a:solidFill>
              </a:rPr>
              <a:t> lend anyone your Owl Card, drivers license or room keys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 not</a:t>
            </a:r>
            <a:r>
              <a:rPr lang="en-US" dirty="0">
                <a:solidFill>
                  <a:schemeClr val="tx1"/>
                </a:solidFill>
              </a:rPr>
              <a:t> leave valuables out in the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Know where you are at all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Avoid internet scams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79" y="152400"/>
            <a:ext cx="995392" cy="1437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33700" y="72777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Crime Prevention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7301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RAD/Flip the Script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Blue Light Phones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Owl Ready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Night Owls (561-297-NOWL)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Lost and Found Property Registration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Extra security in order to gain access into the residential halls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Owl Ready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0" t="1052" r="14133" b="-1052"/>
          <a:stretch/>
        </p:blipFill>
        <p:spPr bwMode="auto">
          <a:xfrm>
            <a:off x="7919126" y="998696"/>
            <a:ext cx="306887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0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an incident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Anyone can file a report! </a:t>
            </a:r>
          </a:p>
          <a:p>
            <a:endParaRPr lang="en-US" dirty="0"/>
          </a:p>
          <a:p>
            <a:r>
              <a:rPr lang="en-US" dirty="0"/>
              <a:t> Silent Witness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something </a:t>
            </a:r>
          </a:p>
          <a:p>
            <a:pPr marL="0" indent="0">
              <a:buNone/>
            </a:pPr>
            <a:r>
              <a:rPr lang="en-US" dirty="0"/>
              <a:t>   (or hear something), </a:t>
            </a:r>
          </a:p>
          <a:p>
            <a:pPr marL="0" indent="0">
              <a:buNone/>
            </a:pPr>
            <a:r>
              <a:rPr lang="en-US" dirty="0"/>
              <a:t>    SAY SOMETHING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ways: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FAU PD - for emergencies or     non-emergency incidents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DOS office – walk-ins, email and phone contacts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Online at: </a:t>
            </a:r>
            <a:r>
              <a:rPr lang="en-US" dirty="0">
                <a:hlinkClick r:id="rId2"/>
              </a:rPr>
              <a:t>fau.edu/report/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1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9325" y="2209801"/>
            <a:ext cx="77533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 the event of an emergency, dial</a:t>
            </a:r>
          </a:p>
          <a:p>
            <a:pPr algn="ctr"/>
            <a:r>
              <a:rPr lang="en-US" sz="1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79" y="152400"/>
            <a:ext cx="995392" cy="14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2133601"/>
            <a:ext cx="323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Non-Emergency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(561) 297-3500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Victim Advocate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(561) 297-0247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Victim Services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(561) 297-0500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Lost &amp; Found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(561) 297-2174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C.O.P.S. Center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(561) 297-4894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133601"/>
            <a:ext cx="323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Harbor Branch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(772) 216-1124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(561) 799-8700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Davie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(954) 236-1140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Ft. Lauderdale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(954) 201-7963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Dania Beach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(954) 924-7000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79" y="152400"/>
            <a:ext cx="995392" cy="1437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3700" y="72777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Police Department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553325" y="4740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Department of Emergency Management                                      www.fau.edu/emergency</a:t>
            </a:r>
          </a:p>
        </p:txBody>
      </p:sp>
      <p:pic>
        <p:nvPicPr>
          <p:cNvPr id="16" name="Picture 2" descr="Inline 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13" y="838200"/>
            <a:ext cx="4267200" cy="4267200"/>
          </a:xfrm>
          <a:prstGeom prst="rect">
            <a:avLst/>
          </a:prstGeom>
          <a:noFill/>
          <a:ln>
            <a:noFill/>
          </a:ln>
          <a:effectLst>
            <a:outerShdw blurRad="50800" dist="63500" dir="13500000" algn="br" rotWithShape="0">
              <a:schemeClr val="accent3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486893" y="826911"/>
            <a:ext cx="3856270" cy="53332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200" i="1" kern="0" dirty="0"/>
              <a:t>See something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kern="0" dirty="0"/>
              <a:t>Say something!!!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kern="0" dirty="0"/>
              <a:t>Enjoy a fantastic college experience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i="1" kern="0" dirty="0"/>
          </a:p>
          <a:p>
            <a:pPr>
              <a:buFont typeface="Wingdings" panose="05000000000000000000" pitchFamily="2" charset="2"/>
              <a:buChar char="ü"/>
            </a:pPr>
            <a:endParaRPr lang="en-US" sz="3200" i="1" kern="0" dirty="0"/>
          </a:p>
        </p:txBody>
      </p:sp>
      <p:sp>
        <p:nvSpPr>
          <p:cNvPr id="18" name="Rectangle 17"/>
          <p:cNvSpPr/>
          <p:nvPr/>
        </p:nvSpPr>
        <p:spPr>
          <a:xfrm>
            <a:off x="2219694" y="5111046"/>
            <a:ext cx="35542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Be Prepared, Not Scared</a:t>
            </a:r>
          </a:p>
        </p:txBody>
      </p:sp>
      <p:pic>
        <p:nvPicPr>
          <p:cNvPr id="6" name="Picture 2" descr="Inline 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13" y="990600"/>
            <a:ext cx="4267200" cy="4267200"/>
          </a:xfrm>
          <a:prstGeom prst="rect">
            <a:avLst/>
          </a:prstGeom>
          <a:noFill/>
          <a:ln>
            <a:noFill/>
          </a:ln>
          <a:effectLst>
            <a:outerShdw blurRad="50800" dist="63500" dir="13500000" algn="br" rotWithShape="0">
              <a:schemeClr val="accent3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0" r="23007"/>
          <a:stretch/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54" y="1253455"/>
            <a:ext cx="3012295" cy="43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CA933045-F0DE-4DFA-BC1E-15E9B0206C65}" vid="{A992422C-0938-41A5-912F-B7BD94CA7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44</TotalTime>
  <Words>300</Words>
  <Application>Microsoft Office PowerPoint</Application>
  <PresentationFormat>Widescreen</PresentationFormat>
  <Paragraphs>86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Heiti Std R</vt:lpstr>
      <vt:lpstr>Arial</vt:lpstr>
      <vt:lpstr>Arial</vt:lpstr>
      <vt:lpstr>Calibri</vt:lpstr>
      <vt:lpstr>Times New Roman</vt:lpstr>
      <vt:lpstr>Wingdings</vt:lpstr>
      <vt:lpstr>Theme6</vt:lpstr>
      <vt:lpstr>PowerPoint Presentation</vt:lpstr>
      <vt:lpstr>PowerPoint Presentation</vt:lpstr>
      <vt:lpstr>PowerPoint Presentation</vt:lpstr>
      <vt:lpstr>Safety Resources </vt:lpstr>
      <vt:lpstr>Reporting an incident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Ervin</dc:creator>
  <cp:lastModifiedBy>Allison Rodgers</cp:lastModifiedBy>
  <cp:revision>6</cp:revision>
  <dcterms:created xsi:type="dcterms:W3CDTF">2020-07-02T20:07:51Z</dcterms:created>
  <dcterms:modified xsi:type="dcterms:W3CDTF">2021-04-20T13:21:10Z</dcterms:modified>
</cp:coreProperties>
</file>