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pAZSLyAShuK2cXuHcV2V+3Tgz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3A4092-4489-45DE-9B44-9C5970BF25D2}">
  <a:tblStyle styleId="{0F3A4092-4489-45DE-9B44-9C5970BF25D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mailto:advisingservices@fau.edu" TargetMode="External"/><Relationship Id="rId9" Type="http://schemas.openxmlformats.org/officeDocument/2006/relationships/hyperlink" Target="https://www.fau.edu/counseling" TargetMode="External"/><Relationship Id="rId5" Type="http://schemas.openxmlformats.org/officeDocument/2006/relationships/hyperlink" Target="https://www.fau.edu/sas/about/contact_us.php" TargetMode="External"/><Relationship Id="rId6" Type="http://schemas.openxmlformats.org/officeDocument/2006/relationships/hyperlink" Target="mailto:career@fau.edu" TargetMode="External"/><Relationship Id="rId7" Type="http://schemas.openxmlformats.org/officeDocument/2006/relationships/hyperlink" Target="http://helpdesk.fau.edu/" TargetMode="External"/><Relationship Id="rId8" Type="http://schemas.openxmlformats.org/officeDocument/2006/relationships/hyperlink" Target="https://www.fau.edu/shs/about/contact_u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663572" y="260063"/>
            <a:ext cx="26308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Recap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42103" y="1291822"/>
            <a:ext cx="8175420" cy="4605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ABD9"/>
              </a:buClr>
              <a:buSzPts val="32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build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curiosity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your classes. </a:t>
            </a:r>
            <a:r>
              <a:rPr b="0" i="0" lang="en-US" sz="2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Make connections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what you already know, what interests you, and who you want to become.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BD9"/>
              </a:buClr>
              <a:buSzPts val="32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Embrace an active role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learn </a:t>
            </a:r>
            <a:r>
              <a:rPr b="0" i="0" lang="en-US" sz="2800" u="none" cap="none" strike="noStrike">
                <a:solidFill>
                  <a:srgbClr val="D31145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faculty and peers.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BD9"/>
              </a:buClr>
              <a:buSzPts val="32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Explore the differences between high school and college. 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is real life – develop the </a:t>
            </a:r>
            <a:r>
              <a:rPr b="0" i="0" lang="en-US" sz="2800" u="none" cap="none" strike="noStrike">
                <a:solidFill>
                  <a:srgbClr val="D31145"/>
                </a:solidFill>
                <a:latin typeface="Arial"/>
                <a:ea typeface="Arial"/>
                <a:cs typeface="Arial"/>
                <a:sym typeface="Arial"/>
              </a:rPr>
              <a:t>habits of the mind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will help you succeed now and in your future.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712177" y="1063869"/>
            <a:ext cx="9311054" cy="547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Success Initiatives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 for Learning And Student Success</a:t>
            </a:r>
            <a:endParaRPr/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eSuccess</a:t>
            </a:r>
            <a:endParaRPr/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Science Learning Center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(located in the Schmidt Family Complex)</a:t>
            </a:r>
            <a:endParaRPr/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Supplemental Instruction</a:t>
            </a:r>
            <a:endParaRPr/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Tutoring</a:t>
            </a:r>
            <a:endParaRPr/>
          </a:p>
          <a:p>
            <a:pPr indent="-457200" lvl="7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Learning Center</a:t>
            </a:r>
            <a:endParaRPr/>
          </a:p>
          <a:p>
            <a:pPr indent="-457200" lvl="7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Study and UHP Study Space</a:t>
            </a:r>
            <a:endParaRPr/>
          </a:p>
          <a:p>
            <a:pPr indent="-457200" lvl="7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Speaking Center</a:t>
            </a:r>
            <a:endParaRPr/>
          </a:p>
          <a:p>
            <a:pPr indent="-457200" lvl="7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Undergraduate Research and Inquiry</a:t>
            </a:r>
            <a:endParaRPr/>
          </a:p>
          <a:p>
            <a:pPr indent="-457200" lvl="7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Center for Excellence in Writing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96716" y="378069"/>
            <a:ext cx="78251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visit us!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Classroom South (GS) Building, 2</a:t>
            </a:r>
            <a:r>
              <a:rPr b="0" baseline="3000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floor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284274" y="193925"/>
            <a:ext cx="116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Center for Learning And </a:t>
            </a:r>
            <a:endParaRPr b="1"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Success (CLASS) </a:t>
            </a:r>
            <a:r>
              <a:rPr b="1"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 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644769" y="15194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Intellectual Foundation Courses (IFP)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High School vs. College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Skills for College Success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Faculty Interaction Skills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Campus Resources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Center for Teaching &amp; Learning (CTL) Information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552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4"/>
          <p:cNvGrpSpPr/>
          <p:nvPr/>
        </p:nvGrpSpPr>
        <p:grpSpPr>
          <a:xfrm>
            <a:off x="1250925" y="485643"/>
            <a:ext cx="8812954" cy="5263103"/>
            <a:chOff x="6255" y="191449"/>
            <a:chExt cx="8878656" cy="5439900"/>
          </a:xfrm>
        </p:grpSpPr>
        <p:sp>
          <p:nvSpPr>
            <p:cNvPr id="100" name="Google Shape;100;p4"/>
            <p:cNvSpPr/>
            <p:nvPr/>
          </p:nvSpPr>
          <p:spPr>
            <a:xfrm>
              <a:off x="6255" y="191449"/>
              <a:ext cx="4126500" cy="777600"/>
            </a:xfrm>
            <a:prstGeom prst="rect">
              <a:avLst/>
            </a:prstGeom>
            <a:solidFill>
              <a:srgbClr val="D31145"/>
            </a:solidFill>
            <a:ln cap="flat" cmpd="sng" w="12700">
              <a:solidFill>
                <a:srgbClr val="ED7D3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6255" y="191449"/>
              <a:ext cx="41265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HIGH SCHOOL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2499" y="969049"/>
              <a:ext cx="4114200" cy="4662300"/>
            </a:xfrm>
            <a:prstGeom prst="rect">
              <a:avLst/>
            </a:prstGeom>
            <a:solidFill>
              <a:srgbClr val="D8E2F3"/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12499" y="969049"/>
              <a:ext cx="4114200" cy="46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0025" lIns="133350" spcFirstLastPara="1" rIns="177800" wrap="square" tIns="1333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time is structured by your family, teachers &amp; others.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are in class 30 hours per week.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family &amp; teachers will remind you of your responsibilities &amp; help you manage them.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768611" y="191449"/>
              <a:ext cx="4116300" cy="777600"/>
            </a:xfrm>
            <a:prstGeom prst="rect">
              <a:avLst/>
            </a:prstGeom>
            <a:solidFill>
              <a:srgbClr val="D31145"/>
            </a:solidFill>
            <a:ln cap="flat" cmpd="sng" w="12700">
              <a:solidFill>
                <a:srgbClr val="ED7D3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4768611" y="191449"/>
              <a:ext cx="41163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COLLEGE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70609" y="969049"/>
              <a:ext cx="4112400" cy="4662300"/>
            </a:xfrm>
            <a:prstGeom prst="rect">
              <a:avLst/>
            </a:prstGeom>
            <a:solidFill>
              <a:srgbClr val="D8E2F3"/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4770609" y="969049"/>
              <a:ext cx="4112400" cy="46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0025" lIns="133350" spcFirstLastPara="1" rIns="177800" wrap="square" tIns="1333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manage your own time.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are in class 12-16 hours a week. That is 135 fewer hours in class!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must balance your own responsibilities and set your own priorities.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228600" marR="0" rtl="0" algn="l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3408" r="537" t="5793"/>
          <a:stretch/>
        </p:blipFill>
        <p:spPr>
          <a:xfrm>
            <a:off x="1508375" y="305550"/>
            <a:ext cx="8322375" cy="5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 b="2" l="3820" r="196" t="5678"/>
          <a:stretch/>
        </p:blipFill>
        <p:spPr>
          <a:xfrm>
            <a:off x="1508375" y="305550"/>
            <a:ext cx="8791763" cy="5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 b="0" l="3726" r="0" t="5421"/>
          <a:stretch/>
        </p:blipFill>
        <p:spPr>
          <a:xfrm>
            <a:off x="1508375" y="305550"/>
            <a:ext cx="8920728" cy="5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7">
            <a:alphaModFix/>
          </a:blip>
          <a:srcRect b="881" l="3985" r="894" t="6267"/>
          <a:stretch/>
        </p:blipFill>
        <p:spPr>
          <a:xfrm>
            <a:off x="1508376" y="305551"/>
            <a:ext cx="8920728" cy="54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216408" y="1156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Skills for College Success</a:t>
            </a:r>
            <a:endParaRPr/>
          </a:p>
        </p:txBody>
      </p:sp>
      <p:grpSp>
        <p:nvGrpSpPr>
          <p:cNvPr id="121" name="Google Shape;121;p18"/>
          <p:cNvGrpSpPr/>
          <p:nvPr/>
        </p:nvGrpSpPr>
        <p:grpSpPr>
          <a:xfrm>
            <a:off x="452934" y="1017083"/>
            <a:ext cx="6393122" cy="1374136"/>
            <a:chOff x="438149" y="1177564"/>
            <a:chExt cx="6393122" cy="1374136"/>
          </a:xfrm>
        </p:grpSpPr>
        <p:sp>
          <p:nvSpPr>
            <p:cNvPr id="122" name="Google Shape;122;p18"/>
            <p:cNvSpPr txBox="1"/>
            <p:nvPr/>
          </p:nvSpPr>
          <p:spPr>
            <a:xfrm>
              <a:off x="1857374" y="1749848"/>
              <a:ext cx="49738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Engage in your classes</a:t>
              </a:r>
              <a:endParaRPr/>
            </a:p>
          </p:txBody>
        </p:sp>
        <p:pic>
          <p:nvPicPr>
            <p:cNvPr id="123" name="Google Shape;12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8149" y="1177564"/>
              <a:ext cx="1276351" cy="13741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8"/>
          <p:cNvGrpSpPr/>
          <p:nvPr/>
        </p:nvGrpSpPr>
        <p:grpSpPr>
          <a:xfrm>
            <a:off x="224335" y="2415652"/>
            <a:ext cx="5843091" cy="1327440"/>
            <a:chOff x="224335" y="2415652"/>
            <a:chExt cx="5843091" cy="1327440"/>
          </a:xfrm>
        </p:grpSpPr>
        <p:sp>
          <p:nvSpPr>
            <p:cNvPr id="125" name="Google Shape;125;p18"/>
            <p:cNvSpPr txBox="1"/>
            <p:nvPr/>
          </p:nvSpPr>
          <p:spPr>
            <a:xfrm>
              <a:off x="1838326" y="2864165"/>
              <a:ext cx="42291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 management</a:t>
              </a:r>
              <a:endParaRPr/>
            </a:p>
          </p:txBody>
        </p:sp>
        <p:pic>
          <p:nvPicPr>
            <p:cNvPr id="126" name="Google Shape;126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335" y="2415652"/>
              <a:ext cx="1716638" cy="1327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8"/>
          <p:cNvGrpSpPr/>
          <p:nvPr/>
        </p:nvGrpSpPr>
        <p:grpSpPr>
          <a:xfrm>
            <a:off x="595455" y="3771570"/>
            <a:ext cx="6700696" cy="1232805"/>
            <a:chOff x="595455" y="3771570"/>
            <a:chExt cx="6700696" cy="1232805"/>
          </a:xfrm>
        </p:grpSpPr>
        <p:sp>
          <p:nvSpPr>
            <p:cNvPr id="128" name="Google Shape;128;p18"/>
            <p:cNvSpPr txBox="1"/>
            <p:nvPr/>
          </p:nvSpPr>
          <p:spPr>
            <a:xfrm>
              <a:off x="1819276" y="4153700"/>
              <a:ext cx="54768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Sharpen your study skills</a:t>
              </a:r>
              <a:endParaRPr/>
            </a:p>
          </p:txBody>
        </p:sp>
        <p:pic>
          <p:nvPicPr>
            <p:cNvPr id="129" name="Google Shape;129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5455" y="3771570"/>
              <a:ext cx="1222223" cy="12328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18"/>
          <p:cNvGrpSpPr/>
          <p:nvPr/>
        </p:nvGrpSpPr>
        <p:grpSpPr>
          <a:xfrm>
            <a:off x="596382" y="5061331"/>
            <a:ext cx="5471044" cy="1346095"/>
            <a:chOff x="596382" y="5061331"/>
            <a:chExt cx="5471044" cy="1346095"/>
          </a:xfrm>
        </p:grpSpPr>
        <p:sp>
          <p:nvSpPr>
            <p:cNvPr id="131" name="Google Shape;131;p18"/>
            <p:cNvSpPr txBox="1"/>
            <p:nvPr/>
          </p:nvSpPr>
          <p:spPr>
            <a:xfrm>
              <a:off x="1847851" y="5529317"/>
              <a:ext cx="42195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Practice self-care</a:t>
              </a:r>
              <a:endParaRPr/>
            </a:p>
          </p:txBody>
        </p:sp>
        <p:pic>
          <p:nvPicPr>
            <p:cNvPr id="132" name="Google Shape;132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6382" y="5061331"/>
              <a:ext cx="1222894" cy="13460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96475" y="298000"/>
            <a:ext cx="104535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</a:rPr>
              <a:t>Center for Learning And </a:t>
            </a:r>
            <a:endParaRPr b="1" sz="3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</a:rPr>
              <a:t>Student Success (CLASS) Ob</a:t>
            </a:r>
            <a:r>
              <a:rPr b="1" i="0" lang="en-US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jectives 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9 BEST Scientific Study Tips"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936" y="1747225"/>
            <a:ext cx="6975375" cy="39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12430897" y="401594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290146" y="604769"/>
            <a:ext cx="8433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Interacting with Faculty: Top 5 Tips</a:t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1180546" y="1728520"/>
            <a:ext cx="837669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to class prepared 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 your syllabus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office hours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Ask for help before you need it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honest with your professor &amp; to yourself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255799" y="198280"/>
            <a:ext cx="425148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Campus Resources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" name="Google Shape;151;p21"/>
          <p:cNvGraphicFramePr/>
          <p:nvPr/>
        </p:nvGraphicFramePr>
        <p:xfrm>
          <a:off x="255799" y="11035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{0F3A4092-4489-45DE-9B44-9C5970BF25D2}</a:tableStyleId>
              </a:tblPr>
              <a:tblGrid>
                <a:gridCol w="2285175"/>
                <a:gridCol w="1327650"/>
                <a:gridCol w="1406775"/>
                <a:gridCol w="2637700"/>
              </a:tblGrid>
              <a:tr h="54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Office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Location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Phone Number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Email/ Website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6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479"/>
                          </a:solidFill>
                        </a:rPr>
                        <a:t>University Advising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SU 80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Room 201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44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561-297-3064</a:t>
                      </a:r>
                      <a:endParaRPr sz="1400" u="none" cap="none" strike="noStrike">
                        <a:solidFill>
                          <a:srgbClr val="004479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advisingservices@fau.edu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76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479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479"/>
                          </a:solidFill>
                        </a:rPr>
                        <a:t>Student Accessibility Services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4479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SU 80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Room 133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561-297-3880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https://www.fau.edu/sas/about/contact_us.php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479"/>
                          </a:solidFill>
                        </a:rPr>
                        <a:t>Career Center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SU 80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Room 220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561-297-3533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career@fau.edu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479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479"/>
                          </a:solidFill>
                        </a:rPr>
                        <a:t>OIT Help Desk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4479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CM 138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561-297-3999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http://helpdesk.fau.edu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479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479"/>
                          </a:solidFill>
                        </a:rPr>
                        <a:t>Student Health Services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4479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SS-8W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Room 240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561-297-3512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8"/>
                        </a:rPr>
                        <a:t>https://www.fau.edu/shs/about/contact_us.php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9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479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479"/>
                          </a:solidFill>
                        </a:rPr>
                        <a:t>Counseling and Psychological Services (CAPS)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4479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SSB 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Room 229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479"/>
                          </a:solidFill>
                        </a:rPr>
                        <a:t>561-297-3540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9"/>
                        </a:rPr>
                        <a:t>https://www.fau.edu/counseling</a:t>
                      </a:r>
                      <a:r>
                        <a:rPr lang="en-US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2021-03-17T14:13:15Z</dcterms:created>
  <dc:creator>Tiffany Burnett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0x010100CCF3A6BB2EE2604285D2B040EB7F1FE2</vt:lpwstr>
  </property>
</Properties>
</file>