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mz7KnjIxT6lh1BDq7tUQDKbuG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101930" y="4970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My financial aid package is all set…now what?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994558" y="1949026"/>
            <a:ext cx="67481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out the Financial Aid Disbursement Estimator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up Direct Deposit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 the Financial Aid Calendar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75" y="4006365"/>
            <a:ext cx="5514925" cy="227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Dates on this Page to Your Calendar" id="150" name="Google Shape;1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2177" y="3781750"/>
            <a:ext cx="2505446" cy="95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Financial Aid to pay for Books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434439" y="18699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Short Term Advance – up to $750 in your direct deposit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Book Store Line of Credit – up to $400 at the bookstore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632" y="4229111"/>
            <a:ext cx="1938523" cy="770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1"/>
          <p:cNvCxnSpPr/>
          <p:nvPr/>
        </p:nvCxnSpPr>
        <p:spPr>
          <a:xfrm>
            <a:off x="2749155" y="4636349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9" name="Google Shape;15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2731" y="3964463"/>
            <a:ext cx="1244947" cy="1300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1"/>
          <p:cNvCxnSpPr/>
          <p:nvPr/>
        </p:nvCxnSpPr>
        <p:spPr>
          <a:xfrm>
            <a:off x="4687678" y="4636876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61" name="Google Shape;16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8776" y="3429000"/>
            <a:ext cx="13525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Learn more…</a:t>
            </a: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339436" y="184620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..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..about student loans, budgeting, and making educated financial decisions!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Available to ALL currently enrolled students </a:t>
            </a:r>
            <a:endParaRPr sz="26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additional cost</a:t>
            </a:r>
            <a:endParaRPr sz="26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Zero credit hours = NO PASS/FAIL!</a:t>
            </a:r>
            <a:endParaRPr sz="26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Materials remain fully accessible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202" y="3040082"/>
            <a:ext cx="4376229" cy="2149433"/>
          </a:xfrm>
          <a:prstGeom prst="rect">
            <a:avLst/>
          </a:prstGeom>
          <a:noFill/>
          <a:ln>
            <a:noFill/>
          </a:ln>
          <a:effectLst>
            <a:outerShdw blurRad="1651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Questions?!</a:t>
            </a:r>
            <a:endParaRPr/>
          </a:p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Office of Student Financial Aid </a:t>
            </a:r>
            <a:endParaRPr sz="1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Support Services Bldg, </a:t>
            </a:r>
            <a:endParaRPr sz="1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SU80, Room 233</a:t>
            </a:r>
            <a:endParaRPr sz="1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(561) 297-3530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 your Financial Aid Counselor  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 b="0" l="12537" r="0" t="0"/>
          <a:stretch/>
        </p:blipFill>
        <p:spPr>
          <a:xfrm>
            <a:off x="6743156" y="1860748"/>
            <a:ext cx="1008042" cy="90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543" y="4768859"/>
            <a:ext cx="1938523" cy="770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3"/>
          <p:cNvCxnSpPr/>
          <p:nvPr/>
        </p:nvCxnSpPr>
        <p:spPr>
          <a:xfrm>
            <a:off x="2960066" y="5182233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78" name="Google Shape;17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2580" y="4650538"/>
            <a:ext cx="1066819" cy="1063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13"/>
          <p:cNvCxnSpPr/>
          <p:nvPr/>
        </p:nvCxnSpPr>
        <p:spPr>
          <a:xfrm>
            <a:off x="4549399" y="5195625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0" name="Google Shape;18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4418" y="4650538"/>
            <a:ext cx="1066819" cy="106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Hello! </a:t>
            </a:r>
            <a:endParaRPr/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Student Financial Aid </a:t>
            </a:r>
            <a:br>
              <a:rPr lang="en-US" sz="3200"/>
            </a:b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Support Services Bldg</a:t>
            </a:r>
            <a:br>
              <a:rPr lang="en-US" sz="3200"/>
            </a:b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SU80, Room 233</a:t>
            </a:r>
            <a:br>
              <a:rPr lang="en-US" sz="3200"/>
            </a:b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(561) 297-3530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12537" r="0" t="0"/>
          <a:stretch/>
        </p:blipFill>
        <p:spPr>
          <a:xfrm>
            <a:off x="4122331" y="2846949"/>
            <a:ext cx="900931" cy="8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530949"/>
            <a:ext cx="1938523" cy="770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2"/>
          <p:cNvCxnSpPr/>
          <p:nvPr/>
        </p:nvCxnSpPr>
        <p:spPr>
          <a:xfrm>
            <a:off x="2776723" y="4916318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7712" y="4296097"/>
            <a:ext cx="1289237" cy="124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"/>
          <p:cNvCxnSpPr/>
          <p:nvPr/>
        </p:nvCxnSpPr>
        <p:spPr>
          <a:xfrm>
            <a:off x="4762005" y="4916318"/>
            <a:ext cx="52251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95" name="Google Shape;9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8749" y="4296096"/>
            <a:ext cx="1289237" cy="124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3449" t="0"/>
          <a:stretch/>
        </p:blipFill>
        <p:spPr>
          <a:xfrm>
            <a:off x="572936" y="365125"/>
            <a:ext cx="5332531" cy="365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3379" t="0"/>
          <a:stretch/>
        </p:blipFill>
        <p:spPr>
          <a:xfrm>
            <a:off x="5768307" y="1438554"/>
            <a:ext cx="5448333" cy="398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Student requirements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Financial Aid offer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Academic Progress</a:t>
            </a:r>
            <a:endParaRPr/>
          </a:p>
        </p:txBody>
      </p:sp>
      <p:pic>
        <p:nvPicPr>
          <p:cNvPr descr="Financial Aid Self Service Menu"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32" y="681036"/>
            <a:ext cx="6971848" cy="274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Complete a FAFSA</a:t>
            </a:r>
            <a:endParaRPr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When: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Now! FAFSA opened October 1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each year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Summer semesters: 2020-2021 application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Fall 2021 and on: 2021-2022 application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Why: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Apply for grants, loans, Work-Study, and to be considered 	for institutional grants and scholarships…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You never know!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How: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Online at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studentaid.gov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StudentAid.gov app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268185" y="42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Understanding your Aid Package</a:t>
            </a:r>
            <a:endParaRPr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268185" y="17365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753094" y="2369911"/>
            <a:ext cx="869966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see it yet?  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All student requirements must be satisfied for a student to be packaged and for aid to disburse 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ourier New"/>
              <a:buChar char="o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meet SAP, enrollment requirement,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ourier New"/>
              <a:buChar char="o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degree applicability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ourier New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Apply for Scholarships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44" y="1591398"/>
            <a:ext cx="6404376" cy="476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Bright Futures Scholarships </a:t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 Bright Futures that you will attend </a:t>
            </a:r>
            <a:r>
              <a:rPr b="1" lang="en-US" sz="3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FAU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Required GPA to renew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urier New"/>
              <a:buChar char="o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Florida Academic Scholarship: 3.0 GPA</a:t>
            </a:r>
            <a:endParaRPr/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Covers 100% of tuition and applicable fees</a:t>
            </a:r>
            <a:endParaRPr sz="3000">
              <a:solidFill>
                <a:schemeClr val="lt1"/>
              </a:solidFill>
            </a:endParaRPr>
          </a:p>
          <a:p>
            <a:pPr indent="-3048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o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Florida Medallion Scholarship: 2.75 GPA</a:t>
            </a:r>
            <a:endParaRPr/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Covers 75% of tuition and applicable fees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be enrolled in minimum 6 credits and degree seeking 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Available during the Summer!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Loans 101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38200" y="1825625"/>
            <a:ext cx="851955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None/>
            </a:pPr>
            <a:r>
              <a:rPr b="1" lang="en-US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If you need to borrow money for college costs: </a:t>
            </a:r>
            <a:endParaRPr sz="2400">
              <a:solidFill>
                <a:srgbClr val="323F4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None/>
            </a:pP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6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Start with federal loans: subsidized vs unsubsidized </a:t>
            </a:r>
            <a:endParaRPr sz="2600">
              <a:solidFill>
                <a:srgbClr val="323F4F"/>
              </a:solidFill>
            </a:endParaRPr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Fixed interest rate, income-driven repayment plans, periods of deferment </a:t>
            </a:r>
            <a:r>
              <a:rPr b="1" i="0" lang="en-US" sz="260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None/>
            </a:pPr>
            <a:r>
              <a:rPr b="1" lang="en-US" sz="24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Keep in Mind:</a:t>
            </a:r>
            <a:endParaRPr b="1" sz="2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Be a responsible borrower</a:t>
            </a:r>
            <a:endParaRPr sz="2600">
              <a:solidFill>
                <a:srgbClr val="323F4F"/>
              </a:solidFill>
            </a:endParaRPr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Research starting salaries in your field</a:t>
            </a:r>
            <a:endParaRPr sz="2600">
              <a:solidFill>
                <a:srgbClr val="323F4F"/>
              </a:solidFill>
            </a:endParaRPr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Understand terms of your loan</a:t>
            </a:r>
            <a:endParaRPr sz="2600">
              <a:solidFill>
                <a:srgbClr val="323F4F"/>
              </a:solidFill>
            </a:endParaRPr>
          </a:p>
          <a:p>
            <a:pPr indent="-4572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Make payments on time </a:t>
            </a:r>
            <a:endParaRPr sz="2600">
              <a:solidFill>
                <a:srgbClr val="323F4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2021-03-17T14:13:15Z</dcterms:created>
  <dc:creator>Tiffany Burnett</dc:creator>
</cp:coreProperties>
</file>