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jufmorpzncmEGvugNQqQQnlwz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1.gif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1.gif"/><Relationship Id="rId11" Type="http://schemas.openxmlformats.org/officeDocument/2006/relationships/image" Target="../media/image12.png"/><Relationship Id="rId10" Type="http://schemas.openxmlformats.org/officeDocument/2006/relationships/image" Target="../media/image9.jpg"/><Relationship Id="rId9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/>
          <p:nvPr/>
        </p:nvSpPr>
        <p:spPr>
          <a:xfrm>
            <a:off x="475598" y="583430"/>
            <a:ext cx="75436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Atlantic Dining Hall / Jupiter Dining Hall</a:t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75598" y="2054472"/>
            <a:ext cx="961937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you can eat with a great variety of favorites and flavors.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 us serve you! – Our dining halls are still all you care to eat.</a:t>
            </a:r>
            <a:endParaRPr sz="2400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 us cook for you, stay on campus.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Breakfast, lunch, and dinner are served weekdays with brunch and dinner on weekends.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closed in between meal periods for deep cleaning and disinfection.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Grab and go options available to keep you moving through your day.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of all – a great value anytime you want to eat.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155839" y="300415"/>
            <a:ext cx="64126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372149" y="1360403"/>
            <a:ext cx="9354312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x a month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Decor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Meals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Food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Entertainment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Raffles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0421" y="454368"/>
            <a:ext cx="2125954" cy="265744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538" y="2959509"/>
            <a:ext cx="3038168" cy="22786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1129" y="4597019"/>
            <a:ext cx="2504538" cy="21445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72149" y="592574"/>
            <a:ext cx="64126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Dining Plans - Residential Students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372149" y="1288160"/>
            <a:ext cx="11615412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Residential Meal Plans - Boca Raton Campus (Per Semester)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Meals a Week				$1,951.00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Meals a Week and $100 in Flex Bucks 	$1,846.50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Meals a Week and $100 in Flex Bucks	$1,646.00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Meals a Week and $550 in Flex Bucks 	$1,990.50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Residential Meal Plans – Jupiter Campus (Per Semester)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Meals a Week	$2,070.00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Meals a Week	$1,948.00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◊ Meals are for the Atlantic Dining Hall and Jupiter Dining Hall.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◊ Flex Bucks can only be used at dining locations, they are issued one time per semester,  and expire at the end of the semester.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◊ Meal plans reset every Sunday.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385725" y="583430"/>
            <a:ext cx="72037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Commuter Students – Profiler Meal Plans and Owl Bucks</a:t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385725" y="1199180"/>
            <a:ext cx="8022295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Profiler Meal Plans can be used at the Atlantic Dining Hall and the Jupiter Dining Hall – These meals do not expire throughout the year and only expire after one year of inactivity.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Meals		$247.17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 Meals		$348.82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Meals		$569.33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110 Meals		$700.85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Owl Bucks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Pre-paid declining balance account for use at any FAU Dining location and the FAU Bookstore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be added to any meal plan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expire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72149" y="592574"/>
            <a:ext cx="64126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to Eat (Summer 2021)</a:t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372149" y="1890326"/>
            <a:ext cx="935431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Starbucks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Chick-fil-A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Subway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Outtakes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w.chick-fil-a.com/-/media/Images/CFACOM/Defau..."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7546" y="2580750"/>
            <a:ext cx="1976436" cy="111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bucks - Wikipedia" id="118" name="Google Shape;1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7007" y="1196415"/>
            <a:ext cx="1097515" cy="111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 Sandwiches - Breakfast, Sandwiches, Salads &amp;amp; More | SUBWAY®" id="119" name="Google Shape;1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3564" y="3500299"/>
            <a:ext cx="3364400" cy="176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17964" y="3918629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>
            <a:off x="372149" y="592574"/>
            <a:ext cx="64126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to Eat (Fall 2021)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72149" y="1360403"/>
            <a:ext cx="9354312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Atlantic Dining Hall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Starbucks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Chick-fil-A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Pizza Hut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Wendy’s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Pollo Tropical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Dunkin’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Einstein Bros.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Subway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Outtakes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w.chick-fil-a.com/-/media/Images/CFACOM/Defau..." id="127" name="Google Shape;1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382" y="2352791"/>
            <a:ext cx="1822358" cy="1025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bucks - Wikipedia" id="128" name="Google Shape;1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7322" y="973129"/>
            <a:ext cx="1048162" cy="1062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 Sandwiches - Breakfast, Sandwiches, Salads &amp;amp; More | SUBWAY®" id="129" name="Google Shape;12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0879" y="4246124"/>
            <a:ext cx="1931364" cy="101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a Hut - Home | Facebook" id="130" name="Google Shape;13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87984" y="2294520"/>
            <a:ext cx="1366837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stein Bros. Glades Rd &amp; US 441 | Bagels, Coffee, Breakfast" id="131" name="Google Shape;13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3942" y="3866260"/>
            <a:ext cx="1254919" cy="1254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nkin' logo.svg" id="132" name="Google Shape;13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58811" y="3796795"/>
            <a:ext cx="2095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lo Tropical introduces 21-day healthful meal plan | Restaurant  Hospitality" id="133" name="Google Shape;133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96776" y="1292074"/>
            <a:ext cx="1619570" cy="84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163592" y="3866364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519644" y="546854"/>
            <a:ext cx="31836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GET App</a:t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519644" y="1816067"/>
            <a:ext cx="885295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GET app? We are excited to present this new and innovative dining feature.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GET app allows you to track your meal plan, Flex Bucks, and Owl Bucks. 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ability to order food in advance for pick up.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GET app is available for download in both the Apple App Store and Google Play Store.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2212" y="1518247"/>
            <a:ext cx="2987819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621" y="4687326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" y="0"/>
            <a:ext cx="12189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2021-03-17T14:13:15Z</dcterms:created>
  <dc:creator>Tiffany Burnett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0x0101006D3F35AC7DAFB847B284FF9C1351DD5B</vt:lpwstr>
  </property>
</Properties>
</file>