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71" r:id="rId6"/>
    <p:sldId id="258" r:id="rId7"/>
    <p:sldId id="259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scsnpt8pVVoBynZoqaCMufI+L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Dipentima" userId="b62bcecb-b764-4b9e-a482-463b1b4bd1f5" providerId="ADAL" clId="{1F20EF2B-17B3-4284-A73C-C835E8E5855A}"/>
    <pc:docChg chg="undo modSld">
      <pc:chgData name="Jordan Dipentima" userId="b62bcecb-b764-4b9e-a482-463b1b4bd1f5" providerId="ADAL" clId="{1F20EF2B-17B3-4284-A73C-C835E8E5855A}" dt="2021-12-07T18:56:44.040" v="56" actId="1076"/>
      <pc:docMkLst>
        <pc:docMk/>
      </pc:docMkLst>
      <pc:sldChg chg="modSp">
        <pc:chgData name="Jordan Dipentima" userId="b62bcecb-b764-4b9e-a482-463b1b4bd1f5" providerId="ADAL" clId="{1F20EF2B-17B3-4284-A73C-C835E8E5855A}" dt="2021-12-07T18:56:44.040" v="56" actId="1076"/>
        <pc:sldMkLst>
          <pc:docMk/>
          <pc:sldMk cId="0" sldId="259"/>
        </pc:sldMkLst>
        <pc:picChg chg="mod">
          <ac:chgData name="Jordan Dipentima" userId="b62bcecb-b764-4b9e-a482-463b1b4bd1f5" providerId="ADAL" clId="{1F20EF2B-17B3-4284-A73C-C835E8E5855A}" dt="2021-12-07T18:56:44.040" v="56" actId="1076"/>
          <ac:picMkLst>
            <pc:docMk/>
            <pc:sldMk cId="0" sldId="259"/>
            <ac:picMk id="43" creationId="{00000000-0000-0000-0000-000000000000}"/>
          </ac:picMkLst>
        </pc:picChg>
        <pc:picChg chg="mod">
          <ac:chgData name="Jordan Dipentima" userId="b62bcecb-b764-4b9e-a482-463b1b4bd1f5" providerId="ADAL" clId="{1F20EF2B-17B3-4284-A73C-C835E8E5855A}" dt="2021-12-07T18:56:43.571" v="55" actId="1076"/>
          <ac:picMkLst>
            <pc:docMk/>
            <pc:sldMk cId="0" sldId="259"/>
            <ac:picMk id="1026" creationId="{087725AF-1F05-4E1B-83D0-4FC6E7B1621B}"/>
          </ac:picMkLst>
        </pc:picChg>
        <pc:picChg chg="mod">
          <ac:chgData name="Jordan Dipentima" userId="b62bcecb-b764-4b9e-a482-463b1b4bd1f5" providerId="ADAL" clId="{1F20EF2B-17B3-4284-A73C-C835E8E5855A}" dt="2021-12-07T18:55:43.383" v="45" actId="1076"/>
          <ac:picMkLst>
            <pc:docMk/>
            <pc:sldMk cId="0" sldId="259"/>
            <ac:picMk id="1028" creationId="{938051C2-F339-4DE5-BF4D-9084A0722FD1}"/>
          </ac:picMkLst>
        </pc:picChg>
        <pc:picChg chg="mod">
          <ac:chgData name="Jordan Dipentima" userId="b62bcecb-b764-4b9e-a482-463b1b4bd1f5" providerId="ADAL" clId="{1F20EF2B-17B3-4284-A73C-C835E8E5855A}" dt="2021-12-07T18:55:45.969" v="46" actId="1076"/>
          <ac:picMkLst>
            <pc:docMk/>
            <pc:sldMk cId="0" sldId="259"/>
            <ac:picMk id="1030" creationId="{049E05E6-B6FE-4C69-80B1-8A09523A5821}"/>
          </ac:picMkLst>
        </pc:picChg>
      </pc:sldChg>
      <pc:sldChg chg="addSp modSp">
        <pc:chgData name="Jordan Dipentima" userId="b62bcecb-b764-4b9e-a482-463b1b4bd1f5" providerId="ADAL" clId="{1F20EF2B-17B3-4284-A73C-C835E8E5855A}" dt="2021-12-07T18:54:51.351" v="43" actId="1035"/>
        <pc:sldMkLst>
          <pc:docMk/>
          <pc:sldMk cId="3867646931" sldId="271"/>
        </pc:sldMkLst>
        <pc:spChg chg="mod">
          <ac:chgData name="Jordan Dipentima" userId="b62bcecb-b764-4b9e-a482-463b1b4bd1f5" providerId="ADAL" clId="{1F20EF2B-17B3-4284-A73C-C835E8E5855A}" dt="2021-12-07T18:54:47.894" v="26" actId="1035"/>
          <ac:spMkLst>
            <pc:docMk/>
            <pc:sldMk cId="3867646931" sldId="271"/>
            <ac:spMk id="35" creationId="{00000000-0000-0000-0000-000000000000}"/>
          </ac:spMkLst>
        </pc:spChg>
        <pc:picChg chg="add mod">
          <ac:chgData name="Jordan Dipentima" userId="b62bcecb-b764-4b9e-a482-463b1b4bd1f5" providerId="ADAL" clId="{1F20EF2B-17B3-4284-A73C-C835E8E5855A}" dt="2021-12-07T18:54:51.351" v="43" actId="1035"/>
          <ac:picMkLst>
            <pc:docMk/>
            <pc:sldMk cId="3867646931" sldId="271"/>
            <ac:picMk id="2" creationId="{6F793F08-EDE5-4C1D-A0A1-D47A0C75F2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Schedules from MODO</a:t>
            </a:r>
            <a:endParaRPr dirty="0"/>
          </a:p>
        </p:txBody>
      </p:sp>
      <p:sp>
        <p:nvSpPr>
          <p:cNvPr id="107" name="Google Shape;1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e2e624aa9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Social Media</a:t>
            </a:r>
            <a:endParaRPr dirty="0"/>
          </a:p>
        </p:txBody>
      </p:sp>
      <p:sp>
        <p:nvSpPr>
          <p:cNvPr id="115" name="Google Shape;115;ge2e624aa9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0931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e2e624aa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e2e624aa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e2e624aa9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e2e624aa9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"/>
          <p:cNvSpPr txBox="1"/>
          <p:nvPr/>
        </p:nvSpPr>
        <p:spPr>
          <a:xfrm>
            <a:off x="2706845" y="2567100"/>
            <a:ext cx="61344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endParaRPr sz="40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8425" y="0"/>
            <a:ext cx="12584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8" descr="image0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0969" y="2203126"/>
            <a:ext cx="7170062" cy="2882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8"/>
          <p:cNvSpPr/>
          <p:nvPr/>
        </p:nvSpPr>
        <p:spPr>
          <a:xfrm>
            <a:off x="1" y="1049625"/>
            <a:ext cx="119763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Visit </a:t>
            </a:r>
            <a:r>
              <a:rPr lang="en-US" sz="60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MY</a:t>
            </a: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FAU</a:t>
            </a:r>
            <a:endParaRPr sz="6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598200"/>
            <a:ext cx="2206169" cy="220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0B8F7A-A77D-4D58-AF60-4A3D3F9DA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231" y="716858"/>
            <a:ext cx="9685538" cy="439565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2e624aa98_0_17"/>
          <p:cNvSpPr/>
          <p:nvPr/>
        </p:nvSpPr>
        <p:spPr>
          <a:xfrm>
            <a:off x="822650" y="248788"/>
            <a:ext cx="4477800" cy="65106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e2e624aa98_0_17"/>
          <p:cNvSpPr/>
          <p:nvPr/>
        </p:nvSpPr>
        <p:spPr>
          <a:xfrm>
            <a:off x="6264225" y="248788"/>
            <a:ext cx="3507300" cy="53541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71151-985C-4B0E-A3CC-896B9E863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061" y="539664"/>
            <a:ext cx="3334977" cy="59288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F2D766-7224-4BEB-B3E6-24F123D1B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8156" y="348560"/>
            <a:ext cx="2899438" cy="5154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4714450" y="4213830"/>
            <a:ext cx="6281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2730745" y="1328977"/>
            <a:ext cx="67305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6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Live</a:t>
            </a:r>
            <a:r>
              <a:rPr lang="en-US" sz="4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Captioning</a:t>
            </a:r>
            <a:endParaRPr sz="11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93F08-EDE5-4C1D-A0A1-D47A0C75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675" y="2469429"/>
            <a:ext cx="2914650" cy="280035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6764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/>
          <p:nvPr/>
        </p:nvSpPr>
        <p:spPr>
          <a:xfrm>
            <a:off x="1067133" y="760490"/>
            <a:ext cx="3647317" cy="4696706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778" y="1400804"/>
            <a:ext cx="2084029" cy="345164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"/>
          <p:cNvSpPr/>
          <p:nvPr/>
        </p:nvSpPr>
        <p:spPr>
          <a:xfrm>
            <a:off x="4714450" y="4213830"/>
            <a:ext cx="62817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Executive Director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New Student Transitions &amp; Family Engagement</a:t>
            </a:r>
            <a:b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4341999" y="3429000"/>
            <a:ext cx="673051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Katie G. Burke</a:t>
            </a:r>
            <a:endParaRPr sz="11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ge2e624aa98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349" y="746300"/>
            <a:ext cx="1539825" cy="225394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43" name="Google Shape;43;ge2e624aa9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2993" y="746300"/>
            <a:ext cx="1539825" cy="230385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</p:pic>
      <p:pic>
        <p:nvPicPr>
          <p:cNvPr id="1026" name="Picture 2" descr="Ty'Trell Dixon">
            <a:extLst>
              <a:ext uri="{FF2B5EF4-FFF2-40B4-BE49-F238E27FC236}">
                <a16:creationId xmlns:a16="http://schemas.microsoft.com/office/drawing/2014/main" id="{087725AF-1F05-4E1B-83D0-4FC6E7B1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713" y="746300"/>
            <a:ext cx="1539825" cy="230973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innie Mettelus">
            <a:extLst>
              <a:ext uri="{FF2B5EF4-FFF2-40B4-BE49-F238E27FC236}">
                <a16:creationId xmlns:a16="http://schemas.microsoft.com/office/drawing/2014/main" id="{938051C2-F339-4DE5-BF4D-9084A0722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800" y="3429000"/>
            <a:ext cx="1539825" cy="230973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. Dax Boatwright">
            <a:extLst>
              <a:ext uri="{FF2B5EF4-FFF2-40B4-BE49-F238E27FC236}">
                <a16:creationId xmlns:a16="http://schemas.microsoft.com/office/drawing/2014/main" id="{049E05E6-B6FE-4C69-80B1-8A09523A5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63" y="3429000"/>
            <a:ext cx="1539825" cy="230973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e2e624aa98_0_23"/>
          <p:cNvSpPr/>
          <p:nvPr/>
        </p:nvSpPr>
        <p:spPr>
          <a:xfrm>
            <a:off x="1781850" y="558800"/>
            <a:ext cx="8236200" cy="4686300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ge2e624aa98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575" y="862113"/>
            <a:ext cx="7252752" cy="4079676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>
            <a:off x="1161949" y="722195"/>
            <a:ext cx="3539114" cy="4524778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4533993" y="4411698"/>
            <a:ext cx="65808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Interim Vice President 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 Affairs and Enrollment Management</a:t>
            </a:r>
            <a:b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4"/>
          <p:cNvSpPr/>
          <p:nvPr/>
        </p:nvSpPr>
        <p:spPr>
          <a:xfrm>
            <a:off x="4314206" y="3442202"/>
            <a:ext cx="688191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Larry Faerman </a:t>
            </a:r>
            <a:endParaRPr sz="48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n-US"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4" descr="Dr. Larry Faerm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7261" y="1268216"/>
            <a:ext cx="2288490" cy="3432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/>
          <p:nvPr/>
        </p:nvSpPr>
        <p:spPr>
          <a:xfrm>
            <a:off x="273099" y="880949"/>
            <a:ext cx="8089665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First-Generation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 Success</a:t>
            </a:r>
            <a:endParaRPr sz="6000" b="1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273100" y="3124250"/>
            <a:ext cx="9465704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term “first-generation college student” is defined as a college student whose parents have not obtained a degree from a four-year college or university.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Goal: to connect students to resources available at Florida Atlantic University that better support and assist in their development as a student beyond average expectations! 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Office of First-generation Student Success serves as the first of its kind as an inclusive hub that serves as representation for the first-generation student, and programs containing resources that can benefit and most importantly, motivate students towards a successful college experience.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8474700" y="0"/>
            <a:ext cx="37173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31538F"/>
                </a:solidFill>
                <a:highlight>
                  <a:srgbClr val="FFFFFF"/>
                </a:highlight>
              </a:rPr>
              <a:t>Location:</a:t>
            </a:r>
            <a:r>
              <a:rPr lang="en-US" sz="1750">
                <a:solidFill>
                  <a:srgbClr val="31538F"/>
                </a:solidFill>
                <a:highlight>
                  <a:srgbClr val="FFFFFF"/>
                </a:highlight>
              </a:rPr>
              <a:t>Bldg. SU-80, Rm. 214</a:t>
            </a:r>
            <a:endParaRPr sz="1750">
              <a:solidFill>
                <a:srgbClr val="31538F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31538F"/>
                </a:solidFill>
                <a:highlight>
                  <a:srgbClr val="FFFFFF"/>
                </a:highlight>
              </a:rPr>
              <a:t>Phone:</a:t>
            </a:r>
            <a:r>
              <a:rPr lang="en-US" sz="1750">
                <a:solidFill>
                  <a:srgbClr val="31538F"/>
                </a:solidFill>
                <a:highlight>
                  <a:srgbClr val="FFFFFF"/>
                </a:highlight>
              </a:rPr>
              <a:t> 561-297-4941  </a:t>
            </a:r>
            <a:endParaRPr sz="1750">
              <a:solidFill>
                <a:srgbClr val="31538F"/>
              </a:solidFill>
              <a:highlight>
                <a:srgbClr val="FFFFFF"/>
              </a:highlight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31538F"/>
                </a:solidFill>
                <a:highlight>
                  <a:srgbClr val="FFFFFF"/>
                </a:highlight>
              </a:rPr>
              <a:t>Email:</a:t>
            </a:r>
            <a:r>
              <a:rPr lang="en-US" sz="1750">
                <a:solidFill>
                  <a:srgbClr val="333333"/>
                </a:solidFill>
                <a:highlight>
                  <a:srgbClr val="FFFFFF"/>
                </a:highlight>
              </a:rPr>
              <a:t> </a:t>
            </a:r>
            <a:r>
              <a:rPr lang="en-US" sz="1750">
                <a:solidFill>
                  <a:srgbClr val="CC0000"/>
                </a:solidFill>
                <a:highlight>
                  <a:srgbClr val="FFFFFF"/>
                </a:highlight>
              </a:rPr>
              <a:t>firstgenprogram@fau.edu</a:t>
            </a: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/>
          <p:nvPr/>
        </p:nvSpPr>
        <p:spPr>
          <a:xfrm>
            <a:off x="1121516" y="728446"/>
            <a:ext cx="3591950" cy="4733941"/>
          </a:xfrm>
          <a:prstGeom prst="rect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4829793" y="3574479"/>
            <a:ext cx="501454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Interim Associate Director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New Student Orientation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3888196" y="2789649"/>
            <a:ext cx="689774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Jordan </a:t>
            </a:r>
            <a:r>
              <a:rPr lang="en-US" sz="4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DiPentima</a:t>
            </a:r>
            <a:endParaRPr sz="4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en-US" sz="12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6" descr="Jordan Dipentim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0140" y="1334750"/>
            <a:ext cx="2254703" cy="3521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/>
          <p:nvPr/>
        </p:nvSpPr>
        <p:spPr>
          <a:xfrm>
            <a:off x="-422021" y="2585480"/>
            <a:ext cx="110309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2021 Orientation Leaders</a:t>
            </a:r>
            <a:br>
              <a:rPr lang="en-US" sz="60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60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53C441282144A8C0548155C315D33" ma:contentTypeVersion="14" ma:contentTypeDescription="Create a new document." ma:contentTypeScope="" ma:versionID="a6c639f82d0ba91570d3066ed9884991">
  <xsd:schema xmlns:xsd="http://www.w3.org/2001/XMLSchema" xmlns:xs="http://www.w3.org/2001/XMLSchema" xmlns:p="http://schemas.microsoft.com/office/2006/metadata/properties" xmlns:ns3="cec7660b-2f11-49e4-91d4-3ee7c50bd776" xmlns:ns4="679ae70b-a0ac-42e1-9159-e522d75dba84" targetNamespace="http://schemas.microsoft.com/office/2006/metadata/properties" ma:root="true" ma:fieldsID="7f1f1123b3abec09404049d14f71261e" ns3:_="" ns4:_="">
    <xsd:import namespace="cec7660b-2f11-49e4-91d4-3ee7c50bd776"/>
    <xsd:import namespace="679ae70b-a0ac-42e1-9159-e522d75dba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c7660b-2f11-49e4-91d4-3ee7c50bd7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9ae70b-a0ac-42e1-9159-e522d75dba8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5DBE31-A6C4-46D8-A3D2-434AA8D6F0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c7660b-2f11-49e4-91d4-3ee7c50bd776"/>
    <ds:schemaRef ds:uri="679ae70b-a0ac-42e1-9159-e522d75dba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8E64DC-8AA5-440A-AFD8-A0F5DC782E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37558B-519B-42CF-97DD-AF12F56DF880}">
  <ds:schemaRefs>
    <ds:schemaRef ds:uri="http://purl.org/dc/dcmitype/"/>
    <ds:schemaRef ds:uri="679ae70b-a0ac-42e1-9159-e522d75dba84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cec7660b-2f11-49e4-91d4-3ee7c50bd77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179</Words>
  <Application>Microsoft Office PowerPoint</Application>
  <PresentationFormat>Widescreen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Suzanna Wells</dc:creator>
  <cp:lastModifiedBy>Jordan Dipentima</cp:lastModifiedBy>
  <cp:revision>4</cp:revision>
  <dcterms:modified xsi:type="dcterms:W3CDTF">2021-12-07T18:57:18Z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0x010100DA953C441282144A8C0548155C315D33</vt:lpwstr>
  </property>
</Properties>
</file>