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hMloWRnu+Ihy/1Wqg7IAp1Z7aI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ge4c9def93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 name="Google Shape;19;ge4c9def93f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699ebed5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g10699ebed5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4c9def93f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ge4c9def93f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ge4c9def93f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 name="Google Shape;24;ge4c9def93f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g10699ebed5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 name="Google Shape;29;g10699ebed59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10699ebed5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 name="Google Shape;34;g10699ebed5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e4d9989b6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 name="Google Shape;39;ge4d9989b6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10699ebed5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 name="Google Shape;44;g10699ebed5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4d9989b6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 name="Google Shape;49;ge4d9989b66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0699ebed5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 name="Google Shape;54;g10699ebed59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4d9989b66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ge4d9989b6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youtube.com/watch?v=LjAcI7Zsq00"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youtube.com/watch?v=UKPwtCRTHRs"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YfHBux0yuH8"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xyCLdClJAQE"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hvpsGaarBSs"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youtube.com/watch?v=lqFEKnGvFfs"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pic>
        <p:nvPicPr>
          <p:cNvPr id="21" name="Google Shape;21;ge4c9def93f_0_3" title="FAU SOAR Welcome">
            <a:hlinkClick r:id="rId3"/>
          </p:cNvPr>
          <p:cNvPicPr preferRelativeResize="0"/>
          <p:nvPr/>
        </p:nvPicPr>
        <p:blipFill>
          <a:blip r:embed="rId4">
            <a:alphaModFix/>
          </a:blip>
          <a:stretch>
            <a:fillRect/>
          </a:stretch>
        </p:blipFill>
        <p:spPr>
          <a:xfrm>
            <a:off x="2507825" y="309300"/>
            <a:ext cx="7176350" cy="538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1000"/>
                                        <p:tgtEl>
                                          <p:spTgt spid="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g10699ebed59_0_0"/>
          <p:cNvPicPr preferRelativeResize="0"/>
          <p:nvPr/>
        </p:nvPicPr>
        <p:blipFill>
          <a:blip r:embed="rId3">
            <a:alphaModFix/>
          </a:blip>
          <a:stretch>
            <a:fillRect/>
          </a:stretch>
        </p:blipFill>
        <p:spPr>
          <a:xfrm>
            <a:off x="2614275" y="663264"/>
            <a:ext cx="6963426" cy="4645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ge4c9def93f_0_30" title="Paradise Pride">
            <a:hlinkClick r:id="rId3"/>
          </p:cNvPr>
          <p:cNvPicPr preferRelativeResize="0"/>
          <p:nvPr/>
        </p:nvPicPr>
        <p:blipFill>
          <a:blip r:embed="rId4">
            <a:alphaModFix/>
          </a:blip>
          <a:stretch>
            <a:fillRect/>
          </a:stretch>
        </p:blipFill>
        <p:spPr>
          <a:xfrm>
            <a:off x="2783050" y="443750"/>
            <a:ext cx="6625900" cy="4969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pic>
        <p:nvPicPr>
          <p:cNvPr id="26" name="Google Shape;26;ge4c9def93f_0_6" title="FAU ESports">
            <a:hlinkClick r:id="rId3"/>
          </p:cNvPr>
          <p:cNvPicPr preferRelativeResize="0"/>
          <p:nvPr/>
        </p:nvPicPr>
        <p:blipFill>
          <a:blip r:embed="rId4">
            <a:alphaModFix/>
          </a:blip>
          <a:stretch>
            <a:fillRect/>
          </a:stretch>
        </p:blipFill>
        <p:spPr>
          <a:xfrm>
            <a:off x="2820400" y="567025"/>
            <a:ext cx="6551200" cy="491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1000"/>
                                        <p:tgtEl>
                                          <p:spTgt spid="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pic>
        <p:nvPicPr>
          <p:cNvPr id="31" name="Google Shape;31;g10699ebed59_0_10"/>
          <p:cNvPicPr preferRelativeResize="0"/>
          <p:nvPr/>
        </p:nvPicPr>
        <p:blipFill>
          <a:blip r:embed="rId3">
            <a:alphaModFix/>
          </a:blip>
          <a:stretch>
            <a:fillRect/>
          </a:stretch>
        </p:blipFill>
        <p:spPr>
          <a:xfrm>
            <a:off x="2828113" y="767501"/>
            <a:ext cx="6535774" cy="436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pic>
        <p:nvPicPr>
          <p:cNvPr id="36" name="Google Shape;36;g10699ebed59_0_15"/>
          <p:cNvPicPr preferRelativeResize="0"/>
          <p:nvPr/>
        </p:nvPicPr>
        <p:blipFill>
          <a:blip r:embed="rId3">
            <a:alphaModFix/>
          </a:blip>
          <a:stretch>
            <a:fillRect/>
          </a:stretch>
        </p:blipFill>
        <p:spPr>
          <a:xfrm>
            <a:off x="2631463" y="698575"/>
            <a:ext cx="6929075" cy="462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descr="The History of FAU dates back to 1942 when the Boca Raton Army Air Field opened in the sleepy coastal resort town of Boca Raton. Watch how the airbase transformed into Florida Atlantic University, the first public university in South Florida." id="41" name="Google Shape;41;ge4d9989b66_0_0" title="The History of FAU in Two Minutes">
            <a:hlinkClick r:id="rId3"/>
          </p:cNvPr>
          <p:cNvPicPr preferRelativeResize="0"/>
          <p:nvPr/>
        </p:nvPicPr>
        <p:blipFill>
          <a:blip r:embed="rId4">
            <a:alphaModFix/>
          </a:blip>
          <a:stretch>
            <a:fillRect/>
          </a:stretch>
        </p:blipFill>
        <p:spPr>
          <a:xfrm>
            <a:off x="2406963" y="107575"/>
            <a:ext cx="7378075" cy="5533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g10699ebed59_0_5"/>
          <p:cNvPicPr preferRelativeResize="0"/>
          <p:nvPr/>
        </p:nvPicPr>
        <p:blipFill>
          <a:blip r:embed="rId3">
            <a:alphaModFix/>
          </a:blip>
          <a:stretch>
            <a:fillRect/>
          </a:stretch>
        </p:blipFill>
        <p:spPr>
          <a:xfrm>
            <a:off x="2673250" y="1027314"/>
            <a:ext cx="6845475" cy="4567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pic>
        <p:nvPicPr>
          <p:cNvPr descr="Graduating students offer advice to the incoming class of 2018." id="51" name="Google Shape;51;ge4d9989b66_0_13" title="Graduates give advice to incoming freshman">
            <a:hlinkClick r:id="rId3"/>
          </p:cNvPr>
          <p:cNvPicPr preferRelativeResize="0"/>
          <p:nvPr/>
        </p:nvPicPr>
        <p:blipFill>
          <a:blip r:embed="rId4">
            <a:alphaModFix/>
          </a:blip>
          <a:stretch>
            <a:fillRect/>
          </a:stretch>
        </p:blipFill>
        <p:spPr>
          <a:xfrm>
            <a:off x="2404775" y="314500"/>
            <a:ext cx="7057375" cy="5293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g10699ebed59_0_20"/>
          <p:cNvPicPr preferRelativeResize="0"/>
          <p:nvPr/>
        </p:nvPicPr>
        <p:blipFill>
          <a:blip r:embed="rId3">
            <a:alphaModFix/>
          </a:blip>
          <a:stretch>
            <a:fillRect/>
          </a:stretch>
        </p:blipFill>
        <p:spPr>
          <a:xfrm>
            <a:off x="3048000" y="969075"/>
            <a:ext cx="6096000" cy="405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descr="Nearly one-third of the Schmidt Family Complex for Academic and Athletic Excellence will house Florida Atlantic University's College of Business Executive Education degree programs, corporate training, and non-credit professional development programs. With an expanded home, FAU can offer a comprehensive suite of graduate and professional group study and meeting areas and executive-style classrooms featuring the latest in instructional technology in graduate education." id="61" name="Google Shape;61;ge4d9989b66_0_22" title="FAU's College of Business Executive Education Degree Programs within Schmidt Family Complex">
            <a:hlinkClick r:id="rId3"/>
          </p:cNvPr>
          <p:cNvPicPr preferRelativeResize="0"/>
          <p:nvPr/>
        </p:nvPicPr>
        <p:blipFill>
          <a:blip r:embed="rId4">
            <a:alphaModFix/>
          </a:blip>
          <a:stretch>
            <a:fillRect/>
          </a:stretch>
        </p:blipFill>
        <p:spPr>
          <a:xfrm>
            <a:off x="2337550" y="454950"/>
            <a:ext cx="6745426" cy="5059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Suzanna Wells</dc:creator>
</cp:coreProperties>
</file>