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5+WzhcMng+9jvxixDAlP/QWzW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e2a8561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106e2a85616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fd839a3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cfd839a3e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3ef84020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103ef84020a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57f04d1b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1057f04d1b7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8723048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58723048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mailto:FAUPARK@FAU.EDU" TargetMode="External"/><Relationship Id="rId5" Type="http://schemas.openxmlformats.org/officeDocument/2006/relationships/hyperlink" Target="https://www.fau.edu/parkin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http://www.faustore.com/" TargetMode="External"/><Relationship Id="rId6" Type="http://schemas.openxmlformats.org/officeDocument/2006/relationships/hyperlink" Target="http://www.faustore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/>
        </p:nvSpPr>
        <p:spPr>
          <a:xfrm>
            <a:off x="1524000" y="1050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Live Captioning</a:t>
            </a:r>
            <a:br>
              <a:rPr b="1" lang="en-US" sz="4800">
                <a:solidFill>
                  <a:schemeClr val="dk1"/>
                </a:solidFill>
              </a:rPr>
            </a:br>
            <a:endParaRPr sz="4800">
              <a:solidFill>
                <a:schemeClr val="dk1"/>
              </a:solidFill>
            </a:endParaRPr>
          </a:p>
        </p:txBody>
      </p:sp>
      <p:pic>
        <p:nvPicPr>
          <p:cNvPr id="89" name="Google Shape;8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925" y="2376625"/>
            <a:ext cx="2305050" cy="262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e2a85616_2_0"/>
          <p:cNvSpPr txBox="1"/>
          <p:nvPr>
            <p:ph type="title"/>
          </p:nvPr>
        </p:nvSpPr>
        <p:spPr>
          <a:xfrm>
            <a:off x="0" y="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Business Services</a:t>
            </a:r>
            <a:endParaRPr/>
          </a:p>
        </p:txBody>
      </p:sp>
      <p:sp>
        <p:nvSpPr>
          <p:cNvPr id="95" name="Google Shape;95;g106e2a85616_2_0"/>
          <p:cNvSpPr txBox="1"/>
          <p:nvPr>
            <p:ph idx="1" type="body"/>
          </p:nvPr>
        </p:nvSpPr>
        <p:spPr>
          <a:xfrm>
            <a:off x="311727" y="1733261"/>
            <a:ext cx="849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What: </a:t>
            </a:r>
            <a:r>
              <a:rPr lang="en-US"/>
              <a:t>Business Services provides you with a wide variety of services and retail options.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When: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M – F 8 a.m. – 5 p.m.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Where: </a:t>
            </a:r>
            <a:r>
              <a:rPr lang="en-US"/>
              <a:t>Building 8, Suite 124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Why: </a:t>
            </a:r>
            <a:r>
              <a:rPr lang="en-US"/>
              <a:t>To ensure that your needs are met without ever having to leave campus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How:</a:t>
            </a:r>
            <a:r>
              <a:rPr lang="en-US"/>
              <a:t>Email bizservices@fau.edu or call 561-297-2041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Visit our website https://www.fau.edu/business-services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fd839a3e6_0_0"/>
          <p:cNvSpPr txBox="1"/>
          <p:nvPr>
            <p:ph type="title"/>
          </p:nvPr>
        </p:nvSpPr>
        <p:spPr>
          <a:xfrm>
            <a:off x="0" y="19723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Parking and Transportation</a:t>
            </a:r>
            <a:endParaRPr b="1" u="sng"/>
          </a:p>
        </p:txBody>
      </p:sp>
      <p:sp>
        <p:nvSpPr>
          <p:cNvPr id="101" name="Google Shape;101;gcfd839a3e6_0_0"/>
          <p:cNvSpPr txBox="1"/>
          <p:nvPr>
            <p:ph idx="1" type="body"/>
          </p:nvPr>
        </p:nvSpPr>
        <p:spPr>
          <a:xfrm>
            <a:off x="0" y="1522925"/>
            <a:ext cx="9260700" cy="60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rPr b="1" lang="en-US" sz="3800">
                <a:latin typeface="Arial"/>
                <a:ea typeface="Arial"/>
                <a:cs typeface="Arial"/>
                <a:sym typeface="Arial"/>
              </a:rPr>
              <a:t>What: </a:t>
            </a:r>
            <a:r>
              <a:rPr lang="en-US" sz="3800"/>
              <a:t>Parking and Transportation</a:t>
            </a:r>
            <a:r>
              <a:rPr lang="en-US" sz="3800"/>
              <a:t> facilitates and 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rPr lang="en-US" sz="3800"/>
              <a:t>promotes alternative transportation options and provides a safe, 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rPr lang="en-US" sz="3800"/>
              <a:t>well-maintained parking facilities while ensuring equitable parking for the community. </a:t>
            </a:r>
            <a:endParaRPr b="1"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210"/>
              <a:buNone/>
            </a:pPr>
            <a:r>
              <a:t/>
            </a:r>
            <a:endParaRPr b="1"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210"/>
              <a:buNone/>
            </a:pPr>
            <a:r>
              <a:rPr b="1" lang="en-US" sz="3800">
                <a:latin typeface="Arial"/>
                <a:ea typeface="Arial"/>
                <a:cs typeface="Arial"/>
                <a:sym typeface="Arial"/>
              </a:rPr>
              <a:t>When:  </a:t>
            </a:r>
            <a:r>
              <a:rPr lang="en-US" sz="3800">
                <a:latin typeface="Arial"/>
                <a:ea typeface="Arial"/>
                <a:cs typeface="Arial"/>
                <a:sym typeface="Arial"/>
              </a:rPr>
              <a:t>M – F 8 a.m. – 5 p.m. 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210"/>
              <a:buNone/>
            </a:pPr>
            <a:r>
              <a:t/>
            </a:r>
            <a:endParaRPr b="1"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rPr b="1" lang="en-US" sz="3800">
                <a:latin typeface="Arial"/>
                <a:ea typeface="Arial"/>
                <a:cs typeface="Arial"/>
                <a:sym typeface="Arial"/>
              </a:rPr>
              <a:t>Where: </a:t>
            </a:r>
            <a:r>
              <a:rPr lang="en-US" sz="3800"/>
              <a:t>Building 80, Suite 116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t/>
            </a:r>
            <a:endParaRPr b="1"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4210"/>
              <a:buNone/>
            </a:pPr>
            <a:r>
              <a:rPr b="1" lang="en-US" sz="3800">
                <a:latin typeface="Arial"/>
                <a:ea typeface="Arial"/>
                <a:cs typeface="Arial"/>
                <a:sym typeface="Arial"/>
              </a:rPr>
              <a:t>Why: </a:t>
            </a:r>
            <a:r>
              <a:rPr lang="en-US" sz="3800"/>
              <a:t>To ensure that your needs are met regarding parking permits and transportation 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3684"/>
              <a:buNone/>
            </a:pPr>
            <a:r>
              <a:t/>
            </a:r>
            <a:endParaRPr b="1"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3684"/>
              <a:buNone/>
            </a:pPr>
            <a:r>
              <a:rPr b="1" lang="en-US" sz="3800">
                <a:latin typeface="Arial"/>
                <a:ea typeface="Arial"/>
                <a:cs typeface="Arial"/>
                <a:sym typeface="Arial"/>
              </a:rPr>
              <a:t>How:</a:t>
            </a:r>
            <a:r>
              <a:rPr lang="en-US" sz="3800"/>
              <a:t> 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3684"/>
              <a:buNone/>
            </a:pPr>
            <a:r>
              <a:rPr lang="en-US" sz="3800"/>
              <a:t>Email:  </a:t>
            </a:r>
            <a:r>
              <a:rPr lang="en-US" sz="3800" u="sng">
                <a:solidFill>
                  <a:schemeClr val="hlink"/>
                </a:solidFill>
                <a:hlinkClick r:id="rId4"/>
              </a:rPr>
              <a:t>FAUPARK@FAU.EDU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3684"/>
              <a:buNone/>
            </a:pPr>
            <a:r>
              <a:rPr lang="en-US" sz="3800"/>
              <a:t>Phone: 561-297-2771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3684"/>
              <a:buNone/>
            </a:pPr>
            <a:r>
              <a:rPr lang="en-US" sz="3800"/>
              <a:t>website: </a:t>
            </a:r>
            <a:r>
              <a:rPr lang="en-US" sz="3800" u="sng">
                <a:solidFill>
                  <a:schemeClr val="hlink"/>
                </a:solidFill>
                <a:hlinkClick r:id="rId5"/>
              </a:rPr>
              <a:t>https://www.fau.edu/parking/</a:t>
            </a:r>
            <a:endParaRPr sz="3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103ef84020a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273525" cy="8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03ef84020a_0_5"/>
          <p:cNvSpPr txBox="1"/>
          <p:nvPr/>
        </p:nvSpPr>
        <p:spPr>
          <a:xfrm>
            <a:off x="26850" y="1082225"/>
            <a:ext cx="12138300" cy="5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Order course materials early from our website</a:t>
            </a:r>
            <a:r>
              <a:rPr lang="en-US" sz="17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700" u="sng">
                <a:solidFill>
                  <a:schemeClr val="hlink"/>
                </a:solidFill>
                <a:hlinkClick r:id="rId6"/>
              </a:rPr>
              <a:t>www.FAUstore.com</a:t>
            </a:r>
            <a:endParaRPr sz="17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Check website often for updates on store hours, timeline to receive your order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Read your emails from Follett.com and eFollett.com.  This is information regarding your order.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Why buy from your Campus Store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We work directly with faculty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Some courses do not use an actual book but online resources, lab items, etc. 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If you need an actual book you can purchase a New or Used book, Rent your book or buy Digital book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Use financial aid funds in-store and online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We have the best selection of Florida Atlantic University Gear!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When you come to the store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Have your Z number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Have your order confirmation number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•</a:t>
            </a:r>
            <a:r>
              <a:rPr lang="en-US" sz="1700">
                <a:solidFill>
                  <a:schemeClr val="dk1"/>
                </a:solidFill>
              </a:rPr>
              <a:t>Be patient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FAU Campus Store is located on the Breezeway (Building 76)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561.297.3720 – telephone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Cheri Pearcey, Store Manager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1057f04d1b7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462974" cy="10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057f04d1b7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97625"/>
            <a:ext cx="8405049" cy="59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587230481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10587230481_0_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g1058723048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2021-03-17T14:13:15Z</dcterms:created>
  <dc:creator>Tiffany Burnett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0x010100DA953C441282144A8C0548155C315D33</vt:lpwstr>
  </property>
</Properties>
</file>