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47" r:id="rId4"/>
  </p:sldMasterIdLst>
  <p:notesMasterIdLst>
    <p:notesMasterId r:id="rId15"/>
  </p:notesMasterIdLst>
  <p:handoutMasterIdLst>
    <p:handoutMasterId r:id="rId16"/>
  </p:handoutMasterIdLst>
  <p:sldIdLst>
    <p:sldId id="392" r:id="rId5"/>
    <p:sldId id="403" r:id="rId6"/>
    <p:sldId id="393" r:id="rId7"/>
    <p:sldId id="400" r:id="rId8"/>
    <p:sldId id="401" r:id="rId9"/>
    <p:sldId id="410" r:id="rId10"/>
    <p:sldId id="402" r:id="rId11"/>
    <p:sldId id="399" r:id="rId12"/>
    <p:sldId id="404" r:id="rId13"/>
    <p:sldId id="409" r:id="rId14"/>
  </p:sldIdLst>
  <p:sldSz cx="9144000" cy="5143500" type="screen16x9"/>
  <p:notesSz cx="6858000" cy="9296400"/>
  <p:defaultTextStyle>
    <a:defPPr>
      <a:defRPr lang="en-US"/>
    </a:defPPr>
    <a:lvl1pPr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000" b="1" kern="1200">
        <a:solidFill>
          <a:srgbClr val="00457C"/>
        </a:solidFill>
        <a:latin typeface="Times New Roman" panose="02020603050405020304" pitchFamily="18" charset="0"/>
        <a:ea typeface="+mn-ea"/>
        <a:cs typeface="+mn-cs"/>
      </a:defRPr>
    </a:lvl5pPr>
    <a:lvl6pPr marL="2286000" algn="l" defTabSz="914400" rtl="0" eaLnBrk="1" latinLnBrk="0" hangingPunct="1">
      <a:defRPr sz="2000" b="1" kern="1200">
        <a:solidFill>
          <a:srgbClr val="00457C"/>
        </a:solidFill>
        <a:latin typeface="Times New Roman" panose="02020603050405020304" pitchFamily="18" charset="0"/>
        <a:ea typeface="+mn-ea"/>
        <a:cs typeface="+mn-cs"/>
      </a:defRPr>
    </a:lvl6pPr>
    <a:lvl7pPr marL="2743200" algn="l" defTabSz="914400" rtl="0" eaLnBrk="1" latinLnBrk="0" hangingPunct="1">
      <a:defRPr sz="2000" b="1" kern="1200">
        <a:solidFill>
          <a:srgbClr val="00457C"/>
        </a:solidFill>
        <a:latin typeface="Times New Roman" panose="02020603050405020304" pitchFamily="18" charset="0"/>
        <a:ea typeface="+mn-ea"/>
        <a:cs typeface="+mn-cs"/>
      </a:defRPr>
    </a:lvl7pPr>
    <a:lvl8pPr marL="3200400" algn="l" defTabSz="914400" rtl="0" eaLnBrk="1" latinLnBrk="0" hangingPunct="1">
      <a:defRPr sz="2000" b="1" kern="1200">
        <a:solidFill>
          <a:srgbClr val="00457C"/>
        </a:solidFill>
        <a:latin typeface="Times New Roman" panose="02020603050405020304" pitchFamily="18" charset="0"/>
        <a:ea typeface="+mn-ea"/>
        <a:cs typeface="+mn-cs"/>
      </a:defRPr>
    </a:lvl8pPr>
    <a:lvl9pPr marL="3657600" algn="l" defTabSz="914400" rtl="0" eaLnBrk="1" latinLnBrk="0" hangingPunct="1">
      <a:defRPr sz="2000" b="1" kern="1200">
        <a:solidFill>
          <a:srgbClr val="00457C"/>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968"/>
    <a:srgbClr val="969696"/>
    <a:srgbClr val="CC0000"/>
    <a:srgbClr val="336699"/>
    <a:srgbClr val="000066"/>
    <a:srgbClr val="00457C"/>
    <a:srgbClr val="22B400"/>
    <a:srgbClr val="29D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954" autoAdjust="0"/>
    <p:restoredTop sz="94636" autoAdjust="0"/>
  </p:normalViewPr>
  <p:slideViewPr>
    <p:cSldViewPr>
      <p:cViewPr varScale="1">
        <p:scale>
          <a:sx n="135" d="100"/>
          <a:sy n="135" d="100"/>
        </p:scale>
        <p:origin x="1494" y="120"/>
      </p:cViewPr>
      <p:guideLst>
        <p:guide orient="horz" pos="162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3852" y="10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dirty="0"/>
          </a:p>
        </p:txBody>
      </p:sp>
      <p:sp>
        <p:nvSpPr>
          <p:cNvPr id="65539" name="Rectangle 3"/>
          <p:cNvSpPr>
            <a:spLocks noGrp="1" noChangeArrowheads="1"/>
          </p:cNvSpPr>
          <p:nvPr>
            <p:ph type="dt" sz="quarter"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dirty="0"/>
          </a:p>
        </p:txBody>
      </p:sp>
      <p:sp>
        <p:nvSpPr>
          <p:cNvPr id="65540" name="Rectangle 4"/>
          <p:cNvSpPr>
            <a:spLocks noGrp="1" noChangeArrowheads="1"/>
          </p:cNvSpPr>
          <p:nvPr>
            <p:ph type="ftr" sz="quarter" idx="2"/>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dirty="0"/>
          </a:p>
        </p:txBody>
      </p:sp>
      <p:sp>
        <p:nvSpPr>
          <p:cNvPr id="65541" name="Rectangle 5"/>
          <p:cNvSpPr>
            <a:spLocks noGrp="1" noChangeArrowheads="1"/>
          </p:cNvSpPr>
          <p:nvPr>
            <p:ph type="sldNum" sz="quarter" idx="3"/>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7D371499-216F-4DCC-B1DD-0334B10A3F75}" type="slidenum">
              <a:rPr lang="en-US" altLang="en-US"/>
              <a:pPr>
                <a:defRPr/>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3970" name="Rectangle 2"/>
          <p:cNvSpPr>
            <a:spLocks noGrp="1" noChangeArrowheads="1"/>
          </p:cNvSpPr>
          <p:nvPr>
            <p:ph type="hdr" sz="quarter"/>
          </p:nvPr>
        </p:nvSpPr>
        <p:spPr bwMode="auto">
          <a:xfrm>
            <a:off x="0"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dirty="0"/>
          </a:p>
        </p:txBody>
      </p:sp>
      <p:sp>
        <p:nvSpPr>
          <p:cNvPr id="83971" name="Rectangle 3"/>
          <p:cNvSpPr>
            <a:spLocks noGrp="1" noChangeArrowheads="1"/>
          </p:cNvSpPr>
          <p:nvPr>
            <p:ph type="dt" idx="1"/>
          </p:nvPr>
        </p:nvSpPr>
        <p:spPr bwMode="auto">
          <a:xfrm>
            <a:off x="3884613" y="0"/>
            <a:ext cx="2971800" cy="4651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a:solidFill>
                  <a:schemeClr val="tx1"/>
                </a:solidFill>
                <a:latin typeface="Times New Roman" pitchFamily="18" charset="0"/>
              </a:defRPr>
            </a:lvl1pPr>
          </a:lstStyle>
          <a:p>
            <a:pPr>
              <a:defRPr/>
            </a:pPr>
            <a:endParaRPr lang="en-US" dirty="0"/>
          </a:p>
        </p:txBody>
      </p:sp>
      <p:sp>
        <p:nvSpPr>
          <p:cNvPr id="10244" name="Rectangle 4"/>
          <p:cNvSpPr>
            <a:spLocks noGrp="1" noRot="1" noChangeAspect="1" noChangeArrowheads="1" noTextEdit="1"/>
          </p:cNvSpPr>
          <p:nvPr>
            <p:ph type="sldImg" idx="2"/>
          </p:nvPr>
        </p:nvSpPr>
        <p:spPr bwMode="auto">
          <a:xfrm>
            <a:off x="330200" y="696913"/>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3973" name="Rectangle 5"/>
          <p:cNvSpPr>
            <a:spLocks noGrp="1" noChangeArrowheads="1"/>
          </p:cNvSpPr>
          <p:nvPr>
            <p:ph type="body" sz="quarter" idx="3"/>
          </p:nvPr>
        </p:nvSpPr>
        <p:spPr bwMode="auto">
          <a:xfrm>
            <a:off x="685800" y="4416425"/>
            <a:ext cx="5486400" cy="41830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3974" name="Rectangle 6"/>
          <p:cNvSpPr>
            <a:spLocks noGrp="1" noChangeArrowheads="1"/>
          </p:cNvSpPr>
          <p:nvPr>
            <p:ph type="ftr" sz="quarter" idx="4"/>
          </p:nvPr>
        </p:nvSpPr>
        <p:spPr bwMode="auto">
          <a:xfrm>
            <a:off x="0"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eaLnBrk="1" hangingPunct="1">
              <a:defRPr sz="1200" b="0">
                <a:solidFill>
                  <a:schemeClr val="tx1"/>
                </a:solidFill>
                <a:latin typeface="Times New Roman" pitchFamily="18" charset="0"/>
              </a:defRPr>
            </a:lvl1pPr>
          </a:lstStyle>
          <a:p>
            <a:pPr>
              <a:defRPr/>
            </a:pPr>
            <a:endParaRPr lang="en-US" dirty="0"/>
          </a:p>
        </p:txBody>
      </p:sp>
      <p:sp>
        <p:nvSpPr>
          <p:cNvPr id="83975" name="Rectangle 7"/>
          <p:cNvSpPr>
            <a:spLocks noGrp="1" noChangeArrowheads="1"/>
          </p:cNvSpPr>
          <p:nvPr>
            <p:ph type="sldNum" sz="quarter" idx="5"/>
          </p:nvPr>
        </p:nvSpPr>
        <p:spPr bwMode="auto">
          <a:xfrm>
            <a:off x="3884613" y="8829675"/>
            <a:ext cx="2971800" cy="4651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a:solidFill>
                  <a:schemeClr val="tx1"/>
                </a:solidFill>
                <a:latin typeface="Times New Roman" charset="0"/>
              </a:defRPr>
            </a:lvl1pPr>
          </a:lstStyle>
          <a:p>
            <a:pPr>
              <a:defRPr/>
            </a:pPr>
            <a:fld id="{411A35B0-9741-455C-89ED-6DF95C7EAC9D}"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000" b="1">
                <a:solidFill>
                  <a:srgbClr val="00457C"/>
                </a:solidFill>
                <a:latin typeface="Times New Roman" panose="02020603050405020304" pitchFamily="18" charset="0"/>
              </a:defRPr>
            </a:lvl1pPr>
            <a:lvl2pPr marL="742950" indent="-285750">
              <a:defRPr sz="2000" b="1">
                <a:solidFill>
                  <a:srgbClr val="00457C"/>
                </a:solidFill>
                <a:latin typeface="Times New Roman" panose="02020603050405020304" pitchFamily="18" charset="0"/>
              </a:defRPr>
            </a:lvl2pPr>
            <a:lvl3pPr marL="1143000" indent="-228600">
              <a:defRPr sz="2000" b="1">
                <a:solidFill>
                  <a:srgbClr val="00457C"/>
                </a:solidFill>
                <a:latin typeface="Times New Roman" panose="02020603050405020304" pitchFamily="18" charset="0"/>
              </a:defRPr>
            </a:lvl3pPr>
            <a:lvl4pPr marL="1600200" indent="-228600">
              <a:defRPr sz="2000" b="1">
                <a:solidFill>
                  <a:srgbClr val="00457C"/>
                </a:solidFill>
                <a:latin typeface="Times New Roman" panose="02020603050405020304" pitchFamily="18" charset="0"/>
              </a:defRPr>
            </a:lvl4pPr>
            <a:lvl5pPr marL="2057400" indent="-228600">
              <a:defRPr sz="2000" b="1">
                <a:solidFill>
                  <a:srgbClr val="00457C"/>
                </a:solidFill>
                <a:latin typeface="Times New Roman" panose="02020603050405020304" pitchFamily="18" charset="0"/>
              </a:defRPr>
            </a:lvl5pPr>
            <a:lvl6pPr marL="2514600" indent="-228600" eaLnBrk="0" fontAlgn="base" hangingPunct="0">
              <a:spcBef>
                <a:spcPct val="0"/>
              </a:spcBef>
              <a:spcAft>
                <a:spcPct val="0"/>
              </a:spcAft>
              <a:defRPr sz="2000" b="1">
                <a:solidFill>
                  <a:srgbClr val="00457C"/>
                </a:solidFill>
                <a:latin typeface="Times New Roman" panose="02020603050405020304" pitchFamily="18" charset="0"/>
              </a:defRPr>
            </a:lvl6pPr>
            <a:lvl7pPr marL="2971800" indent="-228600" eaLnBrk="0" fontAlgn="base" hangingPunct="0">
              <a:spcBef>
                <a:spcPct val="0"/>
              </a:spcBef>
              <a:spcAft>
                <a:spcPct val="0"/>
              </a:spcAft>
              <a:defRPr sz="2000" b="1">
                <a:solidFill>
                  <a:srgbClr val="00457C"/>
                </a:solidFill>
                <a:latin typeface="Times New Roman" panose="02020603050405020304" pitchFamily="18" charset="0"/>
              </a:defRPr>
            </a:lvl7pPr>
            <a:lvl8pPr marL="3429000" indent="-228600" eaLnBrk="0" fontAlgn="base" hangingPunct="0">
              <a:spcBef>
                <a:spcPct val="0"/>
              </a:spcBef>
              <a:spcAft>
                <a:spcPct val="0"/>
              </a:spcAft>
              <a:defRPr sz="2000" b="1">
                <a:solidFill>
                  <a:srgbClr val="00457C"/>
                </a:solidFill>
                <a:latin typeface="Times New Roman" panose="02020603050405020304" pitchFamily="18" charset="0"/>
              </a:defRPr>
            </a:lvl8pPr>
            <a:lvl9pPr marL="3886200" indent="-228600" eaLnBrk="0" fontAlgn="base" hangingPunct="0">
              <a:spcBef>
                <a:spcPct val="0"/>
              </a:spcBef>
              <a:spcAft>
                <a:spcPct val="0"/>
              </a:spcAft>
              <a:defRPr sz="2000" b="1">
                <a:solidFill>
                  <a:srgbClr val="00457C"/>
                </a:solidFill>
                <a:latin typeface="Times New Roman" panose="02020603050405020304" pitchFamily="18" charset="0"/>
              </a:defRPr>
            </a:lvl9pPr>
          </a:lstStyle>
          <a:p>
            <a:fld id="{F5A78E5C-060F-4BA8-9AB9-F5D08CEB3EEC}" type="slidenum">
              <a:rPr lang="en-US" altLang="en-US" sz="1200" b="0" smtClean="0">
                <a:solidFill>
                  <a:schemeClr val="tx1"/>
                </a:solidFill>
              </a:rPr>
              <a:pPr/>
              <a:t>1</a:t>
            </a:fld>
            <a:endParaRPr lang="en-US" altLang="en-US" sz="1200" b="0" dirty="0">
              <a:solidFill>
                <a:schemeClr val="tx1"/>
              </a:solidFill>
            </a:endParaRPr>
          </a:p>
        </p:txBody>
      </p:sp>
      <p:sp>
        <p:nvSpPr>
          <p:cNvPr id="13315" name="Rectangle 2"/>
          <p:cNvSpPr>
            <a:spLocks noGrp="1" noRot="1" noChangeAspect="1"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4</a:t>
            </a:fld>
            <a:endParaRPr lang="en-US" altLang="en-US" dirty="0"/>
          </a:p>
        </p:txBody>
      </p:sp>
    </p:spTree>
    <p:extLst>
      <p:ext uri="{BB962C8B-B14F-4D97-AF65-F5344CB8AC3E}">
        <p14:creationId xmlns:p14="http://schemas.microsoft.com/office/powerpoint/2010/main" val="31987313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5</a:t>
            </a:fld>
            <a:endParaRPr lang="en-US" altLang="en-US" dirty="0"/>
          </a:p>
        </p:txBody>
      </p:sp>
    </p:spTree>
    <p:extLst>
      <p:ext uri="{BB962C8B-B14F-4D97-AF65-F5344CB8AC3E}">
        <p14:creationId xmlns:p14="http://schemas.microsoft.com/office/powerpoint/2010/main" val="4662484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6</a:t>
            </a:fld>
            <a:endParaRPr lang="en-US" altLang="en-US" dirty="0"/>
          </a:p>
        </p:txBody>
      </p:sp>
    </p:spTree>
    <p:extLst>
      <p:ext uri="{BB962C8B-B14F-4D97-AF65-F5344CB8AC3E}">
        <p14:creationId xmlns:p14="http://schemas.microsoft.com/office/powerpoint/2010/main" val="38177597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1A35B0-9741-455C-89ED-6DF95C7EAC9D}" type="slidenum">
              <a:rPr lang="en-US" altLang="en-US" smtClean="0"/>
              <a:pPr>
                <a:defRPr/>
              </a:pPr>
              <a:t>10</a:t>
            </a:fld>
            <a:endParaRPr lang="en-US" altLang="en-US" dirty="0"/>
          </a:p>
        </p:txBody>
      </p:sp>
    </p:spTree>
    <p:extLst>
      <p:ext uri="{BB962C8B-B14F-4D97-AF65-F5344CB8AC3E}">
        <p14:creationId xmlns:p14="http://schemas.microsoft.com/office/powerpoint/2010/main" val="291449872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cSld name="Title Slide">
    <p:bg>
      <p:bgPr>
        <a:solidFill>
          <a:srgbClr val="D9D9D9">
            <a:alpha val="0"/>
          </a:srgbClr>
        </a:solidFill>
        <a:effectLst/>
      </p:bgPr>
    </p:bg>
    <p:spTree>
      <p:nvGrpSpPr>
        <p:cNvPr id="1" name=""/>
        <p:cNvGrpSpPr/>
        <p:nvPr/>
      </p:nvGrpSpPr>
      <p:grpSpPr>
        <a:xfrm>
          <a:off x="0" y="0"/>
          <a:ext cx="0" cy="0"/>
          <a:chOff x="0" y="0"/>
          <a:chExt cx="0" cy="0"/>
        </a:xfrm>
      </p:grpSpPr>
      <p:sp>
        <p:nvSpPr>
          <p:cNvPr id="4" name="Rectangle 11"/>
          <p:cNvSpPr>
            <a:spLocks noChangeArrowheads="1"/>
          </p:cNvSpPr>
          <p:nvPr/>
        </p:nvSpPr>
        <p:spPr bwMode="auto">
          <a:xfrm>
            <a:off x="0" y="0"/>
            <a:ext cx="9144000" cy="51435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Rectangle 12"/>
          <p:cNvSpPr>
            <a:spLocks noChangeArrowheads="1"/>
          </p:cNvSpPr>
          <p:nvPr/>
        </p:nvSpPr>
        <p:spPr bwMode="auto">
          <a:xfrm>
            <a:off x="0" y="0"/>
            <a:ext cx="9144000" cy="1828800"/>
          </a:xfrm>
          <a:prstGeom prst="rect">
            <a:avLst/>
          </a:prstGeom>
          <a:solidFill>
            <a:schemeClr val="bg1">
              <a:lumMod val="75000"/>
              <a:alpha val="32000"/>
            </a:schemeClr>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6" name="Rectangle 12"/>
          <p:cNvSpPr>
            <a:spLocks noChangeArrowheads="1"/>
          </p:cNvSpPr>
          <p:nvPr/>
        </p:nvSpPr>
        <p:spPr bwMode="auto">
          <a:xfrm>
            <a:off x="0" y="1847850"/>
            <a:ext cx="9144000" cy="57150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pic>
        <p:nvPicPr>
          <p:cNvPr id="8"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bwMode="auto">
          <a:xfrm>
            <a:off x="2488276" y="438150"/>
            <a:ext cx="4015047" cy="960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8"/>
          <p:cNvSpPr>
            <a:spLocks noGrp="1"/>
          </p:cNvSpPr>
          <p:nvPr>
            <p:ph type="body" sz="quarter" idx="11"/>
          </p:nvPr>
        </p:nvSpPr>
        <p:spPr>
          <a:xfrm>
            <a:off x="0" y="2495550"/>
            <a:ext cx="9144000" cy="2057400"/>
          </a:xfrm>
        </p:spPr>
        <p:txBody>
          <a:bodyPr/>
          <a:lstStyle>
            <a:lvl1pPr marL="0" indent="0" algn="ctr">
              <a:lnSpc>
                <a:spcPct val="100000"/>
              </a:lnSpc>
              <a:buNone/>
              <a:defRPr sz="2400">
                <a:solidFill>
                  <a:srgbClr val="003968"/>
                </a:solidFill>
                <a:latin typeface="Avenir Next"/>
              </a:defRPr>
            </a:lvl1pPr>
          </a:lstStyle>
          <a:p>
            <a:pPr lvl="0"/>
            <a:r>
              <a:rPr lang="en-US" dirty="0"/>
              <a:t>Edit Master text styles</a:t>
            </a:r>
          </a:p>
        </p:txBody>
      </p:sp>
      <p:sp>
        <p:nvSpPr>
          <p:cNvPr id="2" name="Title 1"/>
          <p:cNvSpPr>
            <a:spLocks noGrp="1"/>
          </p:cNvSpPr>
          <p:nvPr>
            <p:ph type="title"/>
          </p:nvPr>
        </p:nvSpPr>
        <p:spPr>
          <a:xfrm>
            <a:off x="0" y="1885950"/>
            <a:ext cx="9144000" cy="571500"/>
          </a:xfrm>
        </p:spPr>
        <p:txBody>
          <a:bodyPr>
            <a:noAutofit/>
          </a:bodyPr>
          <a:lstStyle>
            <a:lvl1pPr algn="ctr">
              <a:defRPr sz="3200" b="1" cap="none" baseline="0">
                <a:solidFill>
                  <a:srgbClr val="003968"/>
                </a:solidFill>
                <a:latin typeface="Avenir Next"/>
              </a:defRPr>
            </a:lvl1pPr>
          </a:lstStyle>
          <a:p>
            <a:r>
              <a:rPr lang="en-US" dirty="0"/>
              <a:t>Click to edit Master title style</a:t>
            </a:r>
          </a:p>
        </p:txBody>
      </p:sp>
      <p:sp>
        <p:nvSpPr>
          <p:cNvPr id="10" name="Rectangle 11"/>
          <p:cNvSpPr>
            <a:spLocks noChangeArrowheads="1"/>
          </p:cNvSpPr>
          <p:nvPr userDrawn="1"/>
        </p:nvSpPr>
        <p:spPr bwMode="auto">
          <a:xfrm>
            <a:off x="0" y="0"/>
            <a:ext cx="9144000" cy="5143500"/>
          </a:xfrm>
          <a:prstGeom prst="rect">
            <a:avLst/>
          </a:prstGeom>
          <a:no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1" name="Rectangle 12"/>
          <p:cNvSpPr>
            <a:spLocks noChangeArrowheads="1"/>
          </p:cNvSpPr>
          <p:nvPr userDrawn="1"/>
        </p:nvSpPr>
        <p:spPr bwMode="auto">
          <a:xfrm>
            <a:off x="0" y="0"/>
            <a:ext cx="9144000" cy="1828800"/>
          </a:xfrm>
          <a:prstGeom prst="rect">
            <a:avLst/>
          </a:prstGeom>
          <a:solidFill>
            <a:schemeClr val="bg1">
              <a:lumMod val="75000"/>
              <a:alpha val="32000"/>
            </a:schemeClr>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Tree>
    <p:extLst>
      <p:ext uri="{BB962C8B-B14F-4D97-AF65-F5344CB8AC3E}">
        <p14:creationId xmlns:p14="http://schemas.microsoft.com/office/powerpoint/2010/main" val="2254138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1443038" y="2736850"/>
            <a:ext cx="561816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p:cNvSpPr>
            <a:spLocks noGrp="1"/>
          </p:cNvSpPr>
          <p:nvPr>
            <p:ph type="title"/>
          </p:nvPr>
        </p:nvSpPr>
        <p:spPr>
          <a:xfrm>
            <a:off x="1443491" y="1200150"/>
            <a:ext cx="5617002" cy="1415963"/>
          </a:xfrm>
          <a:prstGeom prst="rect">
            <a:avLst/>
          </a:prstGeom>
        </p:spPr>
        <p:txBody>
          <a:bodyPr anchor="b"/>
          <a:lstStyle>
            <a:lvl1pPr algn="l">
              <a:defRPr lang="en-US" sz="3300" kern="1200" cap="none" dirty="0" smtClean="0">
                <a:solidFill>
                  <a:srgbClr val="00386B"/>
                </a:solidFill>
                <a:latin typeface="Avenir Nex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1443492" y="2737700"/>
            <a:ext cx="5617002" cy="759697"/>
          </a:xfrm>
          <a:prstGeom prst="rect">
            <a:avLst/>
          </a:prstGeom>
        </p:spPr>
        <p:txBody>
          <a:bodyPr tIns="91440">
            <a:normAutofit/>
          </a:bodyPr>
          <a:lstStyle>
            <a:lvl1pPr marL="0" indent="0" algn="l">
              <a:lnSpc>
                <a:spcPct val="100000"/>
              </a:lnSpc>
              <a:buNone/>
              <a:defRPr sz="1800">
                <a:solidFill>
                  <a:srgbClr val="003968"/>
                </a:solidFill>
                <a:latin typeface="Avenir Next"/>
              </a:defRPr>
            </a:lvl1pPr>
            <a:lvl2pPr marL="257175" indent="0">
              <a:buNone/>
              <a:defRPr sz="1125">
                <a:solidFill>
                  <a:schemeClr val="tx1">
                    <a:tint val="75000"/>
                  </a:schemeClr>
                </a:solidFill>
              </a:defRPr>
            </a:lvl2pPr>
            <a:lvl3pPr marL="514350" indent="0">
              <a:buNone/>
              <a:defRPr sz="1013">
                <a:solidFill>
                  <a:schemeClr val="tx1">
                    <a:tint val="75000"/>
                  </a:schemeClr>
                </a:solidFill>
              </a:defRPr>
            </a:lvl3pPr>
            <a:lvl4pPr marL="771525" indent="0">
              <a:buNone/>
              <a:defRPr sz="900">
                <a:solidFill>
                  <a:schemeClr val="tx1">
                    <a:tint val="75000"/>
                  </a:schemeClr>
                </a:solidFill>
              </a:defRPr>
            </a:lvl4pPr>
            <a:lvl5pPr marL="1028700" indent="0">
              <a:buNone/>
              <a:defRPr sz="900">
                <a:solidFill>
                  <a:schemeClr val="tx1">
                    <a:tint val="75000"/>
                  </a:schemeClr>
                </a:solidFill>
              </a:defRPr>
            </a:lvl5pPr>
            <a:lvl6pPr marL="1285875" indent="0">
              <a:buNone/>
              <a:defRPr sz="900">
                <a:solidFill>
                  <a:schemeClr val="tx1">
                    <a:tint val="75000"/>
                  </a:schemeClr>
                </a:solidFill>
              </a:defRPr>
            </a:lvl6pPr>
            <a:lvl7pPr marL="1543050" indent="0">
              <a:buNone/>
              <a:defRPr sz="900">
                <a:solidFill>
                  <a:schemeClr val="tx1">
                    <a:tint val="75000"/>
                  </a:schemeClr>
                </a:solidFill>
              </a:defRPr>
            </a:lvl7pPr>
            <a:lvl8pPr marL="1800225" indent="0">
              <a:buNone/>
              <a:defRPr sz="900">
                <a:solidFill>
                  <a:schemeClr val="tx1">
                    <a:tint val="75000"/>
                  </a:schemeClr>
                </a:solidFill>
              </a:defRPr>
            </a:lvl8pPr>
            <a:lvl9pPr marL="2057400" indent="0">
              <a:buNone/>
              <a:defRPr sz="9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7568591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6"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7" name="Content Placeholder 2"/>
          <p:cNvSpPr>
            <a:spLocks noGrp="1"/>
          </p:cNvSpPr>
          <p:nvPr>
            <p:ph sz="half" idx="1"/>
          </p:nvPr>
        </p:nvSpPr>
        <p:spPr>
          <a:xfrm>
            <a:off x="457200" y="1110615"/>
            <a:ext cx="3886200" cy="3289936"/>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p:cNvSpPr>
            <a:spLocks noGrp="1"/>
          </p:cNvSpPr>
          <p:nvPr>
            <p:ph sz="half" idx="2"/>
          </p:nvPr>
        </p:nvSpPr>
        <p:spPr>
          <a:xfrm>
            <a:off x="4817535" y="1110614"/>
            <a:ext cx="3886200" cy="3289935"/>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343360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7"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Text Placeholder 2"/>
          <p:cNvSpPr>
            <a:spLocks noGrp="1"/>
          </p:cNvSpPr>
          <p:nvPr>
            <p:ph type="body" idx="1"/>
          </p:nvPr>
        </p:nvSpPr>
        <p:spPr>
          <a:xfrm>
            <a:off x="457200" y="1100137"/>
            <a:ext cx="3886200" cy="404812"/>
          </a:xfrm>
          <a:prstGeom prst="rect">
            <a:avLst/>
          </a:prstGeom>
        </p:spPr>
        <p:txBody>
          <a:bodyPr>
            <a:normAutofit/>
          </a:bodyPr>
          <a:lstStyle>
            <a:lvl1pPr marL="0" indent="0">
              <a:lnSpc>
                <a:spcPct val="100000"/>
              </a:lnSpc>
              <a:buNone/>
              <a:defRPr sz="2000" b="1" cap="none" baseline="0">
                <a:solidFill>
                  <a:srgbClr val="C41E3A"/>
                </a:solidFill>
                <a:latin typeface="Avenir Nex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9" name="Content Placeholder 3"/>
          <p:cNvSpPr>
            <a:spLocks noGrp="1"/>
          </p:cNvSpPr>
          <p:nvPr>
            <p:ph sz="half" idx="2"/>
          </p:nvPr>
        </p:nvSpPr>
        <p:spPr>
          <a:xfrm>
            <a:off x="457200"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Text Placeholder 4"/>
          <p:cNvSpPr>
            <a:spLocks noGrp="1"/>
          </p:cNvSpPr>
          <p:nvPr>
            <p:ph type="body" sz="quarter" idx="3"/>
          </p:nvPr>
        </p:nvSpPr>
        <p:spPr>
          <a:xfrm>
            <a:off x="4822007" y="1100137"/>
            <a:ext cx="3886200" cy="404812"/>
          </a:xfrm>
          <a:prstGeom prst="rect">
            <a:avLst/>
          </a:prstGeom>
        </p:spPr>
        <p:txBody>
          <a:bodyPr>
            <a:normAutofit/>
          </a:bodyPr>
          <a:lstStyle>
            <a:lvl1pPr marL="0" indent="0" algn="l">
              <a:lnSpc>
                <a:spcPct val="100000"/>
              </a:lnSpc>
              <a:buNone/>
              <a:defRPr lang="en-US" sz="2000" b="1" kern="1200" cap="none" baseline="0" dirty="0" smtClean="0">
                <a:solidFill>
                  <a:srgbClr val="C41E3A"/>
                </a:solidFill>
                <a:latin typeface="Avenir Nex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dirty="0"/>
              <a:t>Click to edit Master text styles</a:t>
            </a:r>
          </a:p>
        </p:txBody>
      </p:sp>
      <p:sp>
        <p:nvSpPr>
          <p:cNvPr id="11" name="Content Placeholder 5"/>
          <p:cNvSpPr>
            <a:spLocks noGrp="1"/>
          </p:cNvSpPr>
          <p:nvPr>
            <p:ph sz="quarter" idx="4"/>
          </p:nvPr>
        </p:nvSpPr>
        <p:spPr>
          <a:xfrm>
            <a:off x="4822007"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22951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Media (Video)">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7" name="Media Placeholder 13"/>
          <p:cNvSpPr>
            <a:spLocks noGrp="1"/>
          </p:cNvSpPr>
          <p:nvPr>
            <p:ph type="media" sz="quarter" idx="10"/>
          </p:nvPr>
        </p:nvSpPr>
        <p:spPr>
          <a:xfrm>
            <a:off x="228600" y="1100137"/>
            <a:ext cx="8686800" cy="3300413"/>
          </a:xfrm>
          <a:prstGeom prst="rect">
            <a:avLst/>
          </a:prstGeom>
        </p:spPr>
        <p:txBody>
          <a:bodyPr rtlCol="0">
            <a:normAutofit/>
          </a:bodyPr>
          <a:lstStyle>
            <a:lvl1pPr marL="0" indent="0">
              <a:buNone/>
              <a:defRPr lang="en-US" sz="2000" kern="1200" noProof="0" dirty="0">
                <a:solidFill>
                  <a:srgbClr val="003968"/>
                </a:solidFill>
                <a:latin typeface="Avenir Next"/>
                <a:ea typeface="+mn-ea"/>
                <a:cs typeface="+mn-cs"/>
              </a:defRPr>
            </a:lvl1pPr>
          </a:lstStyle>
          <a:p>
            <a:pPr lvl="0"/>
            <a:r>
              <a:rPr lang="en-US" noProof="0" dirty="0"/>
              <a:t>Click icon to add media</a:t>
            </a:r>
          </a:p>
        </p:txBody>
      </p:sp>
    </p:spTree>
    <p:extLst>
      <p:ext uri="{BB962C8B-B14F-4D97-AF65-F5344CB8AC3E}">
        <p14:creationId xmlns:p14="http://schemas.microsoft.com/office/powerpoint/2010/main" val="2170268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SmartArt (Charts/Graph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5" name="SmartArt Placeholder 14"/>
          <p:cNvSpPr>
            <a:spLocks noGrp="1"/>
          </p:cNvSpPr>
          <p:nvPr>
            <p:ph type="dgm" sz="quarter" idx="10"/>
          </p:nvPr>
        </p:nvSpPr>
        <p:spPr>
          <a:xfrm>
            <a:off x="228600" y="1100137"/>
            <a:ext cx="8686800" cy="3300413"/>
          </a:xfrm>
          <a:prstGeom prst="rect">
            <a:avLst/>
          </a:prstGeom>
        </p:spPr>
        <p:txBody>
          <a:bodyPr rtlCol="0">
            <a:normAutofit/>
          </a:bodyPr>
          <a:lstStyle>
            <a:lvl1pPr marL="0" indent="0">
              <a:buNone/>
              <a:defRPr>
                <a:solidFill>
                  <a:srgbClr val="003968"/>
                </a:solidFill>
                <a:latin typeface="Avenir Next"/>
              </a:defRPr>
            </a:lvl1pPr>
          </a:lstStyle>
          <a:p>
            <a:pPr lvl="0"/>
            <a:r>
              <a:rPr lang="en-US" noProof="0" dirty="0"/>
              <a:t>Click icon to add SmartArt graphic</a:t>
            </a:r>
          </a:p>
        </p:txBody>
      </p:sp>
    </p:spTree>
    <p:extLst>
      <p:ext uri="{BB962C8B-B14F-4D97-AF65-F5344CB8AC3E}">
        <p14:creationId xmlns:p14="http://schemas.microsoft.com/office/powerpoint/2010/main" val="380201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ptimal Slide Layout">
    <p:spTree>
      <p:nvGrpSpPr>
        <p:cNvPr id="1" name=""/>
        <p:cNvGrpSpPr/>
        <p:nvPr/>
      </p:nvGrpSpPr>
      <p:grpSpPr>
        <a:xfrm>
          <a:off x="0" y="0"/>
          <a:ext cx="0" cy="0"/>
          <a:chOff x="0" y="0"/>
          <a:chExt cx="0" cy="0"/>
        </a:xfrm>
      </p:grpSpPr>
      <p:sp>
        <p:nvSpPr>
          <p:cNvPr id="6"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dirty="0"/>
              <a:t>Click to edit Master title style</a:t>
            </a:r>
          </a:p>
        </p:txBody>
      </p:sp>
      <p:sp>
        <p:nvSpPr>
          <p:cNvPr id="7" name="Content Placeholder 2"/>
          <p:cNvSpPr>
            <a:spLocks noGrp="1"/>
          </p:cNvSpPr>
          <p:nvPr>
            <p:ph sz="half" idx="1"/>
          </p:nvPr>
        </p:nvSpPr>
        <p:spPr>
          <a:xfrm>
            <a:off x="457200" y="1100137"/>
            <a:ext cx="4495800" cy="3289936"/>
          </a:xfrm>
          <a:prstGeom prst="rect">
            <a:avLst/>
          </a:prstGeom>
        </p:spPr>
        <p:txBody>
          <a:bodyPr/>
          <a:lstStyle>
            <a:lvl1pPr>
              <a:lnSpc>
                <a:spcPct val="100000"/>
              </a:lnSpc>
              <a:defRPr sz="2000">
                <a:solidFill>
                  <a:srgbClr val="003968"/>
                </a:solidFill>
                <a:latin typeface="Avenir Next"/>
              </a:defRPr>
            </a:lvl1pPr>
            <a:lvl2pPr>
              <a:lnSpc>
                <a:spcPct val="100000"/>
              </a:lnSpc>
              <a:defRPr sz="1800">
                <a:solidFill>
                  <a:srgbClr val="003968"/>
                </a:solidFill>
                <a:latin typeface="Avenir Next"/>
              </a:defRPr>
            </a:lvl2pPr>
            <a:lvl3pPr>
              <a:lnSpc>
                <a:spcPct val="100000"/>
              </a:lnSpc>
              <a:defRPr sz="1800">
                <a:solidFill>
                  <a:srgbClr val="003968"/>
                </a:solidFill>
                <a:latin typeface="Avenir Next"/>
              </a:defRPr>
            </a:lvl3pPr>
            <a:lvl4pPr>
              <a:lnSpc>
                <a:spcPct val="100000"/>
              </a:lnSpc>
              <a:defRPr sz="1200">
                <a:solidFill>
                  <a:srgbClr val="003968"/>
                </a:solidFill>
                <a:latin typeface="Avenir Next"/>
              </a:defRPr>
            </a:lvl4pPr>
            <a:lvl5pPr>
              <a:lnSpc>
                <a:spcPct val="100000"/>
              </a:lnSpc>
              <a:defRPr sz="1100">
                <a:solidFill>
                  <a:srgbClr val="003968"/>
                </a:solidFill>
                <a:latin typeface="Avenir Nex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10"/>
          <p:cNvSpPr>
            <a:spLocks noGrp="1"/>
          </p:cNvSpPr>
          <p:nvPr>
            <p:ph sz="quarter" idx="13" hasCustomPrompt="1"/>
          </p:nvPr>
        </p:nvSpPr>
        <p:spPr>
          <a:xfrm>
            <a:off x="4953000" y="1100773"/>
            <a:ext cx="3735388" cy="3289300"/>
          </a:xfrm>
        </p:spPr>
        <p:txBody>
          <a:bodyPr/>
          <a:lstStyle>
            <a:lvl1pPr marL="0" indent="0">
              <a:buNone/>
              <a:defRPr baseline="0"/>
            </a:lvl1pPr>
          </a:lstStyle>
          <a:p>
            <a:pPr lvl="0"/>
            <a:r>
              <a:rPr lang="en-US" dirty="0"/>
              <a:t>Picture or Video</a:t>
            </a:r>
          </a:p>
        </p:txBody>
      </p:sp>
    </p:spTree>
    <p:extLst>
      <p:ext uri="{BB962C8B-B14F-4D97-AF65-F5344CB8AC3E}">
        <p14:creationId xmlns:p14="http://schemas.microsoft.com/office/powerpoint/2010/main" val="21544694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le and Content bullet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342900" indent="-342900">
              <a:lnSpc>
                <a:spcPct val="100000"/>
              </a:lnSpc>
              <a:spcBef>
                <a:spcPts val="0"/>
              </a:spcBef>
              <a:spcAft>
                <a:spcPts val="600"/>
              </a:spcAft>
              <a:buFont typeface="Arial" panose="020B0604020202020204" pitchFamily="34" charset="0"/>
              <a:buChar char="•"/>
              <a:defRPr lang="en-US" altLang="en-US" sz="2400" kern="1200" dirty="0" smtClean="0">
                <a:solidFill>
                  <a:srgbClr val="003968"/>
                </a:solidFill>
                <a:latin typeface="Avenir Next"/>
                <a:ea typeface="+mn-ea"/>
                <a:cs typeface="+mn-cs"/>
              </a:defRPr>
            </a:lvl1pPr>
            <a:lvl2pPr marL="685800" indent="-342900">
              <a:lnSpc>
                <a:spcPct val="100000"/>
              </a:lnSpc>
              <a:spcBef>
                <a:spcPts val="0"/>
              </a:spcBef>
              <a:spcAft>
                <a:spcPts val="600"/>
              </a:spcAft>
              <a:buFont typeface="Arial" panose="020B0604020202020204" pitchFamily="34" charset="0"/>
              <a:buChar char="•"/>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21589110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Number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457200" indent="-457200">
              <a:lnSpc>
                <a:spcPct val="100000"/>
              </a:lnSpc>
              <a:spcBef>
                <a:spcPts val="0"/>
              </a:spcBef>
              <a:spcAft>
                <a:spcPts val="600"/>
              </a:spcAft>
              <a:buFont typeface="+mj-lt"/>
              <a:buAutoNum type="arabicPeriod"/>
              <a:defRPr lang="en-US" altLang="en-US" sz="2400" kern="1200" dirty="0" smtClean="0">
                <a:solidFill>
                  <a:srgbClr val="003968"/>
                </a:solidFill>
                <a:latin typeface="Avenir Next"/>
                <a:ea typeface="+mn-ea"/>
                <a:cs typeface="+mn-cs"/>
              </a:defRPr>
            </a:lvl1pPr>
            <a:lvl2pPr marL="800100" indent="-457200">
              <a:lnSpc>
                <a:spcPct val="100000"/>
              </a:lnSpc>
              <a:spcBef>
                <a:spcPts val="0"/>
              </a:spcBef>
              <a:spcAft>
                <a:spcPts val="600"/>
              </a:spcAft>
              <a:buFont typeface="+mj-lt"/>
              <a:buAutoNum type="arabicPeriod"/>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2913923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No Bullets">
    <p:spTree>
      <p:nvGrpSpPr>
        <p:cNvPr id="1" name=""/>
        <p:cNvGrpSpPr/>
        <p:nvPr/>
      </p:nvGrpSpPr>
      <p:grpSpPr>
        <a:xfrm>
          <a:off x="0" y="0"/>
          <a:ext cx="0" cy="0"/>
          <a:chOff x="0" y="0"/>
          <a:chExt cx="0" cy="0"/>
        </a:xfrm>
      </p:grpSpPr>
      <p:sp>
        <p:nvSpPr>
          <p:cNvPr id="4"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endParaRPr lang="en-US" altLang="en-US" dirty="0"/>
          </a:p>
        </p:txBody>
      </p:sp>
      <p:sp>
        <p:nvSpPr>
          <p:cNvPr id="6" name="Content Placeholder 2"/>
          <p:cNvSpPr>
            <a:spLocks noGrp="1"/>
          </p:cNvSpPr>
          <p:nvPr>
            <p:ph sz="quarter" idx="10" hasCustomPrompt="1"/>
          </p:nvPr>
        </p:nvSpPr>
        <p:spPr bwMode="auto">
          <a:xfrm>
            <a:off x="220980" y="1123950"/>
            <a:ext cx="8686800" cy="32766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ormAutofit/>
          </a:bodyPr>
          <a:lstStyle>
            <a:lvl1pPr marL="0" indent="0">
              <a:lnSpc>
                <a:spcPct val="100000"/>
              </a:lnSpc>
              <a:spcBef>
                <a:spcPts val="0"/>
              </a:spcBef>
              <a:spcAft>
                <a:spcPts val="600"/>
              </a:spcAft>
              <a:buFont typeface="+mj-lt"/>
              <a:buNone/>
              <a:defRPr lang="en-US" altLang="en-US" sz="2400" kern="1200" dirty="0" smtClean="0">
                <a:solidFill>
                  <a:srgbClr val="003968"/>
                </a:solidFill>
                <a:latin typeface="Avenir Next"/>
                <a:ea typeface="+mn-ea"/>
                <a:cs typeface="+mn-cs"/>
              </a:defRPr>
            </a:lvl1pPr>
            <a:lvl2pPr marL="342900" indent="0">
              <a:lnSpc>
                <a:spcPct val="100000"/>
              </a:lnSpc>
              <a:spcBef>
                <a:spcPts val="0"/>
              </a:spcBef>
              <a:spcAft>
                <a:spcPts val="600"/>
              </a:spcAft>
              <a:buFont typeface="+mj-lt"/>
              <a:buNone/>
              <a:defRPr sz="2000"/>
            </a:lvl2pPr>
            <a:lvl3pPr marL="685800" indent="0">
              <a:buNone/>
              <a:defRPr/>
            </a:lvl3pPr>
          </a:lstStyle>
          <a:p>
            <a:r>
              <a:rPr lang="en-US" altLang="en-US" dirty="0"/>
              <a:t>Text</a:t>
            </a:r>
          </a:p>
          <a:p>
            <a:pPr lvl="1"/>
            <a:r>
              <a:rPr lang="en-US" altLang="en-US" dirty="0"/>
              <a:t>Text</a:t>
            </a:r>
          </a:p>
        </p:txBody>
      </p:sp>
    </p:spTree>
    <p:extLst>
      <p:ext uri="{BB962C8B-B14F-4D97-AF65-F5344CB8AC3E}">
        <p14:creationId xmlns:p14="http://schemas.microsoft.com/office/powerpoint/2010/main" val="3456246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02122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7"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5"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6" name="Text Placeholder 2"/>
          <p:cNvSpPr>
            <a:spLocks noGrp="1"/>
          </p:cNvSpPr>
          <p:nvPr>
            <p:ph type="body" idx="1"/>
          </p:nvPr>
        </p:nvSpPr>
        <p:spPr>
          <a:xfrm>
            <a:off x="457200" y="1100137"/>
            <a:ext cx="3886200" cy="404812"/>
          </a:xfrm>
          <a:prstGeom prst="rect">
            <a:avLst/>
          </a:prstGeom>
        </p:spPr>
        <p:txBody>
          <a:bodyPr>
            <a:normAutofit/>
          </a:bodyPr>
          <a:lstStyle>
            <a:lvl1pPr marL="0" indent="0">
              <a:lnSpc>
                <a:spcPct val="100000"/>
              </a:lnSpc>
              <a:buNone/>
              <a:defRPr sz="2000" b="1" cap="none" baseline="0">
                <a:solidFill>
                  <a:srgbClr val="C41E3A"/>
                </a:solidFill>
                <a:latin typeface="Avenir Nex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9" name="Content Placeholder 3"/>
          <p:cNvSpPr>
            <a:spLocks noGrp="1"/>
          </p:cNvSpPr>
          <p:nvPr>
            <p:ph sz="half" idx="2"/>
          </p:nvPr>
        </p:nvSpPr>
        <p:spPr>
          <a:xfrm>
            <a:off x="457200"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Text Placeholder 4"/>
          <p:cNvSpPr>
            <a:spLocks noGrp="1"/>
          </p:cNvSpPr>
          <p:nvPr>
            <p:ph type="body" sz="quarter" idx="3"/>
          </p:nvPr>
        </p:nvSpPr>
        <p:spPr>
          <a:xfrm>
            <a:off x="4822007" y="1100137"/>
            <a:ext cx="3886200" cy="404812"/>
          </a:xfrm>
          <a:prstGeom prst="rect">
            <a:avLst/>
          </a:prstGeom>
        </p:spPr>
        <p:txBody>
          <a:bodyPr>
            <a:normAutofit/>
          </a:bodyPr>
          <a:lstStyle>
            <a:lvl1pPr marL="0" indent="0" algn="l">
              <a:lnSpc>
                <a:spcPct val="100000"/>
              </a:lnSpc>
              <a:buNone/>
              <a:defRPr lang="en-US" sz="2000" b="1" kern="1200" cap="none" baseline="0" dirty="0" smtClean="0">
                <a:solidFill>
                  <a:srgbClr val="C41E3A"/>
                </a:solidFill>
                <a:latin typeface="Avenir Next"/>
                <a:ea typeface="+mn-ea"/>
                <a:cs typeface="+mn-cs"/>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11" name="Content Placeholder 5"/>
          <p:cNvSpPr>
            <a:spLocks noGrp="1"/>
          </p:cNvSpPr>
          <p:nvPr>
            <p:ph sz="quarter" idx="4"/>
          </p:nvPr>
        </p:nvSpPr>
        <p:spPr>
          <a:xfrm>
            <a:off x="4822007" y="1504949"/>
            <a:ext cx="3886200" cy="2828789"/>
          </a:xfrm>
          <a:prstGeom prst="rect">
            <a:avLst/>
          </a:prstGeom>
        </p:spPr>
        <p:txBody>
          <a:bodyPr/>
          <a:lstStyle>
            <a:lvl1pPr>
              <a:defRPr sz="2000">
                <a:solidFill>
                  <a:srgbClr val="003968"/>
                </a:solidFill>
                <a:latin typeface="Avenir Next"/>
              </a:defRPr>
            </a:lvl1pPr>
            <a:lvl2pPr>
              <a:defRPr sz="1600">
                <a:solidFill>
                  <a:srgbClr val="003968"/>
                </a:solidFill>
                <a:latin typeface="Avenir Next"/>
              </a:defRPr>
            </a:lvl2pPr>
            <a:lvl3pPr>
              <a:defRPr sz="1600">
                <a:solidFill>
                  <a:srgbClr val="003968"/>
                </a:solidFill>
                <a:latin typeface="Avenir Next"/>
              </a:defRPr>
            </a:lvl3pPr>
            <a:lvl4pPr>
              <a:defRPr sz="1400">
                <a:solidFill>
                  <a:srgbClr val="003968"/>
                </a:solidFill>
                <a:latin typeface="Avenir Next"/>
              </a:defRPr>
            </a:lvl4pPr>
            <a:lvl5pPr>
              <a:defRPr sz="1200">
                <a:solidFill>
                  <a:srgbClr val="003968"/>
                </a:solidFill>
                <a:latin typeface="Avenir Nex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Tree>
    <p:extLst>
      <p:ext uri="{BB962C8B-B14F-4D97-AF65-F5344CB8AC3E}">
        <p14:creationId xmlns:p14="http://schemas.microsoft.com/office/powerpoint/2010/main" val="24065421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Media (Video)">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7" name="Media Placeholder 13"/>
          <p:cNvSpPr>
            <a:spLocks noGrp="1"/>
          </p:cNvSpPr>
          <p:nvPr>
            <p:ph type="media" sz="quarter" idx="10"/>
          </p:nvPr>
        </p:nvSpPr>
        <p:spPr>
          <a:xfrm>
            <a:off x="228600" y="1100137"/>
            <a:ext cx="8686800" cy="3300413"/>
          </a:xfrm>
          <a:prstGeom prst="rect">
            <a:avLst/>
          </a:prstGeom>
        </p:spPr>
        <p:txBody>
          <a:bodyPr rtlCol="0">
            <a:normAutofit/>
          </a:bodyPr>
          <a:lstStyle>
            <a:lvl1pPr marL="0" indent="0">
              <a:buNone/>
              <a:defRPr lang="en-US" sz="2000" kern="1200" noProof="0" dirty="0">
                <a:solidFill>
                  <a:srgbClr val="003968"/>
                </a:solidFill>
                <a:latin typeface="Avenir Next"/>
                <a:ea typeface="+mn-ea"/>
                <a:cs typeface="+mn-cs"/>
              </a:defRPr>
            </a:lvl1pPr>
          </a:lstStyle>
          <a:p>
            <a:pPr lvl="0"/>
            <a:r>
              <a:rPr lang="en-US" noProof="0" dirty="0"/>
              <a:t>Click icon to add media</a:t>
            </a:r>
          </a:p>
        </p:txBody>
      </p:sp>
      <p:sp>
        <p:nvSpPr>
          <p:cNvPr id="5"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Tree>
    <p:extLst>
      <p:ext uri="{BB962C8B-B14F-4D97-AF65-F5344CB8AC3E}">
        <p14:creationId xmlns:p14="http://schemas.microsoft.com/office/powerpoint/2010/main" val="4189830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SmartArt (Charts/Graphs)">
    <p:spTree>
      <p:nvGrpSpPr>
        <p:cNvPr id="1" name=""/>
        <p:cNvGrpSpPr/>
        <p:nvPr/>
      </p:nvGrpSpPr>
      <p:grpSpPr>
        <a:xfrm>
          <a:off x="0" y="0"/>
          <a:ext cx="0" cy="0"/>
          <a:chOff x="0" y="0"/>
          <a:chExt cx="0" cy="0"/>
        </a:xfrm>
      </p:grpSpPr>
      <p:sp>
        <p:nvSpPr>
          <p:cNvPr id="4" name="Rectangle 12"/>
          <p:cNvSpPr>
            <a:spLocks noChangeArrowheads="1"/>
          </p:cNvSpPr>
          <p:nvPr/>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3" name="Title 1"/>
          <p:cNvSpPr>
            <a:spLocks noGrp="1"/>
          </p:cNvSpPr>
          <p:nvPr>
            <p:ph type="title"/>
          </p:nvPr>
        </p:nvSpPr>
        <p:spPr bwMode="auto">
          <a:xfrm>
            <a:off x="228600" y="128587"/>
            <a:ext cx="8686800" cy="71437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 anchorCtr="0" compatLnSpc="1">
            <a:prstTxWarp prst="textNoShape">
              <a:avLst/>
            </a:prstTxWarp>
          </a:bodyPr>
          <a:lstStyle>
            <a:lvl1pPr algn="ctr" defTabSz="685800" rtl="0" eaLnBrk="0" fontAlgn="base" hangingPunct="0">
              <a:lnSpc>
                <a:spcPct val="90000"/>
              </a:lnSpc>
              <a:spcBef>
                <a:spcPct val="0"/>
              </a:spcBef>
              <a:spcAft>
                <a:spcPct val="0"/>
              </a:spcAft>
              <a:defRPr lang="en-US" altLang="en-US" sz="4400" b="0" kern="1200" cap="none" dirty="0" smtClean="0">
                <a:solidFill>
                  <a:srgbClr val="00386B"/>
                </a:solidFill>
                <a:latin typeface="Avenir Next"/>
                <a:ea typeface="+mj-ea"/>
                <a:cs typeface="+mj-cs"/>
              </a:defRPr>
            </a:lvl1pPr>
          </a:lstStyle>
          <a:p>
            <a:r>
              <a:rPr lang="en-US" altLang="en-US"/>
              <a:t>Click to edit Master title style</a:t>
            </a:r>
            <a:endParaRPr lang="en-US" altLang="en-US" dirty="0"/>
          </a:p>
        </p:txBody>
      </p:sp>
      <p:sp>
        <p:nvSpPr>
          <p:cNvPr id="5" name="SmartArt Placeholder 14"/>
          <p:cNvSpPr>
            <a:spLocks noGrp="1"/>
          </p:cNvSpPr>
          <p:nvPr>
            <p:ph type="dgm" sz="quarter" idx="10"/>
          </p:nvPr>
        </p:nvSpPr>
        <p:spPr>
          <a:xfrm>
            <a:off x="228600" y="1100137"/>
            <a:ext cx="8686800" cy="3300413"/>
          </a:xfrm>
          <a:prstGeom prst="rect">
            <a:avLst/>
          </a:prstGeom>
        </p:spPr>
        <p:txBody>
          <a:bodyPr rtlCol="0">
            <a:normAutofit/>
          </a:bodyPr>
          <a:lstStyle>
            <a:lvl1pPr marL="0" indent="0">
              <a:buNone/>
              <a:defRPr>
                <a:solidFill>
                  <a:srgbClr val="003968"/>
                </a:solidFill>
                <a:latin typeface="Avenir Next"/>
              </a:defRPr>
            </a:lvl1pPr>
          </a:lstStyle>
          <a:p>
            <a:pPr lvl="0"/>
            <a:r>
              <a:rPr lang="en-US" noProof="0" dirty="0"/>
              <a:t>Click icon to add SmartArt graphic</a:t>
            </a:r>
          </a:p>
        </p:txBody>
      </p:sp>
      <p:sp>
        <p:nvSpPr>
          <p:cNvPr id="6" name="Rectangle 12"/>
          <p:cNvSpPr>
            <a:spLocks noChangeArrowheads="1"/>
          </p:cNvSpPr>
          <p:nvPr userDrawn="1"/>
        </p:nvSpPr>
        <p:spPr bwMode="auto">
          <a:xfrm>
            <a:off x="0" y="0"/>
            <a:ext cx="9144000" cy="971550"/>
          </a:xfrm>
          <a:prstGeom prst="rect">
            <a:avLst/>
          </a:prstGeom>
          <a:solidFill>
            <a:schemeClr val="bg1">
              <a:lumMod val="75000"/>
              <a:alpha val="61000"/>
            </a:schemeClr>
          </a:solidFill>
          <a:ln w="9525">
            <a:solidFill>
              <a:srgbClr val="003968"/>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Tree>
    <p:extLst>
      <p:ext uri="{BB962C8B-B14F-4D97-AF65-F5344CB8AC3E}">
        <p14:creationId xmlns:p14="http://schemas.microsoft.com/office/powerpoint/2010/main" val="3711001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3.e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jpeg"/><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image" Target="../media/image4.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8" name="Rectangle 7"/>
          <p:cNvSpPr/>
          <p:nvPr/>
        </p:nvSpPr>
        <p:spPr>
          <a:xfrm>
            <a:off x="0" y="1514475"/>
            <a:ext cx="9144000" cy="3079750"/>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27" name="Picture 6"/>
          <p:cNvPicPr>
            <a:picLocks noChangeAspect="1"/>
          </p:cNvPicPr>
          <p:nvPr/>
        </p:nvPicPr>
        <p:blipFill>
          <a:blip r:embed="rId17">
            <a:extLst>
              <a:ext uri="{28A0092B-C50C-407E-A947-70E740481C1C}">
                <a14:useLocalDpi xmlns:a14="http://schemas.microsoft.com/office/drawing/2010/main" val="0"/>
              </a:ext>
            </a:extLst>
          </a:blip>
          <a:srcRect t="1538" b="-1538"/>
          <a:stretch>
            <a:fillRect/>
          </a:stretch>
        </p:blipFill>
        <p:spPr bwMode="black">
          <a:xfrm>
            <a:off x="0" y="4594225"/>
            <a:ext cx="9144000" cy="557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Placeholder 1"/>
          <p:cNvSpPr>
            <a:spLocks noGrp="1"/>
          </p:cNvSpPr>
          <p:nvPr>
            <p:ph type="title"/>
          </p:nvPr>
        </p:nvSpPr>
        <p:spPr>
          <a:xfrm>
            <a:off x="1089025" y="603250"/>
            <a:ext cx="7202488" cy="7874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1029" name="Text Placeholder 2"/>
          <p:cNvSpPr>
            <a:spLocks noGrp="1"/>
          </p:cNvSpPr>
          <p:nvPr>
            <p:ph type="body" idx="1"/>
          </p:nvPr>
        </p:nvSpPr>
        <p:spPr bwMode="auto">
          <a:xfrm>
            <a:off x="1089025" y="1511300"/>
            <a:ext cx="7202488" cy="258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cxnSp>
        <p:nvCxnSpPr>
          <p:cNvPr id="10" name="Straight Connector 9"/>
          <p:cNvCxnSpPr/>
          <p:nvPr/>
        </p:nvCxnSpPr>
        <p:spPr>
          <a:xfrm>
            <a:off x="0" y="4595813"/>
            <a:ext cx="9144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11" name="Rectangle 11"/>
          <p:cNvSpPr>
            <a:spLocks noChangeArrowheads="1"/>
          </p:cNvSpPr>
          <p:nvPr/>
        </p:nvSpPr>
        <p:spPr bwMode="auto">
          <a:xfrm>
            <a:off x="0" y="0"/>
            <a:ext cx="9144000" cy="51435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2" name="Rectangle 26"/>
          <p:cNvSpPr>
            <a:spLocks noChangeArrowheads="1"/>
          </p:cNvSpPr>
          <p:nvPr/>
        </p:nvSpPr>
        <p:spPr bwMode="auto">
          <a:xfrm>
            <a:off x="0" y="4572000"/>
            <a:ext cx="9144000" cy="5715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3" name="Rectangle 12"/>
          <p:cNvSpPr>
            <a:spLocks noChangeArrowheads="1"/>
          </p:cNvSpPr>
          <p:nvPr/>
        </p:nvSpPr>
        <p:spPr bwMode="auto">
          <a:xfrm>
            <a:off x="0" y="0"/>
            <a:ext cx="9144000" cy="28575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037" name="Line 22"/>
          <p:cNvSpPr>
            <a:spLocks noChangeShapeType="1"/>
          </p:cNvSpPr>
          <p:nvPr/>
        </p:nvSpPr>
        <p:spPr bwMode="auto">
          <a:xfrm>
            <a:off x="0" y="9144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038" name="Picture 5"/>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82563" y="4705350"/>
            <a:ext cx="1371600"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Rectangle 11"/>
          <p:cNvSpPr>
            <a:spLocks noChangeArrowheads="1"/>
          </p:cNvSpPr>
          <p:nvPr userDrawn="1"/>
        </p:nvSpPr>
        <p:spPr bwMode="auto">
          <a:xfrm>
            <a:off x="0" y="0"/>
            <a:ext cx="9144000" cy="5143500"/>
          </a:xfrm>
          <a:prstGeom prst="rect">
            <a:avLst/>
          </a:prstGeom>
          <a:solidFill>
            <a:schemeClr val="bg1"/>
          </a:solidFill>
          <a:ln w="9525">
            <a:solidFill>
              <a:schemeClr val="tx1"/>
            </a:solid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5" name="Rectangle 26"/>
          <p:cNvSpPr>
            <a:spLocks noChangeArrowheads="1"/>
          </p:cNvSpPr>
          <p:nvPr userDrawn="1"/>
        </p:nvSpPr>
        <p:spPr bwMode="auto">
          <a:xfrm>
            <a:off x="0" y="4572000"/>
            <a:ext cx="9144000" cy="571500"/>
          </a:xfrm>
          <a:prstGeom prst="rect">
            <a:avLst/>
          </a:prstGeom>
          <a:solidFill>
            <a:srgbClr val="003968"/>
          </a:solid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6" name="Rectangle 15"/>
          <p:cNvSpPr>
            <a:spLocks noChangeArrowheads="1"/>
          </p:cNvSpPr>
          <p:nvPr userDrawn="1"/>
        </p:nvSpPr>
        <p:spPr bwMode="auto">
          <a:xfrm>
            <a:off x="0" y="0"/>
            <a:ext cx="9144000" cy="285750"/>
          </a:xfrm>
          <a:prstGeom prst="rect">
            <a:avLst/>
          </a:prstGeom>
          <a:noFill/>
          <a:ln w="9525">
            <a:noFill/>
            <a:miter lim="800000"/>
            <a:headEnd/>
            <a:tailEnd/>
          </a:ln>
        </p:spPr>
        <p:txBody>
          <a:bodyPr wrap="none" anchor="ctr"/>
          <a:lstStyle>
            <a:lvl1pPr>
              <a:defRPr sz="2000" b="1">
                <a:solidFill>
                  <a:srgbClr val="00457C"/>
                </a:solidFill>
                <a:latin typeface="Times New Roman" charset="0"/>
              </a:defRPr>
            </a:lvl1pPr>
            <a:lvl2pPr marL="742950" indent="-285750">
              <a:defRPr sz="2000" b="1">
                <a:solidFill>
                  <a:srgbClr val="00457C"/>
                </a:solidFill>
                <a:latin typeface="Times New Roman" charset="0"/>
              </a:defRPr>
            </a:lvl2pPr>
            <a:lvl3pPr marL="1143000" indent="-228600">
              <a:defRPr sz="2000" b="1">
                <a:solidFill>
                  <a:srgbClr val="00457C"/>
                </a:solidFill>
                <a:latin typeface="Times New Roman" charset="0"/>
              </a:defRPr>
            </a:lvl3pPr>
            <a:lvl4pPr marL="1600200" indent="-228600">
              <a:defRPr sz="2000" b="1">
                <a:solidFill>
                  <a:srgbClr val="00457C"/>
                </a:solidFill>
                <a:latin typeface="Times New Roman" charset="0"/>
              </a:defRPr>
            </a:lvl4pPr>
            <a:lvl5pPr marL="2057400" indent="-228600">
              <a:defRPr sz="2000" b="1">
                <a:solidFill>
                  <a:srgbClr val="00457C"/>
                </a:solidFill>
                <a:latin typeface="Times New Roman" charset="0"/>
              </a:defRPr>
            </a:lvl5pPr>
            <a:lvl6pPr marL="2514600" indent="-228600" algn="ctr" eaLnBrk="0" fontAlgn="base" hangingPunct="0">
              <a:spcBef>
                <a:spcPct val="0"/>
              </a:spcBef>
              <a:spcAft>
                <a:spcPct val="0"/>
              </a:spcAft>
              <a:defRPr sz="2000" b="1">
                <a:solidFill>
                  <a:srgbClr val="00457C"/>
                </a:solidFill>
                <a:latin typeface="Times New Roman" charset="0"/>
              </a:defRPr>
            </a:lvl6pPr>
            <a:lvl7pPr marL="2971800" indent="-228600" algn="ctr" eaLnBrk="0" fontAlgn="base" hangingPunct="0">
              <a:spcBef>
                <a:spcPct val="0"/>
              </a:spcBef>
              <a:spcAft>
                <a:spcPct val="0"/>
              </a:spcAft>
              <a:defRPr sz="2000" b="1">
                <a:solidFill>
                  <a:srgbClr val="00457C"/>
                </a:solidFill>
                <a:latin typeface="Times New Roman" charset="0"/>
              </a:defRPr>
            </a:lvl7pPr>
            <a:lvl8pPr marL="3429000" indent="-228600" algn="ctr" eaLnBrk="0" fontAlgn="base" hangingPunct="0">
              <a:spcBef>
                <a:spcPct val="0"/>
              </a:spcBef>
              <a:spcAft>
                <a:spcPct val="0"/>
              </a:spcAft>
              <a:defRPr sz="2000" b="1">
                <a:solidFill>
                  <a:srgbClr val="00457C"/>
                </a:solidFill>
                <a:latin typeface="Times New Roman" charset="0"/>
              </a:defRPr>
            </a:lvl8pPr>
            <a:lvl9pPr marL="3886200" indent="-228600" algn="ctr" eaLnBrk="0" fontAlgn="base" hangingPunct="0">
              <a:spcBef>
                <a:spcPct val="0"/>
              </a:spcBef>
              <a:spcAft>
                <a:spcPct val="0"/>
              </a:spcAft>
              <a:defRPr sz="2000" b="1">
                <a:solidFill>
                  <a:srgbClr val="00457C"/>
                </a:solidFill>
                <a:latin typeface="Times New Roman" charset="0"/>
              </a:defRPr>
            </a:lvl9pPr>
          </a:lstStyle>
          <a:p>
            <a:pPr algn="ctr">
              <a:defRPr/>
            </a:pPr>
            <a:endParaRPr lang="en-US" altLang="en-US" sz="1500" dirty="0"/>
          </a:p>
        </p:txBody>
      </p:sp>
      <p:sp>
        <p:nvSpPr>
          <p:cNvPr id="17" name="Line 22"/>
          <p:cNvSpPr>
            <a:spLocks noChangeShapeType="1"/>
          </p:cNvSpPr>
          <p:nvPr userDrawn="1"/>
        </p:nvSpPr>
        <p:spPr bwMode="auto">
          <a:xfrm>
            <a:off x="0" y="914400"/>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dirty="0"/>
          </a:p>
        </p:txBody>
      </p:sp>
      <p:pic>
        <p:nvPicPr>
          <p:cNvPr id="18" name="Picture 5"/>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bwMode="auto">
          <a:xfrm>
            <a:off x="81944" y="4672415"/>
            <a:ext cx="1572837" cy="376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7718261"/>
      </p:ext>
    </p:extLst>
  </p:cSld>
  <p:clrMap bg1="lt1" tx1="dk1" bg2="lt2" tx2="dk2" accent1="accent1" accent2="accent2" accent3="accent3" accent4="accent4" accent5="accent5" accent6="accent6" hlink="hlink" folHlink="folHlink"/>
  <p:sldLayoutIdLst>
    <p:sldLayoutId id="2147484048" r:id="rId1"/>
    <p:sldLayoutId id="2147484053" r:id="rId2"/>
    <p:sldLayoutId id="2147484058" r:id="rId3"/>
    <p:sldLayoutId id="2147484045" r:id="rId4"/>
    <p:sldLayoutId id="2147484046" r:id="rId5"/>
    <p:sldLayoutId id="2147484052" r:id="rId6"/>
    <p:sldLayoutId id="2147484054" r:id="rId7"/>
    <p:sldLayoutId id="2147484055" r:id="rId8"/>
    <p:sldLayoutId id="2147484056" r:id="rId9"/>
    <p:sldLayoutId id="2147484057" r:id="rId10"/>
    <p:sldLayoutId id="2147484040" r:id="rId11"/>
    <p:sldLayoutId id="2147484041" r:id="rId12"/>
    <p:sldLayoutId id="2147484042" r:id="rId13"/>
    <p:sldLayoutId id="2147484043" r:id="rId14"/>
  </p:sldLayoutIdLst>
  <p:txStyles>
    <p:titleStyle>
      <a:lvl1pPr algn="l" defTabSz="685800" rtl="0" eaLnBrk="1" fontAlgn="base" hangingPunct="1">
        <a:lnSpc>
          <a:spcPct val="90000"/>
        </a:lnSpc>
        <a:spcBef>
          <a:spcPct val="0"/>
        </a:spcBef>
        <a:spcAft>
          <a:spcPct val="0"/>
        </a:spcAft>
        <a:defRPr sz="2400" kern="1200" cap="all">
          <a:solidFill>
            <a:schemeClr val="tx1"/>
          </a:solidFill>
          <a:latin typeface="+mj-lt"/>
          <a:ea typeface="+mj-ea"/>
          <a:cs typeface="+mj-cs"/>
        </a:defRPr>
      </a:lvl1pPr>
      <a:lvl2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2pPr>
      <a:lvl3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3pPr>
      <a:lvl4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4pPr>
      <a:lvl5pPr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5pPr>
      <a:lvl6pPr marL="4572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6pPr>
      <a:lvl7pPr marL="9144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7pPr>
      <a:lvl8pPr marL="13716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8pPr>
      <a:lvl9pPr marL="1828800" algn="l" defTabSz="685800" rtl="0" eaLnBrk="1" fontAlgn="base" hangingPunct="1">
        <a:lnSpc>
          <a:spcPct val="90000"/>
        </a:lnSpc>
        <a:spcBef>
          <a:spcPct val="0"/>
        </a:spcBef>
        <a:spcAft>
          <a:spcPct val="0"/>
        </a:spcAft>
        <a:defRPr sz="2400">
          <a:solidFill>
            <a:schemeClr val="tx1"/>
          </a:solidFill>
          <a:latin typeface="Gill Sans MT" panose="020B0502020104020203" pitchFamily="34" charset="0"/>
        </a:defRPr>
      </a:lvl9pPr>
    </p:titleStyle>
    <p:body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fau.edu/research-admin/sponsored-program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gif"/></Relationships>
</file>

<file path=ppt/slides/_rels/slide10.xml.rels><?xml version="1.0" encoding="UTF-8" standalone="yes"?>
<Relationships xmlns="http://schemas.openxmlformats.org/package/2006/relationships"><Relationship Id="rId3" Type="http://schemas.openxmlformats.org/officeDocument/2006/relationships/hyperlink" Target="https://www.fau.edu/research-admin/sponsored-programs/" TargetMode="External"/><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hyperlink" Target="mailto:researchoffice@health.fau.edu"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6969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Novelution FCOI User Overview</a:t>
            </a:r>
          </a:p>
        </p:txBody>
      </p:sp>
      <p:sp>
        <p:nvSpPr>
          <p:cNvPr id="11" name="Text Placeholder 10">
            <a:extLst>
              <a:ext uri="{FF2B5EF4-FFF2-40B4-BE49-F238E27FC236}">
                <a16:creationId xmlns:a16="http://schemas.microsoft.com/office/drawing/2014/main" id="{A1F26CC7-A921-457A-B6B5-00E3E00A9963}"/>
              </a:ext>
            </a:extLst>
          </p:cNvPr>
          <p:cNvSpPr>
            <a:spLocks noGrp="1"/>
          </p:cNvSpPr>
          <p:nvPr>
            <p:ph type="body" sz="quarter" idx="11"/>
          </p:nvPr>
        </p:nvSpPr>
        <p:spPr/>
        <p:txBody>
          <a:bodyPr/>
          <a:lstStyle/>
          <a:p>
            <a:r>
              <a:rPr lang="en-US" dirty="0"/>
              <a:t>Financial Conflict of Interest Module</a:t>
            </a:r>
          </a:p>
        </p:txBody>
      </p:sp>
      <p:sp>
        <p:nvSpPr>
          <p:cNvPr id="6" name="Text Placeholder 10">
            <a:extLst>
              <a:ext uri="{FF2B5EF4-FFF2-40B4-BE49-F238E27FC236}">
                <a16:creationId xmlns:a16="http://schemas.microsoft.com/office/drawing/2014/main" id="{DC2C1DED-8EC4-4915-8B54-10D1BEAC86FC}"/>
              </a:ext>
            </a:extLst>
          </p:cNvPr>
          <p:cNvSpPr txBox="1">
            <a:spLocks/>
          </p:cNvSpPr>
          <p:nvPr/>
        </p:nvSpPr>
        <p:spPr bwMode="auto">
          <a:xfrm>
            <a:off x="76200" y="3905250"/>
            <a:ext cx="43434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defTabSz="685800" rtl="0" eaLnBrk="1" fontAlgn="base" hangingPunct="1">
              <a:lnSpc>
                <a:spcPct val="100000"/>
              </a:lnSpc>
              <a:spcBef>
                <a:spcPts val="750"/>
              </a:spcBef>
              <a:spcAft>
                <a:spcPct val="0"/>
              </a:spcAft>
              <a:buClr>
                <a:schemeClr val="accent1"/>
              </a:buClr>
              <a:buSzPct val="100000"/>
              <a:buFont typeface="Arial" panose="020B0604020202020204" pitchFamily="34" charset="0"/>
              <a:buNone/>
              <a:defRPr sz="24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algn="just"/>
            <a:r>
              <a:rPr lang="en-US" sz="900" b="0" dirty="0"/>
              <a:t>*This overview PowerPoint provides general information regarding Novelution’s FCOI module. The College of Medicine does not manage nor is responsible for Novelution. For more information or question about Novelution, please contact the Division of Research’s </a:t>
            </a:r>
            <a:r>
              <a:rPr lang="en-US" sz="900" b="0" dirty="0">
                <a:hlinkClick r:id="rId3"/>
              </a:rPr>
              <a:t>Office of Sponsored Programs</a:t>
            </a:r>
            <a:r>
              <a:rPr lang="en-US" sz="900" b="0" dirty="0"/>
              <a:t>. </a:t>
            </a:r>
          </a:p>
        </p:txBody>
      </p:sp>
      <p:pic>
        <p:nvPicPr>
          <p:cNvPr id="4" name="Picture 3" descr="Novelution">
            <a:extLst>
              <a:ext uri="{FF2B5EF4-FFF2-40B4-BE49-F238E27FC236}">
                <a16:creationId xmlns:a16="http://schemas.microsoft.com/office/drawing/2014/main" id="{10CE40CE-AE8A-47DC-BFEA-903B8B374B0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477000" y="3867150"/>
            <a:ext cx="2426529" cy="499864"/>
          </a:xfrm>
          <a:prstGeom prst="rect">
            <a:avLst/>
          </a:prstGeom>
        </p:spPr>
      </p:pic>
      <p:sp>
        <p:nvSpPr>
          <p:cNvPr id="9" name="Text Placeholder 2">
            <a:extLst>
              <a:ext uri="{FF2B5EF4-FFF2-40B4-BE49-F238E27FC236}">
                <a16:creationId xmlns:a16="http://schemas.microsoft.com/office/drawing/2014/main" id="{E34BBD0C-A9BF-46A8-B113-29A436F8A627}"/>
              </a:ext>
              <a:ext uri="{C183D7F6-B498-43B3-948B-1728B52AA6E4}">
                <adec:decorative xmlns:adec="http://schemas.microsoft.com/office/drawing/2017/decorative" val="1"/>
              </a:ext>
            </a:extLst>
          </p:cNvPr>
          <p:cNvSpPr txBox="1">
            <a:spLocks/>
          </p:cNvSpPr>
          <p:nvPr/>
        </p:nvSpPr>
        <p:spPr bwMode="auto">
          <a:xfrm>
            <a:off x="7391400" y="4781550"/>
            <a:ext cx="1813805" cy="2461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0" indent="0" algn="ctr" defTabSz="685800" rtl="0" eaLnBrk="1" fontAlgn="base" hangingPunct="1">
              <a:lnSpc>
                <a:spcPct val="100000"/>
              </a:lnSpc>
              <a:spcBef>
                <a:spcPts val="750"/>
              </a:spcBef>
              <a:spcAft>
                <a:spcPct val="0"/>
              </a:spcAft>
              <a:buClr>
                <a:schemeClr val="accent1"/>
              </a:buClr>
              <a:buSzPct val="100000"/>
              <a:buFont typeface="Arial" panose="020B0604020202020204" pitchFamily="34" charset="0"/>
              <a:buNone/>
              <a:defRPr sz="24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r>
              <a:rPr lang="en-US" sz="800" b="0" dirty="0">
                <a:solidFill>
                  <a:schemeClr val="bg1"/>
                </a:solidFill>
              </a:rPr>
              <a:t>Version 1.0 05/31/2022</a:t>
            </a:r>
          </a:p>
          <a:p>
            <a:endParaRPr lang="en-US" b="0" dirty="0"/>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For Questions or Assistance</a:t>
            </a:r>
          </a:p>
        </p:txBody>
      </p:sp>
      <p:sp>
        <p:nvSpPr>
          <p:cNvPr id="8" name="Content Placeholder 3">
            <a:extLst>
              <a:ext uri="{FF2B5EF4-FFF2-40B4-BE49-F238E27FC236}">
                <a16:creationId xmlns:a16="http://schemas.microsoft.com/office/drawing/2014/main" id="{189EE7F6-F9E0-4DE8-A8CA-162BB4748000}"/>
              </a:ext>
            </a:extLst>
          </p:cNvPr>
          <p:cNvSpPr txBox="1">
            <a:spLocks/>
          </p:cNvSpPr>
          <p:nvPr/>
        </p:nvSpPr>
        <p:spPr bwMode="auto">
          <a:xfrm>
            <a:off x="228600" y="1123950"/>
            <a:ext cx="8686799"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2000" kern="1200">
                <a:solidFill>
                  <a:srgbClr val="003968"/>
                </a:solidFill>
                <a:latin typeface="Avenir Nex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600" kern="1200">
                <a:solidFill>
                  <a:srgbClr val="003968"/>
                </a:solidFill>
                <a:latin typeface="Avenir Nex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600" kern="1200">
                <a:solidFill>
                  <a:srgbClr val="003968"/>
                </a:solidFill>
                <a:latin typeface="Avenir Nex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400" kern="1200">
                <a:solidFill>
                  <a:srgbClr val="003968"/>
                </a:solidFill>
                <a:latin typeface="Avenir Nex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rgbClr val="003968"/>
                </a:solidFill>
                <a:latin typeface="Avenir Nex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lgn="ctr">
              <a:lnSpc>
                <a:spcPct val="100000"/>
              </a:lnSpc>
              <a:spcBef>
                <a:spcPts val="0"/>
              </a:spcBef>
              <a:spcAft>
                <a:spcPts val="0"/>
              </a:spcAft>
              <a:buClrTx/>
              <a:buFont typeface="Arial" panose="020B0604020202020204" pitchFamily="34" charset="0"/>
              <a:buNone/>
            </a:pPr>
            <a:r>
              <a:rPr lang="en-US" b="1" dirty="0">
                <a:solidFill>
                  <a:schemeClr val="tx1"/>
                </a:solidFill>
              </a:rPr>
              <a:t>College of Medicine</a:t>
            </a:r>
            <a:endParaRPr lang="en-US" dirty="0">
              <a:solidFill>
                <a:schemeClr val="tx1"/>
              </a:solidFill>
            </a:endParaRPr>
          </a:p>
          <a:p>
            <a:pPr marL="0" indent="0" algn="ctr">
              <a:lnSpc>
                <a:spcPct val="100000"/>
              </a:lnSpc>
              <a:spcBef>
                <a:spcPts val="0"/>
              </a:spcBef>
              <a:spcAft>
                <a:spcPts val="0"/>
              </a:spcAft>
              <a:buClrTx/>
              <a:buFont typeface="Arial" panose="020B0604020202020204" pitchFamily="34" charset="0"/>
              <a:buNone/>
            </a:pPr>
            <a:r>
              <a:rPr lang="en-US" b="1" dirty="0">
                <a:solidFill>
                  <a:schemeClr val="tx1"/>
                </a:solidFill>
              </a:rPr>
              <a:t>Office of Research</a:t>
            </a:r>
          </a:p>
          <a:p>
            <a:pPr marL="0" indent="0" algn="ctr">
              <a:lnSpc>
                <a:spcPct val="100000"/>
              </a:lnSpc>
              <a:spcBef>
                <a:spcPts val="0"/>
              </a:spcBef>
              <a:spcAft>
                <a:spcPts val="0"/>
              </a:spcAft>
              <a:buClrTx/>
              <a:buFont typeface="Arial" panose="020B0604020202020204" pitchFamily="34" charset="0"/>
              <a:buNone/>
            </a:pPr>
            <a:endParaRPr lang="en-US" sz="1400" b="1" dirty="0">
              <a:solidFill>
                <a:schemeClr val="tx1"/>
              </a:solidFill>
            </a:endParaRPr>
          </a:p>
          <a:p>
            <a:pPr marL="0" indent="0" algn="ctr">
              <a:lnSpc>
                <a:spcPct val="100000"/>
              </a:lnSpc>
              <a:spcBef>
                <a:spcPts val="0"/>
              </a:spcBef>
              <a:spcAft>
                <a:spcPts val="0"/>
              </a:spcAft>
              <a:buClrTx/>
              <a:buFont typeface="Arial" panose="020B0604020202020204" pitchFamily="34" charset="0"/>
              <a:buNone/>
            </a:pPr>
            <a:r>
              <a:rPr lang="en-US" sz="1400" b="0" dirty="0">
                <a:solidFill>
                  <a:schemeClr val="tx1"/>
                </a:solidFill>
              </a:rPr>
              <a:t>For questions, training requests, or technical difficulties with Novelution’s FCOI Module, please contact the Division of Research’s </a:t>
            </a:r>
            <a:r>
              <a:rPr lang="en-US" sz="1400" b="0" dirty="0">
                <a:solidFill>
                  <a:schemeClr val="tx1"/>
                </a:solidFill>
                <a:hlinkClick r:id="rId3"/>
              </a:rPr>
              <a:t>Office of Sponsored Programs</a:t>
            </a:r>
            <a:r>
              <a:rPr lang="en-US" sz="1400" b="0" dirty="0">
                <a:solidFill>
                  <a:schemeClr val="tx1"/>
                </a:solidFill>
              </a:rPr>
              <a:t> or the </a:t>
            </a:r>
            <a:r>
              <a:rPr lang="en-US" sz="1400" b="0" dirty="0">
                <a:solidFill>
                  <a:schemeClr val="tx1"/>
                </a:solidFill>
                <a:hlinkClick r:id="rId4"/>
              </a:rPr>
              <a:t>College of Medicine Office of Research</a:t>
            </a:r>
            <a:endParaRPr lang="en-US" sz="1400" b="0" dirty="0">
              <a:solidFill>
                <a:schemeClr val="tx1"/>
              </a:solidFill>
            </a:endParaRPr>
          </a:p>
        </p:txBody>
      </p:sp>
    </p:spTree>
    <p:extLst>
      <p:ext uri="{BB962C8B-B14F-4D97-AF65-F5344CB8AC3E}">
        <p14:creationId xmlns:p14="http://schemas.microsoft.com/office/powerpoint/2010/main" val="709625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sz="4000" dirty="0"/>
              <a:t>Novelution’s FCOI Module</a:t>
            </a:r>
            <a:br>
              <a:rPr lang="en-US" sz="4000" dirty="0"/>
            </a:br>
            <a:endParaRPr lang="en-US" sz="4000" dirty="0"/>
          </a:p>
        </p:txBody>
      </p:sp>
      <p:sp>
        <p:nvSpPr>
          <p:cNvPr id="9" name="Content Placeholder 8"/>
          <p:cNvSpPr>
            <a:spLocks noGrp="1"/>
          </p:cNvSpPr>
          <p:nvPr>
            <p:ph sz="half" idx="1"/>
          </p:nvPr>
        </p:nvSpPr>
        <p:spPr>
          <a:xfrm>
            <a:off x="228600" y="1100773"/>
            <a:ext cx="8305800" cy="3289936"/>
          </a:xfrm>
        </p:spPr>
        <p:txBody>
          <a:bodyPr/>
          <a:lstStyle/>
          <a:p>
            <a:pPr marL="0" indent="0" algn="just">
              <a:spcBef>
                <a:spcPts val="0"/>
              </a:spcBef>
              <a:buClr>
                <a:schemeClr val="tx2"/>
              </a:buClr>
              <a:buNone/>
            </a:pPr>
            <a:r>
              <a:rPr lang="en-US" sz="1600" b="1" dirty="0">
                <a:solidFill>
                  <a:schemeClr val="tx1"/>
                </a:solidFill>
              </a:rPr>
              <a:t>What is the FCOI Module </a:t>
            </a:r>
          </a:p>
          <a:p>
            <a:pPr algn="just">
              <a:buClr>
                <a:schemeClr val="tx2"/>
              </a:buClr>
              <a:buFont typeface="Wingdings" panose="05000000000000000000" pitchFamily="2" charset="2"/>
              <a:buChar char="§"/>
            </a:pPr>
            <a:r>
              <a:rPr lang="en-US" sz="1400" dirty="0">
                <a:solidFill>
                  <a:schemeClr val="tx1"/>
                </a:solidFill>
                <a:ea typeface="Calibri" panose="020F0502020204030204" pitchFamily="34" charset="0"/>
              </a:rPr>
              <a:t>Novelution’s robust Financial Conflict of Interest (FCOI) module provides seamless electronic disclosure and management for both annual “Significant Financial Interest” (SFI) and “Project-Specific Disclosures”. All disclosures will now be submitted, reviewed, managed, and approved electronically and will be centrally housed within Novelution.</a:t>
            </a:r>
            <a:endParaRPr lang="en-US" sz="1400" dirty="0">
              <a:solidFill>
                <a:schemeClr val="tx1"/>
              </a:solidFill>
            </a:endParaRPr>
          </a:p>
          <a:p>
            <a:pPr algn="just">
              <a:spcBef>
                <a:spcPts val="0"/>
              </a:spcBef>
              <a:buClr>
                <a:schemeClr val="tx2"/>
              </a:buClr>
              <a:buFont typeface="Wingdings" panose="05000000000000000000" pitchFamily="2" charset="2"/>
              <a:buChar char="§"/>
            </a:pPr>
            <a:endParaRPr lang="en-US" sz="600" dirty="0">
              <a:solidFill>
                <a:schemeClr val="tx1"/>
              </a:solidFill>
            </a:endParaRPr>
          </a:p>
          <a:p>
            <a:pPr marL="0" indent="0" algn="just">
              <a:spcBef>
                <a:spcPts val="0"/>
              </a:spcBef>
              <a:buClr>
                <a:schemeClr val="tx2"/>
              </a:buClr>
              <a:buNone/>
            </a:pPr>
            <a:endParaRPr lang="en-US" sz="600" dirty="0">
              <a:solidFill>
                <a:schemeClr val="tx1"/>
              </a:solidFill>
            </a:endParaRPr>
          </a:p>
          <a:p>
            <a:pPr marL="0" indent="0" algn="just">
              <a:spcBef>
                <a:spcPts val="0"/>
              </a:spcBef>
              <a:buClr>
                <a:schemeClr val="tx2"/>
              </a:buClr>
              <a:buNone/>
            </a:pPr>
            <a:r>
              <a:rPr lang="en-US" sz="1600" b="1" dirty="0">
                <a:solidFill>
                  <a:schemeClr val="tx1"/>
                </a:solidFill>
              </a:rPr>
              <a:t>Key Benefits of the FCOI Module</a:t>
            </a:r>
          </a:p>
          <a:p>
            <a:pPr algn="just">
              <a:spcBef>
                <a:spcPts val="300"/>
              </a:spcBef>
              <a:buClr>
                <a:schemeClr val="tx2"/>
              </a:buClr>
              <a:buFont typeface="Wingdings" panose="05000000000000000000" pitchFamily="2" charset="2"/>
              <a:buChar char="§"/>
            </a:pPr>
            <a:r>
              <a:rPr lang="en-US" sz="1400" dirty="0">
                <a:solidFill>
                  <a:schemeClr val="tx1"/>
                </a:solidFill>
              </a:rPr>
              <a:t>Seamless disclosures, management, and transparency that reduces investigator burden</a:t>
            </a:r>
          </a:p>
          <a:p>
            <a:pPr algn="just">
              <a:spcBef>
                <a:spcPts val="300"/>
              </a:spcBef>
              <a:buClr>
                <a:schemeClr val="tx2"/>
              </a:buClr>
              <a:buFont typeface="Wingdings" panose="05000000000000000000" pitchFamily="2" charset="2"/>
              <a:buChar char="§"/>
            </a:pPr>
            <a:r>
              <a:rPr lang="en-US" sz="1400" dirty="0">
                <a:solidFill>
                  <a:schemeClr val="tx1"/>
                </a:solidFill>
              </a:rPr>
              <a:t>Replaces the traditional SFI “paper” or “PDF” disclosure form</a:t>
            </a:r>
          </a:p>
          <a:p>
            <a:pPr algn="just">
              <a:spcBef>
                <a:spcPts val="300"/>
              </a:spcBef>
              <a:buClr>
                <a:schemeClr val="tx2"/>
              </a:buClr>
              <a:buFont typeface="Wingdings" panose="05000000000000000000" pitchFamily="2" charset="2"/>
              <a:buChar char="§"/>
            </a:pPr>
            <a:r>
              <a:rPr lang="en-US" sz="1400" dirty="0">
                <a:solidFill>
                  <a:schemeClr val="tx1"/>
                </a:solidFill>
              </a:rPr>
              <a:t>Eliminates having to email/pass around the SFI disclosure form for signatures</a:t>
            </a:r>
          </a:p>
          <a:p>
            <a:pPr algn="just">
              <a:spcBef>
                <a:spcPts val="300"/>
              </a:spcBef>
              <a:buClr>
                <a:schemeClr val="tx2"/>
              </a:buClr>
              <a:buFont typeface="Wingdings" panose="05000000000000000000" pitchFamily="2" charset="2"/>
              <a:buChar char="§"/>
            </a:pPr>
            <a:r>
              <a:rPr lang="en-US" sz="1400" dirty="0">
                <a:solidFill>
                  <a:schemeClr val="tx1"/>
                </a:solidFill>
              </a:rPr>
              <a:t>Eliminates the requirement of having to submit a SFI disclosure form for each proposal </a:t>
            </a:r>
          </a:p>
          <a:p>
            <a:pPr algn="just">
              <a:spcBef>
                <a:spcPts val="300"/>
              </a:spcBef>
              <a:buClr>
                <a:schemeClr val="tx2"/>
              </a:buClr>
              <a:buFont typeface="Wingdings" panose="05000000000000000000" pitchFamily="2" charset="2"/>
              <a:buChar char="§"/>
            </a:pPr>
            <a:r>
              <a:rPr lang="en-US" sz="1400" dirty="0">
                <a:solidFill>
                  <a:schemeClr val="tx1"/>
                </a:solidFill>
              </a:rPr>
              <a:t>SFI disclosures are valid for 12 months with updates/renewal accessible any time</a:t>
            </a:r>
          </a:p>
          <a:p>
            <a:endParaRPr lang="en-US" dirty="0"/>
          </a:p>
        </p:txBody>
      </p:sp>
      <p:pic>
        <p:nvPicPr>
          <p:cNvPr id="5" name="Picture 4" descr="Novelution">
            <a:extLst>
              <a:ext uri="{FF2B5EF4-FFF2-40B4-BE49-F238E27FC236}">
                <a16:creationId xmlns:a16="http://schemas.microsoft.com/office/drawing/2014/main" id="{170794DC-8D0F-4968-B9E5-EA7F14A4184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118258" y="4095750"/>
            <a:ext cx="1797142" cy="370210"/>
          </a:xfrm>
          <a:prstGeom prst="rect">
            <a:avLst/>
          </a:prstGeom>
        </p:spPr>
      </p:pic>
    </p:spTree>
    <p:extLst>
      <p:ext uri="{BB962C8B-B14F-4D97-AF65-F5344CB8AC3E}">
        <p14:creationId xmlns:p14="http://schemas.microsoft.com/office/powerpoint/2010/main" val="2551657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noFill/>
        </p:spPr>
        <p:txBody>
          <a:bodyPr>
            <a:normAutofit/>
          </a:bodyPr>
          <a:lstStyle/>
          <a:p>
            <a:r>
              <a:rPr lang="en-US" sz="3200" dirty="0"/>
              <a:t>Additional Benefits of the FCOI Module</a:t>
            </a:r>
            <a:endParaRPr sz="3200" dirty="0"/>
          </a:p>
        </p:txBody>
      </p:sp>
      <p:sp>
        <p:nvSpPr>
          <p:cNvPr id="14339" name="Content Placeholder 2"/>
          <p:cNvSpPr>
            <a:spLocks noGrp="1"/>
          </p:cNvSpPr>
          <p:nvPr>
            <p:ph sz="quarter" idx="10"/>
          </p:nvPr>
        </p:nvSpPr>
        <p:spPr>
          <a:xfrm>
            <a:off x="304800" y="1276350"/>
            <a:ext cx="5181600" cy="3052762"/>
          </a:xfrm>
        </p:spPr>
        <p:txBody>
          <a:bodyPr>
            <a:normAutofit fontScale="85000" lnSpcReduction="20000"/>
          </a:bodyPr>
          <a:lstStyle/>
          <a:p>
            <a:pPr marL="0" indent="0" algn="just">
              <a:spcAft>
                <a:spcPts val="0"/>
              </a:spcAft>
              <a:buNone/>
            </a:pPr>
            <a:r>
              <a:rPr lang="en-US" sz="1900" b="1" dirty="0">
                <a:solidFill>
                  <a:schemeClr val="tx1"/>
                </a:solidFill>
              </a:rPr>
              <a:t>Additional Benefits</a:t>
            </a:r>
          </a:p>
          <a:p>
            <a:pPr marL="0" indent="0" algn="just">
              <a:spcAft>
                <a:spcPts val="0"/>
              </a:spcAft>
              <a:buNone/>
            </a:pPr>
            <a:endParaRPr lang="en-US" sz="1700" b="1" dirty="0">
              <a:solidFill>
                <a:schemeClr val="tx1"/>
              </a:solidFill>
            </a:endParaRPr>
          </a:p>
          <a:p>
            <a:pPr marL="285750" indent="-285750">
              <a:buClrTx/>
              <a:buFont typeface="Wingdings" panose="05000000000000000000" pitchFamily="2" charset="2"/>
              <a:buChar char="§"/>
            </a:pPr>
            <a:r>
              <a:rPr lang="en-US" sz="1600" dirty="0">
                <a:solidFill>
                  <a:schemeClr val="tx1"/>
                </a:solidFill>
              </a:rPr>
              <a:t>Since Novelution is web-based, it can be accessed anywhere there is an internet connection and users can update their FCOI disclosures utilizing their FAU Single-Sign-On username and password</a:t>
            </a:r>
          </a:p>
          <a:p>
            <a:pPr marL="285750" indent="-285750">
              <a:buClrTx/>
              <a:buFont typeface="Wingdings" panose="05000000000000000000" pitchFamily="2" charset="2"/>
              <a:buChar char="§"/>
            </a:pPr>
            <a:r>
              <a:rPr lang="en-US" sz="1600" dirty="0">
                <a:solidFill>
                  <a:schemeClr val="tx1"/>
                </a:solidFill>
              </a:rPr>
              <a:t>In-system task reminders when a SFI or Project-Specific Disclosure is required</a:t>
            </a:r>
          </a:p>
          <a:p>
            <a:pPr marL="285750" indent="-285750">
              <a:buClrTx/>
              <a:buFont typeface="Wingdings" panose="05000000000000000000" pitchFamily="2" charset="2"/>
              <a:buChar char="§"/>
            </a:pPr>
            <a:r>
              <a:rPr lang="en-US" sz="1600" dirty="0">
                <a:solidFill>
                  <a:schemeClr val="tx1"/>
                </a:solidFill>
              </a:rPr>
              <a:t>The FCOI Module works directly with the Sponsored Research Module which makes FCOI routing requirement seamless</a:t>
            </a:r>
          </a:p>
          <a:p>
            <a:pPr marL="285750" indent="-285750">
              <a:buClrTx/>
              <a:buFont typeface="Wingdings" panose="05000000000000000000" pitchFamily="2" charset="2"/>
              <a:buChar char="§"/>
            </a:pPr>
            <a:r>
              <a:rPr lang="en-US" sz="1600" dirty="0">
                <a:solidFill>
                  <a:schemeClr val="tx1"/>
                </a:solidFill>
              </a:rPr>
              <a:t>Project-Specific Disclosures are only required if the project has been awarded and if there was a SFI disclosed</a:t>
            </a:r>
          </a:p>
          <a:p>
            <a:pPr marL="285750" indent="-285750">
              <a:buClrTx/>
              <a:buFont typeface="Wingdings" panose="05000000000000000000" pitchFamily="2" charset="2"/>
              <a:buChar char="§"/>
            </a:pPr>
            <a:r>
              <a:rPr lang="en-US" sz="1600" dirty="0">
                <a:solidFill>
                  <a:schemeClr val="tx1"/>
                </a:solidFill>
              </a:rPr>
              <a:t>Each SFI update/renewal automatically extends the disclosure for an additional 12 months</a:t>
            </a:r>
          </a:p>
          <a:p>
            <a:pPr marL="285750" indent="-285750">
              <a:spcAft>
                <a:spcPts val="0"/>
              </a:spcAft>
              <a:buClrTx/>
              <a:buFont typeface="Wingdings" panose="05000000000000000000" pitchFamily="2" charset="2"/>
              <a:buChar char="§"/>
            </a:pPr>
            <a:endParaRPr lang="en-US" sz="1400" dirty="0">
              <a:solidFill>
                <a:schemeClr val="tx1"/>
              </a:solidFill>
            </a:endParaRPr>
          </a:p>
          <a:p>
            <a:pPr eaLnBrk="1" hangingPunct="1"/>
            <a:endParaRPr dirty="0"/>
          </a:p>
        </p:txBody>
      </p:sp>
      <p:pic>
        <p:nvPicPr>
          <p:cNvPr id="3" name="Picture 2" descr="Mobile phone showing FCOI Module mobile interface">
            <a:extLst>
              <a:ext uri="{FF2B5EF4-FFF2-40B4-BE49-F238E27FC236}">
                <a16:creationId xmlns:a16="http://schemas.microsoft.com/office/drawing/2014/main" id="{57315CDE-EBEE-4601-81F4-A1763B6B18A9}"/>
              </a:ext>
            </a:extLst>
          </p:cNvPr>
          <p:cNvPicPr>
            <a:picLocks noChangeAspect="1"/>
          </p:cNvPicPr>
          <p:nvPr/>
        </p:nvPicPr>
        <p:blipFill>
          <a:blip r:embed="rId2"/>
          <a:stretch>
            <a:fillRect/>
          </a:stretch>
        </p:blipFill>
        <p:spPr>
          <a:xfrm>
            <a:off x="6400800" y="1123950"/>
            <a:ext cx="1784705" cy="340283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8587"/>
            <a:ext cx="8686800" cy="714375"/>
          </a:xfrm>
        </p:spPr>
        <p:txBody>
          <a:bodyPr>
            <a:noAutofit/>
          </a:bodyPr>
          <a:lstStyle/>
          <a:p>
            <a:r>
              <a:rPr lang="en-US" sz="3200" dirty="0"/>
              <a:t>FCOI Module Interface &amp; How to Navigate</a:t>
            </a:r>
          </a:p>
        </p:txBody>
      </p:sp>
      <p:sp>
        <p:nvSpPr>
          <p:cNvPr id="3" name="Content Placeholder 2"/>
          <p:cNvSpPr>
            <a:spLocks noGrp="1"/>
          </p:cNvSpPr>
          <p:nvPr>
            <p:ph sz="quarter" idx="10"/>
          </p:nvPr>
        </p:nvSpPr>
        <p:spPr>
          <a:xfrm>
            <a:off x="126890" y="1047750"/>
            <a:ext cx="3606909" cy="2209800"/>
          </a:xfrm>
        </p:spPr>
        <p:txBody>
          <a:bodyPr>
            <a:normAutofit lnSpcReduction="10000"/>
          </a:bodyPr>
          <a:lstStyle/>
          <a:p>
            <a:pPr>
              <a:buClrTx/>
            </a:pPr>
            <a:r>
              <a:rPr lang="en-US" sz="1400" dirty="0">
                <a:solidFill>
                  <a:schemeClr val="tx1"/>
                </a:solidFill>
              </a:rPr>
              <a:t>Locate the FCOI tab on the horizontal menu bar</a:t>
            </a:r>
            <a:endParaRPr lang="en-US" sz="1400" dirty="0">
              <a:solidFill>
                <a:srgbClr val="0070C0"/>
              </a:solidFill>
            </a:endParaRPr>
          </a:p>
          <a:p>
            <a:pPr>
              <a:buClrTx/>
            </a:pPr>
            <a:r>
              <a:rPr lang="en-US" sz="1400" dirty="0">
                <a:solidFill>
                  <a:schemeClr val="tx1"/>
                </a:solidFill>
              </a:rPr>
              <a:t>Click on “My SFI Disclosure” to complete the disclosure</a:t>
            </a:r>
          </a:p>
          <a:p>
            <a:pPr>
              <a:buClrTx/>
            </a:pPr>
            <a:r>
              <a:rPr lang="en-US" sz="1400" dirty="0">
                <a:solidFill>
                  <a:schemeClr val="tx1"/>
                </a:solidFill>
              </a:rPr>
              <a:t>The module also allows for searches on submitted SFI and Project-Specific Disclosure</a:t>
            </a:r>
          </a:p>
          <a:p>
            <a:pPr>
              <a:buClrTx/>
            </a:pPr>
            <a:r>
              <a:rPr lang="en-US" sz="1400" dirty="0">
                <a:solidFill>
                  <a:schemeClr val="tx1"/>
                </a:solidFill>
              </a:rPr>
              <a:t>Users can also run disclosure ad-hoc reports using the “Reports” function</a:t>
            </a:r>
          </a:p>
          <a:p>
            <a:pPr>
              <a:buClrTx/>
            </a:pPr>
            <a:endParaRPr lang="en-US" sz="1400" dirty="0">
              <a:solidFill>
                <a:schemeClr val="tx1"/>
              </a:solidFill>
            </a:endParaRPr>
          </a:p>
          <a:p>
            <a:endParaRPr lang="en-US" dirty="0">
              <a:solidFill>
                <a:schemeClr val="tx1"/>
              </a:solidFill>
            </a:endParaRPr>
          </a:p>
          <a:p>
            <a:endParaRPr lang="en-US" dirty="0">
              <a:solidFill>
                <a:schemeClr val="tx1"/>
              </a:solidFill>
            </a:endParaRPr>
          </a:p>
          <a:p>
            <a:endParaRPr lang="en-US" dirty="0">
              <a:solidFill>
                <a:schemeClr val="tx1"/>
              </a:solidFill>
            </a:endParaRPr>
          </a:p>
          <a:p>
            <a:endParaRPr lang="en-US" dirty="0"/>
          </a:p>
        </p:txBody>
      </p:sp>
      <p:pic>
        <p:nvPicPr>
          <p:cNvPr id="7" name="Picture 6" descr="Novelution screen showing the FCOI navigation menu on the main navigation which contains the My SFI Disclosure link to access.">
            <a:extLst>
              <a:ext uri="{FF2B5EF4-FFF2-40B4-BE49-F238E27FC236}">
                <a16:creationId xmlns:a16="http://schemas.microsoft.com/office/drawing/2014/main" id="{18489B6F-FC3F-4CB0-93D8-E8F1094ED828}"/>
              </a:ext>
            </a:extLst>
          </p:cNvPr>
          <p:cNvPicPr>
            <a:picLocks noChangeAspect="1"/>
          </p:cNvPicPr>
          <p:nvPr/>
        </p:nvPicPr>
        <p:blipFill>
          <a:blip r:embed="rId3"/>
          <a:stretch>
            <a:fillRect/>
          </a:stretch>
        </p:blipFill>
        <p:spPr>
          <a:xfrm>
            <a:off x="609600" y="3333750"/>
            <a:ext cx="2819401" cy="1134385"/>
          </a:xfrm>
          <a:prstGeom prst="rect">
            <a:avLst/>
          </a:prstGeom>
          <a:ln>
            <a:noFill/>
          </a:ln>
          <a:effectLst>
            <a:outerShdw blurRad="292100" dist="139700" dir="2700000" algn="tl" rotWithShape="0">
              <a:srgbClr val="333333">
                <a:alpha val="65000"/>
              </a:srgbClr>
            </a:outerShdw>
          </a:effectLst>
        </p:spPr>
      </p:pic>
      <p:pic>
        <p:nvPicPr>
          <p:cNvPr id="6" name="Picture 5" descr="The panel shortcuts allow for quick access to specific sections. The FCOI module is located in the FCOI menu tab. Adding an acivity relating to a SFI disclosure is seamless. The SFI disclosure covers only 4 topic areas: Financial Interst/Activity, Financial Equity Interest, Intellectual Property, and Travel">
            <a:extLst>
              <a:ext uri="{FF2B5EF4-FFF2-40B4-BE49-F238E27FC236}">
                <a16:creationId xmlns:a16="http://schemas.microsoft.com/office/drawing/2014/main" id="{0A306E44-6765-40C8-94E0-1E7ACA72A8BE}"/>
              </a:ext>
            </a:extLst>
          </p:cNvPr>
          <p:cNvPicPr>
            <a:picLocks noChangeAspect="1"/>
          </p:cNvPicPr>
          <p:nvPr/>
        </p:nvPicPr>
        <p:blipFill>
          <a:blip r:embed="rId4"/>
          <a:stretch>
            <a:fillRect/>
          </a:stretch>
        </p:blipFill>
        <p:spPr>
          <a:xfrm>
            <a:off x="3886200" y="1047750"/>
            <a:ext cx="5130909" cy="3505200"/>
          </a:xfrm>
          <a:prstGeom prst="rect">
            <a:avLst/>
          </a:prstGeom>
        </p:spPr>
      </p:pic>
    </p:spTree>
    <p:extLst>
      <p:ext uri="{BB962C8B-B14F-4D97-AF65-F5344CB8AC3E}">
        <p14:creationId xmlns:p14="http://schemas.microsoft.com/office/powerpoint/2010/main" val="1925604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SFI Disclosure Topic Areas &amp; Submission</a:t>
            </a:r>
          </a:p>
        </p:txBody>
      </p:sp>
      <p:sp>
        <p:nvSpPr>
          <p:cNvPr id="7" name="Content Placeholder 6">
            <a:extLst>
              <a:ext uri="{FF2B5EF4-FFF2-40B4-BE49-F238E27FC236}">
                <a16:creationId xmlns:a16="http://schemas.microsoft.com/office/drawing/2014/main" id="{7B3535CC-3D8E-4F9B-AA82-76D8F1BC8C38}"/>
              </a:ext>
            </a:extLst>
          </p:cNvPr>
          <p:cNvSpPr>
            <a:spLocks noGrp="1"/>
          </p:cNvSpPr>
          <p:nvPr>
            <p:ph sz="quarter" idx="10"/>
          </p:nvPr>
        </p:nvSpPr>
        <p:spPr>
          <a:xfrm>
            <a:off x="191334" y="1047750"/>
            <a:ext cx="5523666" cy="3657600"/>
          </a:xfrm>
        </p:spPr>
        <p:txBody>
          <a:bodyPr>
            <a:normAutofit fontScale="92500" lnSpcReduction="20000"/>
          </a:bodyPr>
          <a:lstStyle/>
          <a:p>
            <a:r>
              <a:rPr lang="en-US" sz="1700" b="1" dirty="0">
                <a:solidFill>
                  <a:schemeClr val="tx1"/>
                </a:solidFill>
              </a:rPr>
              <a:t>SFI Four Topic Areas and Submission</a:t>
            </a:r>
          </a:p>
          <a:p>
            <a:pPr marL="285750" indent="-285750" algn="just">
              <a:spcBef>
                <a:spcPts val="600"/>
              </a:spcBef>
              <a:buClrTx/>
              <a:buFont typeface="Wingdings" panose="05000000000000000000" pitchFamily="2" charset="2"/>
              <a:buChar char="§"/>
            </a:pPr>
            <a:r>
              <a:rPr lang="en-US" sz="1400" dirty="0">
                <a:solidFill>
                  <a:schemeClr val="tx1"/>
                </a:solidFill>
              </a:rPr>
              <a:t>The SFI disclosure covers four topic areas, including Financial Interest Activity, Financial Equity Interest, Intellectual Property, and Travel</a:t>
            </a:r>
          </a:p>
          <a:p>
            <a:pPr marL="285750" indent="-285750" algn="just">
              <a:spcBef>
                <a:spcPts val="600"/>
              </a:spcBef>
              <a:buClrTx/>
              <a:buFont typeface="Wingdings" panose="05000000000000000000" pitchFamily="2" charset="2"/>
              <a:buChar char="§"/>
            </a:pPr>
            <a:r>
              <a:rPr lang="en-US" sz="1400" dirty="0">
                <a:solidFill>
                  <a:schemeClr val="tx1"/>
                </a:solidFill>
              </a:rPr>
              <a:t>To complete each topic area, the user will review the topic area question and answer either “Yes” or “No” utilizing the radial buttons</a:t>
            </a:r>
          </a:p>
          <a:p>
            <a:pPr marL="285750" indent="-285750" algn="just">
              <a:spcBef>
                <a:spcPts val="600"/>
              </a:spcBef>
              <a:buClrTx/>
              <a:buFont typeface="Wingdings" panose="05000000000000000000" pitchFamily="2" charset="2"/>
              <a:buChar char="§"/>
            </a:pPr>
            <a:r>
              <a:rPr lang="en-US" sz="1400" dirty="0">
                <a:solidFill>
                  <a:schemeClr val="tx1"/>
                </a:solidFill>
              </a:rPr>
              <a:t>If the answer is “No”, the user can move on to the next question</a:t>
            </a:r>
          </a:p>
          <a:p>
            <a:pPr marL="285750" indent="-285750" algn="just">
              <a:spcBef>
                <a:spcPts val="600"/>
              </a:spcBef>
              <a:buClrTx/>
              <a:buFont typeface="Wingdings" panose="05000000000000000000" pitchFamily="2" charset="2"/>
              <a:buChar char="§"/>
            </a:pPr>
            <a:r>
              <a:rPr lang="en-US" sz="1400" dirty="0">
                <a:solidFill>
                  <a:schemeClr val="tx1"/>
                </a:solidFill>
              </a:rPr>
              <a:t>Only if a selection is answered “Yes” will the user need to further detail the disclosure. The system will populate additional questions when a selection is yes</a:t>
            </a:r>
          </a:p>
          <a:p>
            <a:pPr marL="285750" indent="-285750" algn="just">
              <a:spcBef>
                <a:spcPts val="600"/>
              </a:spcBef>
              <a:buClrTx/>
              <a:buFont typeface="Wingdings" panose="05000000000000000000" pitchFamily="2" charset="2"/>
              <a:buChar char="§"/>
            </a:pPr>
            <a:r>
              <a:rPr lang="en-US" sz="1400" dirty="0">
                <a:solidFill>
                  <a:schemeClr val="tx1"/>
                </a:solidFill>
              </a:rPr>
              <a:t>User can also provide additional information in a separate box to provide further details that may assist reviewers</a:t>
            </a:r>
          </a:p>
          <a:p>
            <a:pPr marL="285750" indent="-285750" algn="just">
              <a:spcBef>
                <a:spcPts val="600"/>
              </a:spcBef>
              <a:buClrTx/>
              <a:buFont typeface="Wingdings" panose="05000000000000000000" pitchFamily="2" charset="2"/>
              <a:buChar char="§"/>
            </a:pPr>
            <a:r>
              <a:rPr lang="en-US" sz="1400" dirty="0">
                <a:solidFill>
                  <a:schemeClr val="tx1"/>
                </a:solidFill>
              </a:rPr>
              <a:t>After attesting, submission is a simple click of a button. No additional approval is required. There will be no additional action needed until either; 12 months have passed, the project is awarded, and/or there has a been a change in the disclosure</a:t>
            </a:r>
          </a:p>
          <a:p>
            <a:pPr marL="285750" indent="-285750">
              <a:buFont typeface="Wingdings" panose="05000000000000000000" pitchFamily="2" charset="2"/>
              <a:buChar char="§"/>
            </a:pPr>
            <a:endParaRPr lang="en-US" sz="1700" b="1" dirty="0">
              <a:solidFill>
                <a:schemeClr val="tx1"/>
              </a:solidFill>
            </a:endParaRPr>
          </a:p>
        </p:txBody>
      </p:sp>
      <p:pic>
        <p:nvPicPr>
          <p:cNvPr id="5" name="Picture 4" descr="Submission screen for the SFI Disclosure">
            <a:extLst>
              <a:ext uri="{FF2B5EF4-FFF2-40B4-BE49-F238E27FC236}">
                <a16:creationId xmlns:a16="http://schemas.microsoft.com/office/drawing/2014/main" id="{A3BF8667-87D4-4596-A6A3-0B9C9BBE71AC}"/>
              </a:ext>
            </a:extLst>
          </p:cNvPr>
          <p:cNvPicPr>
            <a:picLocks noChangeAspect="1"/>
          </p:cNvPicPr>
          <p:nvPr/>
        </p:nvPicPr>
        <p:blipFill>
          <a:blip r:embed="rId3"/>
          <a:stretch>
            <a:fillRect/>
          </a:stretch>
        </p:blipFill>
        <p:spPr>
          <a:xfrm>
            <a:off x="5761328" y="1581150"/>
            <a:ext cx="3191338" cy="247922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7486060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28587"/>
            <a:ext cx="8686800" cy="766763"/>
          </a:xfrm>
        </p:spPr>
        <p:txBody>
          <a:bodyPr>
            <a:normAutofit fontScale="90000"/>
          </a:bodyPr>
          <a:lstStyle/>
          <a:p>
            <a:r>
              <a:rPr lang="en-US" sz="3200" dirty="0"/>
              <a:t>SFI Disclosure Must be Completed for Proposal Submission</a:t>
            </a:r>
          </a:p>
        </p:txBody>
      </p:sp>
      <p:sp>
        <p:nvSpPr>
          <p:cNvPr id="7" name="Content Placeholder 6">
            <a:extLst>
              <a:ext uri="{FF2B5EF4-FFF2-40B4-BE49-F238E27FC236}">
                <a16:creationId xmlns:a16="http://schemas.microsoft.com/office/drawing/2014/main" id="{7B3535CC-3D8E-4F9B-AA82-76D8F1BC8C38}"/>
              </a:ext>
            </a:extLst>
          </p:cNvPr>
          <p:cNvSpPr>
            <a:spLocks noGrp="1"/>
          </p:cNvSpPr>
          <p:nvPr>
            <p:ph sz="quarter" idx="10"/>
          </p:nvPr>
        </p:nvSpPr>
        <p:spPr>
          <a:xfrm>
            <a:off x="191334" y="1047750"/>
            <a:ext cx="4456866" cy="3429000"/>
          </a:xfrm>
        </p:spPr>
        <p:txBody>
          <a:bodyPr>
            <a:normAutofit fontScale="92500" lnSpcReduction="20000"/>
          </a:bodyPr>
          <a:lstStyle/>
          <a:p>
            <a:r>
              <a:rPr lang="en-US" sz="1700" b="1" dirty="0">
                <a:solidFill>
                  <a:schemeClr val="tx1"/>
                </a:solidFill>
              </a:rPr>
              <a:t>A Proposal Cannot be Submitted without the SFI Disclosure</a:t>
            </a:r>
          </a:p>
          <a:p>
            <a:pPr marL="285750" indent="-285750" algn="just">
              <a:spcBef>
                <a:spcPts val="600"/>
              </a:spcBef>
              <a:buClrTx/>
              <a:buFont typeface="Wingdings" panose="05000000000000000000" pitchFamily="2" charset="2"/>
              <a:buChar char="§"/>
            </a:pPr>
            <a:r>
              <a:rPr lang="en-US" sz="1400" dirty="0">
                <a:solidFill>
                  <a:schemeClr val="tx1"/>
                </a:solidFill>
              </a:rPr>
              <a:t>When a proposal is routed for submission approval, an email notification and in system task notification will be sent to all senior/key personnel listed in the proposal</a:t>
            </a:r>
          </a:p>
          <a:p>
            <a:pPr marL="285750" indent="-285750" algn="just">
              <a:spcBef>
                <a:spcPts val="600"/>
              </a:spcBef>
              <a:buClrTx/>
              <a:buFont typeface="Wingdings" panose="05000000000000000000" pitchFamily="2" charset="2"/>
              <a:buChar char="§"/>
            </a:pPr>
            <a:r>
              <a:rPr lang="en-US" sz="1400" dirty="0">
                <a:solidFill>
                  <a:schemeClr val="tx1"/>
                </a:solidFill>
              </a:rPr>
              <a:t>Individuals that have </a:t>
            </a:r>
            <a:r>
              <a:rPr lang="en-US" sz="1400" u="sng" dirty="0">
                <a:solidFill>
                  <a:schemeClr val="tx1"/>
                </a:solidFill>
              </a:rPr>
              <a:t>not</a:t>
            </a:r>
            <a:r>
              <a:rPr lang="en-US" sz="1400" dirty="0">
                <a:solidFill>
                  <a:schemeClr val="tx1"/>
                </a:solidFill>
              </a:rPr>
              <a:t> completed their SFI disclosure will be required to complete their disclosure prior to submission</a:t>
            </a:r>
          </a:p>
          <a:p>
            <a:pPr marL="285750" indent="-285750" algn="just">
              <a:spcBef>
                <a:spcPts val="600"/>
              </a:spcBef>
              <a:buClrTx/>
              <a:buFont typeface="Wingdings" panose="05000000000000000000" pitchFamily="2" charset="2"/>
              <a:buChar char="§"/>
            </a:pPr>
            <a:r>
              <a:rPr lang="en-US" sz="1400" dirty="0">
                <a:solidFill>
                  <a:schemeClr val="tx1"/>
                </a:solidFill>
              </a:rPr>
              <a:t>If the proposal is awarded, an additional email and in system task notification will be sent to all senior/key personnel listed in the proposal to “confirm” that no changes to their initial SFI disclosure has occurred since the initial disclosure and time of award</a:t>
            </a:r>
          </a:p>
          <a:p>
            <a:pPr marL="285750" indent="-285750" algn="just">
              <a:spcBef>
                <a:spcPts val="600"/>
              </a:spcBef>
              <a:buClrTx/>
              <a:buFont typeface="Wingdings" panose="05000000000000000000" pitchFamily="2" charset="2"/>
              <a:buChar char="§"/>
            </a:pPr>
            <a:r>
              <a:rPr lang="en-US" sz="1400" dirty="0">
                <a:solidFill>
                  <a:schemeClr val="tx1"/>
                </a:solidFill>
              </a:rPr>
              <a:t>If changes have occurred, they will be prompted to complete additional questions regarding the new SFI disclosure</a:t>
            </a:r>
          </a:p>
          <a:p>
            <a:pPr marL="285750" indent="-285750">
              <a:buFont typeface="Wingdings" panose="05000000000000000000" pitchFamily="2" charset="2"/>
              <a:buChar char="§"/>
            </a:pPr>
            <a:endParaRPr lang="en-US" sz="1700" b="1" dirty="0">
              <a:solidFill>
                <a:schemeClr val="tx1"/>
              </a:solidFill>
            </a:endParaRPr>
          </a:p>
        </p:txBody>
      </p:sp>
      <p:pic>
        <p:nvPicPr>
          <p:cNvPr id="3" name="Picture 2" descr="Editor showing the message that will be provided to the individual who will need to complete the SFI Disclosure prior to submitting the proposal submission.">
            <a:extLst>
              <a:ext uri="{FF2B5EF4-FFF2-40B4-BE49-F238E27FC236}">
                <a16:creationId xmlns:a16="http://schemas.microsoft.com/office/drawing/2014/main" id="{DCCA5CED-7D52-4681-B5CE-5765D3766CF5}"/>
              </a:ext>
            </a:extLst>
          </p:cNvPr>
          <p:cNvPicPr>
            <a:picLocks noChangeAspect="1"/>
          </p:cNvPicPr>
          <p:nvPr/>
        </p:nvPicPr>
        <p:blipFill>
          <a:blip r:embed="rId3"/>
          <a:stretch>
            <a:fillRect/>
          </a:stretch>
        </p:blipFill>
        <p:spPr>
          <a:xfrm>
            <a:off x="4724400" y="2038350"/>
            <a:ext cx="4237027" cy="155257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117930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a:t>Project-Specific Disclosure</a:t>
            </a:r>
          </a:p>
        </p:txBody>
      </p:sp>
      <p:pic>
        <p:nvPicPr>
          <p:cNvPr id="5" name="Picture 4" descr="Workflow and Requirements screen showing items that need to be addressed, including the Disclosure Submission status">
            <a:extLst>
              <a:ext uri="{FF2B5EF4-FFF2-40B4-BE49-F238E27FC236}">
                <a16:creationId xmlns:a16="http://schemas.microsoft.com/office/drawing/2014/main" id="{3F49E492-17AA-4FA6-BED4-13982F4A01A2}"/>
              </a:ext>
            </a:extLst>
          </p:cNvPr>
          <p:cNvPicPr>
            <a:picLocks noChangeAspect="1"/>
          </p:cNvPicPr>
          <p:nvPr/>
        </p:nvPicPr>
        <p:blipFill>
          <a:blip r:embed="rId2"/>
          <a:stretch>
            <a:fillRect/>
          </a:stretch>
        </p:blipFill>
        <p:spPr>
          <a:xfrm>
            <a:off x="107434" y="1352550"/>
            <a:ext cx="4298434" cy="2743200"/>
          </a:xfrm>
          <a:prstGeom prst="rect">
            <a:avLst/>
          </a:prstGeom>
          <a:ln>
            <a:noFill/>
          </a:ln>
          <a:effectLst>
            <a:outerShdw blurRad="292100" dist="139700" dir="2700000" algn="tl" rotWithShape="0">
              <a:srgbClr val="333333">
                <a:alpha val="65000"/>
              </a:srgbClr>
            </a:outerShdw>
          </a:effectLst>
        </p:spPr>
      </p:pic>
      <p:sp>
        <p:nvSpPr>
          <p:cNvPr id="4" name="Content Placeholder 3"/>
          <p:cNvSpPr>
            <a:spLocks noGrp="1"/>
          </p:cNvSpPr>
          <p:nvPr>
            <p:ph sz="half" idx="2"/>
          </p:nvPr>
        </p:nvSpPr>
        <p:spPr>
          <a:xfrm>
            <a:off x="4648200" y="1123950"/>
            <a:ext cx="4343400" cy="3352800"/>
          </a:xfrm>
        </p:spPr>
        <p:txBody>
          <a:bodyPr/>
          <a:lstStyle/>
          <a:p>
            <a:pPr marL="0" indent="0">
              <a:buNone/>
            </a:pPr>
            <a:r>
              <a:rPr lang="en-US" sz="1700" b="1" dirty="0">
                <a:solidFill>
                  <a:schemeClr val="tx1"/>
                </a:solidFill>
              </a:rPr>
              <a:t>Project-Specific Disclosures</a:t>
            </a:r>
          </a:p>
          <a:p>
            <a:pPr>
              <a:spcBef>
                <a:spcPts val="600"/>
              </a:spcBef>
              <a:buClrTx/>
              <a:buFont typeface="Wingdings" panose="05000000000000000000" pitchFamily="2" charset="2"/>
              <a:buChar char="§"/>
            </a:pPr>
            <a:r>
              <a:rPr lang="en-US" sz="1400" dirty="0">
                <a:solidFill>
                  <a:schemeClr val="tx1"/>
                </a:solidFill>
              </a:rPr>
              <a:t>Are only required if, there </a:t>
            </a:r>
            <a:r>
              <a:rPr lang="en-US" sz="1400" u="sng" dirty="0">
                <a:solidFill>
                  <a:schemeClr val="tx1"/>
                </a:solidFill>
              </a:rPr>
              <a:t>was</a:t>
            </a:r>
            <a:r>
              <a:rPr lang="en-US" sz="1400" dirty="0">
                <a:solidFill>
                  <a:schemeClr val="tx1"/>
                </a:solidFill>
              </a:rPr>
              <a:t> a SFI disclosure </a:t>
            </a:r>
            <a:r>
              <a:rPr lang="en-US" sz="1400" u="sng" dirty="0">
                <a:solidFill>
                  <a:schemeClr val="tx1"/>
                </a:solidFill>
              </a:rPr>
              <a:t>and</a:t>
            </a:r>
            <a:r>
              <a:rPr lang="en-US" sz="1400" dirty="0">
                <a:solidFill>
                  <a:schemeClr val="tx1"/>
                </a:solidFill>
              </a:rPr>
              <a:t> the project has been awarded</a:t>
            </a:r>
          </a:p>
          <a:p>
            <a:pPr>
              <a:spcBef>
                <a:spcPts val="600"/>
              </a:spcBef>
              <a:buClrTx/>
              <a:buFont typeface="Wingdings" panose="05000000000000000000" pitchFamily="2" charset="2"/>
              <a:buChar char="§"/>
            </a:pPr>
            <a:r>
              <a:rPr lang="en-US" sz="1400" dirty="0">
                <a:solidFill>
                  <a:schemeClr val="tx1"/>
                </a:solidFill>
              </a:rPr>
              <a:t>Novelution will auto-generate notification(s) and task(s) for the investigator to complete the project-specific disclosure</a:t>
            </a:r>
          </a:p>
          <a:p>
            <a:pPr>
              <a:spcBef>
                <a:spcPts val="600"/>
              </a:spcBef>
              <a:buClrTx/>
              <a:buFont typeface="Wingdings" panose="05000000000000000000" pitchFamily="2" charset="2"/>
              <a:buChar char="§"/>
            </a:pPr>
            <a:r>
              <a:rPr lang="en-US" sz="1400" dirty="0">
                <a:solidFill>
                  <a:schemeClr val="tx1"/>
                </a:solidFill>
              </a:rPr>
              <a:t>Review, management, and approval from the department Chair, FCOI Committee, or others will be seamless and transparent through the workflow history </a:t>
            </a:r>
          </a:p>
          <a:p>
            <a:endParaRPr lang="en-US" dirty="0"/>
          </a:p>
        </p:txBody>
      </p:sp>
    </p:spTree>
    <p:extLst>
      <p:ext uri="{BB962C8B-B14F-4D97-AF65-F5344CB8AC3E}">
        <p14:creationId xmlns:p14="http://schemas.microsoft.com/office/powerpoint/2010/main" val="17357374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noFill/>
        </p:spPr>
        <p:txBody>
          <a:bodyPr>
            <a:normAutofit/>
          </a:bodyPr>
          <a:lstStyle/>
          <a:p>
            <a:r>
              <a:rPr lang="en-US" sz="3200" dirty="0"/>
              <a:t>Users are in Control of their own Disclosures</a:t>
            </a:r>
            <a:endParaRPr sz="3200" dirty="0"/>
          </a:p>
        </p:txBody>
      </p:sp>
      <p:sp>
        <p:nvSpPr>
          <p:cNvPr id="4" name="Content Placeholder 3">
            <a:extLst>
              <a:ext uri="{FF2B5EF4-FFF2-40B4-BE49-F238E27FC236}">
                <a16:creationId xmlns:a16="http://schemas.microsoft.com/office/drawing/2014/main" id="{91FA8698-3107-4668-AFA0-34789447C869}"/>
              </a:ext>
            </a:extLst>
          </p:cNvPr>
          <p:cNvSpPr txBox="1">
            <a:spLocks/>
          </p:cNvSpPr>
          <p:nvPr/>
        </p:nvSpPr>
        <p:spPr>
          <a:xfrm>
            <a:off x="152400" y="1198150"/>
            <a:ext cx="3581400" cy="2973800"/>
          </a:xfrm>
          <a:prstGeom prst="rect">
            <a:avLst/>
          </a:prstGeom>
        </p:spPr>
        <p:txBody>
          <a:bodyPr/>
          <a:lstStyle>
            <a:lvl1pPr marL="171450" indent="-171450" algn="l" defTabSz="685800" rtl="0" eaLnBrk="1" fontAlgn="base" hangingPunct="1">
              <a:lnSpc>
                <a:spcPct val="120000"/>
              </a:lnSpc>
              <a:spcBef>
                <a:spcPts val="750"/>
              </a:spcBef>
              <a:spcAft>
                <a:spcPct val="0"/>
              </a:spcAft>
              <a:buClr>
                <a:schemeClr val="accent1"/>
              </a:buClr>
              <a:buSzPct val="100000"/>
              <a:buFont typeface="Arial" panose="020B0604020202020204" pitchFamily="34" charset="0"/>
              <a:buChar char="•"/>
              <a:defRPr sz="1500" kern="1200">
                <a:solidFill>
                  <a:schemeClr val="tx1"/>
                </a:solidFill>
                <a:latin typeface="+mn-lt"/>
                <a:ea typeface="+mn-ea"/>
                <a:cs typeface="+mn-cs"/>
              </a:defRPr>
            </a:lvl1pPr>
            <a:lvl2pPr marL="5143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300" kern="1200">
                <a:solidFill>
                  <a:schemeClr val="tx1"/>
                </a:solidFill>
                <a:latin typeface="+mn-lt"/>
                <a:ea typeface="+mn-ea"/>
                <a:cs typeface="+mn-cs"/>
              </a:defRPr>
            </a:lvl2pPr>
            <a:lvl3pPr marL="8572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200" kern="1200">
                <a:solidFill>
                  <a:schemeClr val="tx1"/>
                </a:solidFill>
                <a:latin typeface="+mn-lt"/>
                <a:ea typeface="+mn-ea"/>
                <a:cs typeface="+mn-cs"/>
              </a:defRPr>
            </a:lvl3pPr>
            <a:lvl4pPr marL="12001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1000" kern="1200">
                <a:solidFill>
                  <a:schemeClr val="tx1"/>
                </a:solidFill>
                <a:latin typeface="+mn-lt"/>
                <a:ea typeface="+mn-ea"/>
                <a:cs typeface="+mn-cs"/>
              </a:defRPr>
            </a:lvl4pPr>
            <a:lvl5pPr marL="1543050" indent="-171450" algn="l" defTabSz="685800" rtl="0" eaLnBrk="1" fontAlgn="base" hangingPunct="1">
              <a:lnSpc>
                <a:spcPct val="120000"/>
              </a:lnSpc>
              <a:spcBef>
                <a:spcPts val="375"/>
              </a:spcBef>
              <a:spcAft>
                <a:spcPct val="0"/>
              </a:spcAft>
              <a:buClr>
                <a:schemeClr val="accent1"/>
              </a:buClr>
              <a:buSzPct val="100000"/>
              <a:buFont typeface="Arial" panose="020B0604020202020204" pitchFamily="34" charset="0"/>
              <a:buChar char="•"/>
              <a:defRPr sz="900" kern="1200">
                <a:solidFill>
                  <a:schemeClr val="tx1"/>
                </a:solidFill>
                <a:latin typeface="+mn-lt"/>
                <a:ea typeface="+mn-ea"/>
                <a:cs typeface="+mn-cs"/>
              </a:defRPr>
            </a:lvl5pPr>
            <a:lvl6pPr marL="18859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6pPr>
            <a:lvl7pPr marL="22288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a:solidFill>
                  <a:schemeClr val="tx1"/>
                </a:solidFill>
                <a:effectLst/>
                <a:latin typeface="+mn-lt"/>
                <a:ea typeface="+mn-ea"/>
                <a:cs typeface="+mn-cs"/>
              </a:defRPr>
            </a:lvl7pPr>
            <a:lvl8pPr marL="25717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8pPr>
            <a:lvl9pPr marL="2914650" indent="-171450" algn="l" defTabSz="685800" rtl="0" eaLnBrk="1" latinLnBrk="0" hangingPunct="1">
              <a:lnSpc>
                <a:spcPct val="120000"/>
              </a:lnSpc>
              <a:spcBef>
                <a:spcPts val="375"/>
              </a:spcBef>
              <a:buClr>
                <a:schemeClr val="accent1"/>
              </a:buClr>
              <a:buSzPct val="100000"/>
              <a:buFont typeface="Arial" panose="020B0604020202020204" pitchFamily="34" charset="0"/>
              <a:buChar char="•"/>
              <a:defRPr sz="900" kern="1200" baseline="0">
                <a:solidFill>
                  <a:schemeClr val="tx1"/>
                </a:solidFill>
                <a:effectLst/>
                <a:latin typeface="+mn-lt"/>
                <a:ea typeface="+mn-ea"/>
                <a:cs typeface="+mn-cs"/>
              </a:defRPr>
            </a:lvl9pPr>
          </a:lstStyle>
          <a:p>
            <a:pPr marL="0" indent="0">
              <a:buFont typeface="Arial" panose="020B0604020202020204" pitchFamily="34" charset="0"/>
              <a:buNone/>
            </a:pPr>
            <a:r>
              <a:rPr lang="en-US" sz="1700" b="1" dirty="0">
                <a:latin typeface="Avenir Next"/>
              </a:rPr>
              <a:t>Managing and Tracking Disclosures</a:t>
            </a:r>
          </a:p>
          <a:p>
            <a:pPr algn="just">
              <a:spcBef>
                <a:spcPts val="600"/>
              </a:spcBef>
              <a:buClrTx/>
              <a:buFont typeface="Wingdings" panose="05000000000000000000" pitchFamily="2" charset="2"/>
              <a:buChar char="§"/>
            </a:pPr>
            <a:r>
              <a:rPr lang="en-US" sz="1400" b="0" dirty="0">
                <a:latin typeface="Avenir Next"/>
              </a:rPr>
              <a:t>Users can manage or review past disclosures</a:t>
            </a:r>
          </a:p>
          <a:p>
            <a:pPr algn="just">
              <a:spcBef>
                <a:spcPts val="600"/>
              </a:spcBef>
              <a:buClrTx/>
              <a:buFont typeface="Wingdings" panose="05000000000000000000" pitchFamily="2" charset="2"/>
              <a:buChar char="§"/>
            </a:pPr>
            <a:r>
              <a:rPr lang="en-US" sz="1400" b="0" dirty="0">
                <a:latin typeface="Avenir Next"/>
              </a:rPr>
              <a:t>All submitted disclosure remain in the user’s FCOI module profile</a:t>
            </a:r>
          </a:p>
          <a:p>
            <a:pPr algn="just">
              <a:spcBef>
                <a:spcPts val="600"/>
              </a:spcBef>
              <a:buClrTx/>
              <a:buFont typeface="Wingdings" panose="05000000000000000000" pitchFamily="2" charset="2"/>
              <a:buChar char="§"/>
            </a:pPr>
            <a:r>
              <a:rPr lang="en-US" sz="1400" b="0" dirty="0">
                <a:latin typeface="Avenir Next"/>
              </a:rPr>
              <a:t>Users can search past disclosure including project-specific disclosure</a:t>
            </a:r>
          </a:p>
          <a:p>
            <a:pPr algn="just">
              <a:spcBef>
                <a:spcPts val="600"/>
              </a:spcBef>
              <a:buClrTx/>
              <a:buFont typeface="Wingdings" panose="05000000000000000000" pitchFamily="2" charset="2"/>
              <a:buChar char="§"/>
            </a:pPr>
            <a:r>
              <a:rPr lang="en-US" sz="1400" b="0" dirty="0">
                <a:latin typeface="Avenir Next"/>
              </a:rPr>
              <a:t>Approval documents or management plans will also be uploaded in the users’ FCOI module profile </a:t>
            </a:r>
          </a:p>
          <a:p>
            <a:endParaRPr lang="en-US" b="0" dirty="0"/>
          </a:p>
        </p:txBody>
      </p:sp>
      <p:pic>
        <p:nvPicPr>
          <p:cNvPr id="5" name="Picture 4" descr="Screen in Novelution to manage and track disclosures.">
            <a:extLst>
              <a:ext uri="{FF2B5EF4-FFF2-40B4-BE49-F238E27FC236}">
                <a16:creationId xmlns:a16="http://schemas.microsoft.com/office/drawing/2014/main" id="{81E11B87-1BCC-4045-801E-BA8AF8E6B7E2}"/>
              </a:ext>
            </a:extLst>
          </p:cNvPr>
          <p:cNvPicPr>
            <a:picLocks noChangeAspect="1"/>
          </p:cNvPicPr>
          <p:nvPr/>
        </p:nvPicPr>
        <p:blipFill>
          <a:blip r:embed="rId2"/>
          <a:stretch>
            <a:fillRect/>
          </a:stretch>
        </p:blipFill>
        <p:spPr>
          <a:xfrm>
            <a:off x="3935413" y="1657350"/>
            <a:ext cx="4979987" cy="211539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a:t>FCOI Module Final Thoughts &amp; Recap</a:t>
            </a:r>
          </a:p>
        </p:txBody>
      </p:sp>
      <p:sp>
        <p:nvSpPr>
          <p:cNvPr id="4" name="Content Placeholder 3"/>
          <p:cNvSpPr>
            <a:spLocks noGrp="1"/>
          </p:cNvSpPr>
          <p:nvPr>
            <p:ph sz="half" idx="2"/>
          </p:nvPr>
        </p:nvSpPr>
        <p:spPr>
          <a:xfrm>
            <a:off x="304800" y="1145341"/>
            <a:ext cx="4849006" cy="3352800"/>
          </a:xfrm>
        </p:spPr>
        <p:txBody>
          <a:bodyPr/>
          <a:lstStyle/>
          <a:p>
            <a:pPr marL="0" indent="0">
              <a:buNone/>
            </a:pPr>
            <a:r>
              <a:rPr lang="en-US" sz="1700" b="1" dirty="0">
                <a:solidFill>
                  <a:schemeClr val="tx1"/>
                </a:solidFill>
              </a:rPr>
              <a:t>Final Thoughts and Recap</a:t>
            </a:r>
          </a:p>
          <a:p>
            <a:pPr algn="just">
              <a:spcBef>
                <a:spcPts val="600"/>
              </a:spcBef>
              <a:buClrTx/>
              <a:buFont typeface="Wingdings" panose="05000000000000000000" pitchFamily="2" charset="2"/>
              <a:buChar char="§"/>
            </a:pPr>
            <a:r>
              <a:rPr lang="en-US" sz="1400" dirty="0">
                <a:solidFill>
                  <a:schemeClr val="tx1"/>
                </a:solidFill>
              </a:rPr>
              <a:t>The Novelution FCOI module is a robust financial conflict of interest management and tracking tool </a:t>
            </a:r>
          </a:p>
          <a:p>
            <a:pPr algn="just">
              <a:spcBef>
                <a:spcPts val="600"/>
              </a:spcBef>
              <a:buClrTx/>
              <a:buFont typeface="Wingdings" panose="05000000000000000000" pitchFamily="2" charset="2"/>
              <a:buChar char="§"/>
            </a:pPr>
            <a:r>
              <a:rPr lang="en-US" sz="1400" dirty="0">
                <a:solidFill>
                  <a:schemeClr val="tx1"/>
                </a:solidFill>
              </a:rPr>
              <a:t>The FCOI module leverages the Sponsored Research module which makes the submission and tracking of disclosures seamless within one system</a:t>
            </a:r>
          </a:p>
          <a:p>
            <a:pPr algn="just">
              <a:spcBef>
                <a:spcPts val="600"/>
              </a:spcBef>
              <a:buClrTx/>
              <a:buFont typeface="Wingdings" panose="05000000000000000000" pitchFamily="2" charset="2"/>
              <a:buChar char="§"/>
            </a:pPr>
            <a:r>
              <a:rPr lang="en-US" sz="1400" dirty="0">
                <a:solidFill>
                  <a:schemeClr val="tx1"/>
                </a:solidFill>
              </a:rPr>
              <a:t>Users can view and update disclosures at anytime which gives them more control over their disclosures </a:t>
            </a:r>
          </a:p>
          <a:p>
            <a:pPr algn="just">
              <a:spcBef>
                <a:spcPts val="600"/>
              </a:spcBef>
              <a:buClrTx/>
              <a:buFont typeface="Wingdings" panose="05000000000000000000" pitchFamily="2" charset="2"/>
              <a:buChar char="§"/>
            </a:pPr>
            <a:r>
              <a:rPr lang="en-US" sz="1400" dirty="0">
                <a:solidFill>
                  <a:schemeClr val="tx1"/>
                </a:solidFill>
              </a:rPr>
              <a:t>In system notifications makes sure the user is always in compliance and reduces additional burden </a:t>
            </a:r>
          </a:p>
          <a:p>
            <a:endParaRPr lang="en-US" dirty="0"/>
          </a:p>
        </p:txBody>
      </p:sp>
      <p:pic>
        <p:nvPicPr>
          <p:cNvPr id="1026" name="Picture 2" descr="Final Thoughts Images – Browse 2,263 Stock Photos, Vectors, and Video |  Adobe Stock">
            <a:extLst>
              <a:ext uri="{FF2B5EF4-FFF2-40B4-BE49-F238E27FC236}">
                <a16:creationId xmlns:a16="http://schemas.microsoft.com/office/drawing/2014/main" id="{39CD9B19-3F90-40E8-8431-9F803E5CDC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62600" y="1809750"/>
            <a:ext cx="3143250" cy="2095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95893588"/>
      </p:ext>
    </p:extLst>
  </p:cSld>
  <p:clrMapOvr>
    <a:masterClrMapping/>
  </p:clrMapOvr>
</p:sld>
</file>

<file path=ppt/theme/theme1.xml><?xml version="1.0" encoding="utf-8"?>
<a:theme xmlns:a="http://schemas.openxmlformats.org/drawingml/2006/main" name="COM Template">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COM Template" id="{68B1E286-8727-4FAD-8AC9-1E738684DB21}" vid="{FA8C9781-F1C6-4845-A81E-9DA61BE9B850}"/>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D874DFCB31DF64E863FB21B04E7AE8C" ma:contentTypeVersion="18" ma:contentTypeDescription="Create a new document." ma:contentTypeScope="" ma:versionID="ffeb51b17fe76ff3be12e06057ad04c5">
  <xsd:schema xmlns:xsd="http://www.w3.org/2001/XMLSchema" xmlns:xs="http://www.w3.org/2001/XMLSchema" xmlns:p="http://schemas.microsoft.com/office/2006/metadata/properties" xmlns:ns3="571e754d-2686-4d5d-8602-ae6696e57674" xmlns:ns4="e3a0a38a-f9a9-4f2e-9b85-c83b1507c117" targetNamespace="http://schemas.microsoft.com/office/2006/metadata/properties" ma:root="true" ma:fieldsID="dc28e3c75dc497b4d01ac7c34cece816" ns3:_="" ns4:_="">
    <xsd:import namespace="571e754d-2686-4d5d-8602-ae6696e57674"/>
    <xsd:import namespace="e3a0a38a-f9a9-4f2e-9b85-c83b1507c117"/>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DateTaken" minOccurs="0"/>
                <xsd:element ref="ns3:MediaServiceLocatio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71e754d-2686-4d5d-8602-ae6696e5767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a0a38a-f9a9-4f2e-9b85-c83b1507c117"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571e754d-2686-4d5d-8602-ae6696e57674"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ECB722C-3E00-4489-B342-A8AF2D2BDF7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71e754d-2686-4d5d-8602-ae6696e57674"/>
    <ds:schemaRef ds:uri="e3a0a38a-f9a9-4f2e-9b85-c83b1507c11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BA206B5-5CE1-4095-B98B-ECF54E3358A6}">
  <ds:schemaRefs>
    <ds:schemaRef ds:uri="e3a0a38a-f9a9-4f2e-9b85-c83b1507c117"/>
    <ds:schemaRef ds:uri="http://schemas.openxmlformats.org/package/2006/metadata/core-properties"/>
    <ds:schemaRef ds:uri="http://schemas.microsoft.com/office/2006/documentManagement/types"/>
    <ds:schemaRef ds:uri="571e754d-2686-4d5d-8602-ae6696e57674"/>
    <ds:schemaRef ds:uri="http://www.w3.org/XML/1998/namespace"/>
    <ds:schemaRef ds:uri="http://purl.org/dc/terms/"/>
    <ds:schemaRef ds:uri="http://schemas.microsoft.com/office/infopath/2007/PartnerControls"/>
    <ds:schemaRef ds:uri="http://schemas.microsoft.com/office/2006/metadata/properties"/>
    <ds:schemaRef ds:uri="http://purl.org/dc/dcmitype/"/>
    <ds:schemaRef ds:uri="http://purl.org/dc/elements/1.1/"/>
  </ds:schemaRefs>
</ds:datastoreItem>
</file>

<file path=customXml/itemProps3.xml><?xml version="1.0" encoding="utf-8"?>
<ds:datastoreItem xmlns:ds="http://schemas.openxmlformats.org/officeDocument/2006/customXml" ds:itemID="{BF3939AB-0C7C-4482-9965-08CAFBB63B6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COM Template</Template>
  <TotalTime>7094</TotalTime>
  <Words>888</Words>
  <Application>Microsoft Office PowerPoint</Application>
  <PresentationFormat>On-screen Show (16:9)</PresentationFormat>
  <Paragraphs>72</Paragraphs>
  <Slides>10</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Avenir Next</vt:lpstr>
      <vt:lpstr>Calibri</vt:lpstr>
      <vt:lpstr>Gill Sans MT</vt:lpstr>
      <vt:lpstr>Times New Roman</vt:lpstr>
      <vt:lpstr>Wingdings</vt:lpstr>
      <vt:lpstr>COM Template</vt:lpstr>
      <vt:lpstr>Novelution FCOI User Overview</vt:lpstr>
      <vt:lpstr> Novelution’s FCOI Module </vt:lpstr>
      <vt:lpstr>Additional Benefits of the FCOI Module</vt:lpstr>
      <vt:lpstr>FCOI Module Interface &amp; How to Navigate</vt:lpstr>
      <vt:lpstr>SFI Disclosure Topic Areas &amp; Submission</vt:lpstr>
      <vt:lpstr>SFI Disclosure Must be Completed for Proposal Submission</vt:lpstr>
      <vt:lpstr>Project-Specific Disclosure</vt:lpstr>
      <vt:lpstr>Users are in Control of their own Disclosures</vt:lpstr>
      <vt:lpstr>FCOI Module Final Thoughts &amp; Recap</vt:lpstr>
      <vt:lpstr>For Questions or Assistance</vt:lpstr>
    </vt:vector>
  </TitlesOfParts>
  <Company>Florida Atlantic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FAU COM Novelution FCOI User Overview</dc:title>
  <dc:creator>mbanks</dc:creator>
  <cp:lastModifiedBy>Jay Morris</cp:lastModifiedBy>
  <cp:revision>348</cp:revision>
  <dcterms:created xsi:type="dcterms:W3CDTF">2005-09-12T13:56:44Z</dcterms:created>
  <dcterms:modified xsi:type="dcterms:W3CDTF">2025-04-07T19:17:57Z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0x0101003D874DFCB31DF64E863FB21B04E7AE8C</vt:lpwstr>
  </property>
</Properties>
</file>