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287000" cy="6858000" type="35mm"/>
  <p:notesSz cx="10287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68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BFBF2F0C-E42A-47A7-A7FC-CCC31E3352B2}"/>
    <pc:docChg chg="custSel modSld">
      <pc:chgData name="Lillian Cozart" userId="82d520b2-603b-49b9-b396-dba668ff47bd" providerId="ADAL" clId="{BFBF2F0C-E42A-47A7-A7FC-CCC31E3352B2}" dt="2025-05-13T20:17:25.066" v="288" actId="962"/>
      <pc:docMkLst>
        <pc:docMk/>
      </pc:docMkLst>
      <pc:sldChg chg="modSp mod">
        <pc:chgData name="Lillian Cozart" userId="82d520b2-603b-49b9-b396-dba668ff47bd" providerId="ADAL" clId="{BFBF2F0C-E42A-47A7-A7FC-CCC31E3352B2}" dt="2025-05-13T20:09:21.561" v="6" actId="962"/>
        <pc:sldMkLst>
          <pc:docMk/>
          <pc:sldMk cId="0" sldId="256"/>
        </pc:sldMkLst>
        <pc:grpChg chg="mod">
          <ac:chgData name="Lillian Cozart" userId="82d520b2-603b-49b9-b396-dba668ff47bd" providerId="ADAL" clId="{BFBF2F0C-E42A-47A7-A7FC-CCC31E3352B2}" dt="2025-05-13T20:09:21.109" v="5" actId="962"/>
          <ac:grpSpMkLst>
            <pc:docMk/>
            <pc:sldMk cId="0" sldId="256"/>
            <ac:grpSpMk id="5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21.561" v="6" actId="962"/>
          <ac:grpSpMkLst>
            <pc:docMk/>
            <pc:sldMk cId="0" sldId="256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BFBF2F0C-E42A-47A7-A7FC-CCC31E3352B2}" dt="2025-05-13T20:09:17.929" v="3" actId="962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Lillian Cozart" userId="82d520b2-603b-49b9-b396-dba668ff47bd" providerId="ADAL" clId="{BFBF2F0C-E42A-47A7-A7FC-CCC31E3352B2}" dt="2025-05-13T20:09:20.572" v="4" actId="962"/>
          <ac:picMkLst>
            <pc:docMk/>
            <pc:sldMk cId="0" sldId="256"/>
            <ac:picMk id="4" creationId="{00000000-0000-0000-0000-000000000000}"/>
          </ac:picMkLst>
        </pc:picChg>
      </pc:sldChg>
      <pc:sldChg chg="addSp modSp mod">
        <pc:chgData name="Lillian Cozart" userId="82d520b2-603b-49b9-b396-dba668ff47bd" providerId="ADAL" clId="{BFBF2F0C-E42A-47A7-A7FC-CCC31E3352B2}" dt="2025-05-13T20:10:25.677" v="80" actId="20577"/>
        <pc:sldMkLst>
          <pc:docMk/>
          <pc:sldMk cId="0" sldId="257"/>
        </pc:sldMkLst>
        <pc:spChg chg="mod">
          <ac:chgData name="Lillian Cozart" userId="82d520b2-603b-49b9-b396-dba668ff47bd" providerId="ADAL" clId="{BFBF2F0C-E42A-47A7-A7FC-CCC31E3352B2}" dt="2025-05-13T20:09:07.936" v="0" actId="962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Lillian Cozart" userId="82d520b2-603b-49b9-b396-dba668ff47bd" providerId="ADAL" clId="{BFBF2F0C-E42A-47A7-A7FC-CCC31E3352B2}" dt="2025-05-13T20:10:25.677" v="80" actId="20577"/>
          <ac:spMkLst>
            <pc:docMk/>
            <pc:sldMk cId="0" sldId="257"/>
            <ac:spMk id="4" creationId="{14B85EC6-F337-3FE4-E592-9BD27FDFDD73}"/>
          </ac:spMkLst>
        </pc:spChg>
        <pc:picChg chg="mod">
          <ac:chgData name="Lillian Cozart" userId="82d520b2-603b-49b9-b396-dba668ff47bd" providerId="ADAL" clId="{BFBF2F0C-E42A-47A7-A7FC-CCC31E3352B2}" dt="2025-05-13T20:09:23.388" v="7" actId="962"/>
          <ac:picMkLst>
            <pc:docMk/>
            <pc:sldMk cId="0" sldId="257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09:24.207" v="8" actId="962"/>
        <pc:sldMkLst>
          <pc:docMk/>
          <pc:sldMk cId="0" sldId="258"/>
        </pc:sldMkLst>
        <pc:picChg chg="mod">
          <ac:chgData name="Lillian Cozart" userId="82d520b2-603b-49b9-b396-dba668ff47bd" providerId="ADAL" clId="{BFBF2F0C-E42A-47A7-A7FC-CCC31E3352B2}" dt="2025-05-13T20:09:24.207" v="8" actId="962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17:25.066" v="288" actId="962"/>
        <pc:sldMkLst>
          <pc:docMk/>
          <pc:sldMk cId="0" sldId="259"/>
        </pc:sldMkLst>
        <pc:spChg chg="mod">
          <ac:chgData name="Lillian Cozart" userId="82d520b2-603b-49b9-b396-dba668ff47bd" providerId="ADAL" clId="{BFBF2F0C-E42A-47A7-A7FC-CCC31E3352B2}" dt="2025-05-13T20:15:41.151" v="262" actId="962"/>
          <ac:spMkLst>
            <pc:docMk/>
            <pc:sldMk cId="0" sldId="259"/>
            <ac:spMk id="7" creationId="{00000000-0000-0000-0000-000000000000}"/>
          </ac:spMkLst>
        </pc:spChg>
        <pc:spChg chg="mod ord">
          <ac:chgData name="Lillian Cozart" userId="82d520b2-603b-49b9-b396-dba668ff47bd" providerId="ADAL" clId="{BFBF2F0C-E42A-47A7-A7FC-CCC31E3352B2}" dt="2025-05-13T20:17:02.984" v="277" actId="962"/>
          <ac:spMkLst>
            <pc:docMk/>
            <pc:sldMk cId="0" sldId="259"/>
            <ac:spMk id="15" creationId="{00000000-0000-0000-0000-000000000000}"/>
          </ac:spMkLst>
        </pc:spChg>
        <pc:spChg chg="mod">
          <ac:chgData name="Lillian Cozart" userId="82d520b2-603b-49b9-b396-dba668ff47bd" providerId="ADAL" clId="{BFBF2F0C-E42A-47A7-A7FC-CCC31E3352B2}" dt="2025-05-13T20:15:42.750" v="268" actId="962"/>
          <ac:spMkLst>
            <pc:docMk/>
            <pc:sldMk cId="0" sldId="259"/>
            <ac:spMk id="21" creationId="{00000000-0000-0000-0000-000000000000}"/>
          </ac:spMkLst>
        </pc:spChg>
        <pc:spChg chg="mod ord">
          <ac:chgData name="Lillian Cozart" userId="82d520b2-603b-49b9-b396-dba668ff47bd" providerId="ADAL" clId="{BFBF2F0C-E42A-47A7-A7FC-CCC31E3352B2}" dt="2025-05-13T20:15:38.983" v="256" actId="962"/>
          <ac:spMkLst>
            <pc:docMk/>
            <pc:sldMk cId="0" sldId="259"/>
            <ac:spMk id="23" creationId="{00000000-0000-0000-0000-000000000000}"/>
          </ac:spMkLst>
        </pc:spChg>
        <pc:spChg chg="ord">
          <ac:chgData name="Lillian Cozart" userId="82d520b2-603b-49b9-b396-dba668ff47bd" providerId="ADAL" clId="{BFBF2F0C-E42A-47A7-A7FC-CCC31E3352B2}" dt="2025-05-13T20:14:03.531" v="229"/>
          <ac:spMkLst>
            <pc:docMk/>
            <pc:sldMk cId="0" sldId="259"/>
            <ac:spMk id="24" creationId="{00000000-0000-0000-0000-000000000000}"/>
          </ac:spMkLst>
        </pc:spChg>
        <pc:grpChg chg="mod">
          <ac:chgData name="Lillian Cozart" userId="82d520b2-603b-49b9-b396-dba668ff47bd" providerId="ADAL" clId="{BFBF2F0C-E42A-47A7-A7FC-CCC31E3352B2}" dt="2025-05-13T20:17:04.707" v="280" actId="962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17:05.814" v="282" actId="962"/>
          <ac:grpSpMkLst>
            <pc:docMk/>
            <pc:sldMk cId="0" sldId="259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17:25.066" v="288" actId="962"/>
          <ac:grpSpMkLst>
            <pc:docMk/>
            <pc:sldMk cId="0" sldId="259"/>
            <ac:grpSpMk id="16" creationId="{00000000-0000-0000-0000-000000000000}"/>
          </ac:grpSpMkLst>
        </pc:grpChg>
        <pc:picChg chg="mod">
          <ac:chgData name="Lillian Cozart" userId="82d520b2-603b-49b9-b396-dba668ff47bd" providerId="ADAL" clId="{BFBF2F0C-E42A-47A7-A7FC-CCC31E3352B2}" dt="2025-05-13T20:17:23.066" v="285" actId="962"/>
          <ac:picMkLst>
            <pc:docMk/>
            <pc:sldMk cId="0" sldId="259"/>
            <ac:picMk id="22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15:15.978" v="251" actId="962"/>
        <pc:sldMkLst>
          <pc:docMk/>
          <pc:sldMk cId="0" sldId="260"/>
        </pc:sldMkLst>
        <pc:spChg chg="mod ord">
          <ac:chgData name="Lillian Cozart" userId="82d520b2-603b-49b9-b396-dba668ff47bd" providerId="ADAL" clId="{BFBF2F0C-E42A-47A7-A7FC-CCC31E3352B2}" dt="2025-05-13T20:15:15.978" v="251" actId="962"/>
          <ac:spMkLst>
            <pc:docMk/>
            <pc:sldMk cId="0" sldId="260"/>
            <ac:spMk id="12" creationId="{00000000-0000-0000-0000-000000000000}"/>
          </ac:spMkLst>
        </pc:spChg>
        <pc:grpChg chg="mod">
          <ac:chgData name="Lillian Cozart" userId="82d520b2-603b-49b9-b396-dba668ff47bd" providerId="ADAL" clId="{BFBF2F0C-E42A-47A7-A7FC-CCC31E3352B2}" dt="2025-05-13T20:09:27.686" v="13" actId="962"/>
          <ac:grpSpMkLst>
            <pc:docMk/>
            <pc:sldMk cId="0" sldId="260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0.170" v="16" actId="962"/>
          <ac:grpSpMkLst>
            <pc:docMk/>
            <pc:sldMk cId="0" sldId="260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0.888" v="17" actId="962"/>
          <ac:grpSpMkLst>
            <pc:docMk/>
            <pc:sldMk cId="0" sldId="260"/>
            <ac:grpSpMk id="13" creationId="{00000000-0000-0000-0000-000000000000}"/>
          </ac:grpSpMkLst>
        </pc:grpChg>
        <pc:picChg chg="mod">
          <ac:chgData name="Lillian Cozart" userId="82d520b2-603b-49b9-b396-dba668ff47bd" providerId="ADAL" clId="{BFBF2F0C-E42A-47A7-A7FC-CCC31E3352B2}" dt="2025-05-13T20:09:28.744" v="14" actId="962"/>
          <ac:picMkLst>
            <pc:docMk/>
            <pc:sldMk cId="0" sldId="260"/>
            <ac:picMk id="6" creationId="{00000000-0000-0000-0000-000000000000}"/>
          </ac:picMkLst>
        </pc:picChg>
        <pc:picChg chg="mod">
          <ac:chgData name="Lillian Cozart" userId="82d520b2-603b-49b9-b396-dba668ff47bd" providerId="ADAL" clId="{BFBF2F0C-E42A-47A7-A7FC-CCC31E3352B2}" dt="2025-05-13T20:09:29.457" v="15" actId="962"/>
          <ac:picMkLst>
            <pc:docMk/>
            <pc:sldMk cId="0" sldId="260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09:32.422" v="18" actId="962"/>
        <pc:sldMkLst>
          <pc:docMk/>
          <pc:sldMk cId="0" sldId="261"/>
        </pc:sldMkLst>
        <pc:grpChg chg="mod">
          <ac:chgData name="Lillian Cozart" userId="82d520b2-603b-49b9-b396-dba668ff47bd" providerId="ADAL" clId="{BFBF2F0C-E42A-47A7-A7FC-CCC31E3352B2}" dt="2025-05-13T20:09:32.422" v="18" actId="962"/>
          <ac:grpSpMkLst>
            <pc:docMk/>
            <pc:sldMk cId="0" sldId="261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13:38.065" v="215" actId="6549"/>
        <pc:sldMkLst>
          <pc:docMk/>
          <pc:sldMk cId="0" sldId="262"/>
        </pc:sldMkLst>
        <pc:spChg chg="mod">
          <ac:chgData name="Lillian Cozart" userId="82d520b2-603b-49b9-b396-dba668ff47bd" providerId="ADAL" clId="{BFBF2F0C-E42A-47A7-A7FC-CCC31E3352B2}" dt="2025-05-13T20:13:38.065" v="215" actId="6549"/>
          <ac:spMkLst>
            <pc:docMk/>
            <pc:sldMk cId="0" sldId="262"/>
            <ac:spMk id="9" creationId="{00000000-0000-0000-0000-000000000000}"/>
          </ac:spMkLst>
        </pc:spChg>
        <pc:grpChg chg="mod">
          <ac:chgData name="Lillian Cozart" userId="82d520b2-603b-49b9-b396-dba668ff47bd" providerId="ADAL" clId="{BFBF2F0C-E42A-47A7-A7FC-CCC31E3352B2}" dt="2025-05-13T20:09:33.173" v="19" actId="962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3.895" v="20" actId="962"/>
          <ac:grpSpMkLst>
            <pc:docMk/>
            <pc:sldMk cId="0" sldId="262"/>
            <ac:grpSpMk id="5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35.158" v="22" actId="962"/>
        <pc:sldMkLst>
          <pc:docMk/>
          <pc:sldMk cId="0" sldId="263"/>
        </pc:sldMkLst>
        <pc:grpChg chg="mod">
          <ac:chgData name="Lillian Cozart" userId="82d520b2-603b-49b9-b396-dba668ff47bd" providerId="ADAL" clId="{BFBF2F0C-E42A-47A7-A7FC-CCC31E3352B2}" dt="2025-05-13T20:09:34.477" v="21" actId="962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5.158" v="22" actId="962"/>
          <ac:grpSpMkLst>
            <pc:docMk/>
            <pc:sldMk cId="0" sldId="263"/>
            <ac:grpSpMk id="7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36.525" v="24" actId="962"/>
        <pc:sldMkLst>
          <pc:docMk/>
          <pc:sldMk cId="0" sldId="264"/>
        </pc:sldMkLst>
        <pc:grpChg chg="mod">
          <ac:chgData name="Lillian Cozart" userId="82d520b2-603b-49b9-b396-dba668ff47bd" providerId="ADAL" clId="{BFBF2F0C-E42A-47A7-A7FC-CCC31E3352B2}" dt="2025-05-13T20:09:35.841" v="23" actId="962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6.525" v="24" actId="962"/>
          <ac:grpSpMkLst>
            <pc:docMk/>
            <pc:sldMk cId="0" sldId="264"/>
            <ac:grpSpMk id="7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38.600" v="27" actId="962"/>
        <pc:sldMkLst>
          <pc:docMk/>
          <pc:sldMk cId="0" sldId="265"/>
        </pc:sldMkLst>
        <pc:grpChg chg="mod">
          <ac:chgData name="Lillian Cozart" userId="82d520b2-603b-49b9-b396-dba668ff47bd" providerId="ADAL" clId="{BFBF2F0C-E42A-47A7-A7FC-CCC31E3352B2}" dt="2025-05-13T20:09:37.181" v="25" actId="962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7.901" v="26" actId="962"/>
          <ac:grpSpMkLst>
            <pc:docMk/>
            <pc:sldMk cId="0" sldId="265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8.600" v="27" actId="962"/>
          <ac:grpSpMkLst>
            <pc:docMk/>
            <pc:sldMk cId="0" sldId="265"/>
            <ac:grpSpMk id="13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39.933" v="29" actId="962"/>
        <pc:sldMkLst>
          <pc:docMk/>
          <pc:sldMk cId="0" sldId="266"/>
        </pc:sldMkLst>
        <pc:grpChg chg="mod">
          <ac:chgData name="Lillian Cozart" userId="82d520b2-603b-49b9-b396-dba668ff47bd" providerId="ADAL" clId="{BFBF2F0C-E42A-47A7-A7FC-CCC31E3352B2}" dt="2025-05-13T20:09:39.243" v="28" actId="962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39.933" v="29" actId="962"/>
          <ac:grpSpMkLst>
            <pc:docMk/>
            <pc:sldMk cId="0" sldId="266"/>
            <ac:grpSpMk id="7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41.967" v="32" actId="962"/>
        <pc:sldMkLst>
          <pc:docMk/>
          <pc:sldMk cId="0" sldId="267"/>
        </pc:sldMkLst>
        <pc:grpChg chg="mod">
          <ac:chgData name="Lillian Cozart" userId="82d520b2-603b-49b9-b396-dba668ff47bd" providerId="ADAL" clId="{BFBF2F0C-E42A-47A7-A7FC-CCC31E3352B2}" dt="2025-05-13T20:09:40.638" v="30" actId="962"/>
          <ac:grpSpMkLst>
            <pc:docMk/>
            <pc:sldMk cId="0" sldId="267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41.314" v="31" actId="962"/>
          <ac:grpSpMkLst>
            <pc:docMk/>
            <pc:sldMk cId="0" sldId="267"/>
            <ac:grpSpMk id="5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41.967" v="32" actId="962"/>
          <ac:grpSpMkLst>
            <pc:docMk/>
            <pc:sldMk cId="0" sldId="267"/>
            <ac:grpSpMk id="8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43.344" v="34" actId="962"/>
        <pc:sldMkLst>
          <pc:docMk/>
          <pc:sldMk cId="0" sldId="268"/>
        </pc:sldMkLst>
        <pc:grpChg chg="mod">
          <ac:chgData name="Lillian Cozart" userId="82d520b2-603b-49b9-b396-dba668ff47bd" providerId="ADAL" clId="{BFBF2F0C-E42A-47A7-A7FC-CCC31E3352B2}" dt="2025-05-13T20:09:42.648" v="33" actId="962"/>
          <ac:grpSpMkLst>
            <pc:docMk/>
            <pc:sldMk cId="0" sldId="268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43.344" v="34" actId="962"/>
          <ac:grpSpMkLst>
            <pc:docMk/>
            <pc:sldMk cId="0" sldId="268"/>
            <ac:grpSpMk id="5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45.360" v="37" actId="962"/>
        <pc:sldMkLst>
          <pc:docMk/>
          <pc:sldMk cId="0" sldId="269"/>
        </pc:sldMkLst>
        <pc:grpChg chg="mod">
          <ac:chgData name="Lillian Cozart" userId="82d520b2-603b-49b9-b396-dba668ff47bd" providerId="ADAL" clId="{BFBF2F0C-E42A-47A7-A7FC-CCC31E3352B2}" dt="2025-05-13T20:09:44.045" v="35" actId="962"/>
          <ac:grpSpMkLst>
            <pc:docMk/>
            <pc:sldMk cId="0" sldId="269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44.709" v="36" actId="962"/>
          <ac:grpSpMkLst>
            <pc:docMk/>
            <pc:sldMk cId="0" sldId="269"/>
            <ac:grpSpMk id="10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45.360" v="37" actId="962"/>
          <ac:grpSpMkLst>
            <pc:docMk/>
            <pc:sldMk cId="0" sldId="269"/>
            <ac:grpSpMk id="13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46.041" v="38" actId="962"/>
        <pc:sldMkLst>
          <pc:docMk/>
          <pc:sldMk cId="0" sldId="270"/>
        </pc:sldMkLst>
        <pc:grpChg chg="mod">
          <ac:chgData name="Lillian Cozart" userId="82d520b2-603b-49b9-b396-dba668ff47bd" providerId="ADAL" clId="{BFBF2F0C-E42A-47A7-A7FC-CCC31E3352B2}" dt="2025-05-13T20:09:46.041" v="38" actId="962"/>
          <ac:grpSpMkLst>
            <pc:docMk/>
            <pc:sldMk cId="0" sldId="270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48.376" v="41" actId="962"/>
        <pc:sldMkLst>
          <pc:docMk/>
          <pc:sldMk cId="0" sldId="271"/>
        </pc:sldMkLst>
        <pc:picChg chg="mod">
          <ac:chgData name="Lillian Cozart" userId="82d520b2-603b-49b9-b396-dba668ff47bd" providerId="ADAL" clId="{BFBF2F0C-E42A-47A7-A7FC-CCC31E3352B2}" dt="2025-05-13T20:09:46.948" v="39" actId="962"/>
          <ac:picMkLst>
            <pc:docMk/>
            <pc:sldMk cId="0" sldId="271"/>
            <ac:picMk id="2" creationId="{00000000-0000-0000-0000-000000000000}"/>
          </ac:picMkLst>
        </pc:picChg>
        <pc:picChg chg="mod">
          <ac:chgData name="Lillian Cozart" userId="82d520b2-603b-49b9-b396-dba668ff47bd" providerId="ADAL" clId="{BFBF2F0C-E42A-47A7-A7FC-CCC31E3352B2}" dt="2025-05-13T20:09:47.694" v="40" actId="962"/>
          <ac:picMkLst>
            <pc:docMk/>
            <pc:sldMk cId="0" sldId="271"/>
            <ac:picMk id="3" creationId="{00000000-0000-0000-0000-000000000000}"/>
          </ac:picMkLst>
        </pc:picChg>
        <pc:picChg chg="mod">
          <ac:chgData name="Lillian Cozart" userId="82d520b2-603b-49b9-b396-dba668ff47bd" providerId="ADAL" clId="{BFBF2F0C-E42A-47A7-A7FC-CCC31E3352B2}" dt="2025-05-13T20:09:48.376" v="41" actId="962"/>
          <ac:picMkLst>
            <pc:docMk/>
            <pc:sldMk cId="0" sldId="271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09:49.848" v="43" actId="962"/>
        <pc:sldMkLst>
          <pc:docMk/>
          <pc:sldMk cId="0" sldId="272"/>
        </pc:sldMkLst>
        <pc:grpChg chg="mod">
          <ac:chgData name="Lillian Cozart" userId="82d520b2-603b-49b9-b396-dba668ff47bd" providerId="ADAL" clId="{BFBF2F0C-E42A-47A7-A7FC-CCC31E3352B2}" dt="2025-05-13T20:09:49.113" v="42" actId="962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49.848" v="43" actId="962"/>
          <ac:grpSpMkLst>
            <pc:docMk/>
            <pc:sldMk cId="0" sldId="272"/>
            <ac:grpSpMk id="7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51.333" v="45" actId="962"/>
        <pc:sldMkLst>
          <pc:docMk/>
          <pc:sldMk cId="0" sldId="273"/>
        </pc:sldMkLst>
        <pc:grpChg chg="mod">
          <ac:chgData name="Lillian Cozart" userId="82d520b2-603b-49b9-b396-dba668ff47bd" providerId="ADAL" clId="{BFBF2F0C-E42A-47A7-A7FC-CCC31E3352B2}" dt="2025-05-13T20:09:50.575" v="44" actId="962"/>
          <ac:grpSpMkLst>
            <pc:docMk/>
            <pc:sldMk cId="0" sldId="273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51.333" v="45" actId="962"/>
          <ac:grpSpMkLst>
            <pc:docMk/>
            <pc:sldMk cId="0" sldId="273"/>
            <ac:grpSpMk id="8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09:52.836" v="47" actId="962"/>
        <pc:sldMkLst>
          <pc:docMk/>
          <pc:sldMk cId="0" sldId="274"/>
        </pc:sldMkLst>
        <pc:grpChg chg="mod">
          <ac:chgData name="Lillian Cozart" userId="82d520b2-603b-49b9-b396-dba668ff47bd" providerId="ADAL" clId="{BFBF2F0C-E42A-47A7-A7FC-CCC31E3352B2}" dt="2025-05-13T20:09:52.053" v="46" actId="962"/>
          <ac:grpSpMkLst>
            <pc:docMk/>
            <pc:sldMk cId="0" sldId="274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52.836" v="47" actId="962"/>
          <ac:grpSpMkLst>
            <pc:docMk/>
            <pc:sldMk cId="0" sldId="274"/>
            <ac:grpSpMk id="8" creationId="{00000000-0000-0000-0000-000000000000}"/>
          </ac:grpSpMkLst>
        </pc:grpChg>
      </pc:sldChg>
      <pc:sldChg chg="addSp modSp mod">
        <pc:chgData name="Lillian Cozart" userId="82d520b2-603b-49b9-b396-dba668ff47bd" providerId="ADAL" clId="{BFBF2F0C-E42A-47A7-A7FC-CCC31E3352B2}" dt="2025-05-13T20:10:39.192" v="89" actId="20577"/>
        <pc:sldMkLst>
          <pc:docMk/>
          <pc:sldMk cId="0" sldId="275"/>
        </pc:sldMkLst>
        <pc:spChg chg="add mod">
          <ac:chgData name="Lillian Cozart" userId="82d520b2-603b-49b9-b396-dba668ff47bd" providerId="ADAL" clId="{BFBF2F0C-E42A-47A7-A7FC-CCC31E3352B2}" dt="2025-05-13T20:10:39.192" v="89" actId="20577"/>
          <ac:spMkLst>
            <pc:docMk/>
            <pc:sldMk cId="0" sldId="275"/>
            <ac:spMk id="3" creationId="{B7C91657-A403-E1D7-02E8-820665E4D6FE}"/>
          </ac:spMkLst>
        </pc:spChg>
        <pc:picChg chg="mod">
          <ac:chgData name="Lillian Cozart" userId="82d520b2-603b-49b9-b396-dba668ff47bd" providerId="ADAL" clId="{BFBF2F0C-E42A-47A7-A7FC-CCC31E3352B2}" dt="2025-05-13T20:09:53.906" v="48" actId="962"/>
          <ac:picMkLst>
            <pc:docMk/>
            <pc:sldMk cId="0" sldId="275"/>
            <ac:picMk id="2" creationId="{00000000-0000-0000-0000-000000000000}"/>
          </ac:picMkLst>
        </pc:picChg>
      </pc:sldChg>
      <pc:sldChg chg="addSp modSp mod">
        <pc:chgData name="Lillian Cozart" userId="82d520b2-603b-49b9-b396-dba668ff47bd" providerId="ADAL" clId="{BFBF2F0C-E42A-47A7-A7FC-CCC31E3352B2}" dt="2025-05-13T20:10:48.276" v="104" actId="20577"/>
        <pc:sldMkLst>
          <pc:docMk/>
          <pc:sldMk cId="0" sldId="276"/>
        </pc:sldMkLst>
        <pc:spChg chg="add mod">
          <ac:chgData name="Lillian Cozart" userId="82d520b2-603b-49b9-b396-dba668ff47bd" providerId="ADAL" clId="{BFBF2F0C-E42A-47A7-A7FC-CCC31E3352B2}" dt="2025-05-13T20:10:48.276" v="104" actId="20577"/>
          <ac:spMkLst>
            <pc:docMk/>
            <pc:sldMk cId="0" sldId="276"/>
            <ac:spMk id="3" creationId="{210302B3-866D-6E74-5560-A0ECAB1984E1}"/>
          </ac:spMkLst>
        </pc:spChg>
        <pc:picChg chg="mod">
          <ac:chgData name="Lillian Cozart" userId="82d520b2-603b-49b9-b396-dba668ff47bd" providerId="ADAL" clId="{BFBF2F0C-E42A-47A7-A7FC-CCC31E3352B2}" dt="2025-05-13T20:09:54.686" v="49" actId="962"/>
          <ac:picMkLst>
            <pc:docMk/>
            <pc:sldMk cId="0" sldId="276"/>
            <ac:picMk id="2" creationId="{00000000-0000-0000-0000-000000000000}"/>
          </ac:picMkLst>
        </pc:picChg>
      </pc:sldChg>
      <pc:sldChg chg="addSp modSp mod">
        <pc:chgData name="Lillian Cozart" userId="82d520b2-603b-49b9-b396-dba668ff47bd" providerId="ADAL" clId="{BFBF2F0C-E42A-47A7-A7FC-CCC31E3352B2}" dt="2025-05-13T20:11:00.080" v="118" actId="20577"/>
        <pc:sldMkLst>
          <pc:docMk/>
          <pc:sldMk cId="0" sldId="277"/>
        </pc:sldMkLst>
        <pc:spChg chg="add mod">
          <ac:chgData name="Lillian Cozart" userId="82d520b2-603b-49b9-b396-dba668ff47bd" providerId="ADAL" clId="{BFBF2F0C-E42A-47A7-A7FC-CCC31E3352B2}" dt="2025-05-13T20:11:00.080" v="118" actId="20577"/>
          <ac:spMkLst>
            <pc:docMk/>
            <pc:sldMk cId="0" sldId="277"/>
            <ac:spMk id="3" creationId="{81B66838-D64F-9901-A4E7-B990B3B955D5}"/>
          </ac:spMkLst>
        </pc:spChg>
        <pc:picChg chg="mod">
          <ac:chgData name="Lillian Cozart" userId="82d520b2-603b-49b9-b396-dba668ff47bd" providerId="ADAL" clId="{BFBF2F0C-E42A-47A7-A7FC-CCC31E3352B2}" dt="2025-05-13T20:09:55.348" v="50" actId="962"/>
          <ac:picMkLst>
            <pc:docMk/>
            <pc:sldMk cId="0" sldId="277"/>
            <ac:picMk id="2" creationId="{00000000-0000-0000-0000-000000000000}"/>
          </ac:picMkLst>
        </pc:picChg>
      </pc:sldChg>
      <pc:sldChg chg="addSp modSp mod">
        <pc:chgData name="Lillian Cozart" userId="82d520b2-603b-49b9-b396-dba668ff47bd" providerId="ADAL" clId="{BFBF2F0C-E42A-47A7-A7FC-CCC31E3352B2}" dt="2025-05-13T20:12:27.388" v="141" actId="20577"/>
        <pc:sldMkLst>
          <pc:docMk/>
          <pc:sldMk cId="0" sldId="278"/>
        </pc:sldMkLst>
        <pc:spChg chg="add mod">
          <ac:chgData name="Lillian Cozart" userId="82d520b2-603b-49b9-b396-dba668ff47bd" providerId="ADAL" clId="{BFBF2F0C-E42A-47A7-A7FC-CCC31E3352B2}" dt="2025-05-13T20:12:27.388" v="141" actId="20577"/>
          <ac:spMkLst>
            <pc:docMk/>
            <pc:sldMk cId="0" sldId="278"/>
            <ac:spMk id="3" creationId="{00EDACA7-A994-9A4B-6223-1CEBCDC7484D}"/>
          </ac:spMkLst>
        </pc:spChg>
        <pc:picChg chg="mod">
          <ac:chgData name="Lillian Cozart" userId="82d520b2-603b-49b9-b396-dba668ff47bd" providerId="ADAL" clId="{BFBF2F0C-E42A-47A7-A7FC-CCC31E3352B2}" dt="2025-05-13T20:09:56.043" v="51" actId="962"/>
          <ac:picMkLst>
            <pc:docMk/>
            <pc:sldMk cId="0" sldId="27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09:58.071" v="54" actId="962"/>
        <pc:sldMkLst>
          <pc:docMk/>
          <pc:sldMk cId="0" sldId="279"/>
        </pc:sldMkLst>
        <pc:grpChg chg="mod">
          <ac:chgData name="Lillian Cozart" userId="82d520b2-603b-49b9-b396-dba668ff47bd" providerId="ADAL" clId="{BFBF2F0C-E42A-47A7-A7FC-CCC31E3352B2}" dt="2025-05-13T20:09:56.741" v="52" actId="962"/>
          <ac:grpSpMkLst>
            <pc:docMk/>
            <pc:sldMk cId="0" sldId="279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57.441" v="53" actId="962"/>
          <ac:grpSpMkLst>
            <pc:docMk/>
            <pc:sldMk cId="0" sldId="279"/>
            <ac:grpSpMk id="6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09:58.071" v="54" actId="962"/>
          <ac:grpSpMkLst>
            <pc:docMk/>
            <pc:sldMk cId="0" sldId="279"/>
            <ac:grpSpMk id="12" creationId="{00000000-0000-0000-0000-000000000000}"/>
          </ac:grpSpMkLst>
        </pc:grpChg>
      </pc:sldChg>
      <pc:sldChg chg="addSp modSp mod">
        <pc:chgData name="Lillian Cozart" userId="82d520b2-603b-49b9-b396-dba668ff47bd" providerId="ADAL" clId="{BFBF2F0C-E42A-47A7-A7FC-CCC31E3352B2}" dt="2025-05-13T20:12:46.453" v="174" actId="20577"/>
        <pc:sldMkLst>
          <pc:docMk/>
          <pc:sldMk cId="0" sldId="280"/>
        </pc:sldMkLst>
        <pc:spChg chg="mod">
          <ac:chgData name="Lillian Cozart" userId="82d520b2-603b-49b9-b396-dba668ff47bd" providerId="ADAL" clId="{BFBF2F0C-E42A-47A7-A7FC-CCC31E3352B2}" dt="2025-05-13T20:09:07.948" v="1" actId="962"/>
          <ac:spMkLst>
            <pc:docMk/>
            <pc:sldMk cId="0" sldId="280"/>
            <ac:spMk id="2" creationId="{00000000-0000-0000-0000-000000000000}"/>
          </ac:spMkLst>
        </pc:spChg>
        <pc:spChg chg="add mod">
          <ac:chgData name="Lillian Cozart" userId="82d520b2-603b-49b9-b396-dba668ff47bd" providerId="ADAL" clId="{BFBF2F0C-E42A-47A7-A7FC-CCC31E3352B2}" dt="2025-05-13T20:12:46.453" v="174" actId="20577"/>
          <ac:spMkLst>
            <pc:docMk/>
            <pc:sldMk cId="0" sldId="280"/>
            <ac:spMk id="4" creationId="{7064A9C4-DAE5-85ED-DC91-3B14029E77DA}"/>
          </ac:spMkLst>
        </pc:spChg>
        <pc:picChg chg="mod">
          <ac:chgData name="Lillian Cozart" userId="82d520b2-603b-49b9-b396-dba668ff47bd" providerId="ADAL" clId="{BFBF2F0C-E42A-47A7-A7FC-CCC31E3352B2}" dt="2025-05-13T20:09:58.708" v="55" actId="962"/>
          <ac:picMkLst>
            <pc:docMk/>
            <pc:sldMk cId="0" sldId="280"/>
            <ac:picMk id="3" creationId="{00000000-0000-0000-0000-000000000000}"/>
          </ac:picMkLst>
        </pc:picChg>
      </pc:sldChg>
      <pc:sldChg chg="addSp modSp mod">
        <pc:chgData name="Lillian Cozart" userId="82d520b2-603b-49b9-b396-dba668ff47bd" providerId="ADAL" clId="{BFBF2F0C-E42A-47A7-A7FC-CCC31E3352B2}" dt="2025-05-13T20:12:56.153" v="189" actId="20577"/>
        <pc:sldMkLst>
          <pc:docMk/>
          <pc:sldMk cId="0" sldId="281"/>
        </pc:sldMkLst>
        <pc:spChg chg="add mod">
          <ac:chgData name="Lillian Cozart" userId="82d520b2-603b-49b9-b396-dba668ff47bd" providerId="ADAL" clId="{BFBF2F0C-E42A-47A7-A7FC-CCC31E3352B2}" dt="2025-05-13T20:12:56.153" v="189" actId="20577"/>
          <ac:spMkLst>
            <pc:docMk/>
            <pc:sldMk cId="0" sldId="281"/>
            <ac:spMk id="3" creationId="{49FC07F6-E989-3570-196F-854AFCBADD64}"/>
          </ac:spMkLst>
        </pc:spChg>
        <pc:picChg chg="mod">
          <ac:chgData name="Lillian Cozart" userId="82d520b2-603b-49b9-b396-dba668ff47bd" providerId="ADAL" clId="{BFBF2F0C-E42A-47A7-A7FC-CCC31E3352B2}" dt="2025-05-13T20:09:59.416" v="56" actId="962"/>
          <ac:picMkLst>
            <pc:docMk/>
            <pc:sldMk cId="0" sldId="281"/>
            <ac:picMk id="2" creationId="{00000000-0000-0000-0000-000000000000}"/>
          </ac:picMkLst>
        </pc:picChg>
      </pc:sldChg>
      <pc:sldChg chg="addSp modSp mod">
        <pc:chgData name="Lillian Cozart" userId="82d520b2-603b-49b9-b396-dba668ff47bd" providerId="ADAL" clId="{BFBF2F0C-E42A-47A7-A7FC-CCC31E3352B2}" dt="2025-05-13T20:13:08.521" v="210" actId="20577"/>
        <pc:sldMkLst>
          <pc:docMk/>
          <pc:sldMk cId="0" sldId="282"/>
        </pc:sldMkLst>
        <pc:spChg chg="mod">
          <ac:chgData name="Lillian Cozart" userId="82d520b2-603b-49b9-b396-dba668ff47bd" providerId="ADAL" clId="{BFBF2F0C-E42A-47A7-A7FC-CCC31E3352B2}" dt="2025-05-13T20:09:07.956" v="2" actId="962"/>
          <ac:spMkLst>
            <pc:docMk/>
            <pc:sldMk cId="0" sldId="282"/>
            <ac:spMk id="2" creationId="{00000000-0000-0000-0000-000000000000}"/>
          </ac:spMkLst>
        </pc:spChg>
        <pc:spChg chg="add mod">
          <ac:chgData name="Lillian Cozart" userId="82d520b2-603b-49b9-b396-dba668ff47bd" providerId="ADAL" clId="{BFBF2F0C-E42A-47A7-A7FC-CCC31E3352B2}" dt="2025-05-13T20:13:08.521" v="210" actId="20577"/>
          <ac:spMkLst>
            <pc:docMk/>
            <pc:sldMk cId="0" sldId="282"/>
            <ac:spMk id="4" creationId="{B0A593CA-5277-977C-CC40-D28CF747AFE6}"/>
          </ac:spMkLst>
        </pc:spChg>
        <pc:picChg chg="mod">
          <ac:chgData name="Lillian Cozart" userId="82d520b2-603b-49b9-b396-dba668ff47bd" providerId="ADAL" clId="{BFBF2F0C-E42A-47A7-A7FC-CCC31E3352B2}" dt="2025-05-13T20:10:00.067" v="57" actId="962"/>
          <ac:picMkLst>
            <pc:docMk/>
            <pc:sldMk cId="0" sldId="282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10:00.716" v="58" actId="962"/>
        <pc:sldMkLst>
          <pc:docMk/>
          <pc:sldMk cId="0" sldId="283"/>
        </pc:sldMkLst>
        <pc:grpChg chg="mod">
          <ac:chgData name="Lillian Cozart" userId="82d520b2-603b-49b9-b396-dba668ff47bd" providerId="ADAL" clId="{BFBF2F0C-E42A-47A7-A7FC-CCC31E3352B2}" dt="2025-05-13T20:10:00.716" v="58" actId="962"/>
          <ac:grpSpMkLst>
            <pc:docMk/>
            <pc:sldMk cId="0" sldId="283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10:02.421" v="61" actId="962"/>
        <pc:sldMkLst>
          <pc:docMk/>
          <pc:sldMk cId="0" sldId="284"/>
        </pc:sldMkLst>
        <pc:grpChg chg="mod">
          <ac:chgData name="Lillian Cozart" userId="82d520b2-603b-49b9-b396-dba668ff47bd" providerId="ADAL" clId="{BFBF2F0C-E42A-47A7-A7FC-CCC31E3352B2}" dt="2025-05-13T20:10:01.838" v="60" actId="962"/>
          <ac:grpSpMkLst>
            <pc:docMk/>
            <pc:sldMk cId="0" sldId="284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10:02.421" v="61" actId="962"/>
          <ac:grpSpMkLst>
            <pc:docMk/>
            <pc:sldMk cId="0" sldId="284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BFBF2F0C-E42A-47A7-A7FC-CCC31E3352B2}" dt="2025-05-13T20:10:01.298" v="59" actId="962"/>
          <ac:picMkLst>
            <pc:docMk/>
            <pc:sldMk cId="0" sldId="28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10:03.675" v="63" actId="962"/>
        <pc:sldMkLst>
          <pc:docMk/>
          <pc:sldMk cId="0" sldId="285"/>
        </pc:sldMkLst>
        <pc:grpChg chg="mod">
          <ac:chgData name="Lillian Cozart" userId="82d520b2-603b-49b9-b396-dba668ff47bd" providerId="ADAL" clId="{BFBF2F0C-E42A-47A7-A7FC-CCC31E3352B2}" dt="2025-05-13T20:10:03.060" v="62" actId="962"/>
          <ac:grpSpMkLst>
            <pc:docMk/>
            <pc:sldMk cId="0" sldId="285"/>
            <ac:grpSpMk id="2" creationId="{00000000-0000-0000-0000-000000000000}"/>
          </ac:grpSpMkLst>
        </pc:grpChg>
        <pc:picChg chg="mod">
          <ac:chgData name="Lillian Cozart" userId="82d520b2-603b-49b9-b396-dba668ff47bd" providerId="ADAL" clId="{BFBF2F0C-E42A-47A7-A7FC-CCC31E3352B2}" dt="2025-05-13T20:10:03.675" v="63" actId="962"/>
          <ac:picMkLst>
            <pc:docMk/>
            <pc:sldMk cId="0" sldId="285"/>
            <ac:picMk id="10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10:05.459" v="66" actId="962"/>
        <pc:sldMkLst>
          <pc:docMk/>
          <pc:sldMk cId="0" sldId="286"/>
        </pc:sldMkLst>
        <pc:grpChg chg="mod">
          <ac:chgData name="Lillian Cozart" userId="82d520b2-603b-49b9-b396-dba668ff47bd" providerId="ADAL" clId="{BFBF2F0C-E42A-47A7-A7FC-CCC31E3352B2}" dt="2025-05-13T20:10:04.286" v="64" actId="962"/>
          <ac:grpSpMkLst>
            <pc:docMk/>
            <pc:sldMk cId="0" sldId="286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10:04.882" v="65" actId="962"/>
          <ac:grpSpMkLst>
            <pc:docMk/>
            <pc:sldMk cId="0" sldId="286"/>
            <ac:grpSpMk id="6" creationId="{00000000-0000-0000-0000-000000000000}"/>
          </ac:grpSpMkLst>
        </pc:grpChg>
        <pc:grpChg chg="mod">
          <ac:chgData name="Lillian Cozart" userId="82d520b2-603b-49b9-b396-dba668ff47bd" providerId="ADAL" clId="{BFBF2F0C-E42A-47A7-A7FC-CCC31E3352B2}" dt="2025-05-13T20:10:05.459" v="66" actId="962"/>
          <ac:grpSpMkLst>
            <pc:docMk/>
            <pc:sldMk cId="0" sldId="286"/>
            <ac:grpSpMk id="10" creationId="{00000000-0000-0000-0000-000000000000}"/>
          </ac:grpSpMkLst>
        </pc:grpChg>
      </pc:sldChg>
      <pc:sldChg chg="modSp mod">
        <pc:chgData name="Lillian Cozart" userId="82d520b2-603b-49b9-b396-dba668ff47bd" providerId="ADAL" clId="{BFBF2F0C-E42A-47A7-A7FC-CCC31E3352B2}" dt="2025-05-13T20:10:06.651" v="68" actId="962"/>
        <pc:sldMkLst>
          <pc:docMk/>
          <pc:sldMk cId="0" sldId="287"/>
        </pc:sldMkLst>
        <pc:grpChg chg="mod">
          <ac:chgData name="Lillian Cozart" userId="82d520b2-603b-49b9-b396-dba668ff47bd" providerId="ADAL" clId="{BFBF2F0C-E42A-47A7-A7FC-CCC31E3352B2}" dt="2025-05-13T20:10:06.651" v="68" actId="962"/>
          <ac:grpSpMkLst>
            <pc:docMk/>
            <pc:sldMk cId="0" sldId="287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BFBF2F0C-E42A-47A7-A7FC-CCC31E3352B2}" dt="2025-05-13T20:10:06.044" v="67" actId="962"/>
          <ac:picMkLst>
            <pc:docMk/>
            <pc:sldMk cId="0" sldId="287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BFBF2F0C-E42A-47A7-A7FC-CCC31E3352B2}" dt="2025-05-13T20:10:07.188" v="69" actId="962"/>
        <pc:sldMkLst>
          <pc:docMk/>
          <pc:sldMk cId="0" sldId="288"/>
        </pc:sldMkLst>
        <pc:grpChg chg="mod">
          <ac:chgData name="Lillian Cozart" userId="82d520b2-603b-49b9-b396-dba668ff47bd" providerId="ADAL" clId="{BFBF2F0C-E42A-47A7-A7FC-CCC31E3352B2}" dt="2025-05-13T20:10:07.188" v="69" actId="962"/>
          <ac:grpSpMkLst>
            <pc:docMk/>
            <pc:sldMk cId="0" sldId="288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287000" cy="6858000"/>
          </a:xfrm>
          <a:custGeom>
            <a:avLst/>
            <a:gdLst/>
            <a:ahLst/>
            <a:cxnLst/>
            <a:rect l="l" t="t" r="r" b="b"/>
            <a:pathLst>
              <a:path w="10287000" h="6858000">
                <a:moveTo>
                  <a:pt x="10287000" y="0"/>
                </a:moveTo>
                <a:lnTo>
                  <a:pt x="0" y="0"/>
                </a:lnTo>
                <a:lnTo>
                  <a:pt x="0" y="6858000"/>
                </a:lnTo>
                <a:lnTo>
                  <a:pt x="10287000" y="6858000"/>
                </a:lnTo>
                <a:lnTo>
                  <a:pt x="1028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0100" y="1371600"/>
            <a:ext cx="5181600" cy="42611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0100" y="4073650"/>
            <a:ext cx="5181600" cy="270814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511" y="0"/>
            <a:ext cx="6413753" cy="92887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2096" y="0"/>
            <a:ext cx="750570" cy="92887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54496" y="0"/>
            <a:ext cx="2097786" cy="92887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54111" y="0"/>
            <a:ext cx="2401061" cy="92887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81911" y="464819"/>
            <a:ext cx="7151370" cy="10096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7809" y="39446"/>
            <a:ext cx="9171381" cy="1120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FF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3050" y="3840480"/>
            <a:ext cx="72009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287000" cy="6858000"/>
          </a:xfrm>
          <a:custGeom>
            <a:avLst/>
            <a:gdLst/>
            <a:ahLst/>
            <a:cxnLst/>
            <a:rect l="l" t="t" r="r" b="b"/>
            <a:pathLst>
              <a:path w="10287000" h="6858000">
                <a:moveTo>
                  <a:pt x="10287000" y="0"/>
                </a:moveTo>
                <a:lnTo>
                  <a:pt x="0" y="0"/>
                </a:lnTo>
                <a:lnTo>
                  <a:pt x="0" y="6858000"/>
                </a:lnTo>
                <a:lnTo>
                  <a:pt x="10287000" y="6858000"/>
                </a:lnTo>
                <a:lnTo>
                  <a:pt x="1028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984" y="111251"/>
            <a:ext cx="4379214" cy="123063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368" y="135635"/>
            <a:ext cx="4379214" cy="123063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66700" y="124967"/>
            <a:ext cx="4378960" cy="1229995"/>
          </a:xfrm>
          <a:custGeom>
            <a:avLst/>
            <a:gdLst/>
            <a:ahLst/>
            <a:cxnLst/>
            <a:rect l="l" t="t" r="r" b="b"/>
            <a:pathLst>
              <a:path w="4378960" h="1229995">
                <a:moveTo>
                  <a:pt x="4378452" y="0"/>
                </a:moveTo>
                <a:lnTo>
                  <a:pt x="0" y="0"/>
                </a:lnTo>
                <a:lnTo>
                  <a:pt x="0" y="1229867"/>
                </a:lnTo>
                <a:lnTo>
                  <a:pt x="4378452" y="1229867"/>
                </a:lnTo>
                <a:lnTo>
                  <a:pt x="4378452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775" y="7620"/>
            <a:ext cx="4085082" cy="106298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0975" y="586739"/>
            <a:ext cx="3041142" cy="10629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287000" cy="6858000"/>
          </a:xfrm>
          <a:custGeom>
            <a:avLst/>
            <a:gdLst/>
            <a:ahLst/>
            <a:cxnLst/>
            <a:rect l="l" t="t" r="r" b="b"/>
            <a:pathLst>
              <a:path w="10287000" h="6858000">
                <a:moveTo>
                  <a:pt x="10287000" y="0"/>
                </a:moveTo>
                <a:lnTo>
                  <a:pt x="0" y="0"/>
                </a:lnTo>
                <a:lnTo>
                  <a:pt x="0" y="6858000"/>
                </a:lnTo>
                <a:lnTo>
                  <a:pt x="10287000" y="6858000"/>
                </a:lnTo>
                <a:lnTo>
                  <a:pt x="1028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4533" y="-84826"/>
            <a:ext cx="9977932" cy="1685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FF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4649" y="1335430"/>
            <a:ext cx="8834755" cy="1604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0"/>
            <a:ext cx="32918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241" y="1322387"/>
            <a:ext cx="8751570" cy="200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4489" marR="1628775" indent="1557655">
              <a:lnSpc>
                <a:spcPct val="120100"/>
              </a:lnSpc>
              <a:spcBef>
                <a:spcPts val="100"/>
              </a:spcBef>
            </a:pPr>
            <a:r>
              <a:rPr sz="2700" dirty="0">
                <a:solidFill>
                  <a:srgbClr val="96EB90"/>
                </a:solidFill>
                <a:latin typeface="Times New Roman"/>
                <a:cs typeface="Times New Roman"/>
              </a:rPr>
              <a:t>Yonathan</a:t>
            </a:r>
            <a:r>
              <a:rPr sz="2700" spc="-45" dirty="0">
                <a:solidFill>
                  <a:srgbClr val="96EB90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96EB90"/>
                </a:solidFill>
                <a:latin typeface="Times New Roman"/>
                <a:cs typeface="Times New Roman"/>
              </a:rPr>
              <a:t>Zohar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Department</a:t>
            </a:r>
            <a:r>
              <a:rPr sz="27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7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Marine</a:t>
            </a:r>
            <a:r>
              <a:rPr sz="27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Times New Roman"/>
                <a:cs typeface="Times New Roman"/>
              </a:rPr>
              <a:t>Biotechnology</a:t>
            </a:r>
            <a:endParaRPr sz="2700">
              <a:latin typeface="Times New Roman"/>
              <a:cs typeface="Times New Roman"/>
            </a:endParaRPr>
          </a:p>
          <a:p>
            <a:pPr marL="1032510" marR="5080" indent="-1020444">
              <a:lnSpc>
                <a:spcPts val="3890"/>
              </a:lnSpc>
              <a:spcBef>
                <a:spcPts val="100"/>
              </a:spcBef>
            </a:pP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Institute</a:t>
            </a:r>
            <a:r>
              <a:rPr sz="2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Marine</a:t>
            </a:r>
            <a:r>
              <a:rPr sz="2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Environmental</a:t>
            </a:r>
            <a:r>
              <a:rPr sz="27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Technology</a:t>
            </a:r>
            <a:r>
              <a:rPr sz="2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Times New Roman"/>
                <a:cs typeface="Times New Roman"/>
              </a:rPr>
              <a:t>(IMET)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University</a:t>
            </a:r>
            <a:r>
              <a:rPr sz="27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7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Maryland,</a:t>
            </a:r>
            <a:r>
              <a:rPr sz="27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Baltimore,</a:t>
            </a:r>
            <a:r>
              <a:rPr sz="27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MD,</a:t>
            </a:r>
            <a:r>
              <a:rPr sz="2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Times New Roman"/>
                <a:cs typeface="Times New Roman"/>
              </a:rPr>
              <a:t>USA</a:t>
            </a:r>
            <a:endParaRPr sz="2700">
              <a:latin typeface="Times New Roman"/>
              <a:cs typeface="Times New Roman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" y="3601211"/>
            <a:ext cx="4724400" cy="2916936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5900" y="3563111"/>
            <a:ext cx="4724400" cy="1036319"/>
          </a:xfrm>
          <a:prstGeom prst="rect">
            <a:avLst/>
          </a:prstGeom>
        </p:spPr>
      </p:pic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86755" y="4760976"/>
            <a:ext cx="4628515" cy="934719"/>
            <a:chOff x="5286755" y="4760976"/>
            <a:chExt cx="4628515" cy="93471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5899" y="4770120"/>
              <a:ext cx="4610100" cy="9159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91327" y="4765548"/>
              <a:ext cx="4619625" cy="925194"/>
            </a:xfrm>
            <a:custGeom>
              <a:avLst/>
              <a:gdLst/>
              <a:ahLst/>
              <a:cxnLst/>
              <a:rect l="l" t="t" r="r" b="b"/>
              <a:pathLst>
                <a:path w="4619625" h="925195">
                  <a:moveTo>
                    <a:pt x="0" y="925067"/>
                  </a:moveTo>
                  <a:lnTo>
                    <a:pt x="4619244" y="925067"/>
                  </a:lnTo>
                  <a:lnTo>
                    <a:pt x="4619244" y="0"/>
                  </a:lnTo>
                  <a:lnTo>
                    <a:pt x="0" y="0"/>
                  </a:lnTo>
                  <a:lnTo>
                    <a:pt x="0" y="925067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86755" y="5843015"/>
            <a:ext cx="4704715" cy="948055"/>
            <a:chOff x="5286755" y="5843015"/>
            <a:chExt cx="4704715" cy="94805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5899" y="5852158"/>
              <a:ext cx="4686300" cy="9296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91327" y="5847587"/>
              <a:ext cx="4695825" cy="939165"/>
            </a:xfrm>
            <a:custGeom>
              <a:avLst/>
              <a:gdLst/>
              <a:ahLst/>
              <a:cxnLst/>
              <a:rect l="l" t="t" r="r" b="b"/>
              <a:pathLst>
                <a:path w="4695825" h="939165">
                  <a:moveTo>
                    <a:pt x="0" y="938784"/>
                  </a:moveTo>
                  <a:lnTo>
                    <a:pt x="4695444" y="938784"/>
                  </a:lnTo>
                  <a:lnTo>
                    <a:pt x="4695444" y="0"/>
                  </a:lnTo>
                  <a:lnTo>
                    <a:pt x="0" y="0"/>
                  </a:lnTo>
                  <a:lnTo>
                    <a:pt x="0" y="93878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5337" y="182956"/>
            <a:ext cx="880745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762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THE</a:t>
            </a:r>
            <a:r>
              <a:rPr sz="2400" b="1" spc="-6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INSTITUTE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OF</a:t>
            </a:r>
            <a:r>
              <a:rPr sz="2400" b="1" spc="-145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MARINE</a:t>
            </a:r>
            <a:r>
              <a:rPr sz="2400" b="1" spc="-14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AND</a:t>
            </a:r>
            <a:r>
              <a:rPr sz="2400" b="1" spc="-35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ENVIRONMENTAL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TECHNOLOGY</a:t>
            </a:r>
            <a:r>
              <a:rPr sz="2400" b="1" spc="-14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(IMET)</a:t>
            </a:r>
            <a:r>
              <a:rPr sz="2400" b="1" spc="-35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–</a:t>
            </a:r>
            <a:r>
              <a:rPr sz="2400" b="1" spc="-35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UNIQUE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DFFCC"/>
                </a:solidFill>
                <a:latin typeface="Times New Roman"/>
                <a:cs typeface="Times New Roman"/>
              </a:rPr>
              <a:t>MARINE</a:t>
            </a:r>
            <a:r>
              <a:rPr sz="2400" b="1" spc="-125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AQUACULTURE PROGRAMS</a:t>
            </a:r>
            <a:r>
              <a:rPr sz="2400" b="1" spc="-14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AND</a:t>
            </a:r>
            <a:r>
              <a:rPr sz="2400" b="1" spc="-6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OPPORTUNITIES</a:t>
            </a:r>
            <a:r>
              <a:rPr sz="2400" b="1" spc="-30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DFFCC"/>
                </a:solidFill>
                <a:latin typeface="Times New Roman"/>
                <a:cs typeface="Times New Roman"/>
              </a:rPr>
              <a:t>FOR</a:t>
            </a:r>
            <a:r>
              <a:rPr sz="2400" b="1" spc="-55" dirty="0">
                <a:solidFill>
                  <a:srgbClr val="FDFFCC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DFFCC"/>
                </a:solidFill>
                <a:latin typeface="Times New Roman"/>
                <a:cs typeface="Times New Roman"/>
              </a:rPr>
              <a:t>COLLABORATIONS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348" y="1303019"/>
            <a:ext cx="9370060" cy="5370830"/>
            <a:chOff x="498348" y="1303019"/>
            <a:chExt cx="9370060" cy="5370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456" y="1373149"/>
              <a:ext cx="9258300" cy="52936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5884" y="1368551"/>
              <a:ext cx="9267825" cy="5300980"/>
            </a:xfrm>
            <a:custGeom>
              <a:avLst/>
              <a:gdLst/>
              <a:ahLst/>
              <a:cxnLst/>
              <a:rect l="l" t="t" r="r" b="b"/>
              <a:pathLst>
                <a:path w="9267825" h="5300980">
                  <a:moveTo>
                    <a:pt x="0" y="5300472"/>
                  </a:moveTo>
                  <a:lnTo>
                    <a:pt x="9267444" y="5300472"/>
                  </a:lnTo>
                  <a:lnTo>
                    <a:pt x="9267444" y="0"/>
                  </a:lnTo>
                  <a:lnTo>
                    <a:pt x="0" y="0"/>
                  </a:lnTo>
                  <a:lnTo>
                    <a:pt x="0" y="530047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492" y="1312163"/>
              <a:ext cx="9284208" cy="52593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2920" y="1307591"/>
              <a:ext cx="9293860" cy="5268595"/>
            </a:xfrm>
            <a:custGeom>
              <a:avLst/>
              <a:gdLst/>
              <a:ahLst/>
              <a:cxnLst/>
              <a:rect l="l" t="t" r="r" b="b"/>
              <a:pathLst>
                <a:path w="9293860" h="5268595">
                  <a:moveTo>
                    <a:pt x="0" y="5268468"/>
                  </a:moveTo>
                  <a:lnTo>
                    <a:pt x="9293352" y="5268468"/>
                  </a:lnTo>
                  <a:lnTo>
                    <a:pt x="9293352" y="0"/>
                  </a:lnTo>
                  <a:lnTo>
                    <a:pt x="0" y="0"/>
                  </a:lnTo>
                  <a:lnTo>
                    <a:pt x="0" y="52684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984" y="62484"/>
            <a:ext cx="9818370" cy="1081405"/>
            <a:chOff x="252984" y="62484"/>
            <a:chExt cx="9818370" cy="108140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984" y="62484"/>
              <a:ext cx="9793986" cy="9547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368" y="86868"/>
              <a:ext cx="9793986" cy="9547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6700" y="76200"/>
              <a:ext cx="9793605" cy="954405"/>
            </a:xfrm>
            <a:custGeom>
              <a:avLst/>
              <a:gdLst/>
              <a:ahLst/>
              <a:cxnLst/>
              <a:rect l="l" t="t" r="r" b="b"/>
              <a:pathLst>
                <a:path w="9793605" h="954405">
                  <a:moveTo>
                    <a:pt x="9793224" y="0"/>
                  </a:moveTo>
                  <a:lnTo>
                    <a:pt x="0" y="0"/>
                  </a:lnTo>
                  <a:lnTo>
                    <a:pt x="0" y="954024"/>
                  </a:lnTo>
                  <a:lnTo>
                    <a:pt x="9793224" y="954024"/>
                  </a:lnTo>
                  <a:lnTo>
                    <a:pt x="9793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315" y="134111"/>
              <a:ext cx="9109710" cy="100965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1780" rIns="0" bIns="0" rtlCol="0">
            <a:spAutoFit/>
          </a:bodyPr>
          <a:lstStyle/>
          <a:p>
            <a:pPr marL="7524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DFF97"/>
                </a:solidFill>
              </a:rPr>
              <a:t>Gilthead</a:t>
            </a:r>
            <a:r>
              <a:rPr spc="-1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Seabream;</a:t>
            </a:r>
            <a:r>
              <a:rPr spc="-3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European</a:t>
            </a:r>
            <a:r>
              <a:rPr spc="-20" dirty="0">
                <a:solidFill>
                  <a:srgbClr val="FDFF97"/>
                </a:solidFill>
              </a:rPr>
              <a:t> </a:t>
            </a:r>
            <a:r>
              <a:rPr spc="-10" dirty="0">
                <a:solidFill>
                  <a:srgbClr val="FDFF97"/>
                </a:solidFill>
              </a:rPr>
              <a:t>Seabass</a:t>
            </a: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5755" y="1456944"/>
            <a:ext cx="8079105" cy="5123815"/>
            <a:chOff x="1095755" y="1456944"/>
            <a:chExt cx="8079105" cy="51238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4899" y="1466088"/>
              <a:ext cx="8060435" cy="5105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0327" y="1461516"/>
              <a:ext cx="8069580" cy="5114925"/>
            </a:xfrm>
            <a:custGeom>
              <a:avLst/>
              <a:gdLst/>
              <a:ahLst/>
              <a:cxnLst/>
              <a:rect l="l" t="t" r="r" b="b"/>
              <a:pathLst>
                <a:path w="8069580" h="5114925">
                  <a:moveTo>
                    <a:pt x="0" y="5114544"/>
                  </a:moveTo>
                  <a:lnTo>
                    <a:pt x="8069580" y="5114544"/>
                  </a:lnTo>
                  <a:lnTo>
                    <a:pt x="8069580" y="0"/>
                  </a:lnTo>
                  <a:lnTo>
                    <a:pt x="0" y="0"/>
                  </a:lnTo>
                  <a:lnTo>
                    <a:pt x="0" y="51145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384" y="111252"/>
            <a:ext cx="9398000" cy="1500505"/>
            <a:chOff x="405384" y="111252"/>
            <a:chExt cx="9398000" cy="1500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111252"/>
              <a:ext cx="9373362" cy="14759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768" y="135636"/>
              <a:ext cx="9373362" cy="14759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9100" y="124968"/>
              <a:ext cx="9372600" cy="1475740"/>
            </a:xfrm>
            <a:custGeom>
              <a:avLst/>
              <a:gdLst/>
              <a:ahLst/>
              <a:cxnLst/>
              <a:rect l="l" t="t" r="r" b="b"/>
              <a:pathLst>
                <a:path w="9372600" h="1475740">
                  <a:moveTo>
                    <a:pt x="9372600" y="0"/>
                  </a:moveTo>
                  <a:lnTo>
                    <a:pt x="0" y="0"/>
                  </a:lnTo>
                  <a:lnTo>
                    <a:pt x="0" y="1475231"/>
                  </a:lnTo>
                  <a:lnTo>
                    <a:pt x="9372600" y="1475231"/>
                  </a:lnTo>
                  <a:lnTo>
                    <a:pt x="9372600" y="0"/>
                  </a:lnTo>
                  <a:close/>
                </a:path>
              </a:pathLst>
            </a:custGeom>
            <a:solidFill>
              <a:srgbClr val="000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499" rIns="0" bIns="0" rtlCol="0">
            <a:spAutoFit/>
          </a:bodyPr>
          <a:lstStyle/>
          <a:p>
            <a:pPr marL="880110" marR="608965" indent="1520825">
              <a:lnSpc>
                <a:spcPct val="100000"/>
              </a:lnSpc>
              <a:spcBef>
                <a:spcPts val="414"/>
              </a:spcBef>
            </a:pPr>
            <a:r>
              <a:rPr sz="4400" dirty="0">
                <a:solidFill>
                  <a:srgbClr val="EDEFA8"/>
                </a:solidFill>
              </a:rPr>
              <a:t>Greater</a:t>
            </a:r>
            <a:r>
              <a:rPr sz="4400" spc="-45" dirty="0">
                <a:solidFill>
                  <a:srgbClr val="EDEFA8"/>
                </a:solidFill>
              </a:rPr>
              <a:t> </a:t>
            </a:r>
            <a:r>
              <a:rPr sz="4400" spc="-10" dirty="0">
                <a:solidFill>
                  <a:srgbClr val="EDEFA8"/>
                </a:solidFill>
              </a:rPr>
              <a:t>amberjack- </a:t>
            </a:r>
            <a:r>
              <a:rPr sz="4400" dirty="0">
                <a:solidFill>
                  <a:srgbClr val="EDEFA8"/>
                </a:solidFill>
              </a:rPr>
              <a:t>Collaboration with</a:t>
            </a:r>
            <a:r>
              <a:rPr sz="4400" spc="-30" dirty="0">
                <a:solidFill>
                  <a:srgbClr val="EDEFA8"/>
                </a:solidFill>
              </a:rPr>
              <a:t> </a:t>
            </a:r>
            <a:r>
              <a:rPr sz="4400" dirty="0">
                <a:solidFill>
                  <a:srgbClr val="EDEFA8"/>
                </a:solidFill>
              </a:rPr>
              <a:t>Kevan</a:t>
            </a:r>
            <a:r>
              <a:rPr sz="4400" spc="-10" dirty="0">
                <a:solidFill>
                  <a:srgbClr val="EDEFA8"/>
                </a:solidFill>
              </a:rPr>
              <a:t> </a:t>
            </a:r>
            <a:r>
              <a:rPr sz="4400" spc="-20" dirty="0">
                <a:solidFill>
                  <a:srgbClr val="EDEFA8"/>
                </a:solidFill>
              </a:rPr>
              <a:t>Main</a:t>
            </a:r>
            <a:endParaRPr sz="4400"/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500" y="1676400"/>
            <a:ext cx="9906000" cy="4988560"/>
            <a:chOff x="190500" y="1676400"/>
            <a:chExt cx="9906000" cy="49885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00" y="1869947"/>
              <a:ext cx="6248400" cy="4686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4240" y="1676400"/>
              <a:ext cx="6652259" cy="4988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32" y="2253995"/>
            <a:ext cx="5125720" cy="3834765"/>
            <a:chOff x="27432" y="2253995"/>
            <a:chExt cx="5125720" cy="3834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76" y="2263139"/>
              <a:ext cx="5106924" cy="38160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004" y="2258567"/>
              <a:ext cx="5116195" cy="3825240"/>
            </a:xfrm>
            <a:custGeom>
              <a:avLst/>
              <a:gdLst/>
              <a:ahLst/>
              <a:cxnLst/>
              <a:rect l="l" t="t" r="r" b="b"/>
              <a:pathLst>
                <a:path w="5116195" h="3825240">
                  <a:moveTo>
                    <a:pt x="0" y="3825240"/>
                  </a:moveTo>
                  <a:lnTo>
                    <a:pt x="5116068" y="3825240"/>
                  </a:lnTo>
                  <a:lnTo>
                    <a:pt x="5116068" y="0"/>
                  </a:lnTo>
                  <a:lnTo>
                    <a:pt x="0" y="0"/>
                  </a:lnTo>
                  <a:lnTo>
                    <a:pt x="0" y="382524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10555" y="2282951"/>
            <a:ext cx="5081270" cy="3819525"/>
            <a:chOff x="5210555" y="2282951"/>
            <a:chExt cx="5081270" cy="38195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9699" y="2292095"/>
              <a:ext cx="5067300" cy="38008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15127" y="2287523"/>
              <a:ext cx="5072380" cy="3810000"/>
            </a:xfrm>
            <a:custGeom>
              <a:avLst/>
              <a:gdLst/>
              <a:ahLst/>
              <a:cxnLst/>
              <a:rect l="l" t="t" r="r" b="b"/>
              <a:pathLst>
                <a:path w="5072380" h="3810000">
                  <a:moveTo>
                    <a:pt x="5071872" y="0"/>
                  </a:moveTo>
                  <a:lnTo>
                    <a:pt x="0" y="0"/>
                  </a:lnTo>
                  <a:lnTo>
                    <a:pt x="0" y="3810000"/>
                  </a:lnTo>
                  <a:lnTo>
                    <a:pt x="5071872" y="381000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384" y="342900"/>
            <a:ext cx="9012555" cy="1217295"/>
            <a:chOff x="405384" y="342900"/>
            <a:chExt cx="9012555" cy="12172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384" y="342900"/>
              <a:ext cx="8987790" cy="1192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768" y="367283"/>
              <a:ext cx="8987790" cy="11925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9100" y="356616"/>
              <a:ext cx="8987155" cy="1191895"/>
            </a:xfrm>
            <a:custGeom>
              <a:avLst/>
              <a:gdLst/>
              <a:ahLst/>
              <a:cxnLst/>
              <a:rect l="l" t="t" r="r" b="b"/>
              <a:pathLst>
                <a:path w="8987155" h="1191895">
                  <a:moveTo>
                    <a:pt x="8987028" y="0"/>
                  </a:moveTo>
                  <a:lnTo>
                    <a:pt x="0" y="0"/>
                  </a:lnTo>
                  <a:lnTo>
                    <a:pt x="0" y="1191767"/>
                  </a:lnTo>
                  <a:lnTo>
                    <a:pt x="8987028" y="1191767"/>
                  </a:lnTo>
                  <a:lnTo>
                    <a:pt x="89870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20369" y="376504"/>
            <a:ext cx="858520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028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DEFA8"/>
                </a:solidFill>
              </a:rPr>
              <a:t>IMET’s</a:t>
            </a:r>
            <a:r>
              <a:rPr spc="-65" dirty="0">
                <a:solidFill>
                  <a:srgbClr val="EDEFA8"/>
                </a:solidFill>
              </a:rPr>
              <a:t> </a:t>
            </a:r>
            <a:r>
              <a:rPr spc="-10" dirty="0">
                <a:solidFill>
                  <a:srgbClr val="EDEFA8"/>
                </a:solidFill>
              </a:rPr>
              <a:t>micro-</a:t>
            </a:r>
            <a:r>
              <a:rPr dirty="0">
                <a:solidFill>
                  <a:srgbClr val="EDEFA8"/>
                </a:solidFill>
              </a:rPr>
              <a:t>algae</a:t>
            </a:r>
            <a:r>
              <a:rPr spc="-80" dirty="0">
                <a:solidFill>
                  <a:srgbClr val="EDEFA8"/>
                </a:solidFill>
              </a:rPr>
              <a:t> </a:t>
            </a:r>
            <a:r>
              <a:rPr spc="-10" dirty="0">
                <a:solidFill>
                  <a:srgbClr val="EDEFA8"/>
                </a:solidFill>
              </a:rPr>
              <a:t>programs:</a:t>
            </a:r>
            <a:r>
              <a:rPr spc="900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Live</a:t>
            </a:r>
            <a:r>
              <a:rPr spc="-10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feeds,</a:t>
            </a:r>
            <a:r>
              <a:rPr spc="-25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alternative</a:t>
            </a:r>
            <a:r>
              <a:rPr spc="-10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diets,</a:t>
            </a:r>
            <a:r>
              <a:rPr spc="-20" dirty="0">
                <a:solidFill>
                  <a:srgbClr val="EDEFA8"/>
                </a:solidFill>
              </a:rPr>
              <a:t> </a:t>
            </a:r>
            <a:r>
              <a:rPr spc="-25" dirty="0">
                <a:solidFill>
                  <a:srgbClr val="EDEFA8"/>
                </a:solidFill>
              </a:rPr>
              <a:t>bio-</a:t>
            </a:r>
            <a:r>
              <a:rPr spc="-10" dirty="0">
                <a:solidFill>
                  <a:srgbClr val="EDEFA8"/>
                </a:solidFill>
              </a:rPr>
              <a:t>energy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97508" y="1130808"/>
            <a:ext cx="7339965" cy="5511165"/>
            <a:chOff x="1397508" y="1130808"/>
            <a:chExt cx="7339965" cy="55111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9700" y="1143000"/>
              <a:ext cx="7315200" cy="5486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3604" y="1136904"/>
              <a:ext cx="7327900" cy="5499100"/>
            </a:xfrm>
            <a:custGeom>
              <a:avLst/>
              <a:gdLst/>
              <a:ahLst/>
              <a:cxnLst/>
              <a:rect l="l" t="t" r="r" b="b"/>
              <a:pathLst>
                <a:path w="7327900" h="5499100">
                  <a:moveTo>
                    <a:pt x="0" y="5498592"/>
                  </a:moveTo>
                  <a:lnTo>
                    <a:pt x="7327392" y="5498592"/>
                  </a:lnTo>
                  <a:lnTo>
                    <a:pt x="7327392" y="0"/>
                  </a:lnTo>
                  <a:lnTo>
                    <a:pt x="0" y="0"/>
                  </a:lnTo>
                  <a:lnTo>
                    <a:pt x="0" y="54985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383" y="291084"/>
            <a:ext cx="8700135" cy="711200"/>
            <a:chOff x="786383" y="291084"/>
            <a:chExt cx="8700135" cy="7112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383" y="291084"/>
              <a:ext cx="8675370" cy="6865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67" y="315468"/>
              <a:ext cx="8675370" cy="6865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0099" y="304800"/>
              <a:ext cx="8674735" cy="685800"/>
            </a:xfrm>
            <a:custGeom>
              <a:avLst/>
              <a:gdLst/>
              <a:ahLst/>
              <a:cxnLst/>
              <a:rect l="l" t="t" r="r" b="b"/>
              <a:pathLst>
                <a:path w="8674735" h="685800">
                  <a:moveTo>
                    <a:pt x="8674608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8674608" y="685800"/>
                  </a:lnTo>
                  <a:lnTo>
                    <a:pt x="8674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7059" rIns="0" bIns="0" rtlCol="0">
            <a:spAutoFit/>
          </a:bodyPr>
          <a:lstStyle/>
          <a:p>
            <a:pPr marL="3376295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Rotifer</a:t>
            </a:r>
            <a:r>
              <a:rPr sz="4000" spc="-19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spc="-10" dirty="0">
                <a:solidFill>
                  <a:srgbClr val="EDEFA8"/>
                </a:solidFill>
                <a:latin typeface="Times New Roman"/>
                <a:cs typeface="Times New Roman"/>
              </a:rPr>
              <a:t>culture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0432" y="111252"/>
            <a:ext cx="7341870" cy="1119505"/>
            <a:chOff x="1170432" y="111252"/>
            <a:chExt cx="7341870" cy="1119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3584" y="214884"/>
              <a:ext cx="7134606" cy="8389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968" y="239268"/>
              <a:ext cx="7134606" cy="8389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57300" y="228600"/>
              <a:ext cx="7134225" cy="838200"/>
            </a:xfrm>
            <a:custGeom>
              <a:avLst/>
              <a:gdLst/>
              <a:ahLst/>
              <a:cxnLst/>
              <a:rect l="l" t="t" r="r" b="b"/>
              <a:pathLst>
                <a:path w="7134225" h="838200">
                  <a:moveTo>
                    <a:pt x="7133844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7133844" y="838200"/>
                  </a:lnTo>
                  <a:lnTo>
                    <a:pt x="7133844" y="0"/>
                  </a:lnTo>
                  <a:close/>
                </a:path>
              </a:pathLst>
            </a:custGeom>
            <a:solidFill>
              <a:srgbClr val="0000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0432" y="111252"/>
              <a:ext cx="2693670" cy="11193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1924" y="111252"/>
              <a:ext cx="831341" cy="111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9104" y="111252"/>
              <a:ext cx="5013198" cy="111937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0173" rIns="0" bIns="0" rtlCol="0">
            <a:spAutoFit/>
          </a:bodyPr>
          <a:lstStyle/>
          <a:p>
            <a:pPr marL="1330325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Hatchery-</a:t>
            </a:r>
            <a:r>
              <a:rPr sz="4000" spc="-15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Juvenile</a:t>
            </a:r>
            <a:r>
              <a:rPr sz="4000" spc="-15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spc="-10" dirty="0">
                <a:solidFill>
                  <a:srgbClr val="EDEFA8"/>
                </a:solidFill>
                <a:latin typeface="Times New Roman"/>
                <a:cs typeface="Times New Roman"/>
              </a:rPr>
              <a:t>Production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810" y="1667255"/>
            <a:ext cx="4928235" cy="3716020"/>
            <a:chOff x="-3810" y="1667255"/>
            <a:chExt cx="4928235" cy="371602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76399"/>
              <a:ext cx="4914900" cy="36972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2" y="1671827"/>
              <a:ext cx="4918710" cy="3706495"/>
            </a:xfrm>
            <a:custGeom>
              <a:avLst/>
              <a:gdLst/>
              <a:ahLst/>
              <a:cxnLst/>
              <a:rect l="l" t="t" r="r" b="b"/>
              <a:pathLst>
                <a:path w="4918710" h="3706495">
                  <a:moveTo>
                    <a:pt x="0" y="3706367"/>
                  </a:moveTo>
                  <a:lnTo>
                    <a:pt x="4918710" y="3706367"/>
                  </a:lnTo>
                  <a:lnTo>
                    <a:pt x="491871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21579" y="1667255"/>
            <a:ext cx="5236845" cy="3750945"/>
            <a:chOff x="5021579" y="1667255"/>
            <a:chExt cx="5236845" cy="375094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30723" y="1676399"/>
              <a:ext cx="5218176" cy="37322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26151" y="1671827"/>
              <a:ext cx="5227320" cy="3741420"/>
            </a:xfrm>
            <a:custGeom>
              <a:avLst/>
              <a:gdLst/>
              <a:ahLst/>
              <a:cxnLst/>
              <a:rect l="l" t="t" r="r" b="b"/>
              <a:pathLst>
                <a:path w="5227320" h="3741420">
                  <a:moveTo>
                    <a:pt x="0" y="3741420"/>
                  </a:moveTo>
                  <a:lnTo>
                    <a:pt x="5227320" y="3741420"/>
                  </a:lnTo>
                  <a:lnTo>
                    <a:pt x="5227320" y="0"/>
                  </a:lnTo>
                  <a:lnTo>
                    <a:pt x="0" y="0"/>
                  </a:lnTo>
                  <a:lnTo>
                    <a:pt x="0" y="374142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955" y="1572767"/>
            <a:ext cx="10255250" cy="3846829"/>
            <a:chOff x="28955" y="1572767"/>
            <a:chExt cx="10255250" cy="38468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9408" y="1581911"/>
              <a:ext cx="5105399" cy="3828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64835" y="1577339"/>
              <a:ext cx="5114925" cy="3837940"/>
            </a:xfrm>
            <a:custGeom>
              <a:avLst/>
              <a:gdLst/>
              <a:ahLst/>
              <a:cxnLst/>
              <a:rect l="l" t="t" r="r" b="b"/>
              <a:pathLst>
                <a:path w="5114925" h="3837940">
                  <a:moveTo>
                    <a:pt x="0" y="3837432"/>
                  </a:moveTo>
                  <a:lnTo>
                    <a:pt x="5114544" y="3837432"/>
                  </a:lnTo>
                  <a:lnTo>
                    <a:pt x="5114544" y="0"/>
                  </a:lnTo>
                  <a:lnTo>
                    <a:pt x="0" y="0"/>
                  </a:lnTo>
                  <a:lnTo>
                    <a:pt x="0" y="3837432"/>
                  </a:lnTo>
                  <a:close/>
                </a:path>
              </a:pathLst>
            </a:custGeom>
            <a:ln w="9144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" y="1581911"/>
              <a:ext cx="5105400" cy="38282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527" y="1577339"/>
              <a:ext cx="5114925" cy="3837940"/>
            </a:xfrm>
            <a:custGeom>
              <a:avLst/>
              <a:gdLst/>
              <a:ahLst/>
              <a:cxnLst/>
              <a:rect l="l" t="t" r="r" b="b"/>
              <a:pathLst>
                <a:path w="5114925" h="3837940">
                  <a:moveTo>
                    <a:pt x="0" y="3837432"/>
                  </a:moveTo>
                  <a:lnTo>
                    <a:pt x="5114544" y="3837432"/>
                  </a:lnTo>
                  <a:lnTo>
                    <a:pt x="5114544" y="0"/>
                  </a:lnTo>
                  <a:lnTo>
                    <a:pt x="0" y="0"/>
                  </a:lnTo>
                  <a:lnTo>
                    <a:pt x="0" y="3837432"/>
                  </a:lnTo>
                  <a:close/>
                </a:path>
              </a:pathLst>
            </a:custGeom>
            <a:ln w="9144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568" rIns="0" bIns="0" rtlCol="0">
            <a:spAutoFit/>
          </a:bodyPr>
          <a:lstStyle/>
          <a:p>
            <a:pPr marL="300672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DFF97"/>
                </a:solidFill>
              </a:rPr>
              <a:t>Larval</a:t>
            </a:r>
            <a:r>
              <a:rPr spc="-4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rearing</a:t>
            </a:r>
            <a:r>
              <a:rPr spc="-45" dirty="0">
                <a:solidFill>
                  <a:srgbClr val="FDFF97"/>
                </a:solidFill>
              </a:rPr>
              <a:t> </a:t>
            </a:r>
            <a:r>
              <a:rPr spc="-10" dirty="0">
                <a:solidFill>
                  <a:srgbClr val="FDFF97"/>
                </a:solidFill>
              </a:rPr>
              <a:t>tanks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752600"/>
            <a:ext cx="5480304" cy="371551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9091" y="4038600"/>
            <a:ext cx="4597908" cy="259080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81471" y="1371600"/>
            <a:ext cx="4605528" cy="25908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6553" rIns="0" bIns="0" rtlCol="0">
            <a:spAutoFit/>
          </a:bodyPr>
          <a:lstStyle/>
          <a:p>
            <a:pPr marL="97536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DFF97"/>
                </a:solidFill>
              </a:rPr>
              <a:t>Bluefin</a:t>
            </a:r>
            <a:r>
              <a:rPr sz="4000" spc="-145" dirty="0">
                <a:solidFill>
                  <a:srgbClr val="FDFF97"/>
                </a:solidFill>
              </a:rPr>
              <a:t> </a:t>
            </a:r>
            <a:r>
              <a:rPr sz="4000" spc="-20" dirty="0">
                <a:solidFill>
                  <a:srgbClr val="FDFF97"/>
                </a:solidFill>
              </a:rPr>
              <a:t>Tuna</a:t>
            </a:r>
            <a:r>
              <a:rPr sz="4000" spc="-145" dirty="0">
                <a:solidFill>
                  <a:srgbClr val="FDFF97"/>
                </a:solidFill>
              </a:rPr>
              <a:t> </a:t>
            </a:r>
            <a:r>
              <a:rPr sz="4000" dirty="0">
                <a:solidFill>
                  <a:srgbClr val="FDFF97"/>
                </a:solidFill>
              </a:rPr>
              <a:t>Juvenile</a:t>
            </a:r>
            <a:r>
              <a:rPr sz="4000" spc="-125" dirty="0">
                <a:solidFill>
                  <a:srgbClr val="FDFF97"/>
                </a:solidFill>
              </a:rPr>
              <a:t> </a:t>
            </a:r>
            <a:r>
              <a:rPr sz="4000" spc="-10" dirty="0">
                <a:solidFill>
                  <a:srgbClr val="FDFF97"/>
                </a:solidFill>
              </a:rPr>
              <a:t>Production</a:t>
            </a:r>
            <a:endParaRPr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983" y="138684"/>
            <a:ext cx="8700135" cy="1244600"/>
            <a:chOff x="633983" y="138684"/>
            <a:chExt cx="8700135" cy="1244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983" y="138684"/>
              <a:ext cx="8675370" cy="12199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367" y="163068"/>
              <a:ext cx="8675370" cy="12199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7699" y="152400"/>
              <a:ext cx="8674735" cy="1219200"/>
            </a:xfrm>
            <a:custGeom>
              <a:avLst/>
              <a:gdLst/>
              <a:ahLst/>
              <a:cxnLst/>
              <a:rect l="l" t="t" r="r" b="b"/>
              <a:pathLst>
                <a:path w="8674735" h="1219200">
                  <a:moveTo>
                    <a:pt x="8674608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8674608" y="1219200"/>
                  </a:lnTo>
                  <a:lnTo>
                    <a:pt x="8674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973" rIns="0" bIns="0" rtlCol="0">
            <a:spAutoFit/>
          </a:bodyPr>
          <a:lstStyle/>
          <a:p>
            <a:pPr marL="600075" marR="5080" indent="115189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Multiple</a:t>
            </a:r>
            <a:r>
              <a:rPr sz="4000" spc="-18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experimental</a:t>
            </a:r>
            <a:r>
              <a:rPr sz="4000" spc="-175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spc="-10" dirty="0">
                <a:solidFill>
                  <a:srgbClr val="EDEFA8"/>
                </a:solidFill>
                <a:latin typeface="Times New Roman"/>
                <a:cs typeface="Times New Roman"/>
              </a:rPr>
              <a:t>tanks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alternative</a:t>
            </a:r>
            <a:r>
              <a:rPr sz="4000" spc="-125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feed-</a:t>
            </a:r>
            <a:r>
              <a:rPr sz="4000" spc="-11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algae,</a:t>
            </a:r>
            <a:r>
              <a:rPr sz="4000" spc="-12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insects;</a:t>
            </a:r>
            <a:r>
              <a:rPr sz="4000" spc="-105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spc="-10" dirty="0">
                <a:solidFill>
                  <a:srgbClr val="EDEFA8"/>
                </a:solidFill>
                <a:latin typeface="Times New Roman"/>
                <a:cs typeface="Times New Roman"/>
              </a:rPr>
              <a:t>sterility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0907" y="1549908"/>
            <a:ext cx="6882765" cy="5168265"/>
            <a:chOff x="1930907" y="1549908"/>
            <a:chExt cx="6882765" cy="51682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3099" y="1562100"/>
              <a:ext cx="6858000" cy="51435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37003" y="1556004"/>
              <a:ext cx="6870700" cy="5156200"/>
            </a:xfrm>
            <a:custGeom>
              <a:avLst/>
              <a:gdLst/>
              <a:ahLst/>
              <a:cxnLst/>
              <a:rect l="l" t="t" r="r" b="b"/>
              <a:pathLst>
                <a:path w="6870700" h="5156200">
                  <a:moveTo>
                    <a:pt x="0" y="5155692"/>
                  </a:moveTo>
                  <a:lnTo>
                    <a:pt x="6870192" y="5155692"/>
                  </a:lnTo>
                  <a:lnTo>
                    <a:pt x="6870192" y="0"/>
                  </a:lnTo>
                  <a:lnTo>
                    <a:pt x="0" y="0"/>
                  </a:lnTo>
                  <a:lnTo>
                    <a:pt x="0" y="51556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6636" y="80594"/>
            <a:ext cx="775208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9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DFF97"/>
                </a:solidFill>
              </a:rPr>
              <a:t>Fully</a:t>
            </a:r>
            <a:r>
              <a:rPr sz="4000" spc="-75" dirty="0">
                <a:solidFill>
                  <a:srgbClr val="FDFF97"/>
                </a:solidFill>
              </a:rPr>
              <a:t> </a:t>
            </a:r>
            <a:r>
              <a:rPr sz="4000" dirty="0">
                <a:solidFill>
                  <a:srgbClr val="FDFF97"/>
                </a:solidFill>
              </a:rPr>
              <a:t>Contained,</a:t>
            </a:r>
            <a:r>
              <a:rPr sz="4000" spc="-55" dirty="0">
                <a:solidFill>
                  <a:srgbClr val="FDFF97"/>
                </a:solidFill>
              </a:rPr>
              <a:t> </a:t>
            </a:r>
            <a:r>
              <a:rPr sz="4000" spc="-10" dirty="0">
                <a:solidFill>
                  <a:srgbClr val="FDFF97"/>
                </a:solidFill>
              </a:rPr>
              <a:t>Recirculating, Land-</a:t>
            </a:r>
            <a:r>
              <a:rPr sz="4000" dirty="0">
                <a:solidFill>
                  <a:srgbClr val="FDFF97"/>
                </a:solidFill>
              </a:rPr>
              <a:t>based</a:t>
            </a:r>
            <a:r>
              <a:rPr sz="4000" spc="-140" dirty="0">
                <a:solidFill>
                  <a:srgbClr val="FDFF97"/>
                </a:solidFill>
              </a:rPr>
              <a:t> </a:t>
            </a:r>
            <a:r>
              <a:rPr sz="4000" dirty="0">
                <a:solidFill>
                  <a:srgbClr val="FDFF97"/>
                </a:solidFill>
              </a:rPr>
              <a:t>Marine</a:t>
            </a:r>
            <a:r>
              <a:rPr sz="4000" spc="-105" dirty="0">
                <a:solidFill>
                  <a:srgbClr val="FDFF97"/>
                </a:solidFill>
              </a:rPr>
              <a:t> </a:t>
            </a:r>
            <a:r>
              <a:rPr sz="4000" spc="-10" dirty="0">
                <a:solidFill>
                  <a:srgbClr val="FDFF97"/>
                </a:solidFill>
              </a:rPr>
              <a:t>Aquaculture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358775" indent="-346075">
              <a:lnSpc>
                <a:spcPct val="100000"/>
              </a:lnSpc>
              <a:spcBef>
                <a:spcPts val="1275"/>
              </a:spcBef>
              <a:buClr>
                <a:srgbClr val="FF0000"/>
              </a:buClr>
              <a:buFont typeface="Times New Roman"/>
              <a:buChar char="•"/>
              <a:tabLst>
                <a:tab pos="358775" algn="l"/>
              </a:tabLst>
            </a:pPr>
            <a:r>
              <a:rPr dirty="0"/>
              <a:t>No</a:t>
            </a:r>
            <a:r>
              <a:rPr spc="-55" dirty="0"/>
              <a:t> </a:t>
            </a:r>
            <a:r>
              <a:rPr dirty="0"/>
              <a:t>waste,</a:t>
            </a:r>
            <a:r>
              <a:rPr spc="-40" dirty="0"/>
              <a:t> </a:t>
            </a:r>
            <a:r>
              <a:rPr spc="-10" dirty="0"/>
              <a:t>disease-</a:t>
            </a:r>
            <a:r>
              <a:rPr dirty="0"/>
              <a:t>free,</a:t>
            </a:r>
            <a:r>
              <a:rPr spc="-60" dirty="0"/>
              <a:t> </a:t>
            </a:r>
            <a:r>
              <a:rPr dirty="0"/>
              <a:t>clean,</a:t>
            </a:r>
            <a:r>
              <a:rPr spc="-65" dirty="0"/>
              <a:t> </a:t>
            </a:r>
            <a:r>
              <a:rPr dirty="0"/>
              <a:t>flexible,</a:t>
            </a:r>
            <a:r>
              <a:rPr spc="-70" dirty="0"/>
              <a:t> </a:t>
            </a:r>
            <a:r>
              <a:rPr dirty="0"/>
              <a:t>generic,</a:t>
            </a:r>
            <a:r>
              <a:rPr spc="-55" dirty="0"/>
              <a:t> </a:t>
            </a:r>
            <a:r>
              <a:rPr spc="-10" dirty="0"/>
              <a:t>biosecure</a:t>
            </a:r>
          </a:p>
          <a:p>
            <a:pPr marL="358775" marR="1075690" indent="-346710">
              <a:lnSpc>
                <a:spcPct val="100000"/>
              </a:lnSpc>
              <a:spcBef>
                <a:spcPts val="1175"/>
              </a:spcBef>
              <a:buClr>
                <a:srgbClr val="FF0000"/>
              </a:buClr>
              <a:buFont typeface="Times New Roman"/>
              <a:buChar char="•"/>
              <a:tabLst>
                <a:tab pos="358775" algn="l"/>
              </a:tabLst>
            </a:pPr>
            <a:r>
              <a:rPr dirty="0"/>
              <a:t>Applicable</a:t>
            </a:r>
            <a:r>
              <a:rPr spc="-75" dirty="0"/>
              <a:t> </a:t>
            </a:r>
            <a:r>
              <a:rPr dirty="0"/>
              <a:t>for</a:t>
            </a:r>
            <a:r>
              <a:rPr spc="-114" dirty="0"/>
              <a:t> </a:t>
            </a:r>
            <a:r>
              <a:rPr dirty="0"/>
              <a:t>rural</a:t>
            </a:r>
            <a:r>
              <a:rPr spc="-60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dirty="0"/>
              <a:t>urban</a:t>
            </a:r>
            <a:r>
              <a:rPr spc="-65" dirty="0"/>
              <a:t> </a:t>
            </a:r>
            <a:r>
              <a:rPr dirty="0"/>
              <a:t>locations;</a:t>
            </a:r>
            <a:r>
              <a:rPr spc="-90" dirty="0"/>
              <a:t> </a:t>
            </a:r>
            <a:r>
              <a:rPr spc="-10" dirty="0"/>
              <a:t>reduce </a:t>
            </a:r>
            <a:r>
              <a:rPr dirty="0"/>
              <a:t>carbon</a:t>
            </a:r>
            <a:r>
              <a:rPr spc="-114" dirty="0"/>
              <a:t> </a:t>
            </a:r>
            <a:r>
              <a:rPr spc="-10" dirty="0"/>
              <a:t>footprint</a:t>
            </a: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60847" y="3034283"/>
            <a:ext cx="4825365" cy="3534410"/>
            <a:chOff x="5260847" y="3034283"/>
            <a:chExt cx="4825365" cy="35344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39" y="3300983"/>
              <a:ext cx="4800600" cy="3200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66943" y="3294887"/>
              <a:ext cx="4813300" cy="3213100"/>
            </a:xfrm>
            <a:custGeom>
              <a:avLst/>
              <a:gdLst/>
              <a:ahLst/>
              <a:cxnLst/>
              <a:rect l="l" t="t" r="r" b="b"/>
              <a:pathLst>
                <a:path w="4813300" h="3213100">
                  <a:moveTo>
                    <a:pt x="0" y="3212592"/>
                  </a:moveTo>
                  <a:lnTo>
                    <a:pt x="4812792" y="3212592"/>
                  </a:lnTo>
                  <a:lnTo>
                    <a:pt x="4812792" y="0"/>
                  </a:lnTo>
                  <a:lnTo>
                    <a:pt x="0" y="0"/>
                  </a:lnTo>
                  <a:lnTo>
                    <a:pt x="0" y="321259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68461" y="3048761"/>
              <a:ext cx="1752600" cy="3505200"/>
            </a:xfrm>
            <a:custGeom>
              <a:avLst/>
              <a:gdLst/>
              <a:ahLst/>
              <a:cxnLst/>
              <a:rect l="l" t="t" r="r" b="b"/>
              <a:pathLst>
                <a:path w="1752600" h="3505200">
                  <a:moveTo>
                    <a:pt x="0" y="1752600"/>
                  </a:moveTo>
                  <a:lnTo>
                    <a:pt x="553" y="1689736"/>
                  </a:lnTo>
                  <a:lnTo>
                    <a:pt x="2200" y="1627429"/>
                  </a:lnTo>
                  <a:lnTo>
                    <a:pt x="4922" y="1565716"/>
                  </a:lnTo>
                  <a:lnTo>
                    <a:pt x="8701" y="1504635"/>
                  </a:lnTo>
                  <a:lnTo>
                    <a:pt x="13518" y="1444221"/>
                  </a:lnTo>
                  <a:lnTo>
                    <a:pt x="19355" y="1384513"/>
                  </a:lnTo>
                  <a:lnTo>
                    <a:pt x="26194" y="1325548"/>
                  </a:lnTo>
                  <a:lnTo>
                    <a:pt x="34015" y="1267362"/>
                  </a:lnTo>
                  <a:lnTo>
                    <a:pt x="42800" y="1209992"/>
                  </a:lnTo>
                  <a:lnTo>
                    <a:pt x="52531" y="1153476"/>
                  </a:lnTo>
                  <a:lnTo>
                    <a:pt x="63189" y="1097850"/>
                  </a:lnTo>
                  <a:lnTo>
                    <a:pt x="74755" y="1043153"/>
                  </a:lnTo>
                  <a:lnTo>
                    <a:pt x="87211" y="989420"/>
                  </a:lnTo>
                  <a:lnTo>
                    <a:pt x="100539" y="936688"/>
                  </a:lnTo>
                  <a:lnTo>
                    <a:pt x="114720" y="884996"/>
                  </a:lnTo>
                  <a:lnTo>
                    <a:pt x="129736" y="834379"/>
                  </a:lnTo>
                  <a:lnTo>
                    <a:pt x="145567" y="784876"/>
                  </a:lnTo>
                  <a:lnTo>
                    <a:pt x="162195" y="736522"/>
                  </a:lnTo>
                  <a:lnTo>
                    <a:pt x="179603" y="689356"/>
                  </a:lnTo>
                  <a:lnTo>
                    <a:pt x="197771" y="643413"/>
                  </a:lnTo>
                  <a:lnTo>
                    <a:pt x="216680" y="598732"/>
                  </a:lnTo>
                  <a:lnTo>
                    <a:pt x="236313" y="555349"/>
                  </a:lnTo>
                  <a:lnTo>
                    <a:pt x="256651" y="513302"/>
                  </a:lnTo>
                  <a:lnTo>
                    <a:pt x="277674" y="472627"/>
                  </a:lnTo>
                  <a:lnTo>
                    <a:pt x="299366" y="433361"/>
                  </a:lnTo>
                  <a:lnTo>
                    <a:pt x="321706" y="395542"/>
                  </a:lnTo>
                  <a:lnTo>
                    <a:pt x="344678" y="359206"/>
                  </a:lnTo>
                  <a:lnTo>
                    <a:pt x="368261" y="324391"/>
                  </a:lnTo>
                  <a:lnTo>
                    <a:pt x="392438" y="291134"/>
                  </a:lnTo>
                  <a:lnTo>
                    <a:pt x="417189" y="259472"/>
                  </a:lnTo>
                  <a:lnTo>
                    <a:pt x="442498" y="229441"/>
                  </a:lnTo>
                  <a:lnTo>
                    <a:pt x="468344" y="201079"/>
                  </a:lnTo>
                  <a:lnTo>
                    <a:pt x="521576" y="149510"/>
                  </a:lnTo>
                  <a:lnTo>
                    <a:pt x="576738" y="105062"/>
                  </a:lnTo>
                  <a:lnTo>
                    <a:pt x="633681" y="68030"/>
                  </a:lnTo>
                  <a:lnTo>
                    <a:pt x="692256" y="38711"/>
                  </a:lnTo>
                  <a:lnTo>
                    <a:pt x="752317" y="17402"/>
                  </a:lnTo>
                  <a:lnTo>
                    <a:pt x="813714" y="4400"/>
                  </a:lnTo>
                  <a:lnTo>
                    <a:pt x="876300" y="0"/>
                  </a:lnTo>
                  <a:lnTo>
                    <a:pt x="907731" y="1106"/>
                  </a:lnTo>
                  <a:lnTo>
                    <a:pt x="969741" y="9844"/>
                  </a:lnTo>
                  <a:lnTo>
                    <a:pt x="1030489" y="27037"/>
                  </a:lnTo>
                  <a:lnTo>
                    <a:pt x="1089825" y="52388"/>
                  </a:lnTo>
                  <a:lnTo>
                    <a:pt x="1147603" y="85600"/>
                  </a:lnTo>
                  <a:lnTo>
                    <a:pt x="1203674" y="126378"/>
                  </a:lnTo>
                  <a:lnTo>
                    <a:pt x="1257889" y="174423"/>
                  </a:lnTo>
                  <a:lnTo>
                    <a:pt x="1310101" y="229441"/>
                  </a:lnTo>
                  <a:lnTo>
                    <a:pt x="1335410" y="259472"/>
                  </a:lnTo>
                  <a:lnTo>
                    <a:pt x="1360161" y="291134"/>
                  </a:lnTo>
                  <a:lnTo>
                    <a:pt x="1384338" y="324391"/>
                  </a:lnTo>
                  <a:lnTo>
                    <a:pt x="1407921" y="359206"/>
                  </a:lnTo>
                  <a:lnTo>
                    <a:pt x="1430893" y="395542"/>
                  </a:lnTo>
                  <a:lnTo>
                    <a:pt x="1453233" y="433361"/>
                  </a:lnTo>
                  <a:lnTo>
                    <a:pt x="1474925" y="472627"/>
                  </a:lnTo>
                  <a:lnTo>
                    <a:pt x="1495948" y="513302"/>
                  </a:lnTo>
                  <a:lnTo>
                    <a:pt x="1516286" y="555349"/>
                  </a:lnTo>
                  <a:lnTo>
                    <a:pt x="1535919" y="598732"/>
                  </a:lnTo>
                  <a:lnTo>
                    <a:pt x="1554828" y="643413"/>
                  </a:lnTo>
                  <a:lnTo>
                    <a:pt x="1572996" y="689356"/>
                  </a:lnTo>
                  <a:lnTo>
                    <a:pt x="1590404" y="736522"/>
                  </a:lnTo>
                  <a:lnTo>
                    <a:pt x="1607032" y="784876"/>
                  </a:lnTo>
                  <a:lnTo>
                    <a:pt x="1622863" y="834379"/>
                  </a:lnTo>
                  <a:lnTo>
                    <a:pt x="1637879" y="884996"/>
                  </a:lnTo>
                  <a:lnTo>
                    <a:pt x="1652060" y="936688"/>
                  </a:lnTo>
                  <a:lnTo>
                    <a:pt x="1665388" y="989420"/>
                  </a:lnTo>
                  <a:lnTo>
                    <a:pt x="1677844" y="1043153"/>
                  </a:lnTo>
                  <a:lnTo>
                    <a:pt x="1689410" y="1097850"/>
                  </a:lnTo>
                  <a:lnTo>
                    <a:pt x="1700068" y="1153476"/>
                  </a:lnTo>
                  <a:lnTo>
                    <a:pt x="1709799" y="1209992"/>
                  </a:lnTo>
                  <a:lnTo>
                    <a:pt x="1718584" y="1267362"/>
                  </a:lnTo>
                  <a:lnTo>
                    <a:pt x="1726405" y="1325548"/>
                  </a:lnTo>
                  <a:lnTo>
                    <a:pt x="1733244" y="1384513"/>
                  </a:lnTo>
                  <a:lnTo>
                    <a:pt x="1739081" y="1444221"/>
                  </a:lnTo>
                  <a:lnTo>
                    <a:pt x="1743898" y="1504635"/>
                  </a:lnTo>
                  <a:lnTo>
                    <a:pt x="1747677" y="1565716"/>
                  </a:lnTo>
                  <a:lnTo>
                    <a:pt x="1750399" y="1627429"/>
                  </a:lnTo>
                  <a:lnTo>
                    <a:pt x="1752046" y="1689736"/>
                  </a:lnTo>
                  <a:lnTo>
                    <a:pt x="1752600" y="1752600"/>
                  </a:lnTo>
                  <a:lnTo>
                    <a:pt x="1752046" y="1815459"/>
                  </a:lnTo>
                  <a:lnTo>
                    <a:pt x="1750399" y="1877763"/>
                  </a:lnTo>
                  <a:lnTo>
                    <a:pt x="1747677" y="1939472"/>
                  </a:lnTo>
                  <a:lnTo>
                    <a:pt x="1743898" y="2000551"/>
                  </a:lnTo>
                  <a:lnTo>
                    <a:pt x="1739081" y="2060961"/>
                  </a:lnTo>
                  <a:lnTo>
                    <a:pt x="1733244" y="2120667"/>
                  </a:lnTo>
                  <a:lnTo>
                    <a:pt x="1726405" y="2179630"/>
                  </a:lnTo>
                  <a:lnTo>
                    <a:pt x="1718584" y="2237815"/>
                  </a:lnTo>
                  <a:lnTo>
                    <a:pt x="1709799" y="2295183"/>
                  </a:lnTo>
                  <a:lnTo>
                    <a:pt x="1700068" y="2351698"/>
                  </a:lnTo>
                  <a:lnTo>
                    <a:pt x="1689410" y="2407322"/>
                  </a:lnTo>
                  <a:lnTo>
                    <a:pt x="1677844" y="2462019"/>
                  </a:lnTo>
                  <a:lnTo>
                    <a:pt x="1665388" y="2515752"/>
                  </a:lnTo>
                  <a:lnTo>
                    <a:pt x="1652060" y="2568483"/>
                  </a:lnTo>
                  <a:lnTo>
                    <a:pt x="1637879" y="2620175"/>
                  </a:lnTo>
                  <a:lnTo>
                    <a:pt x="1622863" y="2670792"/>
                  </a:lnTo>
                  <a:lnTo>
                    <a:pt x="1607032" y="2720295"/>
                  </a:lnTo>
                  <a:lnTo>
                    <a:pt x="1590404" y="2768649"/>
                  </a:lnTo>
                  <a:lnTo>
                    <a:pt x="1572996" y="2815816"/>
                  </a:lnTo>
                  <a:lnTo>
                    <a:pt x="1554828" y="2861759"/>
                  </a:lnTo>
                  <a:lnTo>
                    <a:pt x="1535919" y="2906441"/>
                  </a:lnTo>
                  <a:lnTo>
                    <a:pt x="1516286" y="2949825"/>
                  </a:lnTo>
                  <a:lnTo>
                    <a:pt x="1495948" y="2991873"/>
                  </a:lnTo>
                  <a:lnTo>
                    <a:pt x="1474925" y="3032550"/>
                  </a:lnTo>
                  <a:lnTo>
                    <a:pt x="1453233" y="3071816"/>
                  </a:lnTo>
                  <a:lnTo>
                    <a:pt x="1430893" y="3109637"/>
                  </a:lnTo>
                  <a:lnTo>
                    <a:pt x="1407921" y="3145974"/>
                  </a:lnTo>
                  <a:lnTo>
                    <a:pt x="1384338" y="3180790"/>
                  </a:lnTo>
                  <a:lnTo>
                    <a:pt x="1360161" y="3214049"/>
                  </a:lnTo>
                  <a:lnTo>
                    <a:pt x="1335410" y="3245712"/>
                  </a:lnTo>
                  <a:lnTo>
                    <a:pt x="1310101" y="3275744"/>
                  </a:lnTo>
                  <a:lnTo>
                    <a:pt x="1284255" y="3304108"/>
                  </a:lnTo>
                  <a:lnTo>
                    <a:pt x="1231023" y="3355679"/>
                  </a:lnTo>
                  <a:lnTo>
                    <a:pt x="1175861" y="3400130"/>
                  </a:lnTo>
                  <a:lnTo>
                    <a:pt x="1118918" y="3437164"/>
                  </a:lnTo>
                  <a:lnTo>
                    <a:pt x="1060343" y="3466485"/>
                  </a:lnTo>
                  <a:lnTo>
                    <a:pt x="1000282" y="3487795"/>
                  </a:lnTo>
                  <a:lnTo>
                    <a:pt x="938885" y="3500799"/>
                  </a:lnTo>
                  <a:lnTo>
                    <a:pt x="876300" y="3505200"/>
                  </a:lnTo>
                  <a:lnTo>
                    <a:pt x="844868" y="3504093"/>
                  </a:lnTo>
                  <a:lnTo>
                    <a:pt x="782858" y="3495354"/>
                  </a:lnTo>
                  <a:lnTo>
                    <a:pt x="722110" y="3478160"/>
                  </a:lnTo>
                  <a:lnTo>
                    <a:pt x="662774" y="3452807"/>
                  </a:lnTo>
                  <a:lnTo>
                    <a:pt x="604996" y="3419593"/>
                  </a:lnTo>
                  <a:lnTo>
                    <a:pt x="548925" y="3378813"/>
                  </a:lnTo>
                  <a:lnTo>
                    <a:pt x="494710" y="3330765"/>
                  </a:lnTo>
                  <a:lnTo>
                    <a:pt x="442498" y="3275744"/>
                  </a:lnTo>
                  <a:lnTo>
                    <a:pt x="417189" y="3245712"/>
                  </a:lnTo>
                  <a:lnTo>
                    <a:pt x="392438" y="3214049"/>
                  </a:lnTo>
                  <a:lnTo>
                    <a:pt x="368261" y="3180790"/>
                  </a:lnTo>
                  <a:lnTo>
                    <a:pt x="344678" y="3145974"/>
                  </a:lnTo>
                  <a:lnTo>
                    <a:pt x="321706" y="3109637"/>
                  </a:lnTo>
                  <a:lnTo>
                    <a:pt x="299366" y="3071816"/>
                  </a:lnTo>
                  <a:lnTo>
                    <a:pt x="277674" y="3032550"/>
                  </a:lnTo>
                  <a:lnTo>
                    <a:pt x="256651" y="2991873"/>
                  </a:lnTo>
                  <a:lnTo>
                    <a:pt x="236313" y="2949825"/>
                  </a:lnTo>
                  <a:lnTo>
                    <a:pt x="216680" y="2906441"/>
                  </a:lnTo>
                  <a:lnTo>
                    <a:pt x="197771" y="2861759"/>
                  </a:lnTo>
                  <a:lnTo>
                    <a:pt x="179603" y="2815816"/>
                  </a:lnTo>
                  <a:lnTo>
                    <a:pt x="162195" y="2768649"/>
                  </a:lnTo>
                  <a:lnTo>
                    <a:pt x="145567" y="2720295"/>
                  </a:lnTo>
                  <a:lnTo>
                    <a:pt x="129736" y="2670792"/>
                  </a:lnTo>
                  <a:lnTo>
                    <a:pt x="114720" y="2620175"/>
                  </a:lnTo>
                  <a:lnTo>
                    <a:pt x="100539" y="2568483"/>
                  </a:lnTo>
                  <a:lnTo>
                    <a:pt x="87211" y="2515752"/>
                  </a:lnTo>
                  <a:lnTo>
                    <a:pt x="74755" y="2462019"/>
                  </a:lnTo>
                  <a:lnTo>
                    <a:pt x="63189" y="2407322"/>
                  </a:lnTo>
                  <a:lnTo>
                    <a:pt x="52531" y="2351698"/>
                  </a:lnTo>
                  <a:lnTo>
                    <a:pt x="42800" y="2295183"/>
                  </a:lnTo>
                  <a:lnTo>
                    <a:pt x="34015" y="2237815"/>
                  </a:lnTo>
                  <a:lnTo>
                    <a:pt x="26194" y="2179630"/>
                  </a:lnTo>
                  <a:lnTo>
                    <a:pt x="19355" y="2120667"/>
                  </a:lnTo>
                  <a:lnTo>
                    <a:pt x="13518" y="2060961"/>
                  </a:lnTo>
                  <a:lnTo>
                    <a:pt x="8701" y="2000551"/>
                  </a:lnTo>
                  <a:lnTo>
                    <a:pt x="4922" y="1939472"/>
                  </a:lnTo>
                  <a:lnTo>
                    <a:pt x="2200" y="1877763"/>
                  </a:lnTo>
                  <a:lnTo>
                    <a:pt x="553" y="1815459"/>
                  </a:lnTo>
                  <a:lnTo>
                    <a:pt x="0" y="1752600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7680" y="3291840"/>
            <a:ext cx="4582795" cy="3218815"/>
            <a:chOff x="487680" y="3291840"/>
            <a:chExt cx="4582795" cy="321881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4" y="3300984"/>
              <a:ext cx="4564380" cy="3200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2252" y="3296412"/>
              <a:ext cx="4573905" cy="3209925"/>
            </a:xfrm>
            <a:custGeom>
              <a:avLst/>
              <a:gdLst/>
              <a:ahLst/>
              <a:cxnLst/>
              <a:rect l="l" t="t" r="r" b="b"/>
              <a:pathLst>
                <a:path w="4573905" h="3209925">
                  <a:moveTo>
                    <a:pt x="0" y="3209544"/>
                  </a:moveTo>
                  <a:lnTo>
                    <a:pt x="4573524" y="3209544"/>
                  </a:lnTo>
                  <a:lnTo>
                    <a:pt x="4573524" y="0"/>
                  </a:lnTo>
                  <a:lnTo>
                    <a:pt x="0" y="0"/>
                  </a:lnTo>
                  <a:lnTo>
                    <a:pt x="0" y="32095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72100" y="1429511"/>
            <a:ext cx="4853305" cy="3904615"/>
            <a:chOff x="5372100" y="1429511"/>
            <a:chExt cx="4853305" cy="3904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2100" y="2513075"/>
              <a:ext cx="4789932" cy="2820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6544" y="1429511"/>
              <a:ext cx="2519933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7951" y="1429511"/>
              <a:ext cx="2227326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6544" y="1856231"/>
              <a:ext cx="4173474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6005" y="-84826"/>
            <a:ext cx="8606155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820" marR="5080" indent="-1214755">
              <a:lnSpc>
                <a:spcPct val="116199"/>
              </a:lnSpc>
              <a:spcBef>
                <a:spcPts val="100"/>
              </a:spcBef>
            </a:pPr>
            <a:r>
              <a:rPr sz="4000" dirty="0">
                <a:solidFill>
                  <a:srgbClr val="FDFF97"/>
                </a:solidFill>
              </a:rPr>
              <a:t>Characterize</a:t>
            </a:r>
            <a:r>
              <a:rPr sz="4000" spc="-120" dirty="0">
                <a:solidFill>
                  <a:srgbClr val="FDFF97"/>
                </a:solidFill>
              </a:rPr>
              <a:t> </a:t>
            </a:r>
            <a:r>
              <a:rPr sz="4000" dirty="0">
                <a:solidFill>
                  <a:srgbClr val="FDFF97"/>
                </a:solidFill>
              </a:rPr>
              <a:t>and</a:t>
            </a:r>
            <a:r>
              <a:rPr sz="4000" spc="-160" dirty="0">
                <a:solidFill>
                  <a:srgbClr val="FDFF97"/>
                </a:solidFill>
              </a:rPr>
              <a:t> </a:t>
            </a:r>
            <a:r>
              <a:rPr sz="4000" dirty="0">
                <a:solidFill>
                  <a:srgbClr val="FDFF97"/>
                </a:solidFill>
              </a:rPr>
              <a:t>Improve</a:t>
            </a:r>
            <a:r>
              <a:rPr sz="4000" spc="-135" dirty="0">
                <a:solidFill>
                  <a:srgbClr val="FDFF97"/>
                </a:solidFill>
              </a:rPr>
              <a:t> </a:t>
            </a:r>
            <a:r>
              <a:rPr sz="4000" spc="-10" dirty="0">
                <a:solidFill>
                  <a:srgbClr val="FDFF97"/>
                </a:solidFill>
              </a:rPr>
              <a:t>Microbial </a:t>
            </a:r>
            <a:r>
              <a:rPr sz="4000" dirty="0">
                <a:solidFill>
                  <a:srgbClr val="FDFF97"/>
                </a:solidFill>
              </a:rPr>
              <a:t>Communities</a:t>
            </a:r>
            <a:r>
              <a:rPr sz="4000" spc="-125" dirty="0">
                <a:solidFill>
                  <a:srgbClr val="FDFF97"/>
                </a:solidFill>
              </a:rPr>
              <a:t> </a:t>
            </a:r>
            <a:r>
              <a:rPr sz="4000" dirty="0">
                <a:solidFill>
                  <a:srgbClr val="FDFF97"/>
                </a:solidFill>
              </a:rPr>
              <a:t>in</a:t>
            </a:r>
            <a:r>
              <a:rPr sz="4000" spc="-140" dirty="0">
                <a:solidFill>
                  <a:srgbClr val="FDFF97"/>
                </a:solidFill>
              </a:rPr>
              <a:t> </a:t>
            </a:r>
            <a:r>
              <a:rPr sz="4000" spc="-10" dirty="0">
                <a:solidFill>
                  <a:srgbClr val="FDFF97"/>
                </a:solidFill>
              </a:rPr>
              <a:t>Biofilters</a:t>
            </a:r>
            <a:endParaRPr sz="4000"/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0708" y="1578863"/>
            <a:ext cx="5386070" cy="5203190"/>
            <a:chOff x="330708" y="1578863"/>
            <a:chExt cx="5386070" cy="52031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900" y="1591055"/>
              <a:ext cx="4626864" cy="35295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6804" y="1584959"/>
              <a:ext cx="4639310" cy="3542029"/>
            </a:xfrm>
            <a:custGeom>
              <a:avLst/>
              <a:gdLst/>
              <a:ahLst/>
              <a:cxnLst/>
              <a:rect l="l" t="t" r="r" b="b"/>
              <a:pathLst>
                <a:path w="4639310" h="3542029">
                  <a:moveTo>
                    <a:pt x="0" y="3541776"/>
                  </a:moveTo>
                  <a:lnTo>
                    <a:pt x="4639056" y="3541776"/>
                  </a:lnTo>
                  <a:lnTo>
                    <a:pt x="4639056" y="0"/>
                  </a:lnTo>
                  <a:lnTo>
                    <a:pt x="0" y="0"/>
                  </a:lnTo>
                  <a:lnTo>
                    <a:pt x="0" y="354177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31436" y="1964436"/>
              <a:ext cx="1079500" cy="121920"/>
            </a:xfrm>
            <a:custGeom>
              <a:avLst/>
              <a:gdLst/>
              <a:ahLst/>
              <a:cxnLst/>
              <a:rect l="l" t="t" r="r" b="b"/>
              <a:pathLst>
                <a:path w="1079500" h="121919">
                  <a:moveTo>
                    <a:pt x="809879" y="0"/>
                  </a:moveTo>
                  <a:lnTo>
                    <a:pt x="809879" y="30479"/>
                  </a:lnTo>
                  <a:lnTo>
                    <a:pt x="0" y="30479"/>
                  </a:lnTo>
                  <a:lnTo>
                    <a:pt x="0" y="91439"/>
                  </a:lnTo>
                  <a:lnTo>
                    <a:pt x="809879" y="91439"/>
                  </a:lnTo>
                  <a:lnTo>
                    <a:pt x="809879" y="121919"/>
                  </a:lnTo>
                  <a:lnTo>
                    <a:pt x="1078992" y="60959"/>
                  </a:lnTo>
                  <a:lnTo>
                    <a:pt x="809879" y="0"/>
                  </a:lnTo>
                  <a:close/>
                </a:path>
              </a:pathLst>
            </a:custGeom>
            <a:solidFill>
              <a:srgbClr val="F806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31436" y="1964436"/>
              <a:ext cx="1079500" cy="121920"/>
            </a:xfrm>
            <a:custGeom>
              <a:avLst/>
              <a:gdLst/>
              <a:ahLst/>
              <a:cxnLst/>
              <a:rect l="l" t="t" r="r" b="b"/>
              <a:pathLst>
                <a:path w="1079500" h="121919">
                  <a:moveTo>
                    <a:pt x="0" y="30479"/>
                  </a:moveTo>
                  <a:lnTo>
                    <a:pt x="809879" y="30479"/>
                  </a:lnTo>
                  <a:lnTo>
                    <a:pt x="809879" y="0"/>
                  </a:lnTo>
                  <a:lnTo>
                    <a:pt x="1078992" y="60959"/>
                  </a:lnTo>
                  <a:lnTo>
                    <a:pt x="809879" y="121919"/>
                  </a:lnTo>
                  <a:lnTo>
                    <a:pt x="809879" y="91439"/>
                  </a:lnTo>
                  <a:lnTo>
                    <a:pt x="0" y="91439"/>
                  </a:lnTo>
                  <a:lnTo>
                    <a:pt x="0" y="304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9532" y="5181598"/>
              <a:ext cx="1799844" cy="16002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324100" y="4724399"/>
              <a:ext cx="140335" cy="670560"/>
            </a:xfrm>
            <a:custGeom>
              <a:avLst/>
              <a:gdLst/>
              <a:ahLst/>
              <a:cxnLst/>
              <a:rect l="l" t="t" r="r" b="b"/>
              <a:pathLst>
                <a:path w="140335" h="670560">
                  <a:moveTo>
                    <a:pt x="70104" y="0"/>
                  </a:moveTo>
                  <a:lnTo>
                    <a:pt x="0" y="168147"/>
                  </a:lnTo>
                  <a:lnTo>
                    <a:pt x="35052" y="168147"/>
                  </a:lnTo>
                  <a:lnTo>
                    <a:pt x="35052" y="670560"/>
                  </a:lnTo>
                  <a:lnTo>
                    <a:pt x="105156" y="670560"/>
                  </a:lnTo>
                  <a:lnTo>
                    <a:pt x="105156" y="168147"/>
                  </a:lnTo>
                  <a:lnTo>
                    <a:pt x="140208" y="168147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F806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24100" y="4724399"/>
              <a:ext cx="140335" cy="670560"/>
            </a:xfrm>
            <a:custGeom>
              <a:avLst/>
              <a:gdLst/>
              <a:ahLst/>
              <a:cxnLst/>
              <a:rect l="l" t="t" r="r" b="b"/>
              <a:pathLst>
                <a:path w="140335" h="670560">
                  <a:moveTo>
                    <a:pt x="105156" y="670560"/>
                  </a:moveTo>
                  <a:lnTo>
                    <a:pt x="105156" y="168147"/>
                  </a:lnTo>
                  <a:lnTo>
                    <a:pt x="140208" y="168147"/>
                  </a:lnTo>
                  <a:lnTo>
                    <a:pt x="70104" y="0"/>
                  </a:lnTo>
                  <a:lnTo>
                    <a:pt x="0" y="168147"/>
                  </a:lnTo>
                  <a:lnTo>
                    <a:pt x="35052" y="168147"/>
                  </a:lnTo>
                  <a:lnTo>
                    <a:pt x="35052" y="670560"/>
                  </a:lnTo>
                  <a:lnTo>
                    <a:pt x="105156" y="670560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546475" y="5518200"/>
            <a:ext cx="6665595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114583"/>
              <a:buFont typeface="Times New Roman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Nitrification,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denitrification,</a:t>
            </a:r>
            <a:r>
              <a:rPr sz="24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anaerobic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digestion</a:t>
            </a:r>
            <a:endParaRPr sz="24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Clr>
                <a:srgbClr val="FF0000"/>
              </a:buClr>
              <a:buSzPct val="114583"/>
              <a:buFont typeface="Times New Roman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Zero</a:t>
            </a:r>
            <a:r>
              <a:rPr sz="24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environmental</a:t>
            </a:r>
            <a:r>
              <a:rPr sz="2400" b="1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discharge</a:t>
            </a:r>
            <a:endParaRPr sz="24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Clr>
                <a:srgbClr val="FF0000"/>
              </a:buClr>
              <a:buSzPct val="114583"/>
              <a:buFont typeface="Times New Roman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Maximum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yields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85078" y="1521028"/>
            <a:ext cx="381571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Metagenomic</a:t>
            </a:r>
            <a:r>
              <a:rPr sz="2800" b="1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Analysis</a:t>
            </a:r>
            <a:r>
              <a:rPr sz="2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Microbial</a:t>
            </a:r>
            <a:r>
              <a:rPr sz="2800" b="1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Communities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0287000" cy="6858000"/>
          </a:xfrm>
          <a:custGeom>
            <a:avLst/>
            <a:gdLst/>
            <a:ahLst/>
            <a:cxnLst/>
            <a:rect l="l" t="t" r="r" b="b"/>
            <a:pathLst>
              <a:path w="10287000" h="6858000">
                <a:moveTo>
                  <a:pt x="10287000" y="0"/>
                </a:moveTo>
                <a:lnTo>
                  <a:pt x="0" y="0"/>
                </a:lnTo>
                <a:lnTo>
                  <a:pt x="0" y="6858000"/>
                </a:lnTo>
                <a:lnTo>
                  <a:pt x="10287000" y="6858000"/>
                </a:lnTo>
                <a:lnTo>
                  <a:pt x="1028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50292"/>
            <a:ext cx="9982200" cy="66553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B85EC6-F337-3FE4-E592-9BD27FDFD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City 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C91657-A403-E1D7-02E8-820665E4D6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facility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0302B3-866D-6E74-5560-A0ECAB1984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 in water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B66838-D64F-9901-A4E7-B990B3B955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 in tank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EDACA7-A994-9A4B-6223-1CEBCDC748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 in pond close-up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865" y="134493"/>
            <a:ext cx="3355975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834">
              <a:lnSpc>
                <a:spcPct val="100000"/>
              </a:lnSpc>
              <a:spcBef>
                <a:spcPts val="100"/>
              </a:spcBef>
            </a:pPr>
            <a:r>
              <a:rPr sz="3800" spc="-10" dirty="0">
                <a:solidFill>
                  <a:srgbClr val="FDFF97"/>
                </a:solidFill>
              </a:rPr>
              <a:t>Diversification </a:t>
            </a:r>
            <a:r>
              <a:rPr sz="3800" dirty="0">
                <a:solidFill>
                  <a:srgbClr val="FDFF97"/>
                </a:solidFill>
              </a:rPr>
              <a:t>of</a:t>
            </a:r>
            <a:r>
              <a:rPr sz="3800" spc="-15" dirty="0">
                <a:solidFill>
                  <a:srgbClr val="FDFF97"/>
                </a:solidFill>
              </a:rPr>
              <a:t> </a:t>
            </a:r>
            <a:r>
              <a:rPr sz="3800" spc="-10" dirty="0">
                <a:solidFill>
                  <a:srgbClr val="FDFF97"/>
                </a:solidFill>
              </a:rPr>
              <a:t>Species</a:t>
            </a:r>
            <a:endParaRPr sz="3800"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18213" y="3419665"/>
            <a:ext cx="4510405" cy="3387090"/>
            <a:chOff x="5518213" y="3419665"/>
            <a:chExt cx="4510405" cy="3387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7548" y="3429000"/>
              <a:ext cx="4491228" cy="33680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22976" y="3424428"/>
              <a:ext cx="4500880" cy="3377565"/>
            </a:xfrm>
            <a:custGeom>
              <a:avLst/>
              <a:gdLst/>
              <a:ahLst/>
              <a:cxnLst/>
              <a:rect l="l" t="t" r="r" b="b"/>
              <a:pathLst>
                <a:path w="4500880" h="3377565">
                  <a:moveTo>
                    <a:pt x="0" y="3377184"/>
                  </a:moveTo>
                  <a:lnTo>
                    <a:pt x="4500372" y="3377184"/>
                  </a:lnTo>
                  <a:lnTo>
                    <a:pt x="4500372" y="0"/>
                  </a:lnTo>
                  <a:lnTo>
                    <a:pt x="0" y="0"/>
                  </a:lnTo>
                  <a:lnTo>
                    <a:pt x="0" y="337718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784" y="3184779"/>
            <a:ext cx="5172710" cy="3635375"/>
            <a:chOff x="176784" y="3184779"/>
            <a:chExt cx="5172710" cy="36353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976" y="3505198"/>
              <a:ext cx="5148072" cy="33025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2880" y="3499104"/>
              <a:ext cx="5160645" cy="3314700"/>
            </a:xfrm>
            <a:custGeom>
              <a:avLst/>
              <a:gdLst/>
              <a:ahLst/>
              <a:cxnLst/>
              <a:rect l="l" t="t" r="r" b="b"/>
              <a:pathLst>
                <a:path w="5160645" h="3314700">
                  <a:moveTo>
                    <a:pt x="0" y="3314700"/>
                  </a:moveTo>
                  <a:lnTo>
                    <a:pt x="5160264" y="3314700"/>
                  </a:lnTo>
                  <a:lnTo>
                    <a:pt x="5160264" y="0"/>
                  </a:lnTo>
                  <a:lnTo>
                    <a:pt x="0" y="0"/>
                  </a:lnTo>
                  <a:lnTo>
                    <a:pt x="0" y="33147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60067" y="3184779"/>
              <a:ext cx="819785" cy="667385"/>
            </a:xfrm>
            <a:custGeom>
              <a:avLst/>
              <a:gdLst/>
              <a:ahLst/>
              <a:cxnLst/>
              <a:rect l="l" t="t" r="r" b="b"/>
              <a:pathLst>
                <a:path w="819785" h="667385">
                  <a:moveTo>
                    <a:pt x="718794" y="610129"/>
                  </a:moveTo>
                  <a:lnTo>
                    <a:pt x="694816" y="639826"/>
                  </a:lnTo>
                  <a:lnTo>
                    <a:pt x="819657" y="667131"/>
                  </a:lnTo>
                  <a:lnTo>
                    <a:pt x="799133" y="622046"/>
                  </a:lnTo>
                  <a:lnTo>
                    <a:pt x="733552" y="622046"/>
                  </a:lnTo>
                  <a:lnTo>
                    <a:pt x="718794" y="610129"/>
                  </a:lnTo>
                  <a:close/>
                </a:path>
                <a:path w="819785" h="667385">
                  <a:moveTo>
                    <a:pt x="742730" y="580484"/>
                  </a:moveTo>
                  <a:lnTo>
                    <a:pt x="718794" y="610129"/>
                  </a:lnTo>
                  <a:lnTo>
                    <a:pt x="733552" y="622046"/>
                  </a:lnTo>
                  <a:lnTo>
                    <a:pt x="757555" y="592455"/>
                  </a:lnTo>
                  <a:lnTo>
                    <a:pt x="742730" y="580484"/>
                  </a:lnTo>
                  <a:close/>
                </a:path>
                <a:path w="819785" h="667385">
                  <a:moveTo>
                    <a:pt x="766699" y="550799"/>
                  </a:moveTo>
                  <a:lnTo>
                    <a:pt x="742730" y="580484"/>
                  </a:lnTo>
                  <a:lnTo>
                    <a:pt x="757555" y="592455"/>
                  </a:lnTo>
                  <a:lnTo>
                    <a:pt x="733552" y="622046"/>
                  </a:lnTo>
                  <a:lnTo>
                    <a:pt x="799133" y="622046"/>
                  </a:lnTo>
                  <a:lnTo>
                    <a:pt x="766699" y="550799"/>
                  </a:lnTo>
                  <a:close/>
                </a:path>
                <a:path w="819785" h="667385">
                  <a:moveTo>
                    <a:pt x="23875" y="0"/>
                  </a:moveTo>
                  <a:lnTo>
                    <a:pt x="0" y="29718"/>
                  </a:lnTo>
                  <a:lnTo>
                    <a:pt x="718794" y="610129"/>
                  </a:lnTo>
                  <a:lnTo>
                    <a:pt x="742730" y="580484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82390" y="1610690"/>
            <a:ext cx="11715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99"/>
                </a:solidFill>
                <a:latin typeface="Times New Roman"/>
                <a:cs typeface="Times New Roman"/>
              </a:rPr>
              <a:t>Salmon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8844" y="2893567"/>
            <a:ext cx="13392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99"/>
                </a:solidFill>
                <a:latin typeface="Times New Roman"/>
                <a:cs typeface="Times New Roman"/>
              </a:rPr>
              <a:t>Bronzini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8061" y="67056"/>
            <a:ext cx="5039360" cy="6791325"/>
            <a:chOff x="5068061" y="67056"/>
            <a:chExt cx="5039360" cy="6791325"/>
          </a:xfrm>
        </p:grpSpPr>
        <p:sp>
          <p:nvSpPr>
            <p:cNvPr id="13" name="object 13"/>
            <p:cNvSpPr/>
            <p:nvPr/>
          </p:nvSpPr>
          <p:spPr>
            <a:xfrm>
              <a:off x="5068061" y="1836420"/>
              <a:ext cx="384175" cy="114300"/>
            </a:xfrm>
            <a:custGeom>
              <a:avLst/>
              <a:gdLst/>
              <a:ahLst/>
              <a:cxnLst/>
              <a:rect l="l" t="t" r="r" b="b"/>
              <a:pathLst>
                <a:path w="384175" h="114300">
                  <a:moveTo>
                    <a:pt x="269748" y="0"/>
                  </a:moveTo>
                  <a:lnTo>
                    <a:pt x="269748" y="114300"/>
                  </a:lnTo>
                  <a:lnTo>
                    <a:pt x="345948" y="76200"/>
                  </a:lnTo>
                  <a:lnTo>
                    <a:pt x="288798" y="76200"/>
                  </a:lnTo>
                  <a:lnTo>
                    <a:pt x="288798" y="38100"/>
                  </a:lnTo>
                  <a:lnTo>
                    <a:pt x="345948" y="38100"/>
                  </a:lnTo>
                  <a:lnTo>
                    <a:pt x="269748" y="0"/>
                  </a:lnTo>
                  <a:close/>
                </a:path>
                <a:path w="384175" h="114300">
                  <a:moveTo>
                    <a:pt x="269748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269748" y="76200"/>
                  </a:lnTo>
                  <a:lnTo>
                    <a:pt x="269748" y="38100"/>
                  </a:lnTo>
                  <a:close/>
                </a:path>
                <a:path w="384175" h="114300">
                  <a:moveTo>
                    <a:pt x="345948" y="38100"/>
                  </a:moveTo>
                  <a:lnTo>
                    <a:pt x="288798" y="38100"/>
                  </a:lnTo>
                  <a:lnTo>
                    <a:pt x="288798" y="76200"/>
                  </a:lnTo>
                  <a:lnTo>
                    <a:pt x="345948" y="76200"/>
                  </a:lnTo>
                  <a:lnTo>
                    <a:pt x="384048" y="57150"/>
                  </a:lnTo>
                  <a:lnTo>
                    <a:pt x="345948" y="381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9447" y="3390898"/>
              <a:ext cx="4608576" cy="34579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484875" y="3386327"/>
              <a:ext cx="4617720" cy="3467100"/>
            </a:xfrm>
            <a:custGeom>
              <a:avLst/>
              <a:gdLst/>
              <a:ahLst/>
              <a:cxnLst/>
              <a:rect l="l" t="t" r="r" b="b"/>
              <a:pathLst>
                <a:path w="4617720" h="3467100">
                  <a:moveTo>
                    <a:pt x="0" y="3467100"/>
                  </a:moveTo>
                  <a:lnTo>
                    <a:pt x="4617720" y="3467100"/>
                  </a:lnTo>
                  <a:lnTo>
                    <a:pt x="4617720" y="0"/>
                  </a:lnTo>
                  <a:lnTo>
                    <a:pt x="0" y="0"/>
                  </a:lnTo>
                  <a:lnTo>
                    <a:pt x="0" y="34671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207" y="76200"/>
              <a:ext cx="4623816" cy="326440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469635" y="71628"/>
              <a:ext cx="4632960" cy="3274060"/>
            </a:xfrm>
            <a:custGeom>
              <a:avLst/>
              <a:gdLst/>
              <a:ahLst/>
              <a:cxnLst/>
              <a:rect l="l" t="t" r="r" b="b"/>
              <a:pathLst>
                <a:path w="4632959" h="3274060">
                  <a:moveTo>
                    <a:pt x="0" y="3273552"/>
                  </a:moveTo>
                  <a:lnTo>
                    <a:pt x="4632960" y="3273552"/>
                  </a:lnTo>
                  <a:lnTo>
                    <a:pt x="4632960" y="0"/>
                  </a:lnTo>
                  <a:lnTo>
                    <a:pt x="0" y="0"/>
                  </a:lnTo>
                  <a:lnTo>
                    <a:pt x="0" y="3273552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0287000" cy="6858000"/>
          </a:xfrm>
          <a:custGeom>
            <a:avLst/>
            <a:gdLst/>
            <a:ahLst/>
            <a:cxnLst/>
            <a:rect l="l" t="t" r="r" b="b"/>
            <a:pathLst>
              <a:path w="10287000" h="6858000">
                <a:moveTo>
                  <a:pt x="10287000" y="0"/>
                </a:moveTo>
                <a:lnTo>
                  <a:pt x="0" y="0"/>
                </a:lnTo>
                <a:lnTo>
                  <a:pt x="0" y="6858000"/>
                </a:lnTo>
                <a:lnTo>
                  <a:pt x="10287000" y="6858000"/>
                </a:lnTo>
                <a:lnTo>
                  <a:pt x="1028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00" y="25906"/>
            <a:ext cx="9144000" cy="68320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64A9C4-DAE5-85ED-DC91-3B14029E77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Fish in tank of green water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9FC07F6-E989-3570-196F-854AFCBADD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Swimming fish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0287000" cy="6858000"/>
          </a:xfrm>
          <a:custGeom>
            <a:avLst/>
            <a:gdLst/>
            <a:ahLst/>
            <a:cxnLst/>
            <a:rect l="l" t="t" r="r" b="b"/>
            <a:pathLst>
              <a:path w="10287000" h="6858000">
                <a:moveTo>
                  <a:pt x="10287000" y="0"/>
                </a:moveTo>
                <a:lnTo>
                  <a:pt x="0" y="0"/>
                </a:lnTo>
                <a:lnTo>
                  <a:pt x="0" y="6858000"/>
                </a:lnTo>
                <a:lnTo>
                  <a:pt x="10287000" y="6858000"/>
                </a:lnTo>
                <a:lnTo>
                  <a:pt x="1028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" y="228600"/>
            <a:ext cx="10219944" cy="6324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A593CA-5277-977C-CC40-D28CF747AF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33" y="-553998"/>
            <a:ext cx="9977932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Many fish in tank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900" y="36576"/>
            <a:ext cx="8871585" cy="6693534"/>
            <a:chOff x="723900" y="36576"/>
            <a:chExt cx="8871585" cy="66935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0308" y="76200"/>
              <a:ext cx="8241792" cy="61813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900" y="76200"/>
              <a:ext cx="8871204" cy="6653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7780" y="36576"/>
              <a:ext cx="4347210" cy="1119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2811" y="36576"/>
              <a:ext cx="831341" cy="11193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2559" y="36576"/>
              <a:ext cx="4092701" cy="111937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5802" rIns="0" bIns="0" rtlCol="0">
            <a:spAutoFit/>
          </a:bodyPr>
          <a:lstStyle/>
          <a:p>
            <a:pPr marL="14478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Salmonid</a:t>
            </a:r>
            <a:r>
              <a:rPr sz="4000" spc="-150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spc="-20" dirty="0">
                <a:solidFill>
                  <a:srgbClr val="EDEFA8"/>
                </a:solidFill>
                <a:latin typeface="Times New Roman"/>
                <a:cs typeface="Times New Roman"/>
              </a:rPr>
              <a:t>species-</a:t>
            </a:r>
            <a:r>
              <a:rPr sz="4000" spc="-229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EDEFA8"/>
                </a:solidFill>
                <a:latin typeface="Times New Roman"/>
                <a:cs typeface="Times New Roman"/>
              </a:rPr>
              <a:t>Atlantic</a:t>
            </a:r>
            <a:r>
              <a:rPr sz="4000" spc="-95" dirty="0">
                <a:solidFill>
                  <a:srgbClr val="EDEFA8"/>
                </a:solidFill>
                <a:latin typeface="Times New Roman"/>
                <a:cs typeface="Times New Roman"/>
              </a:rPr>
              <a:t> </a:t>
            </a:r>
            <a:r>
              <a:rPr sz="4000" spc="-10" dirty="0">
                <a:solidFill>
                  <a:srgbClr val="EDEFA8"/>
                </a:solidFill>
                <a:latin typeface="Times New Roman"/>
                <a:cs typeface="Times New Roman"/>
              </a:rPr>
              <a:t>salmon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500" y="1293874"/>
            <a:ext cx="3485388" cy="5564124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583" y="62484"/>
            <a:ext cx="9398000" cy="1092200"/>
            <a:chOff x="481583" y="62484"/>
            <a:chExt cx="9398000" cy="1092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583" y="62484"/>
              <a:ext cx="9373362" cy="10675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967" y="86868"/>
              <a:ext cx="9373362" cy="10675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5299" y="76200"/>
              <a:ext cx="9372600" cy="1066800"/>
            </a:xfrm>
            <a:custGeom>
              <a:avLst/>
              <a:gdLst/>
              <a:ahLst/>
              <a:cxnLst/>
              <a:rect l="l" t="t" r="r" b="b"/>
              <a:pathLst>
                <a:path w="9372600" h="1066800">
                  <a:moveTo>
                    <a:pt x="93726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372600" y="1066800"/>
                  </a:lnTo>
                  <a:lnTo>
                    <a:pt x="9372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28801" y="35763"/>
            <a:ext cx="83077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6130" marR="5080" indent="-2044064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DFF97"/>
                </a:solidFill>
              </a:rPr>
              <a:t>Anaerobic</a:t>
            </a:r>
            <a:r>
              <a:rPr spc="-50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digestion-</a:t>
            </a:r>
            <a:r>
              <a:rPr spc="-1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organic</a:t>
            </a:r>
            <a:r>
              <a:rPr spc="-30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waste</a:t>
            </a:r>
            <a:r>
              <a:rPr spc="-35" dirty="0">
                <a:solidFill>
                  <a:srgbClr val="FDFF97"/>
                </a:solidFill>
              </a:rPr>
              <a:t> </a:t>
            </a:r>
            <a:r>
              <a:rPr spc="-25" dirty="0">
                <a:solidFill>
                  <a:srgbClr val="FDFF97"/>
                </a:solidFill>
              </a:rPr>
              <a:t>to </a:t>
            </a:r>
            <a:r>
              <a:rPr dirty="0">
                <a:solidFill>
                  <a:srgbClr val="FDFF97"/>
                </a:solidFill>
              </a:rPr>
              <a:t>fuel</a:t>
            </a:r>
            <a:r>
              <a:rPr spc="-2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grade</a:t>
            </a:r>
            <a:r>
              <a:rPr spc="-20" dirty="0">
                <a:solidFill>
                  <a:srgbClr val="FDFF97"/>
                </a:solidFill>
              </a:rPr>
              <a:t> </a:t>
            </a:r>
            <a:r>
              <a:rPr spc="-10" dirty="0">
                <a:solidFill>
                  <a:srgbClr val="FDFF97"/>
                </a:solidFill>
              </a:rPr>
              <a:t>methane</a:t>
            </a: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8744" y="1266444"/>
            <a:ext cx="5270500" cy="5544820"/>
            <a:chOff x="618744" y="1266444"/>
            <a:chExt cx="5270500" cy="55448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700" y="1295398"/>
              <a:ext cx="5212080" cy="5486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3222" y="1280922"/>
              <a:ext cx="5241290" cy="5515610"/>
            </a:xfrm>
            <a:custGeom>
              <a:avLst/>
              <a:gdLst/>
              <a:ahLst/>
              <a:cxnLst/>
              <a:rect l="l" t="t" r="r" b="b"/>
              <a:pathLst>
                <a:path w="5241290" h="5515609">
                  <a:moveTo>
                    <a:pt x="0" y="5515356"/>
                  </a:moveTo>
                  <a:lnTo>
                    <a:pt x="5241036" y="5515356"/>
                  </a:lnTo>
                  <a:lnTo>
                    <a:pt x="5241036" y="0"/>
                  </a:lnTo>
                  <a:lnTo>
                    <a:pt x="0" y="0"/>
                  </a:lnTo>
                  <a:lnTo>
                    <a:pt x="0" y="5515356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9376" rIns="0" bIns="0" rtlCol="0">
            <a:spAutoFit/>
          </a:bodyPr>
          <a:lstStyle/>
          <a:p>
            <a:pPr marL="113664" marR="30480" indent="-24765">
              <a:lnSpc>
                <a:spcPct val="1262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</a:rPr>
              <a:t>16,200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m</a:t>
            </a:r>
            <a:r>
              <a:rPr sz="2400" baseline="24305" dirty="0">
                <a:solidFill>
                  <a:srgbClr val="000000"/>
                </a:solidFill>
              </a:rPr>
              <a:t>2</a:t>
            </a:r>
            <a:r>
              <a:rPr sz="2400" dirty="0">
                <a:solidFill>
                  <a:srgbClr val="000000"/>
                </a:solidFill>
              </a:rPr>
              <a:t>;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42</a:t>
            </a:r>
            <a:r>
              <a:rPr sz="2400" spc="-6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research</a:t>
            </a:r>
            <a:r>
              <a:rPr sz="2400" spc="-5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labs;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2,000</a:t>
            </a:r>
            <a:r>
              <a:rPr sz="2400" spc="-5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m</a:t>
            </a:r>
            <a:r>
              <a:rPr sz="2400" baseline="24305" dirty="0">
                <a:solidFill>
                  <a:srgbClr val="000000"/>
                </a:solidFill>
              </a:rPr>
              <a:t>2</a:t>
            </a:r>
            <a:r>
              <a:rPr sz="2400" spc="97" baseline="2430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Aquaculture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Research</a:t>
            </a:r>
            <a:r>
              <a:rPr sz="2400" spc="-35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Center </a:t>
            </a:r>
            <a:r>
              <a:rPr sz="2400" dirty="0">
                <a:solidFill>
                  <a:srgbClr val="000000"/>
                </a:solidFill>
              </a:rPr>
              <a:t>23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faculty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members,</a:t>
            </a:r>
            <a:r>
              <a:rPr sz="2400" spc="-4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~160</a:t>
            </a:r>
            <a:r>
              <a:rPr sz="2400" spc="-4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people</a:t>
            </a:r>
            <a:r>
              <a:rPr sz="2400" spc="-55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altogether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984" y="0"/>
            <a:ext cx="9779000" cy="6791325"/>
            <a:chOff x="252984" y="0"/>
            <a:chExt cx="9779000" cy="6791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2100" y="1066798"/>
              <a:ext cx="7620000" cy="5715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57528" y="1062227"/>
              <a:ext cx="7629525" cy="5724525"/>
            </a:xfrm>
            <a:custGeom>
              <a:avLst/>
              <a:gdLst/>
              <a:ahLst/>
              <a:cxnLst/>
              <a:rect l="l" t="t" r="r" b="b"/>
              <a:pathLst>
                <a:path w="7629525" h="5724525">
                  <a:moveTo>
                    <a:pt x="0" y="5724144"/>
                  </a:moveTo>
                  <a:lnTo>
                    <a:pt x="7629144" y="5724144"/>
                  </a:lnTo>
                  <a:lnTo>
                    <a:pt x="7629144" y="0"/>
                  </a:lnTo>
                  <a:lnTo>
                    <a:pt x="0" y="0"/>
                  </a:lnTo>
                  <a:lnTo>
                    <a:pt x="0" y="57241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7311" y="1104900"/>
              <a:ext cx="4229099" cy="5638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984" y="0"/>
              <a:ext cx="9754362" cy="10248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368" y="10667"/>
              <a:ext cx="9754362" cy="10386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6700" y="0"/>
              <a:ext cx="9753600" cy="1038225"/>
            </a:xfrm>
            <a:custGeom>
              <a:avLst/>
              <a:gdLst/>
              <a:ahLst/>
              <a:cxnLst/>
              <a:rect l="l" t="t" r="r" b="b"/>
              <a:pathLst>
                <a:path w="9753600" h="1038225">
                  <a:moveTo>
                    <a:pt x="9753600" y="0"/>
                  </a:moveTo>
                  <a:lnTo>
                    <a:pt x="0" y="0"/>
                  </a:lnTo>
                  <a:lnTo>
                    <a:pt x="0" y="1037844"/>
                  </a:lnTo>
                  <a:lnTo>
                    <a:pt x="9753600" y="1037844"/>
                  </a:lnTo>
                  <a:lnTo>
                    <a:pt x="9753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339" rIns="0" bIns="0" rtlCol="0">
            <a:spAutoFit/>
          </a:bodyPr>
          <a:lstStyle/>
          <a:p>
            <a:pPr marL="3185160" marR="30480" indent="-2414905">
              <a:lnSpc>
                <a:spcPts val="3779"/>
              </a:lnSpc>
              <a:spcBef>
                <a:spcPts val="265"/>
              </a:spcBef>
            </a:pPr>
            <a:r>
              <a:rPr sz="3200" dirty="0">
                <a:solidFill>
                  <a:srgbClr val="FDFF97"/>
                </a:solidFill>
              </a:rPr>
              <a:t>Cermaq</a:t>
            </a:r>
            <a:r>
              <a:rPr sz="3200" spc="-35" dirty="0">
                <a:solidFill>
                  <a:srgbClr val="FDFF97"/>
                </a:solidFill>
              </a:rPr>
              <a:t> </a:t>
            </a:r>
            <a:r>
              <a:rPr sz="3200" dirty="0">
                <a:solidFill>
                  <a:srgbClr val="FDFF97"/>
                </a:solidFill>
              </a:rPr>
              <a:t>Forsan,</a:t>
            </a:r>
            <a:r>
              <a:rPr sz="3200" spc="-45" dirty="0">
                <a:solidFill>
                  <a:srgbClr val="FDFF97"/>
                </a:solidFill>
              </a:rPr>
              <a:t> </a:t>
            </a:r>
            <a:r>
              <a:rPr sz="3200" dirty="0">
                <a:solidFill>
                  <a:srgbClr val="FDFF97"/>
                </a:solidFill>
              </a:rPr>
              <a:t>Norway,</a:t>
            </a:r>
            <a:r>
              <a:rPr sz="3200" spc="-40" dirty="0">
                <a:solidFill>
                  <a:srgbClr val="FDFF97"/>
                </a:solidFill>
              </a:rPr>
              <a:t> </a:t>
            </a:r>
            <a:r>
              <a:rPr sz="3200" dirty="0">
                <a:solidFill>
                  <a:srgbClr val="FDFF97"/>
                </a:solidFill>
              </a:rPr>
              <a:t>100</a:t>
            </a:r>
            <a:r>
              <a:rPr sz="3200" spc="-35" dirty="0">
                <a:solidFill>
                  <a:srgbClr val="FDFF97"/>
                </a:solidFill>
              </a:rPr>
              <a:t> </a:t>
            </a:r>
            <a:r>
              <a:rPr sz="3200" dirty="0">
                <a:solidFill>
                  <a:srgbClr val="FDFF97"/>
                </a:solidFill>
              </a:rPr>
              <a:t>m</a:t>
            </a:r>
            <a:r>
              <a:rPr sz="3150" baseline="25132" dirty="0">
                <a:solidFill>
                  <a:srgbClr val="FDFF97"/>
                </a:solidFill>
              </a:rPr>
              <a:t>3</a:t>
            </a:r>
            <a:r>
              <a:rPr sz="3150" spc="450" baseline="25132" dirty="0">
                <a:solidFill>
                  <a:srgbClr val="FDFF97"/>
                </a:solidFill>
              </a:rPr>
              <a:t> </a:t>
            </a:r>
            <a:r>
              <a:rPr sz="3200" spc="-10" dirty="0">
                <a:solidFill>
                  <a:srgbClr val="FDFF97"/>
                </a:solidFill>
              </a:rPr>
              <a:t>bioreactor: </a:t>
            </a:r>
            <a:r>
              <a:rPr sz="3200" dirty="0">
                <a:solidFill>
                  <a:srgbClr val="FDFF97"/>
                </a:solidFill>
              </a:rPr>
              <a:t>Sludge</a:t>
            </a:r>
            <a:r>
              <a:rPr sz="3200" spc="-55" dirty="0">
                <a:solidFill>
                  <a:srgbClr val="FDFF97"/>
                </a:solidFill>
              </a:rPr>
              <a:t> </a:t>
            </a:r>
            <a:r>
              <a:rPr sz="3200" dirty="0">
                <a:solidFill>
                  <a:srgbClr val="FDFF97"/>
                </a:solidFill>
              </a:rPr>
              <a:t>to</a:t>
            </a:r>
            <a:r>
              <a:rPr sz="3200" spc="-25" dirty="0">
                <a:solidFill>
                  <a:srgbClr val="FDFF97"/>
                </a:solidFill>
              </a:rPr>
              <a:t> </a:t>
            </a:r>
            <a:r>
              <a:rPr sz="3200" spc="-10" dirty="0">
                <a:solidFill>
                  <a:srgbClr val="FDFF97"/>
                </a:solidFill>
              </a:rPr>
              <a:t>Methane</a:t>
            </a:r>
            <a:endParaRPr sz="3200"/>
          </a:p>
        </p:txBody>
      </p: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100" y="591312"/>
            <a:ext cx="2773680" cy="10271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67555" y="1895855"/>
            <a:ext cx="6014085" cy="4023360"/>
            <a:chOff x="4067555" y="1895855"/>
            <a:chExt cx="6014085" cy="4023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6699" y="1904999"/>
              <a:ext cx="5995415" cy="40050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2127" y="1900427"/>
              <a:ext cx="6004560" cy="4014470"/>
            </a:xfrm>
            <a:custGeom>
              <a:avLst/>
              <a:gdLst/>
              <a:ahLst/>
              <a:cxnLst/>
              <a:rect l="l" t="t" r="r" b="b"/>
              <a:pathLst>
                <a:path w="6004559" h="4014470">
                  <a:moveTo>
                    <a:pt x="0" y="4014216"/>
                  </a:moveTo>
                  <a:lnTo>
                    <a:pt x="6004560" y="4014216"/>
                  </a:lnTo>
                  <a:lnTo>
                    <a:pt x="6004560" y="0"/>
                  </a:lnTo>
                  <a:lnTo>
                    <a:pt x="0" y="0"/>
                  </a:lnTo>
                  <a:lnTo>
                    <a:pt x="0" y="401421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137528" y="6150051"/>
            <a:ext cx="19043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Biogas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flare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9955" y="1591055"/>
            <a:ext cx="3528060" cy="4697095"/>
            <a:chOff x="409955" y="1591055"/>
            <a:chExt cx="3528060" cy="46970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099" y="1600199"/>
              <a:ext cx="3509772" cy="46786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4527" y="1595627"/>
              <a:ext cx="3519170" cy="4688205"/>
            </a:xfrm>
            <a:custGeom>
              <a:avLst/>
              <a:gdLst/>
              <a:ahLst/>
              <a:cxnLst/>
              <a:rect l="l" t="t" r="r" b="b"/>
              <a:pathLst>
                <a:path w="3519170" h="4688205">
                  <a:moveTo>
                    <a:pt x="0" y="4687824"/>
                  </a:moveTo>
                  <a:lnTo>
                    <a:pt x="3518916" y="4687824"/>
                  </a:lnTo>
                  <a:lnTo>
                    <a:pt x="3518916" y="0"/>
                  </a:lnTo>
                  <a:lnTo>
                    <a:pt x="0" y="0"/>
                  </a:lnTo>
                  <a:lnTo>
                    <a:pt x="0" y="468782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4040" y="6349695"/>
            <a:ext cx="36271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Methane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driven</a:t>
            </a:r>
            <a:r>
              <a:rPr sz="2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boilers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4211" y="134112"/>
            <a:ext cx="8721090" cy="1357630"/>
            <a:chOff x="934211" y="134112"/>
            <a:chExt cx="8721090" cy="13576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211" y="134112"/>
              <a:ext cx="8696706" cy="13327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595" y="158496"/>
              <a:ext cx="8696706" cy="133273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52499" y="152400"/>
              <a:ext cx="8686800" cy="1323340"/>
            </a:xfrm>
            <a:custGeom>
              <a:avLst/>
              <a:gdLst/>
              <a:ahLst/>
              <a:cxnLst/>
              <a:rect l="l" t="t" r="r" b="b"/>
              <a:pathLst>
                <a:path w="8686800" h="1323340">
                  <a:moveTo>
                    <a:pt x="8686800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8686800" y="1322832"/>
                  </a:lnTo>
                  <a:lnTo>
                    <a:pt x="8686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499" y="152400"/>
              <a:ext cx="8686800" cy="1323340"/>
            </a:xfrm>
            <a:custGeom>
              <a:avLst/>
              <a:gdLst/>
              <a:ahLst/>
              <a:cxnLst/>
              <a:rect l="l" t="t" r="r" b="b"/>
              <a:pathLst>
                <a:path w="8686800" h="1323340">
                  <a:moveTo>
                    <a:pt x="0" y="1322832"/>
                  </a:moveTo>
                  <a:lnTo>
                    <a:pt x="8686800" y="1322832"/>
                  </a:lnTo>
                  <a:lnTo>
                    <a:pt x="8686800" y="0"/>
                  </a:lnTo>
                  <a:lnTo>
                    <a:pt x="0" y="0"/>
                  </a:lnTo>
                  <a:lnTo>
                    <a:pt x="0" y="1322832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2130" rIns="0" bIns="0" rtlCol="0">
            <a:spAutoFit/>
          </a:bodyPr>
          <a:lstStyle/>
          <a:p>
            <a:pPr marL="898525">
              <a:lnSpc>
                <a:spcPct val="100000"/>
              </a:lnSpc>
              <a:spcBef>
                <a:spcPts val="100"/>
              </a:spcBef>
            </a:pPr>
            <a:r>
              <a:rPr dirty="0"/>
              <a:t>Cermaq’s</a:t>
            </a:r>
            <a:r>
              <a:rPr spc="-40" dirty="0"/>
              <a:t> </a:t>
            </a:r>
            <a:r>
              <a:rPr dirty="0"/>
              <a:t>biogas</a:t>
            </a:r>
            <a:r>
              <a:rPr spc="-25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dirty="0"/>
              <a:t>used</a:t>
            </a:r>
            <a:r>
              <a:rPr spc="-25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heat</a:t>
            </a:r>
            <a:r>
              <a:rPr spc="-25" dirty="0"/>
              <a:t> </a:t>
            </a:r>
            <a:r>
              <a:rPr spc="-10" dirty="0"/>
              <a:t>water;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08100" marR="5080" indent="-1296035">
              <a:lnSpc>
                <a:spcPts val="4300"/>
              </a:lnSpc>
              <a:spcBef>
                <a:spcPts val="220"/>
              </a:spcBef>
            </a:pPr>
            <a:r>
              <a:rPr dirty="0">
                <a:solidFill>
                  <a:srgbClr val="FDFF97"/>
                </a:solidFill>
              </a:rPr>
              <a:t>Building</a:t>
            </a:r>
            <a:r>
              <a:rPr spc="-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Capacity</a:t>
            </a:r>
            <a:r>
              <a:rPr spc="-10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for</a:t>
            </a:r>
            <a:r>
              <a:rPr spc="-25" dirty="0">
                <a:solidFill>
                  <a:srgbClr val="FDFF97"/>
                </a:solidFill>
              </a:rPr>
              <a:t> </a:t>
            </a:r>
            <a:r>
              <a:rPr spc="-10" dirty="0">
                <a:solidFill>
                  <a:srgbClr val="FDFF97"/>
                </a:solidFill>
              </a:rPr>
              <a:t>Land-</a:t>
            </a:r>
            <a:r>
              <a:rPr dirty="0">
                <a:solidFill>
                  <a:srgbClr val="FDFF97"/>
                </a:solidFill>
              </a:rPr>
              <a:t>Based</a:t>
            </a:r>
            <a:r>
              <a:rPr spc="-15" dirty="0">
                <a:solidFill>
                  <a:srgbClr val="FDFF97"/>
                </a:solidFill>
              </a:rPr>
              <a:t> </a:t>
            </a:r>
            <a:r>
              <a:rPr spc="-10" dirty="0">
                <a:solidFill>
                  <a:srgbClr val="FDFF97"/>
                </a:solidFill>
              </a:rPr>
              <a:t>Atlantic </a:t>
            </a:r>
            <a:r>
              <a:rPr dirty="0">
                <a:solidFill>
                  <a:srgbClr val="FDFF97"/>
                </a:solidFill>
              </a:rPr>
              <a:t>Salmon</a:t>
            </a:r>
            <a:r>
              <a:rPr spc="-2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Aquaculture</a:t>
            </a:r>
            <a:r>
              <a:rPr spc="-2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in</a:t>
            </a:r>
            <a:r>
              <a:rPr spc="-25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the</a:t>
            </a:r>
            <a:r>
              <a:rPr spc="-25" dirty="0">
                <a:solidFill>
                  <a:srgbClr val="FDFF97"/>
                </a:solidFill>
              </a:rPr>
              <a:t> US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" y="3429000"/>
            <a:ext cx="4215384" cy="1828800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0520" y="1949195"/>
            <a:ext cx="3827779" cy="1212850"/>
            <a:chOff x="350520" y="1949195"/>
            <a:chExt cx="3827779" cy="12128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0" y="1949195"/>
              <a:ext cx="3708654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2068" y="1949195"/>
              <a:ext cx="585977" cy="787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520" y="2374391"/>
              <a:ext cx="3790950" cy="78714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58495" y="2042286"/>
            <a:ext cx="3385820" cy="8769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2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ultimate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public-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3810"/>
            <a:ext cx="10250805" cy="6718934"/>
            <a:chOff x="0" y="-3810"/>
            <a:chExt cx="10250805" cy="67189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0"/>
              <a:ext cx="10232136" cy="6705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" y="762"/>
              <a:ext cx="10241280" cy="6709409"/>
            </a:xfrm>
            <a:custGeom>
              <a:avLst/>
              <a:gdLst/>
              <a:ahLst/>
              <a:cxnLst/>
              <a:rect l="l" t="t" r="r" b="b"/>
              <a:pathLst>
                <a:path w="10241280" h="6709409">
                  <a:moveTo>
                    <a:pt x="0" y="0"/>
                  </a:moveTo>
                  <a:lnTo>
                    <a:pt x="0" y="6709410"/>
                  </a:lnTo>
                  <a:lnTo>
                    <a:pt x="10241280" y="6709410"/>
                  </a:lnTo>
                  <a:lnTo>
                    <a:pt x="10241280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0773" y="3097148"/>
            <a:ext cx="5283835" cy="1872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0419" marR="5080" indent="-808355">
              <a:lnSpc>
                <a:spcPct val="112200"/>
              </a:lnSpc>
              <a:spcBef>
                <a:spcPts val="100"/>
              </a:spcBef>
              <a:tabLst>
                <a:tab pos="1612900" algn="l"/>
                <a:tab pos="3030220" algn="l"/>
              </a:tabLst>
            </a:pPr>
            <a:r>
              <a:rPr sz="5400" spc="-20" dirty="0">
                <a:solidFill>
                  <a:srgbClr val="FFFFFF"/>
                </a:solidFill>
              </a:rPr>
              <a:t>Lets</a:t>
            </a:r>
            <a:r>
              <a:rPr sz="5400" dirty="0">
                <a:solidFill>
                  <a:srgbClr val="FFFFFF"/>
                </a:solidFill>
              </a:rPr>
              <a:t>	</a:t>
            </a:r>
            <a:r>
              <a:rPr sz="5400" spc="-10" dirty="0">
                <a:solidFill>
                  <a:srgbClr val="FFFFFF"/>
                </a:solidFill>
              </a:rPr>
              <a:t>collaborate Thank</a:t>
            </a:r>
            <a:r>
              <a:rPr sz="5400" dirty="0">
                <a:solidFill>
                  <a:srgbClr val="FFFFFF"/>
                </a:solidFill>
              </a:rPr>
              <a:t>	</a:t>
            </a:r>
            <a:r>
              <a:rPr sz="5400" spc="-20" dirty="0">
                <a:solidFill>
                  <a:srgbClr val="FFFFFF"/>
                </a:solidFill>
              </a:rPr>
              <a:t>you!</a:t>
            </a:r>
            <a:endParaRPr sz="5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731113" y="213105"/>
            <a:ext cx="875093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3400" b="1" dirty="0">
                <a:solidFill>
                  <a:srgbClr val="EDEFA8"/>
                </a:solidFill>
                <a:latin typeface="Arial"/>
                <a:cs typeface="Arial"/>
              </a:rPr>
              <a:t>Addressing</a:t>
            </a:r>
            <a:r>
              <a:rPr sz="3400" b="1" spc="-75" dirty="0">
                <a:solidFill>
                  <a:srgbClr val="EDEFA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EDEFA8"/>
                </a:solidFill>
                <a:latin typeface="Arial"/>
                <a:cs typeface="Arial"/>
              </a:rPr>
              <a:t>Challenges</a:t>
            </a:r>
            <a:r>
              <a:rPr sz="3400" b="1" spc="-70" dirty="0">
                <a:solidFill>
                  <a:srgbClr val="EDEFA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EDEFA8"/>
                </a:solidFill>
                <a:latin typeface="Arial"/>
                <a:cs typeface="Arial"/>
              </a:rPr>
              <a:t>of</a:t>
            </a:r>
            <a:r>
              <a:rPr sz="3400" b="1" spc="-80" dirty="0">
                <a:solidFill>
                  <a:srgbClr val="EDEFA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EDEFA8"/>
                </a:solidFill>
                <a:latin typeface="Arial"/>
                <a:cs typeface="Arial"/>
              </a:rPr>
              <a:t>the</a:t>
            </a:r>
            <a:r>
              <a:rPr sz="3400" b="1" spc="-85" dirty="0">
                <a:solidFill>
                  <a:srgbClr val="EDEFA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EDEFA8"/>
                </a:solidFill>
                <a:latin typeface="Arial"/>
                <a:cs typeface="Arial"/>
              </a:rPr>
              <a:t>21</a:t>
            </a:r>
            <a:r>
              <a:rPr sz="3375" b="1" baseline="24691" dirty="0">
                <a:solidFill>
                  <a:srgbClr val="EDEFA8"/>
                </a:solidFill>
                <a:latin typeface="Arial"/>
                <a:cs typeface="Arial"/>
              </a:rPr>
              <a:t>st</a:t>
            </a:r>
            <a:r>
              <a:rPr sz="3375" b="1" spc="375" baseline="24691" dirty="0">
                <a:solidFill>
                  <a:srgbClr val="EDEFA8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EDEFA8"/>
                </a:solidFill>
                <a:latin typeface="Arial"/>
                <a:cs typeface="Arial"/>
              </a:rPr>
              <a:t>Century</a:t>
            </a:r>
            <a:endParaRPr sz="340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315336" y="3404107"/>
            <a:ext cx="59867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0000"/>
                </a:solidFill>
                <a:latin typeface="Calibri"/>
                <a:cs typeface="Calibri"/>
              </a:rPr>
              <a:t>Deteriorating</a:t>
            </a:r>
            <a:r>
              <a:rPr sz="42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200" b="1" spc="-10" dirty="0">
                <a:solidFill>
                  <a:srgbClr val="FF0000"/>
                </a:solidFill>
                <a:latin typeface="Calibri"/>
                <a:cs typeface="Calibri"/>
              </a:rPr>
              <a:t>Environment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92" y="1196085"/>
            <a:ext cx="81692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67830" algn="l"/>
              </a:tabLst>
            </a:pPr>
            <a:r>
              <a:rPr sz="4200" spc="-20" dirty="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sz="4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200" spc="-1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endParaRPr sz="4200">
              <a:latin typeface="Calibri"/>
              <a:cs typeface="Calibri"/>
            </a:endParaRP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0850" y="1711452"/>
            <a:ext cx="7550150" cy="4611370"/>
            <a:chOff x="450850" y="1711452"/>
            <a:chExt cx="7550150" cy="4611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9800" y="1711452"/>
              <a:ext cx="5791200" cy="43464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5105400"/>
              <a:ext cx="2514600" cy="1143000"/>
            </a:xfrm>
            <a:custGeom>
              <a:avLst/>
              <a:gdLst/>
              <a:ahLst/>
              <a:cxnLst/>
              <a:rect l="l" t="t" r="r" b="b"/>
              <a:pathLst>
                <a:path w="2514600" h="1143000">
                  <a:moveTo>
                    <a:pt x="1257300" y="0"/>
                  </a:moveTo>
                  <a:lnTo>
                    <a:pt x="1192599" y="743"/>
                  </a:lnTo>
                  <a:lnTo>
                    <a:pt x="1128748" y="2950"/>
                  </a:lnTo>
                  <a:lnTo>
                    <a:pt x="1065826" y="6585"/>
                  </a:lnTo>
                  <a:lnTo>
                    <a:pt x="1003910" y="11612"/>
                  </a:lnTo>
                  <a:lnTo>
                    <a:pt x="943081" y="17994"/>
                  </a:lnTo>
                  <a:lnTo>
                    <a:pt x="883418" y="25696"/>
                  </a:lnTo>
                  <a:lnTo>
                    <a:pt x="824999" y="34682"/>
                  </a:lnTo>
                  <a:lnTo>
                    <a:pt x="767903" y="44916"/>
                  </a:lnTo>
                  <a:lnTo>
                    <a:pt x="712209" y="56362"/>
                  </a:lnTo>
                  <a:lnTo>
                    <a:pt x="657997" y="68984"/>
                  </a:lnTo>
                  <a:lnTo>
                    <a:pt x="605345" y="82746"/>
                  </a:lnTo>
                  <a:lnTo>
                    <a:pt x="554332" y="97612"/>
                  </a:lnTo>
                  <a:lnTo>
                    <a:pt x="505038" y="113547"/>
                  </a:lnTo>
                  <a:lnTo>
                    <a:pt x="457541" y="130514"/>
                  </a:lnTo>
                  <a:lnTo>
                    <a:pt x="411920" y="148477"/>
                  </a:lnTo>
                  <a:lnTo>
                    <a:pt x="368255" y="167401"/>
                  </a:lnTo>
                  <a:lnTo>
                    <a:pt x="326624" y="187250"/>
                  </a:lnTo>
                  <a:lnTo>
                    <a:pt x="287106" y="207987"/>
                  </a:lnTo>
                  <a:lnTo>
                    <a:pt x="249781" y="229577"/>
                  </a:lnTo>
                  <a:lnTo>
                    <a:pt x="214727" y="251984"/>
                  </a:lnTo>
                  <a:lnTo>
                    <a:pt x="182024" y="275172"/>
                  </a:lnTo>
                  <a:lnTo>
                    <a:pt x="151749" y="299104"/>
                  </a:lnTo>
                  <a:lnTo>
                    <a:pt x="98805" y="349061"/>
                  </a:lnTo>
                  <a:lnTo>
                    <a:pt x="56525" y="401566"/>
                  </a:lnTo>
                  <a:lnTo>
                    <a:pt x="25543" y="456333"/>
                  </a:lnTo>
                  <a:lnTo>
                    <a:pt x="6491" y="513073"/>
                  </a:lnTo>
                  <a:lnTo>
                    <a:pt x="0" y="571500"/>
                  </a:lnTo>
                  <a:lnTo>
                    <a:pt x="1635" y="600909"/>
                  </a:lnTo>
                  <a:lnTo>
                    <a:pt x="14486" y="658534"/>
                  </a:lnTo>
                  <a:lnTo>
                    <a:pt x="39583" y="714327"/>
                  </a:lnTo>
                  <a:lnTo>
                    <a:pt x="76292" y="768001"/>
                  </a:lnTo>
                  <a:lnTo>
                    <a:pt x="123983" y="819269"/>
                  </a:lnTo>
                  <a:lnTo>
                    <a:pt x="182024" y="867844"/>
                  </a:lnTo>
                  <a:lnTo>
                    <a:pt x="214727" y="891032"/>
                  </a:lnTo>
                  <a:lnTo>
                    <a:pt x="249781" y="913438"/>
                  </a:lnTo>
                  <a:lnTo>
                    <a:pt x="287106" y="935028"/>
                  </a:lnTo>
                  <a:lnTo>
                    <a:pt x="326624" y="955764"/>
                  </a:lnTo>
                  <a:lnTo>
                    <a:pt x="368255" y="975612"/>
                  </a:lnTo>
                  <a:lnTo>
                    <a:pt x="411920" y="994535"/>
                  </a:lnTo>
                  <a:lnTo>
                    <a:pt x="457541" y="1012497"/>
                  </a:lnTo>
                  <a:lnTo>
                    <a:pt x="505038" y="1029463"/>
                  </a:lnTo>
                  <a:lnTo>
                    <a:pt x="554332" y="1045397"/>
                  </a:lnTo>
                  <a:lnTo>
                    <a:pt x="605345" y="1060262"/>
                  </a:lnTo>
                  <a:lnTo>
                    <a:pt x="657997" y="1074023"/>
                  </a:lnTo>
                  <a:lnTo>
                    <a:pt x="712209" y="1086644"/>
                  </a:lnTo>
                  <a:lnTo>
                    <a:pt x="767903" y="1098089"/>
                  </a:lnTo>
                  <a:lnTo>
                    <a:pt x="824999" y="1108321"/>
                  </a:lnTo>
                  <a:lnTo>
                    <a:pt x="883418" y="1117306"/>
                  </a:lnTo>
                  <a:lnTo>
                    <a:pt x="943081" y="1125007"/>
                  </a:lnTo>
                  <a:lnTo>
                    <a:pt x="1003910" y="1131389"/>
                  </a:lnTo>
                  <a:lnTo>
                    <a:pt x="1065826" y="1136415"/>
                  </a:lnTo>
                  <a:lnTo>
                    <a:pt x="1128748" y="1140049"/>
                  </a:lnTo>
                  <a:lnTo>
                    <a:pt x="1192599" y="1142256"/>
                  </a:lnTo>
                  <a:lnTo>
                    <a:pt x="1257300" y="1143000"/>
                  </a:lnTo>
                  <a:lnTo>
                    <a:pt x="1322004" y="1142256"/>
                  </a:lnTo>
                  <a:lnTo>
                    <a:pt x="1385859" y="1140049"/>
                  </a:lnTo>
                  <a:lnTo>
                    <a:pt x="1448785" y="1136415"/>
                  </a:lnTo>
                  <a:lnTo>
                    <a:pt x="1510703" y="1131389"/>
                  </a:lnTo>
                  <a:lnTo>
                    <a:pt x="1571535" y="1125007"/>
                  </a:lnTo>
                  <a:lnTo>
                    <a:pt x="1631200" y="1117306"/>
                  </a:lnTo>
                  <a:lnTo>
                    <a:pt x="1689621" y="1108321"/>
                  </a:lnTo>
                  <a:lnTo>
                    <a:pt x="1746718" y="1098089"/>
                  </a:lnTo>
                  <a:lnTo>
                    <a:pt x="1802412" y="1086644"/>
                  </a:lnTo>
                  <a:lnTo>
                    <a:pt x="1856625" y="1074023"/>
                  </a:lnTo>
                  <a:lnTo>
                    <a:pt x="1909277" y="1060262"/>
                  </a:lnTo>
                  <a:lnTo>
                    <a:pt x="1960289" y="1045397"/>
                  </a:lnTo>
                  <a:lnTo>
                    <a:pt x="2009583" y="1029463"/>
                  </a:lnTo>
                  <a:lnTo>
                    <a:pt x="2057079" y="1012497"/>
                  </a:lnTo>
                  <a:lnTo>
                    <a:pt x="2102699" y="994535"/>
                  </a:lnTo>
                  <a:lnTo>
                    <a:pt x="2146363" y="975612"/>
                  </a:lnTo>
                  <a:lnTo>
                    <a:pt x="2187993" y="955764"/>
                  </a:lnTo>
                  <a:lnTo>
                    <a:pt x="2227509" y="935028"/>
                  </a:lnTo>
                  <a:lnTo>
                    <a:pt x="2264833" y="913438"/>
                  </a:lnTo>
                  <a:lnTo>
                    <a:pt x="2299885" y="891032"/>
                  </a:lnTo>
                  <a:lnTo>
                    <a:pt x="2332587" y="867844"/>
                  </a:lnTo>
                  <a:lnTo>
                    <a:pt x="2362860" y="843911"/>
                  </a:lnTo>
                  <a:lnTo>
                    <a:pt x="2415801" y="793954"/>
                  </a:lnTo>
                  <a:lnTo>
                    <a:pt x="2458078" y="741447"/>
                  </a:lnTo>
                  <a:lnTo>
                    <a:pt x="2489058" y="686677"/>
                  </a:lnTo>
                  <a:lnTo>
                    <a:pt x="2508109" y="629932"/>
                  </a:lnTo>
                  <a:lnTo>
                    <a:pt x="2514600" y="571500"/>
                  </a:lnTo>
                  <a:lnTo>
                    <a:pt x="2512964" y="542093"/>
                  </a:lnTo>
                  <a:lnTo>
                    <a:pt x="2500114" y="484474"/>
                  </a:lnTo>
                  <a:lnTo>
                    <a:pt x="2475019" y="428685"/>
                  </a:lnTo>
                  <a:lnTo>
                    <a:pt x="2438312" y="375013"/>
                  </a:lnTo>
                  <a:lnTo>
                    <a:pt x="2390624" y="323746"/>
                  </a:lnTo>
                  <a:lnTo>
                    <a:pt x="2332587" y="275172"/>
                  </a:lnTo>
                  <a:lnTo>
                    <a:pt x="2299885" y="251984"/>
                  </a:lnTo>
                  <a:lnTo>
                    <a:pt x="2264833" y="229577"/>
                  </a:lnTo>
                  <a:lnTo>
                    <a:pt x="2227509" y="207987"/>
                  </a:lnTo>
                  <a:lnTo>
                    <a:pt x="2187993" y="187250"/>
                  </a:lnTo>
                  <a:lnTo>
                    <a:pt x="2146363" y="167401"/>
                  </a:lnTo>
                  <a:lnTo>
                    <a:pt x="2102699" y="148477"/>
                  </a:lnTo>
                  <a:lnTo>
                    <a:pt x="2057079" y="130514"/>
                  </a:lnTo>
                  <a:lnTo>
                    <a:pt x="2009583" y="113547"/>
                  </a:lnTo>
                  <a:lnTo>
                    <a:pt x="1960289" y="97612"/>
                  </a:lnTo>
                  <a:lnTo>
                    <a:pt x="1909277" y="82746"/>
                  </a:lnTo>
                  <a:lnTo>
                    <a:pt x="1856625" y="68984"/>
                  </a:lnTo>
                  <a:lnTo>
                    <a:pt x="1802412" y="56362"/>
                  </a:lnTo>
                  <a:lnTo>
                    <a:pt x="1746718" y="44916"/>
                  </a:lnTo>
                  <a:lnTo>
                    <a:pt x="1689621" y="34682"/>
                  </a:lnTo>
                  <a:lnTo>
                    <a:pt x="1631200" y="25696"/>
                  </a:lnTo>
                  <a:lnTo>
                    <a:pt x="1571535" y="17994"/>
                  </a:lnTo>
                  <a:lnTo>
                    <a:pt x="1510703" y="11612"/>
                  </a:lnTo>
                  <a:lnTo>
                    <a:pt x="1448785" y="6585"/>
                  </a:lnTo>
                  <a:lnTo>
                    <a:pt x="1385859" y="2950"/>
                  </a:lnTo>
                  <a:lnTo>
                    <a:pt x="1322004" y="743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5105400"/>
              <a:ext cx="2514600" cy="1143000"/>
            </a:xfrm>
            <a:custGeom>
              <a:avLst/>
              <a:gdLst/>
              <a:ahLst/>
              <a:cxnLst/>
              <a:rect l="l" t="t" r="r" b="b"/>
              <a:pathLst>
                <a:path w="2514600" h="1143000">
                  <a:moveTo>
                    <a:pt x="0" y="571500"/>
                  </a:moveTo>
                  <a:lnTo>
                    <a:pt x="6491" y="513073"/>
                  </a:lnTo>
                  <a:lnTo>
                    <a:pt x="25543" y="456333"/>
                  </a:lnTo>
                  <a:lnTo>
                    <a:pt x="56525" y="401566"/>
                  </a:lnTo>
                  <a:lnTo>
                    <a:pt x="98805" y="349061"/>
                  </a:lnTo>
                  <a:lnTo>
                    <a:pt x="151749" y="299104"/>
                  </a:lnTo>
                  <a:lnTo>
                    <a:pt x="182024" y="275172"/>
                  </a:lnTo>
                  <a:lnTo>
                    <a:pt x="214727" y="251984"/>
                  </a:lnTo>
                  <a:lnTo>
                    <a:pt x="249781" y="229577"/>
                  </a:lnTo>
                  <a:lnTo>
                    <a:pt x="287106" y="207987"/>
                  </a:lnTo>
                  <a:lnTo>
                    <a:pt x="326624" y="187250"/>
                  </a:lnTo>
                  <a:lnTo>
                    <a:pt x="368255" y="167401"/>
                  </a:lnTo>
                  <a:lnTo>
                    <a:pt x="411920" y="148477"/>
                  </a:lnTo>
                  <a:lnTo>
                    <a:pt x="457541" y="130514"/>
                  </a:lnTo>
                  <a:lnTo>
                    <a:pt x="505038" y="113547"/>
                  </a:lnTo>
                  <a:lnTo>
                    <a:pt x="554332" y="97612"/>
                  </a:lnTo>
                  <a:lnTo>
                    <a:pt x="605345" y="82746"/>
                  </a:lnTo>
                  <a:lnTo>
                    <a:pt x="657997" y="68984"/>
                  </a:lnTo>
                  <a:lnTo>
                    <a:pt x="712209" y="56362"/>
                  </a:lnTo>
                  <a:lnTo>
                    <a:pt x="767903" y="44916"/>
                  </a:lnTo>
                  <a:lnTo>
                    <a:pt x="824999" y="34682"/>
                  </a:lnTo>
                  <a:lnTo>
                    <a:pt x="883418" y="25696"/>
                  </a:lnTo>
                  <a:lnTo>
                    <a:pt x="943081" y="17994"/>
                  </a:lnTo>
                  <a:lnTo>
                    <a:pt x="1003910" y="11612"/>
                  </a:lnTo>
                  <a:lnTo>
                    <a:pt x="1065826" y="6585"/>
                  </a:lnTo>
                  <a:lnTo>
                    <a:pt x="1128748" y="2950"/>
                  </a:lnTo>
                  <a:lnTo>
                    <a:pt x="1192599" y="743"/>
                  </a:lnTo>
                  <a:lnTo>
                    <a:pt x="1257300" y="0"/>
                  </a:lnTo>
                  <a:lnTo>
                    <a:pt x="1322004" y="743"/>
                  </a:lnTo>
                  <a:lnTo>
                    <a:pt x="1385859" y="2950"/>
                  </a:lnTo>
                  <a:lnTo>
                    <a:pt x="1448785" y="6585"/>
                  </a:lnTo>
                  <a:lnTo>
                    <a:pt x="1510703" y="11612"/>
                  </a:lnTo>
                  <a:lnTo>
                    <a:pt x="1571535" y="17994"/>
                  </a:lnTo>
                  <a:lnTo>
                    <a:pt x="1631200" y="25696"/>
                  </a:lnTo>
                  <a:lnTo>
                    <a:pt x="1689621" y="34682"/>
                  </a:lnTo>
                  <a:lnTo>
                    <a:pt x="1746718" y="44916"/>
                  </a:lnTo>
                  <a:lnTo>
                    <a:pt x="1802412" y="56362"/>
                  </a:lnTo>
                  <a:lnTo>
                    <a:pt x="1856625" y="68984"/>
                  </a:lnTo>
                  <a:lnTo>
                    <a:pt x="1909277" y="82746"/>
                  </a:lnTo>
                  <a:lnTo>
                    <a:pt x="1960289" y="97612"/>
                  </a:lnTo>
                  <a:lnTo>
                    <a:pt x="2009583" y="113547"/>
                  </a:lnTo>
                  <a:lnTo>
                    <a:pt x="2057079" y="130514"/>
                  </a:lnTo>
                  <a:lnTo>
                    <a:pt x="2102699" y="148477"/>
                  </a:lnTo>
                  <a:lnTo>
                    <a:pt x="2146363" y="167401"/>
                  </a:lnTo>
                  <a:lnTo>
                    <a:pt x="2187993" y="187250"/>
                  </a:lnTo>
                  <a:lnTo>
                    <a:pt x="2227509" y="207987"/>
                  </a:lnTo>
                  <a:lnTo>
                    <a:pt x="2264833" y="229577"/>
                  </a:lnTo>
                  <a:lnTo>
                    <a:pt x="2299885" y="251984"/>
                  </a:lnTo>
                  <a:lnTo>
                    <a:pt x="2332587" y="275172"/>
                  </a:lnTo>
                  <a:lnTo>
                    <a:pt x="2362860" y="299104"/>
                  </a:lnTo>
                  <a:lnTo>
                    <a:pt x="2415801" y="349061"/>
                  </a:lnTo>
                  <a:lnTo>
                    <a:pt x="2458078" y="401566"/>
                  </a:lnTo>
                  <a:lnTo>
                    <a:pt x="2489058" y="456333"/>
                  </a:lnTo>
                  <a:lnTo>
                    <a:pt x="2508109" y="513073"/>
                  </a:lnTo>
                  <a:lnTo>
                    <a:pt x="2514600" y="571500"/>
                  </a:lnTo>
                  <a:lnTo>
                    <a:pt x="2512964" y="600909"/>
                  </a:lnTo>
                  <a:lnTo>
                    <a:pt x="2500114" y="658534"/>
                  </a:lnTo>
                  <a:lnTo>
                    <a:pt x="2475019" y="714327"/>
                  </a:lnTo>
                  <a:lnTo>
                    <a:pt x="2438312" y="768001"/>
                  </a:lnTo>
                  <a:lnTo>
                    <a:pt x="2390624" y="819269"/>
                  </a:lnTo>
                  <a:lnTo>
                    <a:pt x="2332587" y="867844"/>
                  </a:lnTo>
                  <a:lnTo>
                    <a:pt x="2299885" y="891032"/>
                  </a:lnTo>
                  <a:lnTo>
                    <a:pt x="2264833" y="913438"/>
                  </a:lnTo>
                  <a:lnTo>
                    <a:pt x="2227509" y="935028"/>
                  </a:lnTo>
                  <a:lnTo>
                    <a:pt x="2187993" y="955764"/>
                  </a:lnTo>
                  <a:lnTo>
                    <a:pt x="2146363" y="975612"/>
                  </a:lnTo>
                  <a:lnTo>
                    <a:pt x="2102699" y="994535"/>
                  </a:lnTo>
                  <a:lnTo>
                    <a:pt x="2057079" y="1012497"/>
                  </a:lnTo>
                  <a:lnTo>
                    <a:pt x="2009583" y="1029463"/>
                  </a:lnTo>
                  <a:lnTo>
                    <a:pt x="1960289" y="1045397"/>
                  </a:lnTo>
                  <a:lnTo>
                    <a:pt x="1909277" y="1060262"/>
                  </a:lnTo>
                  <a:lnTo>
                    <a:pt x="1856625" y="1074023"/>
                  </a:lnTo>
                  <a:lnTo>
                    <a:pt x="1802412" y="1086644"/>
                  </a:lnTo>
                  <a:lnTo>
                    <a:pt x="1746718" y="1098089"/>
                  </a:lnTo>
                  <a:lnTo>
                    <a:pt x="1689621" y="1108321"/>
                  </a:lnTo>
                  <a:lnTo>
                    <a:pt x="1631200" y="1117306"/>
                  </a:lnTo>
                  <a:lnTo>
                    <a:pt x="1571535" y="1125007"/>
                  </a:lnTo>
                  <a:lnTo>
                    <a:pt x="1510703" y="1131389"/>
                  </a:lnTo>
                  <a:lnTo>
                    <a:pt x="1448785" y="1136415"/>
                  </a:lnTo>
                  <a:lnTo>
                    <a:pt x="1385859" y="1140049"/>
                  </a:lnTo>
                  <a:lnTo>
                    <a:pt x="1322004" y="1142256"/>
                  </a:lnTo>
                  <a:lnTo>
                    <a:pt x="1257300" y="1143000"/>
                  </a:lnTo>
                  <a:lnTo>
                    <a:pt x="1192599" y="1142256"/>
                  </a:lnTo>
                  <a:lnTo>
                    <a:pt x="1128748" y="1140049"/>
                  </a:lnTo>
                  <a:lnTo>
                    <a:pt x="1065826" y="1136415"/>
                  </a:lnTo>
                  <a:lnTo>
                    <a:pt x="1003910" y="1131389"/>
                  </a:lnTo>
                  <a:lnTo>
                    <a:pt x="943081" y="1125007"/>
                  </a:lnTo>
                  <a:lnTo>
                    <a:pt x="883418" y="1117306"/>
                  </a:lnTo>
                  <a:lnTo>
                    <a:pt x="824999" y="1108321"/>
                  </a:lnTo>
                  <a:lnTo>
                    <a:pt x="767903" y="1098089"/>
                  </a:lnTo>
                  <a:lnTo>
                    <a:pt x="712209" y="1086644"/>
                  </a:lnTo>
                  <a:lnTo>
                    <a:pt x="657997" y="1074023"/>
                  </a:lnTo>
                  <a:lnTo>
                    <a:pt x="605345" y="1060262"/>
                  </a:lnTo>
                  <a:lnTo>
                    <a:pt x="554332" y="1045397"/>
                  </a:lnTo>
                  <a:lnTo>
                    <a:pt x="505038" y="1029463"/>
                  </a:lnTo>
                  <a:lnTo>
                    <a:pt x="457541" y="1012497"/>
                  </a:lnTo>
                  <a:lnTo>
                    <a:pt x="411920" y="994535"/>
                  </a:lnTo>
                  <a:lnTo>
                    <a:pt x="368255" y="975612"/>
                  </a:lnTo>
                  <a:lnTo>
                    <a:pt x="326624" y="955764"/>
                  </a:lnTo>
                  <a:lnTo>
                    <a:pt x="287106" y="935028"/>
                  </a:lnTo>
                  <a:lnTo>
                    <a:pt x="249781" y="913438"/>
                  </a:lnTo>
                  <a:lnTo>
                    <a:pt x="214727" y="891032"/>
                  </a:lnTo>
                  <a:lnTo>
                    <a:pt x="182024" y="867844"/>
                  </a:lnTo>
                  <a:lnTo>
                    <a:pt x="151749" y="843911"/>
                  </a:lnTo>
                  <a:lnTo>
                    <a:pt x="98805" y="793954"/>
                  </a:lnTo>
                  <a:lnTo>
                    <a:pt x="56525" y="741447"/>
                  </a:lnTo>
                  <a:lnTo>
                    <a:pt x="25543" y="686677"/>
                  </a:lnTo>
                  <a:lnTo>
                    <a:pt x="6491" y="629932"/>
                  </a:lnTo>
                  <a:lnTo>
                    <a:pt x="0" y="5715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412" y="5149596"/>
              <a:ext cx="2202942" cy="1172718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46200" y="5273750"/>
            <a:ext cx="15367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10" dirty="0">
                <a:solidFill>
                  <a:srgbClr val="FFFFFF"/>
                </a:solidFill>
                <a:latin typeface="Calibri"/>
                <a:cs typeface="Calibri"/>
              </a:rPr>
              <a:t>Energy</a:t>
            </a:r>
            <a:endParaRPr sz="4200">
              <a:latin typeface="Calibri"/>
              <a:cs typeface="Calibri"/>
            </a:endParaRPr>
          </a:p>
        </p:txBody>
      </p:sp>
      <p:grpSp>
        <p:nvGrpSpPr>
          <p:cNvPr id="8" name="object 8" descr="Food, wate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88950" y="1022350"/>
            <a:ext cx="9423400" cy="1223645"/>
            <a:chOff x="488950" y="1022350"/>
            <a:chExt cx="9423400" cy="1223645"/>
          </a:xfrm>
        </p:grpSpPr>
        <p:sp>
          <p:nvSpPr>
            <p:cNvPr id="9" name="object 9"/>
            <p:cNvSpPr/>
            <p:nvPr/>
          </p:nvSpPr>
          <p:spPr>
            <a:xfrm>
              <a:off x="495300" y="1028700"/>
              <a:ext cx="2514600" cy="1143000"/>
            </a:xfrm>
            <a:custGeom>
              <a:avLst/>
              <a:gdLst/>
              <a:ahLst/>
              <a:cxnLst/>
              <a:rect l="l" t="t" r="r" b="b"/>
              <a:pathLst>
                <a:path w="2514600" h="1143000">
                  <a:moveTo>
                    <a:pt x="1257300" y="0"/>
                  </a:moveTo>
                  <a:lnTo>
                    <a:pt x="1192599" y="743"/>
                  </a:lnTo>
                  <a:lnTo>
                    <a:pt x="1128748" y="2950"/>
                  </a:lnTo>
                  <a:lnTo>
                    <a:pt x="1065826" y="6585"/>
                  </a:lnTo>
                  <a:lnTo>
                    <a:pt x="1003910" y="11612"/>
                  </a:lnTo>
                  <a:lnTo>
                    <a:pt x="943081" y="17994"/>
                  </a:lnTo>
                  <a:lnTo>
                    <a:pt x="883418" y="25696"/>
                  </a:lnTo>
                  <a:lnTo>
                    <a:pt x="824999" y="34682"/>
                  </a:lnTo>
                  <a:lnTo>
                    <a:pt x="767903" y="44916"/>
                  </a:lnTo>
                  <a:lnTo>
                    <a:pt x="712209" y="56362"/>
                  </a:lnTo>
                  <a:lnTo>
                    <a:pt x="657997" y="68984"/>
                  </a:lnTo>
                  <a:lnTo>
                    <a:pt x="605345" y="82746"/>
                  </a:lnTo>
                  <a:lnTo>
                    <a:pt x="554332" y="97612"/>
                  </a:lnTo>
                  <a:lnTo>
                    <a:pt x="505038" y="113547"/>
                  </a:lnTo>
                  <a:lnTo>
                    <a:pt x="457541" y="130514"/>
                  </a:lnTo>
                  <a:lnTo>
                    <a:pt x="411920" y="148477"/>
                  </a:lnTo>
                  <a:lnTo>
                    <a:pt x="368255" y="167401"/>
                  </a:lnTo>
                  <a:lnTo>
                    <a:pt x="326624" y="187250"/>
                  </a:lnTo>
                  <a:lnTo>
                    <a:pt x="287106" y="207987"/>
                  </a:lnTo>
                  <a:lnTo>
                    <a:pt x="249781" y="229577"/>
                  </a:lnTo>
                  <a:lnTo>
                    <a:pt x="214727" y="251984"/>
                  </a:lnTo>
                  <a:lnTo>
                    <a:pt x="182024" y="275172"/>
                  </a:lnTo>
                  <a:lnTo>
                    <a:pt x="151749" y="299104"/>
                  </a:lnTo>
                  <a:lnTo>
                    <a:pt x="98805" y="349061"/>
                  </a:lnTo>
                  <a:lnTo>
                    <a:pt x="56525" y="401566"/>
                  </a:lnTo>
                  <a:lnTo>
                    <a:pt x="25543" y="456333"/>
                  </a:lnTo>
                  <a:lnTo>
                    <a:pt x="6491" y="513073"/>
                  </a:lnTo>
                  <a:lnTo>
                    <a:pt x="0" y="571500"/>
                  </a:lnTo>
                  <a:lnTo>
                    <a:pt x="1635" y="600906"/>
                  </a:lnTo>
                  <a:lnTo>
                    <a:pt x="14486" y="658525"/>
                  </a:lnTo>
                  <a:lnTo>
                    <a:pt x="39583" y="714314"/>
                  </a:lnTo>
                  <a:lnTo>
                    <a:pt x="76292" y="767986"/>
                  </a:lnTo>
                  <a:lnTo>
                    <a:pt x="123983" y="819253"/>
                  </a:lnTo>
                  <a:lnTo>
                    <a:pt x="182024" y="867827"/>
                  </a:lnTo>
                  <a:lnTo>
                    <a:pt x="214727" y="891015"/>
                  </a:lnTo>
                  <a:lnTo>
                    <a:pt x="249781" y="913422"/>
                  </a:lnTo>
                  <a:lnTo>
                    <a:pt x="287106" y="935012"/>
                  </a:lnTo>
                  <a:lnTo>
                    <a:pt x="326624" y="955749"/>
                  </a:lnTo>
                  <a:lnTo>
                    <a:pt x="368255" y="975598"/>
                  </a:lnTo>
                  <a:lnTo>
                    <a:pt x="411920" y="994522"/>
                  </a:lnTo>
                  <a:lnTo>
                    <a:pt x="457541" y="1012485"/>
                  </a:lnTo>
                  <a:lnTo>
                    <a:pt x="505038" y="1029452"/>
                  </a:lnTo>
                  <a:lnTo>
                    <a:pt x="554332" y="1045387"/>
                  </a:lnTo>
                  <a:lnTo>
                    <a:pt x="605345" y="1060253"/>
                  </a:lnTo>
                  <a:lnTo>
                    <a:pt x="657997" y="1074015"/>
                  </a:lnTo>
                  <a:lnTo>
                    <a:pt x="712209" y="1086637"/>
                  </a:lnTo>
                  <a:lnTo>
                    <a:pt x="767903" y="1098083"/>
                  </a:lnTo>
                  <a:lnTo>
                    <a:pt x="824999" y="1108317"/>
                  </a:lnTo>
                  <a:lnTo>
                    <a:pt x="883418" y="1117303"/>
                  </a:lnTo>
                  <a:lnTo>
                    <a:pt x="943081" y="1125005"/>
                  </a:lnTo>
                  <a:lnTo>
                    <a:pt x="1003910" y="1131387"/>
                  </a:lnTo>
                  <a:lnTo>
                    <a:pt x="1065826" y="1136414"/>
                  </a:lnTo>
                  <a:lnTo>
                    <a:pt x="1128748" y="1140049"/>
                  </a:lnTo>
                  <a:lnTo>
                    <a:pt x="1192599" y="1142256"/>
                  </a:lnTo>
                  <a:lnTo>
                    <a:pt x="1257300" y="1143000"/>
                  </a:lnTo>
                  <a:lnTo>
                    <a:pt x="1322004" y="1142256"/>
                  </a:lnTo>
                  <a:lnTo>
                    <a:pt x="1385859" y="1140049"/>
                  </a:lnTo>
                  <a:lnTo>
                    <a:pt x="1448785" y="1136414"/>
                  </a:lnTo>
                  <a:lnTo>
                    <a:pt x="1510703" y="1131387"/>
                  </a:lnTo>
                  <a:lnTo>
                    <a:pt x="1571535" y="1125005"/>
                  </a:lnTo>
                  <a:lnTo>
                    <a:pt x="1631200" y="1117303"/>
                  </a:lnTo>
                  <a:lnTo>
                    <a:pt x="1689621" y="1108317"/>
                  </a:lnTo>
                  <a:lnTo>
                    <a:pt x="1746718" y="1098083"/>
                  </a:lnTo>
                  <a:lnTo>
                    <a:pt x="1802412" y="1086637"/>
                  </a:lnTo>
                  <a:lnTo>
                    <a:pt x="1856625" y="1074015"/>
                  </a:lnTo>
                  <a:lnTo>
                    <a:pt x="1909277" y="1060253"/>
                  </a:lnTo>
                  <a:lnTo>
                    <a:pt x="1960289" y="1045387"/>
                  </a:lnTo>
                  <a:lnTo>
                    <a:pt x="2009583" y="1029452"/>
                  </a:lnTo>
                  <a:lnTo>
                    <a:pt x="2057079" y="1012485"/>
                  </a:lnTo>
                  <a:lnTo>
                    <a:pt x="2102699" y="994522"/>
                  </a:lnTo>
                  <a:lnTo>
                    <a:pt x="2146363" y="975598"/>
                  </a:lnTo>
                  <a:lnTo>
                    <a:pt x="2187993" y="955749"/>
                  </a:lnTo>
                  <a:lnTo>
                    <a:pt x="2227509" y="935012"/>
                  </a:lnTo>
                  <a:lnTo>
                    <a:pt x="2264833" y="913422"/>
                  </a:lnTo>
                  <a:lnTo>
                    <a:pt x="2299885" y="891015"/>
                  </a:lnTo>
                  <a:lnTo>
                    <a:pt x="2332587" y="867827"/>
                  </a:lnTo>
                  <a:lnTo>
                    <a:pt x="2362860" y="843895"/>
                  </a:lnTo>
                  <a:lnTo>
                    <a:pt x="2415801" y="793938"/>
                  </a:lnTo>
                  <a:lnTo>
                    <a:pt x="2458078" y="741433"/>
                  </a:lnTo>
                  <a:lnTo>
                    <a:pt x="2489058" y="686666"/>
                  </a:lnTo>
                  <a:lnTo>
                    <a:pt x="2508109" y="629926"/>
                  </a:lnTo>
                  <a:lnTo>
                    <a:pt x="2514600" y="571500"/>
                  </a:lnTo>
                  <a:lnTo>
                    <a:pt x="2512964" y="542093"/>
                  </a:lnTo>
                  <a:lnTo>
                    <a:pt x="2500114" y="484474"/>
                  </a:lnTo>
                  <a:lnTo>
                    <a:pt x="2475019" y="428685"/>
                  </a:lnTo>
                  <a:lnTo>
                    <a:pt x="2438312" y="375013"/>
                  </a:lnTo>
                  <a:lnTo>
                    <a:pt x="2390624" y="323746"/>
                  </a:lnTo>
                  <a:lnTo>
                    <a:pt x="2332587" y="275172"/>
                  </a:lnTo>
                  <a:lnTo>
                    <a:pt x="2299885" y="251984"/>
                  </a:lnTo>
                  <a:lnTo>
                    <a:pt x="2264833" y="229577"/>
                  </a:lnTo>
                  <a:lnTo>
                    <a:pt x="2227509" y="207987"/>
                  </a:lnTo>
                  <a:lnTo>
                    <a:pt x="2187993" y="187250"/>
                  </a:lnTo>
                  <a:lnTo>
                    <a:pt x="2146363" y="167401"/>
                  </a:lnTo>
                  <a:lnTo>
                    <a:pt x="2102699" y="148477"/>
                  </a:lnTo>
                  <a:lnTo>
                    <a:pt x="2057079" y="130514"/>
                  </a:lnTo>
                  <a:lnTo>
                    <a:pt x="2009583" y="113547"/>
                  </a:lnTo>
                  <a:lnTo>
                    <a:pt x="1960289" y="97612"/>
                  </a:lnTo>
                  <a:lnTo>
                    <a:pt x="1909277" y="82746"/>
                  </a:lnTo>
                  <a:lnTo>
                    <a:pt x="1856625" y="68984"/>
                  </a:lnTo>
                  <a:lnTo>
                    <a:pt x="1802412" y="56362"/>
                  </a:lnTo>
                  <a:lnTo>
                    <a:pt x="1746718" y="44916"/>
                  </a:lnTo>
                  <a:lnTo>
                    <a:pt x="1689621" y="34682"/>
                  </a:lnTo>
                  <a:lnTo>
                    <a:pt x="1631200" y="25696"/>
                  </a:lnTo>
                  <a:lnTo>
                    <a:pt x="1571535" y="17994"/>
                  </a:lnTo>
                  <a:lnTo>
                    <a:pt x="1510703" y="11612"/>
                  </a:lnTo>
                  <a:lnTo>
                    <a:pt x="1448785" y="6585"/>
                  </a:lnTo>
                  <a:lnTo>
                    <a:pt x="1385859" y="2950"/>
                  </a:lnTo>
                  <a:lnTo>
                    <a:pt x="1322004" y="743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5300" y="1028700"/>
              <a:ext cx="2514600" cy="1143000"/>
            </a:xfrm>
            <a:custGeom>
              <a:avLst/>
              <a:gdLst/>
              <a:ahLst/>
              <a:cxnLst/>
              <a:rect l="l" t="t" r="r" b="b"/>
              <a:pathLst>
                <a:path w="2514600" h="1143000">
                  <a:moveTo>
                    <a:pt x="0" y="571500"/>
                  </a:moveTo>
                  <a:lnTo>
                    <a:pt x="6491" y="513073"/>
                  </a:lnTo>
                  <a:lnTo>
                    <a:pt x="25543" y="456333"/>
                  </a:lnTo>
                  <a:lnTo>
                    <a:pt x="56525" y="401566"/>
                  </a:lnTo>
                  <a:lnTo>
                    <a:pt x="98805" y="349061"/>
                  </a:lnTo>
                  <a:lnTo>
                    <a:pt x="151749" y="299104"/>
                  </a:lnTo>
                  <a:lnTo>
                    <a:pt x="182024" y="275172"/>
                  </a:lnTo>
                  <a:lnTo>
                    <a:pt x="214727" y="251984"/>
                  </a:lnTo>
                  <a:lnTo>
                    <a:pt x="249781" y="229577"/>
                  </a:lnTo>
                  <a:lnTo>
                    <a:pt x="287106" y="207987"/>
                  </a:lnTo>
                  <a:lnTo>
                    <a:pt x="326624" y="187250"/>
                  </a:lnTo>
                  <a:lnTo>
                    <a:pt x="368255" y="167401"/>
                  </a:lnTo>
                  <a:lnTo>
                    <a:pt x="411920" y="148477"/>
                  </a:lnTo>
                  <a:lnTo>
                    <a:pt x="457541" y="130514"/>
                  </a:lnTo>
                  <a:lnTo>
                    <a:pt x="505038" y="113547"/>
                  </a:lnTo>
                  <a:lnTo>
                    <a:pt x="554332" y="97612"/>
                  </a:lnTo>
                  <a:lnTo>
                    <a:pt x="605345" y="82746"/>
                  </a:lnTo>
                  <a:lnTo>
                    <a:pt x="657997" y="68984"/>
                  </a:lnTo>
                  <a:lnTo>
                    <a:pt x="712209" y="56362"/>
                  </a:lnTo>
                  <a:lnTo>
                    <a:pt x="767903" y="44916"/>
                  </a:lnTo>
                  <a:lnTo>
                    <a:pt x="824999" y="34682"/>
                  </a:lnTo>
                  <a:lnTo>
                    <a:pt x="883418" y="25696"/>
                  </a:lnTo>
                  <a:lnTo>
                    <a:pt x="943081" y="17994"/>
                  </a:lnTo>
                  <a:lnTo>
                    <a:pt x="1003910" y="11612"/>
                  </a:lnTo>
                  <a:lnTo>
                    <a:pt x="1065826" y="6585"/>
                  </a:lnTo>
                  <a:lnTo>
                    <a:pt x="1128748" y="2950"/>
                  </a:lnTo>
                  <a:lnTo>
                    <a:pt x="1192599" y="743"/>
                  </a:lnTo>
                  <a:lnTo>
                    <a:pt x="1257300" y="0"/>
                  </a:lnTo>
                  <a:lnTo>
                    <a:pt x="1322004" y="743"/>
                  </a:lnTo>
                  <a:lnTo>
                    <a:pt x="1385859" y="2950"/>
                  </a:lnTo>
                  <a:lnTo>
                    <a:pt x="1448785" y="6585"/>
                  </a:lnTo>
                  <a:lnTo>
                    <a:pt x="1510703" y="11612"/>
                  </a:lnTo>
                  <a:lnTo>
                    <a:pt x="1571535" y="17994"/>
                  </a:lnTo>
                  <a:lnTo>
                    <a:pt x="1631200" y="25696"/>
                  </a:lnTo>
                  <a:lnTo>
                    <a:pt x="1689621" y="34682"/>
                  </a:lnTo>
                  <a:lnTo>
                    <a:pt x="1746718" y="44916"/>
                  </a:lnTo>
                  <a:lnTo>
                    <a:pt x="1802412" y="56362"/>
                  </a:lnTo>
                  <a:lnTo>
                    <a:pt x="1856625" y="68984"/>
                  </a:lnTo>
                  <a:lnTo>
                    <a:pt x="1909277" y="82746"/>
                  </a:lnTo>
                  <a:lnTo>
                    <a:pt x="1960289" y="97612"/>
                  </a:lnTo>
                  <a:lnTo>
                    <a:pt x="2009583" y="113547"/>
                  </a:lnTo>
                  <a:lnTo>
                    <a:pt x="2057079" y="130514"/>
                  </a:lnTo>
                  <a:lnTo>
                    <a:pt x="2102699" y="148477"/>
                  </a:lnTo>
                  <a:lnTo>
                    <a:pt x="2146363" y="167401"/>
                  </a:lnTo>
                  <a:lnTo>
                    <a:pt x="2187993" y="187250"/>
                  </a:lnTo>
                  <a:lnTo>
                    <a:pt x="2227509" y="207987"/>
                  </a:lnTo>
                  <a:lnTo>
                    <a:pt x="2264833" y="229577"/>
                  </a:lnTo>
                  <a:lnTo>
                    <a:pt x="2299885" y="251984"/>
                  </a:lnTo>
                  <a:lnTo>
                    <a:pt x="2332587" y="275172"/>
                  </a:lnTo>
                  <a:lnTo>
                    <a:pt x="2362860" y="299104"/>
                  </a:lnTo>
                  <a:lnTo>
                    <a:pt x="2415801" y="349061"/>
                  </a:lnTo>
                  <a:lnTo>
                    <a:pt x="2458078" y="401566"/>
                  </a:lnTo>
                  <a:lnTo>
                    <a:pt x="2489058" y="456333"/>
                  </a:lnTo>
                  <a:lnTo>
                    <a:pt x="2508109" y="513073"/>
                  </a:lnTo>
                  <a:lnTo>
                    <a:pt x="2514600" y="571500"/>
                  </a:lnTo>
                  <a:lnTo>
                    <a:pt x="2512964" y="600906"/>
                  </a:lnTo>
                  <a:lnTo>
                    <a:pt x="2500114" y="658525"/>
                  </a:lnTo>
                  <a:lnTo>
                    <a:pt x="2475019" y="714314"/>
                  </a:lnTo>
                  <a:lnTo>
                    <a:pt x="2438312" y="767986"/>
                  </a:lnTo>
                  <a:lnTo>
                    <a:pt x="2390624" y="819253"/>
                  </a:lnTo>
                  <a:lnTo>
                    <a:pt x="2332587" y="867827"/>
                  </a:lnTo>
                  <a:lnTo>
                    <a:pt x="2299885" y="891015"/>
                  </a:lnTo>
                  <a:lnTo>
                    <a:pt x="2264833" y="913422"/>
                  </a:lnTo>
                  <a:lnTo>
                    <a:pt x="2227509" y="935012"/>
                  </a:lnTo>
                  <a:lnTo>
                    <a:pt x="2187993" y="955749"/>
                  </a:lnTo>
                  <a:lnTo>
                    <a:pt x="2146363" y="975598"/>
                  </a:lnTo>
                  <a:lnTo>
                    <a:pt x="2102699" y="994522"/>
                  </a:lnTo>
                  <a:lnTo>
                    <a:pt x="2057079" y="1012485"/>
                  </a:lnTo>
                  <a:lnTo>
                    <a:pt x="2009583" y="1029452"/>
                  </a:lnTo>
                  <a:lnTo>
                    <a:pt x="1960289" y="1045387"/>
                  </a:lnTo>
                  <a:lnTo>
                    <a:pt x="1909277" y="1060253"/>
                  </a:lnTo>
                  <a:lnTo>
                    <a:pt x="1856625" y="1074015"/>
                  </a:lnTo>
                  <a:lnTo>
                    <a:pt x="1802412" y="1086637"/>
                  </a:lnTo>
                  <a:lnTo>
                    <a:pt x="1746718" y="1098083"/>
                  </a:lnTo>
                  <a:lnTo>
                    <a:pt x="1689621" y="1108317"/>
                  </a:lnTo>
                  <a:lnTo>
                    <a:pt x="1631200" y="1117303"/>
                  </a:lnTo>
                  <a:lnTo>
                    <a:pt x="1571535" y="1125005"/>
                  </a:lnTo>
                  <a:lnTo>
                    <a:pt x="1510703" y="1131387"/>
                  </a:lnTo>
                  <a:lnTo>
                    <a:pt x="1448785" y="1136414"/>
                  </a:lnTo>
                  <a:lnTo>
                    <a:pt x="1385859" y="1140049"/>
                  </a:lnTo>
                  <a:lnTo>
                    <a:pt x="1322004" y="1142256"/>
                  </a:lnTo>
                  <a:lnTo>
                    <a:pt x="1257300" y="1143000"/>
                  </a:lnTo>
                  <a:lnTo>
                    <a:pt x="1192599" y="1142256"/>
                  </a:lnTo>
                  <a:lnTo>
                    <a:pt x="1128748" y="1140049"/>
                  </a:lnTo>
                  <a:lnTo>
                    <a:pt x="1065826" y="1136414"/>
                  </a:lnTo>
                  <a:lnTo>
                    <a:pt x="1003910" y="1131387"/>
                  </a:lnTo>
                  <a:lnTo>
                    <a:pt x="943081" y="1125005"/>
                  </a:lnTo>
                  <a:lnTo>
                    <a:pt x="883418" y="1117303"/>
                  </a:lnTo>
                  <a:lnTo>
                    <a:pt x="824999" y="1108317"/>
                  </a:lnTo>
                  <a:lnTo>
                    <a:pt x="767903" y="1098083"/>
                  </a:lnTo>
                  <a:lnTo>
                    <a:pt x="712209" y="1086637"/>
                  </a:lnTo>
                  <a:lnTo>
                    <a:pt x="657997" y="1074015"/>
                  </a:lnTo>
                  <a:lnTo>
                    <a:pt x="605345" y="1060253"/>
                  </a:lnTo>
                  <a:lnTo>
                    <a:pt x="554332" y="1045387"/>
                  </a:lnTo>
                  <a:lnTo>
                    <a:pt x="505038" y="1029452"/>
                  </a:lnTo>
                  <a:lnTo>
                    <a:pt x="457541" y="1012485"/>
                  </a:lnTo>
                  <a:lnTo>
                    <a:pt x="411920" y="994522"/>
                  </a:lnTo>
                  <a:lnTo>
                    <a:pt x="368255" y="975598"/>
                  </a:lnTo>
                  <a:lnTo>
                    <a:pt x="326624" y="955749"/>
                  </a:lnTo>
                  <a:lnTo>
                    <a:pt x="287106" y="935012"/>
                  </a:lnTo>
                  <a:lnTo>
                    <a:pt x="249781" y="913422"/>
                  </a:lnTo>
                  <a:lnTo>
                    <a:pt x="214727" y="891015"/>
                  </a:lnTo>
                  <a:lnTo>
                    <a:pt x="182024" y="867827"/>
                  </a:lnTo>
                  <a:lnTo>
                    <a:pt x="151749" y="843895"/>
                  </a:lnTo>
                  <a:lnTo>
                    <a:pt x="98805" y="793938"/>
                  </a:lnTo>
                  <a:lnTo>
                    <a:pt x="56525" y="741433"/>
                  </a:lnTo>
                  <a:lnTo>
                    <a:pt x="25543" y="686666"/>
                  </a:lnTo>
                  <a:lnTo>
                    <a:pt x="6491" y="629926"/>
                  </a:lnTo>
                  <a:lnTo>
                    <a:pt x="0" y="5715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204" y="1072896"/>
              <a:ext cx="1797558" cy="117271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391400" y="1028700"/>
              <a:ext cx="2514600" cy="1143000"/>
            </a:xfrm>
            <a:custGeom>
              <a:avLst/>
              <a:gdLst/>
              <a:ahLst/>
              <a:cxnLst/>
              <a:rect l="l" t="t" r="r" b="b"/>
              <a:pathLst>
                <a:path w="2514600" h="1143000">
                  <a:moveTo>
                    <a:pt x="1257300" y="0"/>
                  </a:moveTo>
                  <a:lnTo>
                    <a:pt x="1192595" y="743"/>
                  </a:lnTo>
                  <a:lnTo>
                    <a:pt x="1128740" y="2950"/>
                  </a:lnTo>
                  <a:lnTo>
                    <a:pt x="1065814" y="6585"/>
                  </a:lnTo>
                  <a:lnTo>
                    <a:pt x="1003896" y="11612"/>
                  </a:lnTo>
                  <a:lnTo>
                    <a:pt x="943064" y="17994"/>
                  </a:lnTo>
                  <a:lnTo>
                    <a:pt x="883399" y="25696"/>
                  </a:lnTo>
                  <a:lnTo>
                    <a:pt x="824978" y="34682"/>
                  </a:lnTo>
                  <a:lnTo>
                    <a:pt x="767881" y="44916"/>
                  </a:lnTo>
                  <a:lnTo>
                    <a:pt x="712187" y="56362"/>
                  </a:lnTo>
                  <a:lnTo>
                    <a:pt x="657974" y="68984"/>
                  </a:lnTo>
                  <a:lnTo>
                    <a:pt x="605322" y="82746"/>
                  </a:lnTo>
                  <a:lnTo>
                    <a:pt x="554310" y="97612"/>
                  </a:lnTo>
                  <a:lnTo>
                    <a:pt x="505016" y="113547"/>
                  </a:lnTo>
                  <a:lnTo>
                    <a:pt x="457520" y="130514"/>
                  </a:lnTo>
                  <a:lnTo>
                    <a:pt x="411900" y="148477"/>
                  </a:lnTo>
                  <a:lnTo>
                    <a:pt x="368236" y="167401"/>
                  </a:lnTo>
                  <a:lnTo>
                    <a:pt x="326606" y="187250"/>
                  </a:lnTo>
                  <a:lnTo>
                    <a:pt x="287090" y="207987"/>
                  </a:lnTo>
                  <a:lnTo>
                    <a:pt x="249766" y="229577"/>
                  </a:lnTo>
                  <a:lnTo>
                    <a:pt x="214714" y="251984"/>
                  </a:lnTo>
                  <a:lnTo>
                    <a:pt x="182012" y="275172"/>
                  </a:lnTo>
                  <a:lnTo>
                    <a:pt x="151739" y="299104"/>
                  </a:lnTo>
                  <a:lnTo>
                    <a:pt x="98798" y="349061"/>
                  </a:lnTo>
                  <a:lnTo>
                    <a:pt x="56521" y="401566"/>
                  </a:lnTo>
                  <a:lnTo>
                    <a:pt x="25541" y="456333"/>
                  </a:lnTo>
                  <a:lnTo>
                    <a:pt x="6490" y="513073"/>
                  </a:lnTo>
                  <a:lnTo>
                    <a:pt x="0" y="571500"/>
                  </a:lnTo>
                  <a:lnTo>
                    <a:pt x="1635" y="600906"/>
                  </a:lnTo>
                  <a:lnTo>
                    <a:pt x="14485" y="658525"/>
                  </a:lnTo>
                  <a:lnTo>
                    <a:pt x="39580" y="714314"/>
                  </a:lnTo>
                  <a:lnTo>
                    <a:pt x="76287" y="767986"/>
                  </a:lnTo>
                  <a:lnTo>
                    <a:pt x="123975" y="819253"/>
                  </a:lnTo>
                  <a:lnTo>
                    <a:pt x="182012" y="867827"/>
                  </a:lnTo>
                  <a:lnTo>
                    <a:pt x="214714" y="891015"/>
                  </a:lnTo>
                  <a:lnTo>
                    <a:pt x="249766" y="913422"/>
                  </a:lnTo>
                  <a:lnTo>
                    <a:pt x="287090" y="935012"/>
                  </a:lnTo>
                  <a:lnTo>
                    <a:pt x="326606" y="955749"/>
                  </a:lnTo>
                  <a:lnTo>
                    <a:pt x="368236" y="975598"/>
                  </a:lnTo>
                  <a:lnTo>
                    <a:pt x="411900" y="994522"/>
                  </a:lnTo>
                  <a:lnTo>
                    <a:pt x="457520" y="1012485"/>
                  </a:lnTo>
                  <a:lnTo>
                    <a:pt x="505016" y="1029452"/>
                  </a:lnTo>
                  <a:lnTo>
                    <a:pt x="554310" y="1045387"/>
                  </a:lnTo>
                  <a:lnTo>
                    <a:pt x="605322" y="1060253"/>
                  </a:lnTo>
                  <a:lnTo>
                    <a:pt x="657974" y="1074015"/>
                  </a:lnTo>
                  <a:lnTo>
                    <a:pt x="712187" y="1086637"/>
                  </a:lnTo>
                  <a:lnTo>
                    <a:pt x="767881" y="1098083"/>
                  </a:lnTo>
                  <a:lnTo>
                    <a:pt x="824978" y="1108317"/>
                  </a:lnTo>
                  <a:lnTo>
                    <a:pt x="883399" y="1117303"/>
                  </a:lnTo>
                  <a:lnTo>
                    <a:pt x="943064" y="1125005"/>
                  </a:lnTo>
                  <a:lnTo>
                    <a:pt x="1003896" y="1131387"/>
                  </a:lnTo>
                  <a:lnTo>
                    <a:pt x="1065814" y="1136414"/>
                  </a:lnTo>
                  <a:lnTo>
                    <a:pt x="1128740" y="1140049"/>
                  </a:lnTo>
                  <a:lnTo>
                    <a:pt x="1192595" y="1142256"/>
                  </a:lnTo>
                  <a:lnTo>
                    <a:pt x="1257300" y="1143000"/>
                  </a:lnTo>
                  <a:lnTo>
                    <a:pt x="1322004" y="1142256"/>
                  </a:lnTo>
                  <a:lnTo>
                    <a:pt x="1385859" y="1140049"/>
                  </a:lnTo>
                  <a:lnTo>
                    <a:pt x="1448785" y="1136414"/>
                  </a:lnTo>
                  <a:lnTo>
                    <a:pt x="1510703" y="1131387"/>
                  </a:lnTo>
                  <a:lnTo>
                    <a:pt x="1571535" y="1125005"/>
                  </a:lnTo>
                  <a:lnTo>
                    <a:pt x="1631200" y="1117303"/>
                  </a:lnTo>
                  <a:lnTo>
                    <a:pt x="1689621" y="1108317"/>
                  </a:lnTo>
                  <a:lnTo>
                    <a:pt x="1746718" y="1098083"/>
                  </a:lnTo>
                  <a:lnTo>
                    <a:pt x="1802412" y="1086637"/>
                  </a:lnTo>
                  <a:lnTo>
                    <a:pt x="1856625" y="1074015"/>
                  </a:lnTo>
                  <a:lnTo>
                    <a:pt x="1909277" y="1060253"/>
                  </a:lnTo>
                  <a:lnTo>
                    <a:pt x="1960289" y="1045387"/>
                  </a:lnTo>
                  <a:lnTo>
                    <a:pt x="2009583" y="1029452"/>
                  </a:lnTo>
                  <a:lnTo>
                    <a:pt x="2057079" y="1012485"/>
                  </a:lnTo>
                  <a:lnTo>
                    <a:pt x="2102699" y="994522"/>
                  </a:lnTo>
                  <a:lnTo>
                    <a:pt x="2146363" y="975598"/>
                  </a:lnTo>
                  <a:lnTo>
                    <a:pt x="2187993" y="955749"/>
                  </a:lnTo>
                  <a:lnTo>
                    <a:pt x="2227509" y="935012"/>
                  </a:lnTo>
                  <a:lnTo>
                    <a:pt x="2264833" y="913422"/>
                  </a:lnTo>
                  <a:lnTo>
                    <a:pt x="2299885" y="891015"/>
                  </a:lnTo>
                  <a:lnTo>
                    <a:pt x="2332587" y="867827"/>
                  </a:lnTo>
                  <a:lnTo>
                    <a:pt x="2362860" y="843895"/>
                  </a:lnTo>
                  <a:lnTo>
                    <a:pt x="2415801" y="793938"/>
                  </a:lnTo>
                  <a:lnTo>
                    <a:pt x="2458078" y="741433"/>
                  </a:lnTo>
                  <a:lnTo>
                    <a:pt x="2489058" y="686666"/>
                  </a:lnTo>
                  <a:lnTo>
                    <a:pt x="2508109" y="629926"/>
                  </a:lnTo>
                  <a:lnTo>
                    <a:pt x="2514600" y="571500"/>
                  </a:lnTo>
                  <a:lnTo>
                    <a:pt x="2512964" y="542093"/>
                  </a:lnTo>
                  <a:lnTo>
                    <a:pt x="2500114" y="484474"/>
                  </a:lnTo>
                  <a:lnTo>
                    <a:pt x="2475019" y="428685"/>
                  </a:lnTo>
                  <a:lnTo>
                    <a:pt x="2438312" y="375013"/>
                  </a:lnTo>
                  <a:lnTo>
                    <a:pt x="2390624" y="323746"/>
                  </a:lnTo>
                  <a:lnTo>
                    <a:pt x="2332587" y="275172"/>
                  </a:lnTo>
                  <a:lnTo>
                    <a:pt x="2299885" y="251984"/>
                  </a:lnTo>
                  <a:lnTo>
                    <a:pt x="2264833" y="229577"/>
                  </a:lnTo>
                  <a:lnTo>
                    <a:pt x="2227509" y="207987"/>
                  </a:lnTo>
                  <a:lnTo>
                    <a:pt x="2187993" y="187250"/>
                  </a:lnTo>
                  <a:lnTo>
                    <a:pt x="2146363" y="167401"/>
                  </a:lnTo>
                  <a:lnTo>
                    <a:pt x="2102699" y="148477"/>
                  </a:lnTo>
                  <a:lnTo>
                    <a:pt x="2057079" y="130514"/>
                  </a:lnTo>
                  <a:lnTo>
                    <a:pt x="2009583" y="113547"/>
                  </a:lnTo>
                  <a:lnTo>
                    <a:pt x="1960289" y="97612"/>
                  </a:lnTo>
                  <a:lnTo>
                    <a:pt x="1909277" y="82746"/>
                  </a:lnTo>
                  <a:lnTo>
                    <a:pt x="1856625" y="68984"/>
                  </a:lnTo>
                  <a:lnTo>
                    <a:pt x="1802412" y="56362"/>
                  </a:lnTo>
                  <a:lnTo>
                    <a:pt x="1746718" y="44916"/>
                  </a:lnTo>
                  <a:lnTo>
                    <a:pt x="1689621" y="34682"/>
                  </a:lnTo>
                  <a:lnTo>
                    <a:pt x="1631200" y="25696"/>
                  </a:lnTo>
                  <a:lnTo>
                    <a:pt x="1571535" y="17994"/>
                  </a:lnTo>
                  <a:lnTo>
                    <a:pt x="1510703" y="11612"/>
                  </a:lnTo>
                  <a:lnTo>
                    <a:pt x="1448785" y="6585"/>
                  </a:lnTo>
                  <a:lnTo>
                    <a:pt x="1385859" y="2950"/>
                  </a:lnTo>
                  <a:lnTo>
                    <a:pt x="1322004" y="743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91400" y="1028700"/>
              <a:ext cx="2514600" cy="1143000"/>
            </a:xfrm>
            <a:custGeom>
              <a:avLst/>
              <a:gdLst/>
              <a:ahLst/>
              <a:cxnLst/>
              <a:rect l="l" t="t" r="r" b="b"/>
              <a:pathLst>
                <a:path w="2514600" h="1143000">
                  <a:moveTo>
                    <a:pt x="0" y="571500"/>
                  </a:moveTo>
                  <a:lnTo>
                    <a:pt x="6490" y="513073"/>
                  </a:lnTo>
                  <a:lnTo>
                    <a:pt x="25541" y="456333"/>
                  </a:lnTo>
                  <a:lnTo>
                    <a:pt x="56521" y="401566"/>
                  </a:lnTo>
                  <a:lnTo>
                    <a:pt x="98798" y="349061"/>
                  </a:lnTo>
                  <a:lnTo>
                    <a:pt x="151739" y="299104"/>
                  </a:lnTo>
                  <a:lnTo>
                    <a:pt x="182012" y="275172"/>
                  </a:lnTo>
                  <a:lnTo>
                    <a:pt x="214714" y="251984"/>
                  </a:lnTo>
                  <a:lnTo>
                    <a:pt x="249766" y="229577"/>
                  </a:lnTo>
                  <a:lnTo>
                    <a:pt x="287090" y="207987"/>
                  </a:lnTo>
                  <a:lnTo>
                    <a:pt x="326606" y="187250"/>
                  </a:lnTo>
                  <a:lnTo>
                    <a:pt x="368236" y="167401"/>
                  </a:lnTo>
                  <a:lnTo>
                    <a:pt x="411900" y="148477"/>
                  </a:lnTo>
                  <a:lnTo>
                    <a:pt x="457520" y="130514"/>
                  </a:lnTo>
                  <a:lnTo>
                    <a:pt x="505016" y="113547"/>
                  </a:lnTo>
                  <a:lnTo>
                    <a:pt x="554310" y="97612"/>
                  </a:lnTo>
                  <a:lnTo>
                    <a:pt x="605322" y="82746"/>
                  </a:lnTo>
                  <a:lnTo>
                    <a:pt x="657974" y="68984"/>
                  </a:lnTo>
                  <a:lnTo>
                    <a:pt x="712187" y="56362"/>
                  </a:lnTo>
                  <a:lnTo>
                    <a:pt x="767881" y="44916"/>
                  </a:lnTo>
                  <a:lnTo>
                    <a:pt x="824978" y="34682"/>
                  </a:lnTo>
                  <a:lnTo>
                    <a:pt x="883399" y="25696"/>
                  </a:lnTo>
                  <a:lnTo>
                    <a:pt x="943064" y="17994"/>
                  </a:lnTo>
                  <a:lnTo>
                    <a:pt x="1003896" y="11612"/>
                  </a:lnTo>
                  <a:lnTo>
                    <a:pt x="1065814" y="6585"/>
                  </a:lnTo>
                  <a:lnTo>
                    <a:pt x="1128740" y="2950"/>
                  </a:lnTo>
                  <a:lnTo>
                    <a:pt x="1192595" y="743"/>
                  </a:lnTo>
                  <a:lnTo>
                    <a:pt x="1257300" y="0"/>
                  </a:lnTo>
                  <a:lnTo>
                    <a:pt x="1322004" y="743"/>
                  </a:lnTo>
                  <a:lnTo>
                    <a:pt x="1385859" y="2950"/>
                  </a:lnTo>
                  <a:lnTo>
                    <a:pt x="1448785" y="6585"/>
                  </a:lnTo>
                  <a:lnTo>
                    <a:pt x="1510703" y="11612"/>
                  </a:lnTo>
                  <a:lnTo>
                    <a:pt x="1571535" y="17994"/>
                  </a:lnTo>
                  <a:lnTo>
                    <a:pt x="1631200" y="25696"/>
                  </a:lnTo>
                  <a:lnTo>
                    <a:pt x="1689621" y="34682"/>
                  </a:lnTo>
                  <a:lnTo>
                    <a:pt x="1746718" y="44916"/>
                  </a:lnTo>
                  <a:lnTo>
                    <a:pt x="1802412" y="56362"/>
                  </a:lnTo>
                  <a:lnTo>
                    <a:pt x="1856625" y="68984"/>
                  </a:lnTo>
                  <a:lnTo>
                    <a:pt x="1909277" y="82746"/>
                  </a:lnTo>
                  <a:lnTo>
                    <a:pt x="1960289" y="97612"/>
                  </a:lnTo>
                  <a:lnTo>
                    <a:pt x="2009583" y="113547"/>
                  </a:lnTo>
                  <a:lnTo>
                    <a:pt x="2057079" y="130514"/>
                  </a:lnTo>
                  <a:lnTo>
                    <a:pt x="2102699" y="148477"/>
                  </a:lnTo>
                  <a:lnTo>
                    <a:pt x="2146363" y="167401"/>
                  </a:lnTo>
                  <a:lnTo>
                    <a:pt x="2187993" y="187250"/>
                  </a:lnTo>
                  <a:lnTo>
                    <a:pt x="2227509" y="207987"/>
                  </a:lnTo>
                  <a:lnTo>
                    <a:pt x="2264833" y="229577"/>
                  </a:lnTo>
                  <a:lnTo>
                    <a:pt x="2299885" y="251984"/>
                  </a:lnTo>
                  <a:lnTo>
                    <a:pt x="2332587" y="275172"/>
                  </a:lnTo>
                  <a:lnTo>
                    <a:pt x="2362860" y="299104"/>
                  </a:lnTo>
                  <a:lnTo>
                    <a:pt x="2415801" y="349061"/>
                  </a:lnTo>
                  <a:lnTo>
                    <a:pt x="2458078" y="401566"/>
                  </a:lnTo>
                  <a:lnTo>
                    <a:pt x="2489058" y="456333"/>
                  </a:lnTo>
                  <a:lnTo>
                    <a:pt x="2508109" y="513073"/>
                  </a:lnTo>
                  <a:lnTo>
                    <a:pt x="2514600" y="571500"/>
                  </a:lnTo>
                  <a:lnTo>
                    <a:pt x="2512964" y="600906"/>
                  </a:lnTo>
                  <a:lnTo>
                    <a:pt x="2500114" y="658525"/>
                  </a:lnTo>
                  <a:lnTo>
                    <a:pt x="2475019" y="714314"/>
                  </a:lnTo>
                  <a:lnTo>
                    <a:pt x="2438312" y="767986"/>
                  </a:lnTo>
                  <a:lnTo>
                    <a:pt x="2390624" y="819253"/>
                  </a:lnTo>
                  <a:lnTo>
                    <a:pt x="2332587" y="867827"/>
                  </a:lnTo>
                  <a:lnTo>
                    <a:pt x="2299885" y="891015"/>
                  </a:lnTo>
                  <a:lnTo>
                    <a:pt x="2264833" y="913422"/>
                  </a:lnTo>
                  <a:lnTo>
                    <a:pt x="2227509" y="935012"/>
                  </a:lnTo>
                  <a:lnTo>
                    <a:pt x="2187993" y="955749"/>
                  </a:lnTo>
                  <a:lnTo>
                    <a:pt x="2146363" y="975598"/>
                  </a:lnTo>
                  <a:lnTo>
                    <a:pt x="2102699" y="994522"/>
                  </a:lnTo>
                  <a:lnTo>
                    <a:pt x="2057079" y="1012485"/>
                  </a:lnTo>
                  <a:lnTo>
                    <a:pt x="2009583" y="1029452"/>
                  </a:lnTo>
                  <a:lnTo>
                    <a:pt x="1960289" y="1045387"/>
                  </a:lnTo>
                  <a:lnTo>
                    <a:pt x="1909277" y="1060253"/>
                  </a:lnTo>
                  <a:lnTo>
                    <a:pt x="1856625" y="1074015"/>
                  </a:lnTo>
                  <a:lnTo>
                    <a:pt x="1802412" y="1086637"/>
                  </a:lnTo>
                  <a:lnTo>
                    <a:pt x="1746718" y="1098083"/>
                  </a:lnTo>
                  <a:lnTo>
                    <a:pt x="1689621" y="1108317"/>
                  </a:lnTo>
                  <a:lnTo>
                    <a:pt x="1631200" y="1117303"/>
                  </a:lnTo>
                  <a:lnTo>
                    <a:pt x="1571535" y="1125005"/>
                  </a:lnTo>
                  <a:lnTo>
                    <a:pt x="1510703" y="1131387"/>
                  </a:lnTo>
                  <a:lnTo>
                    <a:pt x="1448785" y="1136414"/>
                  </a:lnTo>
                  <a:lnTo>
                    <a:pt x="1385859" y="1140049"/>
                  </a:lnTo>
                  <a:lnTo>
                    <a:pt x="1322004" y="1142256"/>
                  </a:lnTo>
                  <a:lnTo>
                    <a:pt x="1257300" y="1143000"/>
                  </a:lnTo>
                  <a:lnTo>
                    <a:pt x="1192595" y="1142256"/>
                  </a:lnTo>
                  <a:lnTo>
                    <a:pt x="1128740" y="1140049"/>
                  </a:lnTo>
                  <a:lnTo>
                    <a:pt x="1065814" y="1136414"/>
                  </a:lnTo>
                  <a:lnTo>
                    <a:pt x="1003896" y="1131387"/>
                  </a:lnTo>
                  <a:lnTo>
                    <a:pt x="943064" y="1125005"/>
                  </a:lnTo>
                  <a:lnTo>
                    <a:pt x="883399" y="1117303"/>
                  </a:lnTo>
                  <a:lnTo>
                    <a:pt x="824978" y="1108317"/>
                  </a:lnTo>
                  <a:lnTo>
                    <a:pt x="767881" y="1098083"/>
                  </a:lnTo>
                  <a:lnTo>
                    <a:pt x="712187" y="1086637"/>
                  </a:lnTo>
                  <a:lnTo>
                    <a:pt x="657974" y="1074015"/>
                  </a:lnTo>
                  <a:lnTo>
                    <a:pt x="605322" y="1060253"/>
                  </a:lnTo>
                  <a:lnTo>
                    <a:pt x="554310" y="1045387"/>
                  </a:lnTo>
                  <a:lnTo>
                    <a:pt x="505016" y="1029452"/>
                  </a:lnTo>
                  <a:lnTo>
                    <a:pt x="457520" y="1012485"/>
                  </a:lnTo>
                  <a:lnTo>
                    <a:pt x="411900" y="994522"/>
                  </a:lnTo>
                  <a:lnTo>
                    <a:pt x="368236" y="975598"/>
                  </a:lnTo>
                  <a:lnTo>
                    <a:pt x="326606" y="955749"/>
                  </a:lnTo>
                  <a:lnTo>
                    <a:pt x="287090" y="935012"/>
                  </a:lnTo>
                  <a:lnTo>
                    <a:pt x="249766" y="913422"/>
                  </a:lnTo>
                  <a:lnTo>
                    <a:pt x="214714" y="891015"/>
                  </a:lnTo>
                  <a:lnTo>
                    <a:pt x="182012" y="867827"/>
                  </a:lnTo>
                  <a:lnTo>
                    <a:pt x="151739" y="843895"/>
                  </a:lnTo>
                  <a:lnTo>
                    <a:pt x="98798" y="793938"/>
                  </a:lnTo>
                  <a:lnTo>
                    <a:pt x="56521" y="741433"/>
                  </a:lnTo>
                  <a:lnTo>
                    <a:pt x="25541" y="686666"/>
                  </a:lnTo>
                  <a:lnTo>
                    <a:pt x="6490" y="629926"/>
                  </a:lnTo>
                  <a:lnTo>
                    <a:pt x="0" y="5715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4571" y="1072896"/>
              <a:ext cx="2081022" cy="1172717"/>
            </a:xfrm>
            <a:prstGeom prst="rect">
              <a:avLst/>
            </a:prstGeom>
          </p:spPr>
        </p:pic>
      </p:grp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70521" y="4870450"/>
            <a:ext cx="3213100" cy="1750695"/>
            <a:chOff x="6970521" y="4870450"/>
            <a:chExt cx="3213100" cy="1750695"/>
          </a:xfrm>
        </p:grpSpPr>
        <p:sp>
          <p:nvSpPr>
            <p:cNvPr id="17" name="object 17"/>
            <p:cNvSpPr/>
            <p:nvPr/>
          </p:nvSpPr>
          <p:spPr>
            <a:xfrm>
              <a:off x="6976871" y="4876800"/>
              <a:ext cx="3200400" cy="1447800"/>
            </a:xfrm>
            <a:custGeom>
              <a:avLst/>
              <a:gdLst/>
              <a:ahLst/>
              <a:cxnLst/>
              <a:rect l="l" t="t" r="r" b="b"/>
              <a:pathLst>
                <a:path w="3200400" h="1447800">
                  <a:moveTo>
                    <a:pt x="1600200" y="0"/>
                  </a:moveTo>
                  <a:lnTo>
                    <a:pt x="1535838" y="574"/>
                  </a:lnTo>
                  <a:lnTo>
                    <a:pt x="1472123" y="2284"/>
                  </a:lnTo>
                  <a:lnTo>
                    <a:pt x="1409100" y="5108"/>
                  </a:lnTo>
                  <a:lnTo>
                    <a:pt x="1346818" y="9023"/>
                  </a:lnTo>
                  <a:lnTo>
                    <a:pt x="1285324" y="14009"/>
                  </a:lnTo>
                  <a:lnTo>
                    <a:pt x="1224668" y="20044"/>
                  </a:lnTo>
                  <a:lnTo>
                    <a:pt x="1164895" y="27105"/>
                  </a:lnTo>
                  <a:lnTo>
                    <a:pt x="1106054" y="35173"/>
                  </a:lnTo>
                  <a:lnTo>
                    <a:pt x="1048193" y="44223"/>
                  </a:lnTo>
                  <a:lnTo>
                    <a:pt x="991360" y="54236"/>
                  </a:lnTo>
                  <a:lnTo>
                    <a:pt x="935602" y="65190"/>
                  </a:lnTo>
                  <a:lnTo>
                    <a:pt x="880968" y="77063"/>
                  </a:lnTo>
                  <a:lnTo>
                    <a:pt x="827504" y="89833"/>
                  </a:lnTo>
                  <a:lnTo>
                    <a:pt x="775259" y="103478"/>
                  </a:lnTo>
                  <a:lnTo>
                    <a:pt x="724281" y="117978"/>
                  </a:lnTo>
                  <a:lnTo>
                    <a:pt x="674617" y="133310"/>
                  </a:lnTo>
                  <a:lnTo>
                    <a:pt x="626316" y="149453"/>
                  </a:lnTo>
                  <a:lnTo>
                    <a:pt x="579424" y="166385"/>
                  </a:lnTo>
                  <a:lnTo>
                    <a:pt x="533990" y="184085"/>
                  </a:lnTo>
                  <a:lnTo>
                    <a:pt x="490062" y="202530"/>
                  </a:lnTo>
                  <a:lnTo>
                    <a:pt x="447687" y="221700"/>
                  </a:lnTo>
                  <a:lnTo>
                    <a:pt x="406913" y="241573"/>
                  </a:lnTo>
                  <a:lnTo>
                    <a:pt x="367788" y="262126"/>
                  </a:lnTo>
                  <a:lnTo>
                    <a:pt x="330360" y="283339"/>
                  </a:lnTo>
                  <a:lnTo>
                    <a:pt x="294677" y="305190"/>
                  </a:lnTo>
                  <a:lnTo>
                    <a:pt x="260785" y="327657"/>
                  </a:lnTo>
                  <a:lnTo>
                    <a:pt x="228734" y="350719"/>
                  </a:lnTo>
                  <a:lnTo>
                    <a:pt x="198571" y="374354"/>
                  </a:lnTo>
                  <a:lnTo>
                    <a:pt x="144100" y="423255"/>
                  </a:lnTo>
                  <a:lnTo>
                    <a:pt x="97754" y="474189"/>
                  </a:lnTo>
                  <a:lnTo>
                    <a:pt x="59916" y="526981"/>
                  </a:lnTo>
                  <a:lnTo>
                    <a:pt x="30967" y="581460"/>
                  </a:lnTo>
                  <a:lnTo>
                    <a:pt x="11291" y="637452"/>
                  </a:lnTo>
                  <a:lnTo>
                    <a:pt x="1270" y="694785"/>
                  </a:lnTo>
                  <a:lnTo>
                    <a:pt x="0" y="723900"/>
                  </a:lnTo>
                  <a:lnTo>
                    <a:pt x="1270" y="753014"/>
                  </a:lnTo>
                  <a:lnTo>
                    <a:pt x="11291" y="810347"/>
                  </a:lnTo>
                  <a:lnTo>
                    <a:pt x="30967" y="866339"/>
                  </a:lnTo>
                  <a:lnTo>
                    <a:pt x="59916" y="920818"/>
                  </a:lnTo>
                  <a:lnTo>
                    <a:pt x="97754" y="973610"/>
                  </a:lnTo>
                  <a:lnTo>
                    <a:pt x="144100" y="1024544"/>
                  </a:lnTo>
                  <a:lnTo>
                    <a:pt x="198571" y="1073445"/>
                  </a:lnTo>
                  <a:lnTo>
                    <a:pt x="228734" y="1097080"/>
                  </a:lnTo>
                  <a:lnTo>
                    <a:pt x="260785" y="1120142"/>
                  </a:lnTo>
                  <a:lnTo>
                    <a:pt x="294677" y="1142609"/>
                  </a:lnTo>
                  <a:lnTo>
                    <a:pt x="330360" y="1164460"/>
                  </a:lnTo>
                  <a:lnTo>
                    <a:pt x="367788" y="1185673"/>
                  </a:lnTo>
                  <a:lnTo>
                    <a:pt x="406913" y="1206226"/>
                  </a:lnTo>
                  <a:lnTo>
                    <a:pt x="447687" y="1226099"/>
                  </a:lnTo>
                  <a:lnTo>
                    <a:pt x="490062" y="1245269"/>
                  </a:lnTo>
                  <a:lnTo>
                    <a:pt x="533990" y="1263714"/>
                  </a:lnTo>
                  <a:lnTo>
                    <a:pt x="579424" y="1281414"/>
                  </a:lnTo>
                  <a:lnTo>
                    <a:pt x="626316" y="1298346"/>
                  </a:lnTo>
                  <a:lnTo>
                    <a:pt x="674617" y="1314489"/>
                  </a:lnTo>
                  <a:lnTo>
                    <a:pt x="724281" y="1329821"/>
                  </a:lnTo>
                  <a:lnTo>
                    <a:pt x="775259" y="1344321"/>
                  </a:lnTo>
                  <a:lnTo>
                    <a:pt x="827504" y="1357966"/>
                  </a:lnTo>
                  <a:lnTo>
                    <a:pt x="880968" y="1370736"/>
                  </a:lnTo>
                  <a:lnTo>
                    <a:pt x="935602" y="1382609"/>
                  </a:lnTo>
                  <a:lnTo>
                    <a:pt x="991360" y="1393563"/>
                  </a:lnTo>
                  <a:lnTo>
                    <a:pt x="1048193" y="1403576"/>
                  </a:lnTo>
                  <a:lnTo>
                    <a:pt x="1106054" y="1412626"/>
                  </a:lnTo>
                  <a:lnTo>
                    <a:pt x="1164895" y="1420694"/>
                  </a:lnTo>
                  <a:lnTo>
                    <a:pt x="1224668" y="1427755"/>
                  </a:lnTo>
                  <a:lnTo>
                    <a:pt x="1285324" y="1433790"/>
                  </a:lnTo>
                  <a:lnTo>
                    <a:pt x="1346818" y="1438776"/>
                  </a:lnTo>
                  <a:lnTo>
                    <a:pt x="1409100" y="1442691"/>
                  </a:lnTo>
                  <a:lnTo>
                    <a:pt x="1472123" y="1445515"/>
                  </a:lnTo>
                  <a:lnTo>
                    <a:pt x="1535838" y="1447225"/>
                  </a:lnTo>
                  <a:lnTo>
                    <a:pt x="1600200" y="1447800"/>
                  </a:lnTo>
                  <a:lnTo>
                    <a:pt x="1664561" y="1447225"/>
                  </a:lnTo>
                  <a:lnTo>
                    <a:pt x="1728276" y="1445515"/>
                  </a:lnTo>
                  <a:lnTo>
                    <a:pt x="1791299" y="1442691"/>
                  </a:lnTo>
                  <a:lnTo>
                    <a:pt x="1853581" y="1438776"/>
                  </a:lnTo>
                  <a:lnTo>
                    <a:pt x="1915075" y="1433790"/>
                  </a:lnTo>
                  <a:lnTo>
                    <a:pt x="1975731" y="1427755"/>
                  </a:lnTo>
                  <a:lnTo>
                    <a:pt x="2035504" y="1420694"/>
                  </a:lnTo>
                  <a:lnTo>
                    <a:pt x="2094345" y="1412626"/>
                  </a:lnTo>
                  <a:lnTo>
                    <a:pt x="2152206" y="1403576"/>
                  </a:lnTo>
                  <a:lnTo>
                    <a:pt x="2209039" y="1393563"/>
                  </a:lnTo>
                  <a:lnTo>
                    <a:pt x="2264797" y="1382609"/>
                  </a:lnTo>
                  <a:lnTo>
                    <a:pt x="2319431" y="1370736"/>
                  </a:lnTo>
                  <a:lnTo>
                    <a:pt x="2372895" y="1357966"/>
                  </a:lnTo>
                  <a:lnTo>
                    <a:pt x="2425140" y="1344321"/>
                  </a:lnTo>
                  <a:lnTo>
                    <a:pt x="2476118" y="1329821"/>
                  </a:lnTo>
                  <a:lnTo>
                    <a:pt x="2525782" y="1314489"/>
                  </a:lnTo>
                  <a:lnTo>
                    <a:pt x="2574083" y="1298346"/>
                  </a:lnTo>
                  <a:lnTo>
                    <a:pt x="2620975" y="1281414"/>
                  </a:lnTo>
                  <a:lnTo>
                    <a:pt x="2666409" y="1263714"/>
                  </a:lnTo>
                  <a:lnTo>
                    <a:pt x="2710337" y="1245269"/>
                  </a:lnTo>
                  <a:lnTo>
                    <a:pt x="2752712" y="1226099"/>
                  </a:lnTo>
                  <a:lnTo>
                    <a:pt x="2793486" y="1206226"/>
                  </a:lnTo>
                  <a:lnTo>
                    <a:pt x="2832611" y="1185673"/>
                  </a:lnTo>
                  <a:lnTo>
                    <a:pt x="2870039" y="1164460"/>
                  </a:lnTo>
                  <a:lnTo>
                    <a:pt x="2905722" y="1142609"/>
                  </a:lnTo>
                  <a:lnTo>
                    <a:pt x="2939614" y="1120142"/>
                  </a:lnTo>
                  <a:lnTo>
                    <a:pt x="2971665" y="1097080"/>
                  </a:lnTo>
                  <a:lnTo>
                    <a:pt x="3001828" y="1073445"/>
                  </a:lnTo>
                  <a:lnTo>
                    <a:pt x="3056299" y="1024544"/>
                  </a:lnTo>
                  <a:lnTo>
                    <a:pt x="3102645" y="973610"/>
                  </a:lnTo>
                  <a:lnTo>
                    <a:pt x="3140483" y="920818"/>
                  </a:lnTo>
                  <a:lnTo>
                    <a:pt x="3169432" y="866339"/>
                  </a:lnTo>
                  <a:lnTo>
                    <a:pt x="3189108" y="810347"/>
                  </a:lnTo>
                  <a:lnTo>
                    <a:pt x="3199129" y="753014"/>
                  </a:lnTo>
                  <a:lnTo>
                    <a:pt x="3200400" y="723900"/>
                  </a:lnTo>
                  <a:lnTo>
                    <a:pt x="3199129" y="694785"/>
                  </a:lnTo>
                  <a:lnTo>
                    <a:pt x="3189108" y="637452"/>
                  </a:lnTo>
                  <a:lnTo>
                    <a:pt x="3169432" y="581460"/>
                  </a:lnTo>
                  <a:lnTo>
                    <a:pt x="3140483" y="526981"/>
                  </a:lnTo>
                  <a:lnTo>
                    <a:pt x="3102645" y="474189"/>
                  </a:lnTo>
                  <a:lnTo>
                    <a:pt x="3056299" y="423255"/>
                  </a:lnTo>
                  <a:lnTo>
                    <a:pt x="3001828" y="374354"/>
                  </a:lnTo>
                  <a:lnTo>
                    <a:pt x="2971665" y="350719"/>
                  </a:lnTo>
                  <a:lnTo>
                    <a:pt x="2939614" y="327657"/>
                  </a:lnTo>
                  <a:lnTo>
                    <a:pt x="2905722" y="305190"/>
                  </a:lnTo>
                  <a:lnTo>
                    <a:pt x="2870039" y="283339"/>
                  </a:lnTo>
                  <a:lnTo>
                    <a:pt x="2832611" y="262126"/>
                  </a:lnTo>
                  <a:lnTo>
                    <a:pt x="2793486" y="241573"/>
                  </a:lnTo>
                  <a:lnTo>
                    <a:pt x="2752712" y="221700"/>
                  </a:lnTo>
                  <a:lnTo>
                    <a:pt x="2710337" y="202530"/>
                  </a:lnTo>
                  <a:lnTo>
                    <a:pt x="2666409" y="184085"/>
                  </a:lnTo>
                  <a:lnTo>
                    <a:pt x="2620975" y="166385"/>
                  </a:lnTo>
                  <a:lnTo>
                    <a:pt x="2574083" y="149453"/>
                  </a:lnTo>
                  <a:lnTo>
                    <a:pt x="2525782" y="133310"/>
                  </a:lnTo>
                  <a:lnTo>
                    <a:pt x="2476118" y="117978"/>
                  </a:lnTo>
                  <a:lnTo>
                    <a:pt x="2425140" y="103478"/>
                  </a:lnTo>
                  <a:lnTo>
                    <a:pt x="2372895" y="89833"/>
                  </a:lnTo>
                  <a:lnTo>
                    <a:pt x="2319431" y="77063"/>
                  </a:lnTo>
                  <a:lnTo>
                    <a:pt x="2264797" y="65190"/>
                  </a:lnTo>
                  <a:lnTo>
                    <a:pt x="2209039" y="54236"/>
                  </a:lnTo>
                  <a:lnTo>
                    <a:pt x="2152206" y="44223"/>
                  </a:lnTo>
                  <a:lnTo>
                    <a:pt x="2094345" y="35173"/>
                  </a:lnTo>
                  <a:lnTo>
                    <a:pt x="2035504" y="27105"/>
                  </a:lnTo>
                  <a:lnTo>
                    <a:pt x="1975731" y="20044"/>
                  </a:lnTo>
                  <a:lnTo>
                    <a:pt x="1915075" y="14009"/>
                  </a:lnTo>
                  <a:lnTo>
                    <a:pt x="1853581" y="9023"/>
                  </a:lnTo>
                  <a:lnTo>
                    <a:pt x="1791299" y="5108"/>
                  </a:lnTo>
                  <a:lnTo>
                    <a:pt x="1728276" y="2284"/>
                  </a:lnTo>
                  <a:lnTo>
                    <a:pt x="1664561" y="574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76871" y="4876800"/>
              <a:ext cx="3200400" cy="1447800"/>
            </a:xfrm>
            <a:custGeom>
              <a:avLst/>
              <a:gdLst/>
              <a:ahLst/>
              <a:cxnLst/>
              <a:rect l="l" t="t" r="r" b="b"/>
              <a:pathLst>
                <a:path w="3200400" h="1447800">
                  <a:moveTo>
                    <a:pt x="0" y="723900"/>
                  </a:moveTo>
                  <a:lnTo>
                    <a:pt x="5050" y="665962"/>
                  </a:lnTo>
                  <a:lnTo>
                    <a:pt x="19946" y="609278"/>
                  </a:lnTo>
                  <a:lnTo>
                    <a:pt x="44306" y="554021"/>
                  </a:lnTo>
                  <a:lnTo>
                    <a:pt x="77747" y="500363"/>
                  </a:lnTo>
                  <a:lnTo>
                    <a:pt x="119887" y="448479"/>
                  </a:lnTo>
                  <a:lnTo>
                    <a:pt x="170344" y="398539"/>
                  </a:lnTo>
                  <a:lnTo>
                    <a:pt x="228734" y="350719"/>
                  </a:lnTo>
                  <a:lnTo>
                    <a:pt x="260785" y="327657"/>
                  </a:lnTo>
                  <a:lnTo>
                    <a:pt x="294677" y="305190"/>
                  </a:lnTo>
                  <a:lnTo>
                    <a:pt x="330360" y="283339"/>
                  </a:lnTo>
                  <a:lnTo>
                    <a:pt x="367788" y="262126"/>
                  </a:lnTo>
                  <a:lnTo>
                    <a:pt x="406913" y="241573"/>
                  </a:lnTo>
                  <a:lnTo>
                    <a:pt x="447687" y="221700"/>
                  </a:lnTo>
                  <a:lnTo>
                    <a:pt x="490062" y="202530"/>
                  </a:lnTo>
                  <a:lnTo>
                    <a:pt x="533990" y="184085"/>
                  </a:lnTo>
                  <a:lnTo>
                    <a:pt x="579424" y="166385"/>
                  </a:lnTo>
                  <a:lnTo>
                    <a:pt x="626316" y="149453"/>
                  </a:lnTo>
                  <a:lnTo>
                    <a:pt x="674617" y="133310"/>
                  </a:lnTo>
                  <a:lnTo>
                    <a:pt x="724281" y="117978"/>
                  </a:lnTo>
                  <a:lnTo>
                    <a:pt x="775259" y="103478"/>
                  </a:lnTo>
                  <a:lnTo>
                    <a:pt x="827504" y="89833"/>
                  </a:lnTo>
                  <a:lnTo>
                    <a:pt x="880968" y="77063"/>
                  </a:lnTo>
                  <a:lnTo>
                    <a:pt x="935602" y="65190"/>
                  </a:lnTo>
                  <a:lnTo>
                    <a:pt x="991360" y="54236"/>
                  </a:lnTo>
                  <a:lnTo>
                    <a:pt x="1048193" y="44223"/>
                  </a:lnTo>
                  <a:lnTo>
                    <a:pt x="1106054" y="35173"/>
                  </a:lnTo>
                  <a:lnTo>
                    <a:pt x="1164895" y="27105"/>
                  </a:lnTo>
                  <a:lnTo>
                    <a:pt x="1224668" y="20044"/>
                  </a:lnTo>
                  <a:lnTo>
                    <a:pt x="1285324" y="14009"/>
                  </a:lnTo>
                  <a:lnTo>
                    <a:pt x="1346818" y="9023"/>
                  </a:lnTo>
                  <a:lnTo>
                    <a:pt x="1409100" y="5108"/>
                  </a:lnTo>
                  <a:lnTo>
                    <a:pt x="1472123" y="2284"/>
                  </a:lnTo>
                  <a:lnTo>
                    <a:pt x="1535838" y="574"/>
                  </a:lnTo>
                  <a:lnTo>
                    <a:pt x="1600200" y="0"/>
                  </a:lnTo>
                  <a:lnTo>
                    <a:pt x="1664561" y="574"/>
                  </a:lnTo>
                  <a:lnTo>
                    <a:pt x="1728276" y="2284"/>
                  </a:lnTo>
                  <a:lnTo>
                    <a:pt x="1791299" y="5108"/>
                  </a:lnTo>
                  <a:lnTo>
                    <a:pt x="1853581" y="9023"/>
                  </a:lnTo>
                  <a:lnTo>
                    <a:pt x="1915075" y="14009"/>
                  </a:lnTo>
                  <a:lnTo>
                    <a:pt x="1975731" y="20044"/>
                  </a:lnTo>
                  <a:lnTo>
                    <a:pt x="2035504" y="27105"/>
                  </a:lnTo>
                  <a:lnTo>
                    <a:pt x="2094345" y="35173"/>
                  </a:lnTo>
                  <a:lnTo>
                    <a:pt x="2152206" y="44223"/>
                  </a:lnTo>
                  <a:lnTo>
                    <a:pt x="2209039" y="54236"/>
                  </a:lnTo>
                  <a:lnTo>
                    <a:pt x="2264797" y="65190"/>
                  </a:lnTo>
                  <a:lnTo>
                    <a:pt x="2319431" y="77063"/>
                  </a:lnTo>
                  <a:lnTo>
                    <a:pt x="2372895" y="89833"/>
                  </a:lnTo>
                  <a:lnTo>
                    <a:pt x="2425140" y="103478"/>
                  </a:lnTo>
                  <a:lnTo>
                    <a:pt x="2476118" y="117978"/>
                  </a:lnTo>
                  <a:lnTo>
                    <a:pt x="2525782" y="133310"/>
                  </a:lnTo>
                  <a:lnTo>
                    <a:pt x="2574083" y="149453"/>
                  </a:lnTo>
                  <a:lnTo>
                    <a:pt x="2620975" y="166385"/>
                  </a:lnTo>
                  <a:lnTo>
                    <a:pt x="2666409" y="184085"/>
                  </a:lnTo>
                  <a:lnTo>
                    <a:pt x="2710337" y="202530"/>
                  </a:lnTo>
                  <a:lnTo>
                    <a:pt x="2752712" y="221700"/>
                  </a:lnTo>
                  <a:lnTo>
                    <a:pt x="2793486" y="241573"/>
                  </a:lnTo>
                  <a:lnTo>
                    <a:pt x="2832611" y="262126"/>
                  </a:lnTo>
                  <a:lnTo>
                    <a:pt x="2870039" y="283339"/>
                  </a:lnTo>
                  <a:lnTo>
                    <a:pt x="2905722" y="305190"/>
                  </a:lnTo>
                  <a:lnTo>
                    <a:pt x="2939614" y="327657"/>
                  </a:lnTo>
                  <a:lnTo>
                    <a:pt x="2971665" y="350719"/>
                  </a:lnTo>
                  <a:lnTo>
                    <a:pt x="3001828" y="374354"/>
                  </a:lnTo>
                  <a:lnTo>
                    <a:pt x="3056299" y="423255"/>
                  </a:lnTo>
                  <a:lnTo>
                    <a:pt x="3102645" y="474189"/>
                  </a:lnTo>
                  <a:lnTo>
                    <a:pt x="3140483" y="526981"/>
                  </a:lnTo>
                  <a:lnTo>
                    <a:pt x="3169432" y="581460"/>
                  </a:lnTo>
                  <a:lnTo>
                    <a:pt x="3189108" y="637452"/>
                  </a:lnTo>
                  <a:lnTo>
                    <a:pt x="3199129" y="694785"/>
                  </a:lnTo>
                  <a:lnTo>
                    <a:pt x="3200400" y="723900"/>
                  </a:lnTo>
                  <a:lnTo>
                    <a:pt x="3199129" y="753014"/>
                  </a:lnTo>
                  <a:lnTo>
                    <a:pt x="3189108" y="810347"/>
                  </a:lnTo>
                  <a:lnTo>
                    <a:pt x="3169432" y="866339"/>
                  </a:lnTo>
                  <a:lnTo>
                    <a:pt x="3140483" y="920818"/>
                  </a:lnTo>
                  <a:lnTo>
                    <a:pt x="3102645" y="973610"/>
                  </a:lnTo>
                  <a:lnTo>
                    <a:pt x="3056299" y="1024544"/>
                  </a:lnTo>
                  <a:lnTo>
                    <a:pt x="3001828" y="1073445"/>
                  </a:lnTo>
                  <a:lnTo>
                    <a:pt x="2971665" y="1097080"/>
                  </a:lnTo>
                  <a:lnTo>
                    <a:pt x="2939614" y="1120142"/>
                  </a:lnTo>
                  <a:lnTo>
                    <a:pt x="2905722" y="1142609"/>
                  </a:lnTo>
                  <a:lnTo>
                    <a:pt x="2870039" y="1164460"/>
                  </a:lnTo>
                  <a:lnTo>
                    <a:pt x="2832611" y="1185673"/>
                  </a:lnTo>
                  <a:lnTo>
                    <a:pt x="2793486" y="1206226"/>
                  </a:lnTo>
                  <a:lnTo>
                    <a:pt x="2752712" y="1226099"/>
                  </a:lnTo>
                  <a:lnTo>
                    <a:pt x="2710337" y="1245269"/>
                  </a:lnTo>
                  <a:lnTo>
                    <a:pt x="2666409" y="1263714"/>
                  </a:lnTo>
                  <a:lnTo>
                    <a:pt x="2620975" y="1281414"/>
                  </a:lnTo>
                  <a:lnTo>
                    <a:pt x="2574083" y="1298346"/>
                  </a:lnTo>
                  <a:lnTo>
                    <a:pt x="2525782" y="1314489"/>
                  </a:lnTo>
                  <a:lnTo>
                    <a:pt x="2476118" y="1329821"/>
                  </a:lnTo>
                  <a:lnTo>
                    <a:pt x="2425140" y="1344321"/>
                  </a:lnTo>
                  <a:lnTo>
                    <a:pt x="2372895" y="1357966"/>
                  </a:lnTo>
                  <a:lnTo>
                    <a:pt x="2319431" y="1370736"/>
                  </a:lnTo>
                  <a:lnTo>
                    <a:pt x="2264797" y="1382609"/>
                  </a:lnTo>
                  <a:lnTo>
                    <a:pt x="2209039" y="1393563"/>
                  </a:lnTo>
                  <a:lnTo>
                    <a:pt x="2152206" y="1403576"/>
                  </a:lnTo>
                  <a:lnTo>
                    <a:pt x="2094345" y="1412626"/>
                  </a:lnTo>
                  <a:lnTo>
                    <a:pt x="2035504" y="1420694"/>
                  </a:lnTo>
                  <a:lnTo>
                    <a:pt x="1975731" y="1427755"/>
                  </a:lnTo>
                  <a:lnTo>
                    <a:pt x="1915075" y="1433790"/>
                  </a:lnTo>
                  <a:lnTo>
                    <a:pt x="1853581" y="1438776"/>
                  </a:lnTo>
                  <a:lnTo>
                    <a:pt x="1791299" y="1442691"/>
                  </a:lnTo>
                  <a:lnTo>
                    <a:pt x="1728276" y="1445515"/>
                  </a:lnTo>
                  <a:lnTo>
                    <a:pt x="1664561" y="1447225"/>
                  </a:lnTo>
                  <a:lnTo>
                    <a:pt x="1600200" y="1447800"/>
                  </a:lnTo>
                  <a:lnTo>
                    <a:pt x="1535838" y="1447225"/>
                  </a:lnTo>
                  <a:lnTo>
                    <a:pt x="1472123" y="1445515"/>
                  </a:lnTo>
                  <a:lnTo>
                    <a:pt x="1409100" y="1442691"/>
                  </a:lnTo>
                  <a:lnTo>
                    <a:pt x="1346818" y="1438776"/>
                  </a:lnTo>
                  <a:lnTo>
                    <a:pt x="1285324" y="1433790"/>
                  </a:lnTo>
                  <a:lnTo>
                    <a:pt x="1224668" y="1427755"/>
                  </a:lnTo>
                  <a:lnTo>
                    <a:pt x="1164895" y="1420694"/>
                  </a:lnTo>
                  <a:lnTo>
                    <a:pt x="1106054" y="1412626"/>
                  </a:lnTo>
                  <a:lnTo>
                    <a:pt x="1048193" y="1403576"/>
                  </a:lnTo>
                  <a:lnTo>
                    <a:pt x="991360" y="1393563"/>
                  </a:lnTo>
                  <a:lnTo>
                    <a:pt x="935602" y="1382609"/>
                  </a:lnTo>
                  <a:lnTo>
                    <a:pt x="880968" y="1370736"/>
                  </a:lnTo>
                  <a:lnTo>
                    <a:pt x="827504" y="1357966"/>
                  </a:lnTo>
                  <a:lnTo>
                    <a:pt x="775259" y="1344321"/>
                  </a:lnTo>
                  <a:lnTo>
                    <a:pt x="724281" y="1329821"/>
                  </a:lnTo>
                  <a:lnTo>
                    <a:pt x="674617" y="1314489"/>
                  </a:lnTo>
                  <a:lnTo>
                    <a:pt x="626316" y="1298346"/>
                  </a:lnTo>
                  <a:lnTo>
                    <a:pt x="579424" y="1281414"/>
                  </a:lnTo>
                  <a:lnTo>
                    <a:pt x="533990" y="1263714"/>
                  </a:lnTo>
                  <a:lnTo>
                    <a:pt x="490062" y="1245269"/>
                  </a:lnTo>
                  <a:lnTo>
                    <a:pt x="447687" y="1226099"/>
                  </a:lnTo>
                  <a:lnTo>
                    <a:pt x="406913" y="1206226"/>
                  </a:lnTo>
                  <a:lnTo>
                    <a:pt x="367788" y="1185673"/>
                  </a:lnTo>
                  <a:lnTo>
                    <a:pt x="330360" y="1164460"/>
                  </a:lnTo>
                  <a:lnTo>
                    <a:pt x="294677" y="1142609"/>
                  </a:lnTo>
                  <a:lnTo>
                    <a:pt x="260785" y="1120142"/>
                  </a:lnTo>
                  <a:lnTo>
                    <a:pt x="228734" y="1097080"/>
                  </a:lnTo>
                  <a:lnTo>
                    <a:pt x="198571" y="1073445"/>
                  </a:lnTo>
                  <a:lnTo>
                    <a:pt x="144100" y="1024544"/>
                  </a:lnTo>
                  <a:lnTo>
                    <a:pt x="97754" y="973610"/>
                  </a:lnTo>
                  <a:lnTo>
                    <a:pt x="59916" y="920818"/>
                  </a:lnTo>
                  <a:lnTo>
                    <a:pt x="30967" y="866339"/>
                  </a:lnTo>
                  <a:lnTo>
                    <a:pt x="11291" y="810347"/>
                  </a:lnTo>
                  <a:lnTo>
                    <a:pt x="1270" y="753014"/>
                  </a:lnTo>
                  <a:lnTo>
                    <a:pt x="0" y="7239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1419" y="4978907"/>
              <a:ext cx="2190750" cy="10629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12379" y="5558027"/>
              <a:ext cx="1960626" cy="1062990"/>
            </a:xfrm>
            <a:prstGeom prst="rect">
              <a:avLst/>
            </a:prstGeom>
          </p:spPr>
        </p:pic>
      </p:grp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838947" y="5090871"/>
            <a:ext cx="1480820" cy="1184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025" marR="5080" indent="-60960">
              <a:lnSpc>
                <a:spcPct val="100000"/>
              </a:lnSpc>
              <a:spcBef>
                <a:spcPts val="105"/>
              </a:spcBef>
            </a:pPr>
            <a:r>
              <a:rPr sz="3800" b="1" spc="-10" dirty="0">
                <a:solidFill>
                  <a:srgbClr val="FFFFFF"/>
                </a:solidFill>
                <a:latin typeface="Calibri"/>
                <a:cs typeface="Calibri"/>
              </a:rPr>
              <a:t>Human Health</a:t>
            </a:r>
            <a:endParaRPr sz="3800">
              <a:latin typeface="Calibri"/>
              <a:cs typeface="Calibri"/>
            </a:endParaRPr>
          </a:p>
        </p:txBody>
      </p:sp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97964" y="3279647"/>
            <a:ext cx="6651498" cy="11727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6231" y="1407413"/>
            <a:ext cx="8783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035" indent="-267335">
              <a:lnSpc>
                <a:spcPct val="100000"/>
              </a:lnSpc>
              <a:spcBef>
                <a:spcPts val="95"/>
              </a:spcBef>
              <a:buClr>
                <a:srgbClr val="FB0128"/>
              </a:buClr>
              <a:buSzPct val="119642"/>
              <a:buFont typeface="Times New Roman"/>
              <a:buChar char="•"/>
              <a:tabLst>
                <a:tab pos="280035" algn="l"/>
              </a:tabLst>
            </a:pPr>
            <a:r>
              <a:rPr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Studying</a:t>
            </a:r>
            <a:r>
              <a:rPr sz="2800" b="1" spc="-7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shellfish</a:t>
            </a:r>
            <a:r>
              <a:rPr sz="2800" b="1" spc="-85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and</a:t>
            </a:r>
            <a:r>
              <a:rPr sz="2800" b="1" spc="-85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finfish</a:t>
            </a:r>
            <a:r>
              <a:rPr sz="2800" b="1" spc="-7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of</a:t>
            </a:r>
            <a:r>
              <a:rPr sz="2800" b="1" spc="-8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commercial</a:t>
            </a:r>
            <a:r>
              <a:rPr sz="2800" b="1" spc="-70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8F8F8"/>
                </a:solidFill>
                <a:latin typeface="Times New Roman"/>
                <a:cs typeface="Times New Roman"/>
              </a:rPr>
              <a:t>importance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88207" y="2208276"/>
            <a:ext cx="3162300" cy="1831975"/>
            <a:chOff x="3188207" y="2208276"/>
            <a:chExt cx="3162300" cy="1831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99" y="2220383"/>
              <a:ext cx="3125318" cy="17953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94303" y="2214372"/>
              <a:ext cx="3150235" cy="1819910"/>
            </a:xfrm>
            <a:custGeom>
              <a:avLst/>
              <a:gdLst/>
              <a:ahLst/>
              <a:cxnLst/>
              <a:rect l="l" t="t" r="r" b="b"/>
              <a:pathLst>
                <a:path w="3150235" h="1819910">
                  <a:moveTo>
                    <a:pt x="0" y="1819655"/>
                  </a:moveTo>
                  <a:lnTo>
                    <a:pt x="3150108" y="1819655"/>
                  </a:lnTo>
                  <a:lnTo>
                    <a:pt x="3150108" y="0"/>
                  </a:lnTo>
                  <a:lnTo>
                    <a:pt x="0" y="0"/>
                  </a:lnTo>
                  <a:lnTo>
                    <a:pt x="0" y="181965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2209800"/>
            <a:ext cx="2514600" cy="1825752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7104" y="2459735"/>
            <a:ext cx="3709543" cy="1326134"/>
          </a:xfrm>
          <a:prstGeom prst="rect">
            <a:avLst/>
          </a:prstGeom>
        </p:spPr>
      </p:pic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3561" y="381127"/>
            <a:ext cx="82956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EDEFA8"/>
                </a:solidFill>
                <a:latin typeface="Calibri"/>
                <a:cs typeface="Calibri"/>
              </a:rPr>
              <a:t>Aquaculture</a:t>
            </a:r>
            <a:r>
              <a:rPr sz="4000" spc="-90" dirty="0">
                <a:solidFill>
                  <a:srgbClr val="EDEFA8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DEFA8"/>
                </a:solidFill>
                <a:latin typeface="Calibri"/>
                <a:cs typeface="Calibri"/>
              </a:rPr>
              <a:t>and</a:t>
            </a:r>
            <a:r>
              <a:rPr sz="4000" spc="-100" dirty="0">
                <a:solidFill>
                  <a:srgbClr val="EDEFA8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EDEFA8"/>
                </a:solidFill>
                <a:latin typeface="Calibri"/>
                <a:cs typeface="Calibri"/>
              </a:rPr>
              <a:t>Fishery</a:t>
            </a:r>
            <a:r>
              <a:rPr sz="4000" spc="-80" dirty="0">
                <a:solidFill>
                  <a:srgbClr val="EDEFA8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EDEFA8"/>
                </a:solidFill>
                <a:latin typeface="Calibri"/>
                <a:cs typeface="Calibri"/>
              </a:rPr>
              <a:t>Biotechnology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036" y="367284"/>
            <a:ext cx="8982075" cy="711200"/>
            <a:chOff x="669036" y="367284"/>
            <a:chExt cx="8982075" cy="7112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036" y="367284"/>
              <a:ext cx="8957310" cy="6865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420" y="391668"/>
              <a:ext cx="8957310" cy="68656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2752" y="381000"/>
              <a:ext cx="8956675" cy="685800"/>
            </a:xfrm>
            <a:custGeom>
              <a:avLst/>
              <a:gdLst/>
              <a:ahLst/>
              <a:cxnLst/>
              <a:rect l="l" t="t" r="r" b="b"/>
              <a:pathLst>
                <a:path w="8956675" h="685800">
                  <a:moveTo>
                    <a:pt x="8956548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8956548" y="685800"/>
                  </a:lnTo>
                  <a:lnTo>
                    <a:pt x="89565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48271" y="4113276"/>
            <a:ext cx="3205480" cy="2400300"/>
            <a:chOff x="6748271" y="4113276"/>
            <a:chExt cx="3205480" cy="240030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7415" y="4122420"/>
              <a:ext cx="3186683" cy="23820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52843" y="4117848"/>
              <a:ext cx="3195955" cy="2391410"/>
            </a:xfrm>
            <a:custGeom>
              <a:avLst/>
              <a:gdLst/>
              <a:ahLst/>
              <a:cxnLst/>
              <a:rect l="l" t="t" r="r" b="b"/>
              <a:pathLst>
                <a:path w="3195954" h="2391409">
                  <a:moveTo>
                    <a:pt x="0" y="2391156"/>
                  </a:moveTo>
                  <a:lnTo>
                    <a:pt x="3195828" y="2391156"/>
                  </a:lnTo>
                  <a:lnTo>
                    <a:pt x="3195828" y="0"/>
                  </a:lnTo>
                  <a:lnTo>
                    <a:pt x="0" y="0"/>
                  </a:lnTo>
                  <a:lnTo>
                    <a:pt x="0" y="239115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9059" y="4236846"/>
            <a:ext cx="5881370" cy="2339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39687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Basic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applied</a:t>
            </a:r>
            <a:r>
              <a:rPr sz="24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studies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life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cycle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physiology</a:t>
            </a:r>
            <a:r>
              <a:rPr sz="24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mass</a:t>
            </a:r>
            <a:r>
              <a:rPr sz="24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production:</a:t>
            </a:r>
            <a:endParaRPr sz="2400">
              <a:latin typeface="Times New Roman"/>
              <a:cs typeface="Times New Roman"/>
            </a:endParaRPr>
          </a:p>
          <a:p>
            <a:pPr marL="34925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bench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industry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35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Reproduction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(fertility</a:t>
            </a:r>
            <a:r>
              <a:rPr sz="2400" b="1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sterility),</a:t>
            </a:r>
            <a:r>
              <a:rPr sz="2400" b="1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larval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rearing,</a:t>
            </a:r>
            <a:r>
              <a:rPr sz="2400" b="1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growth,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nutrition,</a:t>
            </a:r>
            <a:r>
              <a:rPr sz="24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vaccine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development,</a:t>
            </a:r>
            <a:r>
              <a:rPr sz="24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sustainable</a:t>
            </a:r>
            <a:r>
              <a:rPr sz="24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production</a:t>
            </a:r>
            <a:r>
              <a:rPr sz="24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systems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84" y="138684"/>
            <a:ext cx="10160000" cy="946150"/>
            <a:chOff x="100584" y="138684"/>
            <a:chExt cx="10160000" cy="946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138684"/>
              <a:ext cx="10135362" cy="9212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163068"/>
              <a:ext cx="10135362" cy="9212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00" y="152400"/>
              <a:ext cx="10134600" cy="920750"/>
            </a:xfrm>
            <a:custGeom>
              <a:avLst/>
              <a:gdLst/>
              <a:ahLst/>
              <a:cxnLst/>
              <a:rect l="l" t="t" r="r" b="b"/>
              <a:pathLst>
                <a:path w="10134600" h="920750">
                  <a:moveTo>
                    <a:pt x="10134600" y="0"/>
                  </a:moveTo>
                  <a:lnTo>
                    <a:pt x="0" y="0"/>
                  </a:lnTo>
                  <a:lnTo>
                    <a:pt x="0" y="920496"/>
                  </a:lnTo>
                  <a:lnTo>
                    <a:pt x="10134600" y="920496"/>
                  </a:lnTo>
                  <a:lnTo>
                    <a:pt x="10134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0733" y="313131"/>
            <a:ext cx="99009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011680" algn="l"/>
              </a:tabLst>
            </a:pPr>
            <a:r>
              <a:rPr dirty="0">
                <a:solidFill>
                  <a:srgbClr val="FDFF97"/>
                </a:solidFill>
              </a:rPr>
              <a:t>2,000</a:t>
            </a:r>
            <a:r>
              <a:rPr spc="-40" dirty="0">
                <a:solidFill>
                  <a:srgbClr val="FDFF97"/>
                </a:solidFill>
              </a:rPr>
              <a:t> </a:t>
            </a:r>
            <a:r>
              <a:rPr spc="-25" dirty="0">
                <a:solidFill>
                  <a:srgbClr val="FDFF97"/>
                </a:solidFill>
              </a:rPr>
              <a:t>m</a:t>
            </a:r>
            <a:r>
              <a:rPr sz="3600" spc="-37" baseline="25462" dirty="0">
                <a:solidFill>
                  <a:srgbClr val="FDFF97"/>
                </a:solidFill>
              </a:rPr>
              <a:t>2</a:t>
            </a:r>
            <a:r>
              <a:rPr sz="3600" baseline="25462" dirty="0">
                <a:solidFill>
                  <a:srgbClr val="FDFF97"/>
                </a:solidFill>
              </a:rPr>
              <a:t>	</a:t>
            </a:r>
            <a:r>
              <a:rPr sz="3600" dirty="0">
                <a:solidFill>
                  <a:srgbClr val="FDFF97"/>
                </a:solidFill>
              </a:rPr>
              <a:t>Aquaculture</a:t>
            </a:r>
            <a:r>
              <a:rPr sz="3600" spc="-20" dirty="0">
                <a:solidFill>
                  <a:srgbClr val="FDFF97"/>
                </a:solidFill>
              </a:rPr>
              <a:t> </a:t>
            </a:r>
            <a:r>
              <a:rPr sz="3600" dirty="0">
                <a:solidFill>
                  <a:srgbClr val="FDFF97"/>
                </a:solidFill>
              </a:rPr>
              <a:t>Research</a:t>
            </a:r>
            <a:r>
              <a:rPr sz="3600" spc="-50" dirty="0">
                <a:solidFill>
                  <a:srgbClr val="FDFF97"/>
                </a:solidFill>
              </a:rPr>
              <a:t> </a:t>
            </a:r>
            <a:r>
              <a:rPr sz="3600" dirty="0">
                <a:solidFill>
                  <a:srgbClr val="FDFF97"/>
                </a:solidFill>
              </a:rPr>
              <a:t>Center</a:t>
            </a:r>
            <a:r>
              <a:rPr sz="3600" spc="-15" dirty="0">
                <a:solidFill>
                  <a:srgbClr val="FDFF97"/>
                </a:solidFill>
              </a:rPr>
              <a:t> </a:t>
            </a:r>
            <a:r>
              <a:rPr sz="3600" spc="-10" dirty="0">
                <a:solidFill>
                  <a:srgbClr val="FDFF97"/>
                </a:solidFill>
              </a:rPr>
              <a:t>(ARC)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334670" y="965545"/>
            <a:ext cx="9809480" cy="5147310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383540" indent="-284480">
              <a:lnSpc>
                <a:spcPct val="100000"/>
              </a:lnSpc>
              <a:spcBef>
                <a:spcPts val="1655"/>
              </a:spcBef>
              <a:buClr>
                <a:srgbClr val="FF0000"/>
              </a:buClr>
              <a:buFont typeface="Arial"/>
              <a:buChar char="•"/>
              <a:tabLst>
                <a:tab pos="383540" algn="l"/>
              </a:tabLst>
            </a:pP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sz="32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recirculating</a:t>
            </a:r>
            <a:r>
              <a:rPr sz="3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aquaculture</a:t>
            </a:r>
            <a:r>
              <a:rPr sz="3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  <a:p>
            <a:pPr marL="357505" indent="-245110">
              <a:lnSpc>
                <a:spcPct val="100000"/>
              </a:lnSpc>
              <a:spcBef>
                <a:spcPts val="1550"/>
              </a:spcBef>
              <a:buClr>
                <a:srgbClr val="FB0128"/>
              </a:buClr>
              <a:buFont typeface="Times New Roman"/>
              <a:buChar char="•"/>
              <a:tabLst>
                <a:tab pos="357505" algn="l"/>
              </a:tabLst>
            </a:pP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Full</a:t>
            </a:r>
            <a:r>
              <a:rPr sz="32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computer</a:t>
            </a:r>
            <a:r>
              <a:rPr sz="32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control</a:t>
            </a:r>
            <a:r>
              <a:rPr sz="32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32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sz="32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environmental</a:t>
            </a:r>
            <a:r>
              <a:rPr sz="3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conditions:</a:t>
            </a:r>
            <a:endParaRPr sz="3200">
              <a:latin typeface="Times New Roman"/>
              <a:cs typeface="Times New Roman"/>
            </a:endParaRPr>
          </a:p>
          <a:p>
            <a:pPr marL="855980" lvl="1" indent="-286385">
              <a:lnSpc>
                <a:spcPct val="100000"/>
              </a:lnSpc>
              <a:spcBef>
                <a:spcPts val="965"/>
              </a:spcBef>
              <a:buClr>
                <a:srgbClr val="FF0000"/>
              </a:buClr>
              <a:buFont typeface="Arial"/>
              <a:buChar char="•"/>
              <a:tabLst>
                <a:tab pos="855980" algn="l"/>
              </a:tabLst>
            </a:pP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Salinity-</a:t>
            </a:r>
            <a:r>
              <a:rPr sz="28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fresh</a:t>
            </a:r>
            <a:r>
              <a:rPr sz="28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8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seawater,</a:t>
            </a:r>
            <a:r>
              <a:rPr sz="28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sz="28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artificial</a:t>
            </a:r>
            <a:r>
              <a:rPr sz="28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seawater</a:t>
            </a:r>
            <a:endParaRPr sz="2800">
              <a:latin typeface="Times New Roman"/>
              <a:cs typeface="Times New Roman"/>
            </a:endParaRPr>
          </a:p>
          <a:p>
            <a:pPr marL="855980" lvl="1" indent="-286385">
              <a:lnSpc>
                <a:spcPct val="100000"/>
              </a:lnSpc>
              <a:spcBef>
                <a:spcPts val="844"/>
              </a:spcBef>
              <a:buClr>
                <a:srgbClr val="FF0000"/>
              </a:buClr>
              <a:buFont typeface="Arial"/>
              <a:buChar char="•"/>
              <a:tabLst>
                <a:tab pos="855980" algn="l"/>
              </a:tabLst>
            </a:pPr>
            <a:r>
              <a:rPr sz="2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Temperature-</a:t>
            </a:r>
            <a:r>
              <a:rPr sz="2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10-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30</a:t>
            </a:r>
            <a:r>
              <a:rPr sz="2775" b="1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75" b="1" spc="284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(50-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85</a:t>
            </a:r>
            <a:r>
              <a:rPr sz="2775" b="1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775" b="1" spc="277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F)</a:t>
            </a:r>
            <a:endParaRPr sz="2800">
              <a:latin typeface="Times New Roman"/>
              <a:cs typeface="Times New Roman"/>
            </a:endParaRPr>
          </a:p>
          <a:p>
            <a:pPr marL="855980" lvl="1" indent="-286385">
              <a:lnSpc>
                <a:spcPct val="100000"/>
              </a:lnSpc>
              <a:spcBef>
                <a:spcPts val="840"/>
              </a:spcBef>
              <a:buClr>
                <a:srgbClr val="FF0000"/>
              </a:buClr>
              <a:buFont typeface="Arial"/>
              <a:buChar char="•"/>
              <a:tabLst>
                <a:tab pos="855980" algn="l"/>
              </a:tabLst>
            </a:pP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Photoperiod-</a:t>
            </a:r>
            <a:r>
              <a:rPr sz="2800" b="1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simulating</a:t>
            </a:r>
            <a:r>
              <a:rPr sz="2800" b="1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sun</a:t>
            </a:r>
            <a:r>
              <a:rPr sz="2800" b="1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rise/set</a:t>
            </a:r>
            <a:endParaRPr sz="2800">
              <a:latin typeface="Times New Roman"/>
              <a:cs typeface="Times New Roman"/>
            </a:endParaRPr>
          </a:p>
          <a:p>
            <a:pPr marL="321310" marR="2002155" indent="-283845">
              <a:lnSpc>
                <a:spcPct val="100000"/>
              </a:lnSpc>
              <a:spcBef>
                <a:spcPts val="1445"/>
              </a:spcBef>
              <a:buClr>
                <a:srgbClr val="FB0128"/>
              </a:buClr>
              <a:buFont typeface="Arial"/>
              <a:buChar char="•"/>
              <a:tabLst>
                <a:tab pos="322580" algn="l"/>
              </a:tabLst>
            </a:pP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Continuous</a:t>
            </a:r>
            <a:r>
              <a:rPr sz="3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monitoring/controlling</a:t>
            </a:r>
            <a:r>
              <a:rPr sz="32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sz="3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tank 	</a:t>
            </a:r>
            <a:r>
              <a:rPr sz="3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parameters:</a:t>
            </a:r>
            <a:endParaRPr sz="3200">
              <a:latin typeface="Times New Roman"/>
              <a:cs typeface="Times New Roman"/>
            </a:endParaRPr>
          </a:p>
          <a:p>
            <a:pPr marL="699135" marR="1440815" lvl="1" indent="-204470">
              <a:lnSpc>
                <a:spcPct val="100000"/>
              </a:lnSpc>
              <a:spcBef>
                <a:spcPts val="970"/>
              </a:spcBef>
              <a:buClr>
                <a:srgbClr val="FF0000"/>
              </a:buClr>
              <a:buFont typeface="Arial"/>
              <a:buChar char="•"/>
              <a:tabLst>
                <a:tab pos="951865" algn="l"/>
              </a:tabLst>
            </a:pPr>
            <a:r>
              <a:rPr sz="28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Temp,</a:t>
            </a:r>
            <a:r>
              <a:rPr sz="28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salinity,</a:t>
            </a:r>
            <a:r>
              <a:rPr sz="2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oxygen,</a:t>
            </a:r>
            <a:r>
              <a:rPr sz="2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ammonia,</a:t>
            </a:r>
            <a:r>
              <a:rPr sz="2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nitrites,</a:t>
            </a:r>
            <a:r>
              <a:rPr sz="28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nitrates, 	phosphorous,</a:t>
            </a:r>
            <a:r>
              <a:rPr sz="28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775" b="1" spc="-15" baseline="-21021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S,….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48155" y="1286255"/>
            <a:ext cx="8130540" cy="5425440"/>
            <a:chOff x="1248155" y="1286255"/>
            <a:chExt cx="8130540" cy="5425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7299" y="1295399"/>
              <a:ext cx="8112252" cy="54071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52727" y="1290827"/>
              <a:ext cx="8121650" cy="5416550"/>
            </a:xfrm>
            <a:custGeom>
              <a:avLst/>
              <a:gdLst/>
              <a:ahLst/>
              <a:cxnLst/>
              <a:rect l="l" t="t" r="r" b="b"/>
              <a:pathLst>
                <a:path w="8121650" h="5416550">
                  <a:moveTo>
                    <a:pt x="0" y="5416296"/>
                  </a:moveTo>
                  <a:lnTo>
                    <a:pt x="8121396" y="5416296"/>
                  </a:lnTo>
                  <a:lnTo>
                    <a:pt x="8121396" y="0"/>
                  </a:lnTo>
                  <a:lnTo>
                    <a:pt x="0" y="0"/>
                  </a:lnTo>
                  <a:lnTo>
                    <a:pt x="0" y="541629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383" y="138684"/>
            <a:ext cx="10160000" cy="946150"/>
            <a:chOff x="24383" y="138684"/>
            <a:chExt cx="10160000" cy="9461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38684"/>
              <a:ext cx="10135362" cy="9212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7" y="163068"/>
              <a:ext cx="10135362" cy="92125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100" y="152400"/>
              <a:ext cx="10134600" cy="920750"/>
            </a:xfrm>
            <a:custGeom>
              <a:avLst/>
              <a:gdLst/>
              <a:ahLst/>
              <a:cxnLst/>
              <a:rect l="l" t="t" r="r" b="b"/>
              <a:pathLst>
                <a:path w="10134600" h="920750">
                  <a:moveTo>
                    <a:pt x="10134600" y="0"/>
                  </a:moveTo>
                  <a:lnTo>
                    <a:pt x="0" y="0"/>
                  </a:lnTo>
                  <a:lnTo>
                    <a:pt x="0" y="920496"/>
                  </a:lnTo>
                  <a:lnTo>
                    <a:pt x="10134600" y="920496"/>
                  </a:lnTo>
                  <a:lnTo>
                    <a:pt x="10134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4533" y="313131"/>
            <a:ext cx="99009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011680" algn="l"/>
              </a:tabLst>
            </a:pPr>
            <a:r>
              <a:rPr dirty="0">
                <a:solidFill>
                  <a:srgbClr val="FDFF97"/>
                </a:solidFill>
              </a:rPr>
              <a:t>2,000</a:t>
            </a:r>
            <a:r>
              <a:rPr spc="-40" dirty="0">
                <a:solidFill>
                  <a:srgbClr val="FDFF97"/>
                </a:solidFill>
              </a:rPr>
              <a:t> </a:t>
            </a:r>
            <a:r>
              <a:rPr spc="-25" dirty="0">
                <a:solidFill>
                  <a:srgbClr val="FDFF97"/>
                </a:solidFill>
              </a:rPr>
              <a:t>m</a:t>
            </a:r>
            <a:r>
              <a:rPr sz="3600" spc="-37" baseline="25462" dirty="0">
                <a:solidFill>
                  <a:srgbClr val="FDFF97"/>
                </a:solidFill>
              </a:rPr>
              <a:t>2</a:t>
            </a:r>
            <a:r>
              <a:rPr sz="3600" baseline="25462" dirty="0">
                <a:solidFill>
                  <a:srgbClr val="FDFF97"/>
                </a:solidFill>
              </a:rPr>
              <a:t>	</a:t>
            </a:r>
            <a:r>
              <a:rPr sz="3600" dirty="0">
                <a:solidFill>
                  <a:srgbClr val="FDFF97"/>
                </a:solidFill>
              </a:rPr>
              <a:t>Aquaculture</a:t>
            </a:r>
            <a:r>
              <a:rPr sz="3600" spc="-20" dirty="0">
                <a:solidFill>
                  <a:srgbClr val="FDFF97"/>
                </a:solidFill>
              </a:rPr>
              <a:t> </a:t>
            </a:r>
            <a:r>
              <a:rPr sz="3600" dirty="0">
                <a:solidFill>
                  <a:srgbClr val="FDFF97"/>
                </a:solidFill>
              </a:rPr>
              <a:t>Research</a:t>
            </a:r>
            <a:r>
              <a:rPr sz="3600" spc="-50" dirty="0">
                <a:solidFill>
                  <a:srgbClr val="FDFF97"/>
                </a:solidFill>
              </a:rPr>
              <a:t> </a:t>
            </a:r>
            <a:r>
              <a:rPr sz="3600" dirty="0">
                <a:solidFill>
                  <a:srgbClr val="FDFF97"/>
                </a:solidFill>
              </a:rPr>
              <a:t>Center</a:t>
            </a:r>
            <a:r>
              <a:rPr sz="3600" spc="-15" dirty="0">
                <a:solidFill>
                  <a:srgbClr val="FDFF97"/>
                </a:solidFill>
              </a:rPr>
              <a:t> </a:t>
            </a:r>
            <a:endParaRPr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5695" y="138684"/>
            <a:ext cx="9063990" cy="1168400"/>
            <a:chOff x="615695" y="138684"/>
            <a:chExt cx="9063990" cy="116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695" y="138684"/>
              <a:ext cx="9039606" cy="11437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9" y="163068"/>
              <a:ext cx="9039606" cy="11437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9411" y="152400"/>
              <a:ext cx="9039225" cy="1143000"/>
            </a:xfrm>
            <a:custGeom>
              <a:avLst/>
              <a:gdLst/>
              <a:ahLst/>
              <a:cxnLst/>
              <a:rect l="l" t="t" r="r" b="b"/>
              <a:pathLst>
                <a:path w="9039225" h="1143000">
                  <a:moveTo>
                    <a:pt x="9038844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038844" y="1143000"/>
                  </a:lnTo>
                  <a:lnTo>
                    <a:pt x="90388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148" rIns="0" bIns="0" rtlCol="0">
            <a:spAutoFit/>
          </a:bodyPr>
          <a:lstStyle/>
          <a:p>
            <a:pPr marL="1629410" marR="5080" indent="-90424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DEFA8"/>
                </a:solidFill>
              </a:rPr>
              <a:t>Broodstock</a:t>
            </a:r>
            <a:r>
              <a:rPr spc="-25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management-</a:t>
            </a:r>
            <a:r>
              <a:rPr spc="-40" dirty="0">
                <a:solidFill>
                  <a:srgbClr val="EDEFA8"/>
                </a:solidFill>
              </a:rPr>
              <a:t> </a:t>
            </a:r>
            <a:r>
              <a:rPr spc="-10" dirty="0">
                <a:solidFill>
                  <a:srgbClr val="EDEFA8"/>
                </a:solidFill>
              </a:rPr>
              <a:t>reproductive </a:t>
            </a:r>
            <a:r>
              <a:rPr dirty="0">
                <a:solidFill>
                  <a:srgbClr val="EDEFA8"/>
                </a:solidFill>
              </a:rPr>
              <a:t>biology,</a:t>
            </a:r>
            <a:r>
              <a:rPr spc="-105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induction</a:t>
            </a:r>
            <a:r>
              <a:rPr spc="-100" dirty="0">
                <a:solidFill>
                  <a:srgbClr val="EDEFA8"/>
                </a:solidFill>
              </a:rPr>
              <a:t> </a:t>
            </a:r>
            <a:r>
              <a:rPr dirty="0">
                <a:solidFill>
                  <a:srgbClr val="EDEFA8"/>
                </a:solidFill>
              </a:rPr>
              <a:t>of</a:t>
            </a:r>
            <a:r>
              <a:rPr spc="-114" dirty="0">
                <a:solidFill>
                  <a:srgbClr val="EDEFA8"/>
                </a:solidFill>
              </a:rPr>
              <a:t> </a:t>
            </a:r>
            <a:r>
              <a:rPr spc="-10" dirty="0">
                <a:solidFill>
                  <a:srgbClr val="EDEFA8"/>
                </a:solidFill>
              </a:rPr>
              <a:t>spawning</a:t>
            </a: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1955" y="1325880"/>
            <a:ext cx="8150859" cy="5438140"/>
            <a:chOff x="1171955" y="1325880"/>
            <a:chExt cx="8150859" cy="54381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1099" y="1335022"/>
              <a:ext cx="8132064" cy="54193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6527" y="1330452"/>
              <a:ext cx="8141334" cy="5428615"/>
            </a:xfrm>
            <a:custGeom>
              <a:avLst/>
              <a:gdLst/>
              <a:ahLst/>
              <a:cxnLst/>
              <a:rect l="l" t="t" r="r" b="b"/>
              <a:pathLst>
                <a:path w="8141334" h="5428615">
                  <a:moveTo>
                    <a:pt x="0" y="5428488"/>
                  </a:moveTo>
                  <a:lnTo>
                    <a:pt x="8141208" y="5428488"/>
                  </a:lnTo>
                  <a:lnTo>
                    <a:pt x="8141208" y="0"/>
                  </a:lnTo>
                  <a:lnTo>
                    <a:pt x="0" y="0"/>
                  </a:lnTo>
                  <a:lnTo>
                    <a:pt x="0" y="542848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687" y="1487424"/>
            <a:ext cx="9717405" cy="5139055"/>
            <a:chOff x="170687" y="1487424"/>
            <a:chExt cx="9717405" cy="5139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831" y="1496568"/>
              <a:ext cx="5190744" cy="38922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5259" y="1491996"/>
              <a:ext cx="5200015" cy="3901440"/>
            </a:xfrm>
            <a:custGeom>
              <a:avLst/>
              <a:gdLst/>
              <a:ahLst/>
              <a:cxnLst/>
              <a:rect l="l" t="t" r="r" b="b"/>
              <a:pathLst>
                <a:path w="5200015" h="3901440">
                  <a:moveTo>
                    <a:pt x="0" y="3901440"/>
                  </a:moveTo>
                  <a:lnTo>
                    <a:pt x="5199888" y="3901440"/>
                  </a:lnTo>
                  <a:lnTo>
                    <a:pt x="5199888" y="0"/>
                  </a:lnTo>
                  <a:lnTo>
                    <a:pt x="0" y="0"/>
                  </a:lnTo>
                  <a:lnTo>
                    <a:pt x="0" y="390144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1099" y="4172712"/>
              <a:ext cx="4876800" cy="24338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81193" y="4162806"/>
              <a:ext cx="4897120" cy="2453640"/>
            </a:xfrm>
            <a:custGeom>
              <a:avLst/>
              <a:gdLst/>
              <a:ahLst/>
              <a:cxnLst/>
              <a:rect l="l" t="t" r="r" b="b"/>
              <a:pathLst>
                <a:path w="4897120" h="2453640">
                  <a:moveTo>
                    <a:pt x="0" y="2453640"/>
                  </a:moveTo>
                  <a:lnTo>
                    <a:pt x="4896611" y="2453640"/>
                  </a:lnTo>
                  <a:lnTo>
                    <a:pt x="4896611" y="0"/>
                  </a:lnTo>
                  <a:lnTo>
                    <a:pt x="0" y="0"/>
                  </a:lnTo>
                  <a:lnTo>
                    <a:pt x="0" y="245364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6740" y="138684"/>
            <a:ext cx="9063990" cy="1168400"/>
            <a:chOff x="586740" y="138684"/>
            <a:chExt cx="9063990" cy="11684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" y="138684"/>
              <a:ext cx="9039606" cy="11437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124" y="163068"/>
              <a:ext cx="9039606" cy="11437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0456" y="152400"/>
              <a:ext cx="9039225" cy="1143000"/>
            </a:xfrm>
            <a:custGeom>
              <a:avLst/>
              <a:gdLst/>
              <a:ahLst/>
              <a:cxnLst/>
              <a:rect l="l" t="t" r="r" b="b"/>
              <a:pathLst>
                <a:path w="9039225" h="1143000">
                  <a:moveTo>
                    <a:pt x="9038844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038844" y="1143000"/>
                  </a:lnTo>
                  <a:lnTo>
                    <a:pt x="90388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6825" rIns="0" bIns="0" rtlCol="0">
            <a:spAutoFit/>
          </a:bodyPr>
          <a:lstStyle/>
          <a:p>
            <a:pPr marL="12858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DFF97"/>
                </a:solidFill>
              </a:rPr>
              <a:t>Striped</a:t>
            </a:r>
            <a:r>
              <a:rPr spc="-30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bass</a:t>
            </a:r>
            <a:r>
              <a:rPr spc="-30" dirty="0">
                <a:solidFill>
                  <a:srgbClr val="FDFF97"/>
                </a:solidFill>
              </a:rPr>
              <a:t> </a:t>
            </a:r>
            <a:r>
              <a:rPr dirty="0">
                <a:solidFill>
                  <a:srgbClr val="FDFF97"/>
                </a:solidFill>
              </a:rPr>
              <a:t>(</a:t>
            </a:r>
            <a:r>
              <a:rPr i="1" dirty="0">
                <a:solidFill>
                  <a:srgbClr val="FDFF97"/>
                </a:solidFill>
                <a:latin typeface="Arial"/>
                <a:cs typeface="Arial"/>
              </a:rPr>
              <a:t>Morone</a:t>
            </a:r>
            <a:r>
              <a:rPr i="1" spc="-5" dirty="0">
                <a:solidFill>
                  <a:srgbClr val="FDFF97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FDFF97"/>
                </a:solidFill>
                <a:latin typeface="Arial"/>
                <a:cs typeface="Arial"/>
              </a:rPr>
              <a:t>saxatilis</a:t>
            </a:r>
            <a:r>
              <a:rPr spc="-10" dirty="0">
                <a:solidFill>
                  <a:srgbClr val="FDFF97"/>
                </a:solidFill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400</Words>
  <Application>Microsoft Office PowerPoint</Application>
  <PresentationFormat>35mm Slides</PresentationFormat>
  <Paragraphs>61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Yonathan Zohar Department of Marine Biotechnology Institute of Marine and Environmental Technology (IMET) University of Maryland, Baltimore, MD, USA</vt:lpstr>
      <vt:lpstr>City view</vt:lpstr>
      <vt:lpstr>16,200 m2; 42 research labs; 2,000 m2 Aquaculture Research Center 23 faculty members, ~160 people altogether</vt:lpstr>
      <vt:lpstr>Food Water</vt:lpstr>
      <vt:lpstr>Aquaculture and Fishery Biotechnology</vt:lpstr>
      <vt:lpstr>2,000 m2 Aquaculture Research Center (ARC)</vt:lpstr>
      <vt:lpstr>2,000 m2 Aquaculture Research Center </vt:lpstr>
      <vt:lpstr>Broodstock management- reproductive biology, induction of spawning</vt:lpstr>
      <vt:lpstr>Striped bass (Morone saxatilis)</vt:lpstr>
      <vt:lpstr>Gilthead Seabream; European Seabass</vt:lpstr>
      <vt:lpstr>Greater amberjack- Collaboration with Kevan Main</vt:lpstr>
      <vt:lpstr>IMET’s micro-algae programs: Live feeds, alternative diets, bio-energy</vt:lpstr>
      <vt:lpstr>Rotifer culture</vt:lpstr>
      <vt:lpstr>Hatchery- Juvenile Production</vt:lpstr>
      <vt:lpstr>Larval rearing tanks</vt:lpstr>
      <vt:lpstr>Bluefin Tuna Juvenile Production</vt:lpstr>
      <vt:lpstr>Multiple experimental tanks alternative feed- algae, insects; sterility</vt:lpstr>
      <vt:lpstr>Fully Contained, Recirculating, Land-based Marine Aquaculture</vt:lpstr>
      <vt:lpstr>Characterize and Improve Microbial Communities in Biofilters</vt:lpstr>
      <vt:lpstr>facility</vt:lpstr>
      <vt:lpstr>Fish in water</vt:lpstr>
      <vt:lpstr>Fish in tank</vt:lpstr>
      <vt:lpstr>Fish in pond close-up</vt:lpstr>
      <vt:lpstr>Diversification of Species</vt:lpstr>
      <vt:lpstr>Fish in tank of green water</vt:lpstr>
      <vt:lpstr>Swimming fish</vt:lpstr>
      <vt:lpstr>Many fish in tank</vt:lpstr>
      <vt:lpstr>Salmonid species- Atlantic salmon</vt:lpstr>
      <vt:lpstr>Anaerobic digestion- organic waste to fuel grade methane</vt:lpstr>
      <vt:lpstr>Cermaq Forsan, Norway, 100 m3 bioreactor: Sludge to Methane</vt:lpstr>
      <vt:lpstr>Cermaq’s biogas is used to heat water;</vt:lpstr>
      <vt:lpstr>Building Capacity for Land-Based Atlantic Salmon Aquaculture in the US</vt:lpstr>
      <vt:lpstr>Lets collaborate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Multiplicity of GnRHs in Perciform Fish: From Genes to Functions</dc:title>
  <dc:creator>zohar</dc:creator>
  <cp:lastModifiedBy>Lillian Cozart</cp:lastModifiedBy>
  <cp:revision>1</cp:revision>
  <dcterms:created xsi:type="dcterms:W3CDTF">2025-05-13T17:17:05Z</dcterms:created>
  <dcterms:modified xsi:type="dcterms:W3CDTF">2025-05-13T20:17:30Z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2025-05-13T00:00:00Z</vt:filetime>
  </property>
  <property fmtid="{D5CDD505-2E9C-101B-9397-08002B2CF9AE}" pid="5" name="Producer">
    <vt:lpwstr>Microsoft® PowerPoint® 2016</vt:lpwstr>
  </property>
</Properties>
</file>