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5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Cozart" userId="82d520b2-603b-49b9-b396-dba668ff47bd" providerId="ADAL" clId="{84707D2E-576D-4F1C-B5CD-56773204D78E}"/>
    <pc:docChg chg="custSel modSld">
      <pc:chgData name="Lillian Cozart" userId="82d520b2-603b-49b9-b396-dba668ff47bd" providerId="ADAL" clId="{84707D2E-576D-4F1C-B5CD-56773204D78E}" dt="2025-05-13T19:57:11.249" v="224" actId="962"/>
      <pc:docMkLst>
        <pc:docMk/>
      </pc:docMkLst>
      <pc:sldChg chg="modSp mod">
        <pc:chgData name="Lillian Cozart" userId="82d520b2-603b-49b9-b396-dba668ff47bd" providerId="ADAL" clId="{84707D2E-576D-4F1C-B5CD-56773204D78E}" dt="2025-05-13T19:56:58.677" v="221" actId="962"/>
        <pc:sldMkLst>
          <pc:docMk/>
          <pc:sldMk cId="0" sldId="256"/>
        </pc:sldMkLst>
        <pc:picChg chg="mod">
          <ac:chgData name="Lillian Cozart" userId="82d520b2-603b-49b9-b396-dba668ff47bd" providerId="ADAL" clId="{84707D2E-576D-4F1C-B5CD-56773204D78E}" dt="2025-05-13T19:56:58.677" v="221" actId="962"/>
          <ac:picMkLst>
            <pc:docMk/>
            <pc:sldMk cId="0" sldId="256"/>
            <ac:picMk id="4" creationId="{00000000-0000-0000-0000-000000000000}"/>
          </ac:picMkLst>
        </pc:picChg>
      </pc:sldChg>
      <pc:sldChg chg="modSp mod">
        <pc:chgData name="Lillian Cozart" userId="82d520b2-603b-49b9-b396-dba668ff47bd" providerId="ADAL" clId="{84707D2E-576D-4F1C-B5CD-56773204D78E}" dt="2025-05-13T19:57:03.882" v="222" actId="962"/>
        <pc:sldMkLst>
          <pc:docMk/>
          <pc:sldMk cId="0" sldId="257"/>
        </pc:sldMkLst>
        <pc:grpChg chg="mod">
          <ac:chgData name="Lillian Cozart" userId="82d520b2-603b-49b9-b396-dba668ff47bd" providerId="ADAL" clId="{84707D2E-576D-4F1C-B5CD-56773204D78E}" dt="2025-05-13T19:57:03.882" v="222" actId="962"/>
          <ac:grpSpMkLst>
            <pc:docMk/>
            <pc:sldMk cId="0" sldId="257"/>
            <ac:grpSpMk id="3" creationId="{00000000-0000-0000-0000-000000000000}"/>
          </ac:grpSpMkLst>
        </pc:grpChg>
      </pc:sldChg>
      <pc:sldChg chg="modSp mod">
        <pc:chgData name="Lillian Cozart" userId="82d520b2-603b-49b9-b396-dba668ff47bd" providerId="ADAL" clId="{84707D2E-576D-4F1C-B5CD-56773204D78E}" dt="2025-05-13T19:57:09.263" v="223" actId="962"/>
        <pc:sldMkLst>
          <pc:docMk/>
          <pc:sldMk cId="0" sldId="258"/>
        </pc:sldMkLst>
        <pc:spChg chg="mod">
          <ac:chgData name="Lillian Cozart" userId="82d520b2-603b-49b9-b396-dba668ff47bd" providerId="ADAL" clId="{84707D2E-576D-4F1C-B5CD-56773204D78E}" dt="2025-05-13T19:50:36.327" v="118" actId="20577"/>
          <ac:spMkLst>
            <pc:docMk/>
            <pc:sldMk cId="0" sldId="258"/>
            <ac:spMk id="2" creationId="{00000000-0000-0000-0000-000000000000}"/>
          </ac:spMkLst>
        </pc:spChg>
        <pc:grpChg chg="mod">
          <ac:chgData name="Lillian Cozart" userId="82d520b2-603b-49b9-b396-dba668ff47bd" providerId="ADAL" clId="{84707D2E-576D-4F1C-B5CD-56773204D78E}" dt="2025-05-13T19:57:09.263" v="223" actId="962"/>
          <ac:grpSpMkLst>
            <pc:docMk/>
            <pc:sldMk cId="0" sldId="258"/>
            <ac:grpSpMk id="3" creationId="{00000000-0000-0000-0000-000000000000}"/>
          </ac:grpSpMkLst>
        </pc:grpChg>
      </pc:sldChg>
      <pc:sldChg chg="addSp modSp mod">
        <pc:chgData name="Lillian Cozart" userId="82d520b2-603b-49b9-b396-dba668ff47bd" providerId="ADAL" clId="{84707D2E-576D-4F1C-B5CD-56773204D78E}" dt="2025-05-13T19:52:48.039" v="143"/>
        <pc:sldMkLst>
          <pc:docMk/>
          <pc:sldMk cId="0" sldId="259"/>
        </pc:sldMkLst>
        <pc:spChg chg="mod ord">
          <ac:chgData name="Lillian Cozart" userId="82d520b2-603b-49b9-b396-dba668ff47bd" providerId="ADAL" clId="{84707D2E-576D-4F1C-B5CD-56773204D78E}" dt="2025-05-13T19:52:37.557" v="140" actId="962"/>
          <ac:spMkLst>
            <pc:docMk/>
            <pc:sldMk cId="0" sldId="259"/>
            <ac:spMk id="3" creationId="{00000000-0000-0000-0000-000000000000}"/>
          </ac:spMkLst>
        </pc:spChg>
        <pc:spChg chg="add mod ord">
          <ac:chgData name="Lillian Cozart" userId="82d520b2-603b-49b9-b396-dba668ff47bd" providerId="ADAL" clId="{84707D2E-576D-4F1C-B5CD-56773204D78E}" dt="2025-05-13T19:52:48.039" v="143"/>
          <ac:spMkLst>
            <pc:docMk/>
            <pc:sldMk cId="0" sldId="259"/>
            <ac:spMk id="4" creationId="{548EB29E-F635-9CE5-F7A9-6945D7FE76ED}"/>
          </ac:spMkLst>
        </pc:spChg>
        <pc:picChg chg="mod">
          <ac:chgData name="Lillian Cozart" userId="82d520b2-603b-49b9-b396-dba668ff47bd" providerId="ADAL" clId="{84707D2E-576D-4F1C-B5CD-56773204D78E}" dt="2025-05-13T19:52:11.132" v="136" actId="962"/>
          <ac:picMkLst>
            <pc:docMk/>
            <pc:sldMk cId="0" sldId="259"/>
            <ac:picMk id="2" creationId="{00000000-0000-0000-0000-000000000000}"/>
          </ac:picMkLst>
        </pc:picChg>
      </pc:sldChg>
      <pc:sldChg chg="addSp modSp mod">
        <pc:chgData name="Lillian Cozart" userId="82d520b2-603b-49b9-b396-dba668ff47bd" providerId="ADAL" clId="{84707D2E-576D-4F1C-B5CD-56773204D78E}" dt="2025-05-13T19:53:04.299" v="146" actId="962"/>
        <pc:sldMkLst>
          <pc:docMk/>
          <pc:sldMk cId="0" sldId="260"/>
        </pc:sldMkLst>
        <pc:spChg chg="mod">
          <ac:chgData name="Lillian Cozart" userId="82d520b2-603b-49b9-b396-dba668ff47bd" providerId="ADAL" clId="{84707D2E-576D-4F1C-B5CD-56773204D78E}" dt="2025-05-13T19:53:01.977" v="145" actId="962"/>
          <ac:spMkLst>
            <pc:docMk/>
            <pc:sldMk cId="0" sldId="260"/>
            <ac:spMk id="3" creationId="{00000000-0000-0000-0000-000000000000}"/>
          </ac:spMkLst>
        </pc:spChg>
        <pc:spChg chg="add mod">
          <ac:chgData name="Lillian Cozart" userId="82d520b2-603b-49b9-b396-dba668ff47bd" providerId="ADAL" clId="{84707D2E-576D-4F1C-B5CD-56773204D78E}" dt="2025-05-13T19:49:24.031" v="50" actId="20577"/>
          <ac:spMkLst>
            <pc:docMk/>
            <pc:sldMk cId="0" sldId="260"/>
            <ac:spMk id="5" creationId="{64CF68BF-40D9-9991-8A7E-A00041D85ACF}"/>
          </ac:spMkLst>
        </pc:spChg>
        <pc:picChg chg="mod">
          <ac:chgData name="Lillian Cozart" userId="82d520b2-603b-49b9-b396-dba668ff47bd" providerId="ADAL" clId="{84707D2E-576D-4F1C-B5CD-56773204D78E}" dt="2025-05-13T19:53:04.299" v="146" actId="962"/>
          <ac:picMkLst>
            <pc:docMk/>
            <pc:sldMk cId="0" sldId="260"/>
            <ac:picMk id="2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3:01.192" v="144" actId="962"/>
          <ac:picMkLst>
            <pc:docMk/>
            <pc:sldMk cId="0" sldId="260"/>
            <ac:picMk id="4" creationId="{00000000-0000-0000-0000-000000000000}"/>
          </ac:picMkLst>
        </pc:picChg>
      </pc:sldChg>
      <pc:sldChg chg="addSp modSp mod">
        <pc:chgData name="Lillian Cozart" userId="82d520b2-603b-49b9-b396-dba668ff47bd" providerId="ADAL" clId="{84707D2E-576D-4F1C-B5CD-56773204D78E}" dt="2025-05-13T19:53:16.625" v="149" actId="962"/>
        <pc:sldMkLst>
          <pc:docMk/>
          <pc:sldMk cId="0" sldId="261"/>
        </pc:sldMkLst>
        <pc:spChg chg="mod">
          <ac:chgData name="Lillian Cozart" userId="82d520b2-603b-49b9-b396-dba668ff47bd" providerId="ADAL" clId="{84707D2E-576D-4F1C-B5CD-56773204D78E}" dt="2025-05-13T19:53:15.980" v="148" actId="962"/>
          <ac:spMkLst>
            <pc:docMk/>
            <pc:sldMk cId="0" sldId="261"/>
            <ac:spMk id="3" creationId="{00000000-0000-0000-0000-000000000000}"/>
          </ac:spMkLst>
        </pc:spChg>
        <pc:spChg chg="add mod">
          <ac:chgData name="Lillian Cozart" userId="82d520b2-603b-49b9-b396-dba668ff47bd" providerId="ADAL" clId="{84707D2E-576D-4F1C-B5CD-56773204D78E}" dt="2025-05-13T19:49:34.213" v="63" actId="20577"/>
          <ac:spMkLst>
            <pc:docMk/>
            <pc:sldMk cId="0" sldId="261"/>
            <ac:spMk id="9" creationId="{D2658F70-1CF8-D311-3CB8-F1789512B44C}"/>
          </ac:spMkLst>
        </pc:spChg>
        <pc:grpChg chg="mod">
          <ac:chgData name="Lillian Cozart" userId="82d520b2-603b-49b9-b396-dba668ff47bd" providerId="ADAL" clId="{84707D2E-576D-4F1C-B5CD-56773204D78E}" dt="2025-05-13T19:53:15.330" v="147" actId="962"/>
          <ac:grpSpMkLst>
            <pc:docMk/>
            <pc:sldMk cId="0" sldId="261"/>
            <ac:grpSpMk id="4" creationId="{00000000-0000-0000-0000-000000000000}"/>
          </ac:grpSpMkLst>
        </pc:grpChg>
        <pc:picChg chg="mod">
          <ac:chgData name="Lillian Cozart" userId="82d520b2-603b-49b9-b396-dba668ff47bd" providerId="ADAL" clId="{84707D2E-576D-4F1C-B5CD-56773204D78E}" dt="2025-05-13T19:53:16.625" v="149" actId="962"/>
          <ac:picMkLst>
            <pc:docMk/>
            <pc:sldMk cId="0" sldId="261"/>
            <ac:picMk id="2" creationId="{00000000-0000-0000-0000-000000000000}"/>
          </ac:picMkLst>
        </pc:picChg>
      </pc:sldChg>
      <pc:sldChg chg="modSp mod">
        <pc:chgData name="Lillian Cozart" userId="82d520b2-603b-49b9-b396-dba668ff47bd" providerId="ADAL" clId="{84707D2E-576D-4F1C-B5CD-56773204D78E}" dt="2025-05-13T19:53:59.577" v="162" actId="962"/>
        <pc:sldMkLst>
          <pc:docMk/>
          <pc:sldMk cId="0" sldId="262"/>
        </pc:sldMkLst>
        <pc:spChg chg="mod">
          <ac:chgData name="Lillian Cozart" userId="82d520b2-603b-49b9-b396-dba668ff47bd" providerId="ADAL" clId="{84707D2E-576D-4F1C-B5CD-56773204D78E}" dt="2025-05-13T19:53:59.072" v="161" actId="962"/>
          <ac:spMkLst>
            <pc:docMk/>
            <pc:sldMk cId="0" sldId="262"/>
            <ac:spMk id="2" creationId="{00000000-0000-0000-0000-000000000000}"/>
          </ac:spMkLst>
        </pc:spChg>
        <pc:spChg chg="mod ord">
          <ac:chgData name="Lillian Cozart" userId="82d520b2-603b-49b9-b396-dba668ff47bd" providerId="ADAL" clId="{84707D2E-576D-4F1C-B5CD-56773204D78E}" dt="2025-05-13T19:53:59.577" v="162" actId="962"/>
          <ac:spMkLst>
            <pc:docMk/>
            <pc:sldMk cId="0" sldId="262"/>
            <ac:spMk id="3" creationId="{00000000-0000-0000-0000-000000000000}"/>
          </ac:spMkLst>
        </pc:spChg>
        <pc:spChg chg="mod">
          <ac:chgData name="Lillian Cozart" userId="82d520b2-603b-49b9-b396-dba668ff47bd" providerId="ADAL" clId="{84707D2E-576D-4F1C-B5CD-56773204D78E}" dt="2025-05-13T19:53:58.501" v="160" actId="962"/>
          <ac:spMkLst>
            <pc:docMk/>
            <pc:sldMk cId="0" sldId="262"/>
            <ac:spMk id="4" creationId="{00000000-0000-0000-0000-000000000000}"/>
          </ac:spMkLst>
        </pc:spChg>
        <pc:spChg chg="mod">
          <ac:chgData name="Lillian Cozart" userId="82d520b2-603b-49b9-b396-dba668ff47bd" providerId="ADAL" clId="{84707D2E-576D-4F1C-B5CD-56773204D78E}" dt="2025-05-13T19:53:57.462" v="159" actId="962"/>
          <ac:spMkLst>
            <pc:docMk/>
            <pc:sldMk cId="0" sldId="262"/>
            <ac:spMk id="5" creationId="{00000000-0000-0000-0000-000000000000}"/>
          </ac:spMkLst>
        </pc:spChg>
      </pc:sldChg>
      <pc:sldChg chg="delSp modSp mod">
        <pc:chgData name="Lillian Cozart" userId="82d520b2-603b-49b9-b396-dba668ff47bd" providerId="ADAL" clId="{84707D2E-576D-4F1C-B5CD-56773204D78E}" dt="2025-05-13T19:54:31.073" v="171"/>
        <pc:sldMkLst>
          <pc:docMk/>
          <pc:sldMk cId="0" sldId="263"/>
        </pc:sldMkLst>
        <pc:spChg chg="mod ord">
          <ac:chgData name="Lillian Cozart" userId="82d520b2-603b-49b9-b396-dba668ff47bd" providerId="ADAL" clId="{84707D2E-576D-4F1C-B5CD-56773204D78E}" dt="2025-05-13T19:54:29.113" v="170"/>
          <ac:spMkLst>
            <pc:docMk/>
            <pc:sldMk cId="0" sldId="263"/>
            <ac:spMk id="2" creationId="{00000000-0000-0000-0000-000000000000}"/>
          </ac:spMkLst>
        </pc:spChg>
        <pc:spChg chg="del mod">
          <ac:chgData name="Lillian Cozart" userId="82d520b2-603b-49b9-b396-dba668ff47bd" providerId="ADAL" clId="{84707D2E-576D-4F1C-B5CD-56773204D78E}" dt="2025-05-13T19:51:51.663" v="131"/>
          <ac:spMkLst>
            <pc:docMk/>
            <pc:sldMk cId="0" sldId="263"/>
            <ac:spMk id="3" creationId="{00000000-0000-0000-0000-000000000000}"/>
          </ac:spMkLst>
        </pc:spChg>
        <pc:spChg chg="mod ord">
          <ac:chgData name="Lillian Cozart" userId="82d520b2-603b-49b9-b396-dba668ff47bd" providerId="ADAL" clId="{84707D2E-576D-4F1C-B5CD-56773204D78E}" dt="2025-05-13T19:54:31.073" v="171"/>
          <ac:spMkLst>
            <pc:docMk/>
            <pc:sldMk cId="0" sldId="263"/>
            <ac:spMk id="4" creationId="{00000000-0000-0000-0000-000000000000}"/>
          </ac:spMkLst>
        </pc:spChg>
        <pc:spChg chg="mod">
          <ac:chgData name="Lillian Cozart" userId="82d520b2-603b-49b9-b396-dba668ff47bd" providerId="ADAL" clId="{84707D2E-576D-4F1C-B5CD-56773204D78E}" dt="2025-05-13T19:54:12.842" v="165" actId="962"/>
          <ac:spMkLst>
            <pc:docMk/>
            <pc:sldMk cId="0" sldId="263"/>
            <ac:spMk id="5" creationId="{00000000-0000-0000-0000-000000000000}"/>
          </ac:spMkLst>
        </pc:spChg>
        <pc:grpChg chg="mod">
          <ac:chgData name="Lillian Cozart" userId="82d520b2-603b-49b9-b396-dba668ff47bd" providerId="ADAL" clId="{84707D2E-576D-4F1C-B5CD-56773204D78E}" dt="2025-05-13T19:54:08.877" v="163" actId="962"/>
          <ac:grpSpMkLst>
            <pc:docMk/>
            <pc:sldMk cId="0" sldId="263"/>
            <ac:grpSpMk id="6" creationId="{00000000-0000-0000-0000-000000000000}"/>
          </ac:grpSpMkLst>
        </pc:grpChg>
      </pc:sldChg>
      <pc:sldChg chg="delSp modSp mod">
        <pc:chgData name="Lillian Cozart" userId="82d520b2-603b-49b9-b396-dba668ff47bd" providerId="ADAL" clId="{84707D2E-576D-4F1C-B5CD-56773204D78E}" dt="2025-05-13T19:54:47.696" v="175" actId="962"/>
        <pc:sldMkLst>
          <pc:docMk/>
          <pc:sldMk cId="0" sldId="264"/>
        </pc:sldMkLst>
        <pc:spChg chg="del mod">
          <ac:chgData name="Lillian Cozart" userId="82d520b2-603b-49b9-b396-dba668ff47bd" providerId="ADAL" clId="{84707D2E-576D-4F1C-B5CD-56773204D78E}" dt="2025-05-13T19:51:51.665" v="133"/>
          <ac:spMkLst>
            <pc:docMk/>
            <pc:sldMk cId="0" sldId="264"/>
            <ac:spMk id="3" creationId="{00000000-0000-0000-0000-000000000000}"/>
          </ac:spMkLst>
        </pc:spChg>
        <pc:spChg chg="ord">
          <ac:chgData name="Lillian Cozart" userId="82d520b2-603b-49b9-b396-dba668ff47bd" providerId="ADAL" clId="{84707D2E-576D-4F1C-B5CD-56773204D78E}" dt="2025-05-13T19:54:46.481" v="174"/>
          <ac:spMkLst>
            <pc:docMk/>
            <pc:sldMk cId="0" sldId="264"/>
            <ac:spMk id="4" creationId="{00000000-0000-0000-0000-000000000000}"/>
          </ac:spMkLst>
        </pc:spChg>
        <pc:spChg chg="mod ord">
          <ac:chgData name="Lillian Cozart" userId="82d520b2-603b-49b9-b396-dba668ff47bd" providerId="ADAL" clId="{84707D2E-576D-4F1C-B5CD-56773204D78E}" dt="2025-05-13T19:54:42.793" v="173"/>
          <ac:spMkLst>
            <pc:docMk/>
            <pc:sldMk cId="0" sldId="264"/>
            <ac:spMk id="5" creationId="{00000000-0000-0000-0000-000000000000}"/>
          </ac:spMkLst>
        </pc:spChg>
        <pc:grpChg chg="mod">
          <ac:chgData name="Lillian Cozart" userId="82d520b2-603b-49b9-b396-dba668ff47bd" providerId="ADAL" clId="{84707D2E-576D-4F1C-B5CD-56773204D78E}" dt="2025-05-13T19:54:47.696" v="175" actId="962"/>
          <ac:grpSpMkLst>
            <pc:docMk/>
            <pc:sldMk cId="0" sldId="264"/>
            <ac:grpSpMk id="6" creationId="{00000000-0000-0000-0000-000000000000}"/>
          </ac:grpSpMkLst>
        </pc:grpChg>
      </pc:sldChg>
      <pc:sldChg chg="addSp modSp mod">
        <pc:chgData name="Lillian Cozart" userId="82d520b2-603b-49b9-b396-dba668ff47bd" providerId="ADAL" clId="{84707D2E-576D-4F1C-B5CD-56773204D78E}" dt="2025-05-13T19:55:07.293" v="180" actId="962"/>
        <pc:sldMkLst>
          <pc:docMk/>
          <pc:sldMk cId="0" sldId="265"/>
        </pc:sldMkLst>
        <pc:spChg chg="mod">
          <ac:chgData name="Lillian Cozart" userId="82d520b2-603b-49b9-b396-dba668ff47bd" providerId="ADAL" clId="{84707D2E-576D-4F1C-B5CD-56773204D78E}" dt="2025-05-13T19:48:35.914" v="1" actId="207"/>
          <ac:spMkLst>
            <pc:docMk/>
            <pc:sldMk cId="0" sldId="265"/>
            <ac:spMk id="2" creationId="{00000000-0000-0000-0000-000000000000}"/>
          </ac:spMkLst>
        </pc:spChg>
        <pc:spChg chg="add mod ord">
          <ac:chgData name="Lillian Cozart" userId="82d520b2-603b-49b9-b396-dba668ff47bd" providerId="ADAL" clId="{84707D2E-576D-4F1C-B5CD-56773204D78E}" dt="2025-05-13T19:54:59.112" v="179"/>
          <ac:spMkLst>
            <pc:docMk/>
            <pc:sldMk cId="0" sldId="265"/>
            <ac:spMk id="6" creationId="{987A83E9-77BA-1F70-7C02-823962C9B321}"/>
          </ac:spMkLst>
        </pc:spChg>
        <pc:picChg chg="mod">
          <ac:chgData name="Lillian Cozart" userId="82d520b2-603b-49b9-b396-dba668ff47bd" providerId="ADAL" clId="{84707D2E-576D-4F1C-B5CD-56773204D78E}" dt="2025-05-13T19:55:07.293" v="180" actId="962"/>
          <ac:picMkLst>
            <pc:docMk/>
            <pc:sldMk cId="0" sldId="265"/>
            <ac:picMk id="5" creationId="{00000000-0000-0000-0000-000000000000}"/>
          </ac:picMkLst>
        </pc:picChg>
      </pc:sldChg>
      <pc:sldChg chg="modSp mod">
        <pc:chgData name="Lillian Cozart" userId="82d520b2-603b-49b9-b396-dba668ff47bd" providerId="ADAL" clId="{84707D2E-576D-4F1C-B5CD-56773204D78E}" dt="2025-05-13T19:55:31.227" v="197" actId="962"/>
        <pc:sldMkLst>
          <pc:docMk/>
          <pc:sldMk cId="0" sldId="266"/>
        </pc:sldMkLst>
        <pc:spChg chg="mod">
          <ac:chgData name="Lillian Cozart" userId="82d520b2-603b-49b9-b396-dba668ff47bd" providerId="ADAL" clId="{84707D2E-576D-4F1C-B5CD-56773204D78E}" dt="2025-05-13T19:48:24.115" v="0" actId="962"/>
          <ac:spMkLst>
            <pc:docMk/>
            <pc:sldMk cId="0" sldId="266"/>
            <ac:spMk id="5" creationId="{00000000-0000-0000-0000-000000000000}"/>
          </ac:spMkLst>
        </pc:spChg>
        <pc:spChg chg="ord">
          <ac:chgData name="Lillian Cozart" userId="82d520b2-603b-49b9-b396-dba668ff47bd" providerId="ADAL" clId="{84707D2E-576D-4F1C-B5CD-56773204D78E}" dt="2025-05-13T19:55:18.364" v="184"/>
          <ac:spMkLst>
            <pc:docMk/>
            <pc:sldMk cId="0" sldId="266"/>
            <ac:spMk id="6" creationId="{00000000-0000-0000-0000-000000000000}"/>
          </ac:spMkLst>
        </pc:spChg>
        <pc:grpChg chg="mod">
          <ac:chgData name="Lillian Cozart" userId="82d520b2-603b-49b9-b396-dba668ff47bd" providerId="ADAL" clId="{84707D2E-576D-4F1C-B5CD-56773204D78E}" dt="2025-05-13T19:55:24.594" v="188" actId="962"/>
          <ac:grpSpMkLst>
            <pc:docMk/>
            <pc:sldMk cId="0" sldId="266"/>
            <ac:grpSpMk id="8" creationId="{00000000-0000-0000-0000-000000000000}"/>
          </ac:grpSpMkLst>
        </pc:grpChg>
        <pc:grpChg chg="mod">
          <ac:chgData name="Lillian Cozart" userId="82d520b2-603b-49b9-b396-dba668ff47bd" providerId="ADAL" clId="{84707D2E-576D-4F1C-B5CD-56773204D78E}" dt="2025-05-13T19:55:27.049" v="192" actId="962"/>
          <ac:grpSpMkLst>
            <pc:docMk/>
            <pc:sldMk cId="0" sldId="266"/>
            <ac:grpSpMk id="14" creationId="{00000000-0000-0000-0000-000000000000}"/>
          </ac:grpSpMkLst>
        </pc:grpChg>
        <pc:grpChg chg="mod">
          <ac:chgData name="Lillian Cozart" userId="82d520b2-603b-49b9-b396-dba668ff47bd" providerId="ADAL" clId="{84707D2E-576D-4F1C-B5CD-56773204D78E}" dt="2025-05-13T19:55:28.179" v="194" actId="962"/>
          <ac:grpSpMkLst>
            <pc:docMk/>
            <pc:sldMk cId="0" sldId="266"/>
            <ac:grpSpMk id="18" creationId="{00000000-0000-0000-0000-000000000000}"/>
          </ac:grpSpMkLst>
        </pc:grpChg>
        <pc:grpChg chg="mod">
          <ac:chgData name="Lillian Cozart" userId="82d520b2-603b-49b9-b396-dba668ff47bd" providerId="ADAL" clId="{84707D2E-576D-4F1C-B5CD-56773204D78E}" dt="2025-05-13T19:55:28.731" v="195" actId="962"/>
          <ac:grpSpMkLst>
            <pc:docMk/>
            <pc:sldMk cId="0" sldId="266"/>
            <ac:grpSpMk id="21" creationId="{00000000-0000-0000-0000-000000000000}"/>
          </ac:grpSpMkLst>
        </pc:grpChg>
        <pc:picChg chg="mod">
          <ac:chgData name="Lillian Cozart" userId="82d520b2-603b-49b9-b396-dba668ff47bd" providerId="ADAL" clId="{84707D2E-576D-4F1C-B5CD-56773204D78E}" dt="2025-05-13T19:55:31.227" v="197" actId="962"/>
          <ac:picMkLst>
            <pc:docMk/>
            <pc:sldMk cId="0" sldId="266"/>
            <ac:picMk id="2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1.835" v="185" actId="962"/>
          <ac:picMkLst>
            <pc:docMk/>
            <pc:sldMk cId="0" sldId="266"/>
            <ac:picMk id="3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2.434" v="186" actId="962"/>
          <ac:picMkLst>
            <pc:docMk/>
            <pc:sldMk cId="0" sldId="266"/>
            <ac:picMk id="4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4.085" v="187" actId="962"/>
          <ac:picMkLst>
            <pc:docMk/>
            <pc:sldMk cId="0" sldId="266"/>
            <ac:picMk id="7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5.378" v="189" actId="962"/>
          <ac:picMkLst>
            <pc:docMk/>
            <pc:sldMk cId="0" sldId="266"/>
            <ac:picMk id="11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5.930" v="190" actId="962"/>
          <ac:picMkLst>
            <pc:docMk/>
            <pc:sldMk cId="0" sldId="266"/>
            <ac:picMk id="12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6.507" v="191" actId="962"/>
          <ac:picMkLst>
            <pc:docMk/>
            <pc:sldMk cId="0" sldId="266"/>
            <ac:picMk id="13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7.603" v="193" actId="962"/>
          <ac:picMkLst>
            <pc:docMk/>
            <pc:sldMk cId="0" sldId="266"/>
            <ac:picMk id="17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29.370" v="196" actId="962"/>
          <ac:picMkLst>
            <pc:docMk/>
            <pc:sldMk cId="0" sldId="266"/>
            <ac:picMk id="24" creationId="{00000000-0000-0000-0000-000000000000}"/>
          </ac:picMkLst>
        </pc:picChg>
      </pc:sldChg>
      <pc:sldChg chg="modSp mod">
        <pc:chgData name="Lillian Cozart" userId="82d520b2-603b-49b9-b396-dba668ff47bd" providerId="ADAL" clId="{84707D2E-576D-4F1C-B5CD-56773204D78E}" dt="2025-05-13T19:55:48.156" v="207" actId="962"/>
        <pc:sldMkLst>
          <pc:docMk/>
          <pc:sldMk cId="0" sldId="267"/>
        </pc:sldMkLst>
        <pc:spChg chg="mod">
          <ac:chgData name="Lillian Cozart" userId="82d520b2-603b-49b9-b396-dba668ff47bd" providerId="ADAL" clId="{84707D2E-576D-4F1C-B5CD-56773204D78E}" dt="2025-05-13T19:48:39.117" v="2" actId="207"/>
          <ac:spMkLst>
            <pc:docMk/>
            <pc:sldMk cId="0" sldId="267"/>
            <ac:spMk id="2" creationId="{00000000-0000-0000-0000-000000000000}"/>
          </ac:spMkLst>
        </pc:spChg>
        <pc:grpChg chg="mod">
          <ac:chgData name="Lillian Cozart" userId="82d520b2-603b-49b9-b396-dba668ff47bd" providerId="ADAL" clId="{84707D2E-576D-4F1C-B5CD-56773204D78E}" dt="2025-05-13T19:55:42.371" v="198" actId="962"/>
          <ac:grpSpMkLst>
            <pc:docMk/>
            <pc:sldMk cId="0" sldId="267"/>
            <ac:grpSpMk id="4" creationId="{00000000-0000-0000-0000-000000000000}"/>
          </ac:grpSpMkLst>
        </pc:grpChg>
        <pc:grpChg chg="mod">
          <ac:chgData name="Lillian Cozart" userId="82d520b2-603b-49b9-b396-dba668ff47bd" providerId="ADAL" clId="{84707D2E-576D-4F1C-B5CD-56773204D78E}" dt="2025-05-13T19:55:48.156" v="207" actId="962"/>
          <ac:grpSpMkLst>
            <pc:docMk/>
            <pc:sldMk cId="0" sldId="267"/>
            <ac:grpSpMk id="19" creationId="{00000000-0000-0000-0000-000000000000}"/>
          </ac:grpSpMkLst>
        </pc:grpChg>
        <pc:picChg chg="mod">
          <ac:chgData name="Lillian Cozart" userId="82d520b2-603b-49b9-b396-dba668ff47bd" providerId="ADAL" clId="{84707D2E-576D-4F1C-B5CD-56773204D78E}" dt="2025-05-13T19:55:42.882" v="199" actId="962"/>
          <ac:picMkLst>
            <pc:docMk/>
            <pc:sldMk cId="0" sldId="267"/>
            <ac:picMk id="11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3.482" v="200" actId="962"/>
          <ac:picMkLst>
            <pc:docMk/>
            <pc:sldMk cId="0" sldId="267"/>
            <ac:picMk id="12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4.242" v="201" actId="962"/>
          <ac:picMkLst>
            <pc:docMk/>
            <pc:sldMk cId="0" sldId="267"/>
            <ac:picMk id="13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4.777" v="202" actId="962"/>
          <ac:picMkLst>
            <pc:docMk/>
            <pc:sldMk cId="0" sldId="267"/>
            <ac:picMk id="14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5.313" v="203" actId="962"/>
          <ac:picMkLst>
            <pc:docMk/>
            <pc:sldMk cId="0" sldId="267"/>
            <ac:picMk id="15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5.916" v="204" actId="962"/>
          <ac:picMkLst>
            <pc:docMk/>
            <pc:sldMk cId="0" sldId="267"/>
            <ac:picMk id="16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7.018" v="205" actId="962"/>
          <ac:picMkLst>
            <pc:docMk/>
            <pc:sldMk cId="0" sldId="267"/>
            <ac:picMk id="17" creationId="{00000000-0000-0000-0000-000000000000}"/>
          </ac:picMkLst>
        </pc:picChg>
        <pc:picChg chg="mod">
          <ac:chgData name="Lillian Cozart" userId="82d520b2-603b-49b9-b396-dba668ff47bd" providerId="ADAL" clId="{84707D2E-576D-4F1C-B5CD-56773204D78E}" dt="2025-05-13T19:55:47.571" v="206" actId="962"/>
          <ac:picMkLst>
            <pc:docMk/>
            <pc:sldMk cId="0" sldId="267"/>
            <ac:picMk id="18" creationId="{00000000-0000-0000-0000-000000000000}"/>
          </ac:picMkLst>
        </pc:picChg>
      </pc:sldChg>
      <pc:sldChg chg="modSp mod">
        <pc:chgData name="Lillian Cozart" userId="82d520b2-603b-49b9-b396-dba668ff47bd" providerId="ADAL" clId="{84707D2E-576D-4F1C-B5CD-56773204D78E}" dt="2025-05-13T19:56:05.368" v="212" actId="962"/>
        <pc:sldMkLst>
          <pc:docMk/>
          <pc:sldMk cId="0" sldId="268"/>
        </pc:sldMkLst>
        <pc:spChg chg="ord">
          <ac:chgData name="Lillian Cozart" userId="82d520b2-603b-49b9-b396-dba668ff47bd" providerId="ADAL" clId="{84707D2E-576D-4F1C-B5CD-56773204D78E}" dt="2025-05-13T19:56:03.334" v="210"/>
          <ac:spMkLst>
            <pc:docMk/>
            <pc:sldMk cId="0" sldId="268"/>
            <ac:spMk id="5" creationId="{00000000-0000-0000-0000-000000000000}"/>
          </ac:spMkLst>
        </pc:spChg>
        <pc:spChg chg="ord">
          <ac:chgData name="Lillian Cozart" userId="82d520b2-603b-49b9-b396-dba668ff47bd" providerId="ADAL" clId="{84707D2E-576D-4F1C-B5CD-56773204D78E}" dt="2025-05-13T19:56:01.310" v="209"/>
          <ac:spMkLst>
            <pc:docMk/>
            <pc:sldMk cId="0" sldId="268"/>
            <ac:spMk id="6" creationId="{00000000-0000-0000-0000-000000000000}"/>
          </ac:spMkLst>
        </pc:spChg>
        <pc:grpChg chg="mod">
          <ac:chgData name="Lillian Cozart" userId="82d520b2-603b-49b9-b396-dba668ff47bd" providerId="ADAL" clId="{84707D2E-576D-4F1C-B5CD-56773204D78E}" dt="2025-05-13T19:56:04.802" v="211" actId="962"/>
          <ac:grpSpMkLst>
            <pc:docMk/>
            <pc:sldMk cId="0" sldId="268"/>
            <ac:grpSpMk id="2" creationId="{00000000-0000-0000-0000-000000000000}"/>
          </ac:grpSpMkLst>
        </pc:grpChg>
        <pc:grpChg chg="mod">
          <ac:chgData name="Lillian Cozart" userId="82d520b2-603b-49b9-b396-dba668ff47bd" providerId="ADAL" clId="{84707D2E-576D-4F1C-B5CD-56773204D78E}" dt="2025-05-13T19:56:05.368" v="212" actId="962"/>
          <ac:grpSpMkLst>
            <pc:docMk/>
            <pc:sldMk cId="0" sldId="268"/>
            <ac:grpSpMk id="7" creationId="{00000000-0000-0000-0000-000000000000}"/>
          </ac:grpSpMkLst>
        </pc:grpChg>
      </pc:sldChg>
      <pc:sldChg chg="modSp mod">
        <pc:chgData name="Lillian Cozart" userId="82d520b2-603b-49b9-b396-dba668ff47bd" providerId="ADAL" clId="{84707D2E-576D-4F1C-B5CD-56773204D78E}" dt="2025-05-13T19:56:19.343" v="214" actId="962"/>
        <pc:sldMkLst>
          <pc:docMk/>
          <pc:sldMk cId="0" sldId="269"/>
        </pc:sldMkLst>
        <pc:grpChg chg="mod">
          <ac:chgData name="Lillian Cozart" userId="82d520b2-603b-49b9-b396-dba668ff47bd" providerId="ADAL" clId="{84707D2E-576D-4F1C-B5CD-56773204D78E}" dt="2025-05-13T19:56:18.825" v="213" actId="962"/>
          <ac:grpSpMkLst>
            <pc:docMk/>
            <pc:sldMk cId="0" sldId="269"/>
            <ac:grpSpMk id="4" creationId="{00000000-0000-0000-0000-000000000000}"/>
          </ac:grpSpMkLst>
        </pc:grpChg>
        <pc:grpChg chg="mod">
          <ac:chgData name="Lillian Cozart" userId="82d520b2-603b-49b9-b396-dba668ff47bd" providerId="ADAL" clId="{84707D2E-576D-4F1C-B5CD-56773204D78E}" dt="2025-05-13T19:56:19.343" v="214" actId="962"/>
          <ac:grpSpMkLst>
            <pc:docMk/>
            <pc:sldMk cId="0" sldId="269"/>
            <ac:grpSpMk id="9" creationId="{00000000-0000-0000-0000-000000000000}"/>
          </ac:grpSpMkLst>
        </pc:grpChg>
      </pc:sldChg>
      <pc:sldChg chg="modSp mod">
        <pc:chgData name="Lillian Cozart" userId="82d520b2-603b-49b9-b396-dba668ff47bd" providerId="ADAL" clId="{84707D2E-576D-4F1C-B5CD-56773204D78E}" dt="2025-05-13T19:57:11.249" v="224" actId="962"/>
        <pc:sldMkLst>
          <pc:docMk/>
          <pc:sldMk cId="0" sldId="270"/>
        </pc:sldMkLst>
        <pc:grpChg chg="mod">
          <ac:chgData name="Lillian Cozart" userId="82d520b2-603b-49b9-b396-dba668ff47bd" providerId="ADAL" clId="{84707D2E-576D-4F1C-B5CD-56773204D78E}" dt="2025-05-13T19:57:11.249" v="224" actId="962"/>
          <ac:grpSpMkLst>
            <pc:docMk/>
            <pc:sldMk cId="0" sldId="270"/>
            <ac:grpSpMk id="4" creationId="{00000000-0000-0000-0000-000000000000}"/>
          </ac:grpSpMkLst>
        </pc:grpChg>
      </pc:sldChg>
      <pc:sldChg chg="addSp modSp mod">
        <pc:chgData name="Lillian Cozart" userId="82d520b2-603b-49b9-b396-dba668ff47bd" providerId="ADAL" clId="{84707D2E-576D-4F1C-B5CD-56773204D78E}" dt="2025-05-13T19:56:35.684" v="219" actId="962"/>
        <pc:sldMkLst>
          <pc:docMk/>
          <pc:sldMk cId="0" sldId="271"/>
        </pc:sldMkLst>
        <pc:spChg chg="mod">
          <ac:chgData name="Lillian Cozart" userId="82d520b2-603b-49b9-b396-dba668ff47bd" providerId="ADAL" clId="{84707D2E-576D-4F1C-B5CD-56773204D78E}" dt="2025-05-13T19:56:35.684" v="219" actId="962"/>
          <ac:spMkLst>
            <pc:docMk/>
            <pc:sldMk cId="0" sldId="271"/>
            <ac:spMk id="7" creationId="{00000000-0000-0000-0000-000000000000}"/>
          </ac:spMkLst>
        </pc:spChg>
        <pc:spChg chg="add mod ord">
          <ac:chgData name="Lillian Cozart" userId="82d520b2-603b-49b9-b396-dba668ff47bd" providerId="ADAL" clId="{84707D2E-576D-4F1C-B5CD-56773204D78E}" dt="2025-05-13T19:56:30.484" v="217"/>
          <ac:spMkLst>
            <pc:docMk/>
            <pc:sldMk cId="0" sldId="271"/>
            <ac:spMk id="8" creationId="{FA32D94A-B1F4-88C3-83E6-C3FF7209ADFD}"/>
          </ac:spMkLst>
        </pc:spChg>
        <pc:grpChg chg="mod">
          <ac:chgData name="Lillian Cozart" userId="82d520b2-603b-49b9-b396-dba668ff47bd" providerId="ADAL" clId="{84707D2E-576D-4F1C-B5CD-56773204D78E}" dt="2025-05-13T19:56:31.835" v="218" actId="962"/>
          <ac:grpSpMkLst>
            <pc:docMk/>
            <pc:sldMk cId="0" sldId="271"/>
            <ac:grpSpMk id="2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42592" y="1965451"/>
            <a:ext cx="7173214" cy="192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B4C7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013" y="1057655"/>
            <a:ext cx="7552943" cy="5657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1" i="0">
                <a:solidFill>
                  <a:srgbClr val="B4C7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80" y="1057655"/>
            <a:ext cx="10058400" cy="765175"/>
          </a:xfrm>
          <a:custGeom>
            <a:avLst/>
            <a:gdLst/>
            <a:ahLst/>
            <a:cxnLst/>
            <a:rect l="l" t="t" r="r" b="b"/>
            <a:pathLst>
              <a:path w="10058400" h="765175">
                <a:moveTo>
                  <a:pt x="10058019" y="765047"/>
                </a:moveTo>
                <a:lnTo>
                  <a:pt x="10058019" y="0"/>
                </a:lnTo>
                <a:lnTo>
                  <a:pt x="0" y="0"/>
                </a:lnTo>
                <a:lnTo>
                  <a:pt x="0" y="765048"/>
                </a:lnTo>
                <a:lnTo>
                  <a:pt x="10058019" y="765047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80" y="1057655"/>
            <a:ext cx="10058400" cy="770890"/>
          </a:xfrm>
          <a:custGeom>
            <a:avLst/>
            <a:gdLst/>
            <a:ahLst/>
            <a:cxnLst/>
            <a:rect l="l" t="t" r="r" b="b"/>
            <a:pathLst>
              <a:path w="10058400" h="770889">
                <a:moveTo>
                  <a:pt x="4953" y="0"/>
                </a:moveTo>
                <a:lnTo>
                  <a:pt x="0" y="0"/>
                </a:lnTo>
                <a:lnTo>
                  <a:pt x="0" y="4953"/>
                </a:lnTo>
                <a:lnTo>
                  <a:pt x="4953" y="0"/>
                </a:lnTo>
                <a:close/>
              </a:path>
              <a:path w="10058400" h="770889">
                <a:moveTo>
                  <a:pt x="10058019" y="5333"/>
                </a:moveTo>
                <a:lnTo>
                  <a:pt x="10053446" y="0"/>
                </a:lnTo>
                <a:lnTo>
                  <a:pt x="4953" y="0"/>
                </a:lnTo>
                <a:lnTo>
                  <a:pt x="0" y="4953"/>
                </a:lnTo>
                <a:lnTo>
                  <a:pt x="0" y="5334"/>
                </a:lnTo>
                <a:lnTo>
                  <a:pt x="10058019" y="5333"/>
                </a:lnTo>
                <a:close/>
              </a:path>
              <a:path w="10058400" h="770889">
                <a:moveTo>
                  <a:pt x="4953" y="759714"/>
                </a:moveTo>
                <a:lnTo>
                  <a:pt x="4953" y="5334"/>
                </a:lnTo>
                <a:lnTo>
                  <a:pt x="0" y="5334"/>
                </a:lnTo>
                <a:lnTo>
                  <a:pt x="0" y="759714"/>
                </a:lnTo>
                <a:lnTo>
                  <a:pt x="4953" y="759714"/>
                </a:lnTo>
                <a:close/>
              </a:path>
              <a:path w="10058400" h="770889">
                <a:moveTo>
                  <a:pt x="10058019" y="759713"/>
                </a:moveTo>
                <a:lnTo>
                  <a:pt x="0" y="759714"/>
                </a:lnTo>
                <a:lnTo>
                  <a:pt x="0" y="760094"/>
                </a:lnTo>
                <a:lnTo>
                  <a:pt x="4953" y="765047"/>
                </a:lnTo>
                <a:lnTo>
                  <a:pt x="4953" y="770382"/>
                </a:lnTo>
                <a:lnTo>
                  <a:pt x="10053446" y="770381"/>
                </a:lnTo>
                <a:lnTo>
                  <a:pt x="10053446" y="765048"/>
                </a:lnTo>
                <a:lnTo>
                  <a:pt x="10058019" y="759713"/>
                </a:lnTo>
                <a:close/>
              </a:path>
              <a:path w="10058400" h="770889">
                <a:moveTo>
                  <a:pt x="4953" y="770382"/>
                </a:moveTo>
                <a:lnTo>
                  <a:pt x="4953" y="765047"/>
                </a:lnTo>
                <a:lnTo>
                  <a:pt x="0" y="760094"/>
                </a:lnTo>
                <a:lnTo>
                  <a:pt x="0" y="770382"/>
                </a:lnTo>
                <a:lnTo>
                  <a:pt x="4953" y="770382"/>
                </a:lnTo>
                <a:close/>
              </a:path>
              <a:path w="10058400" h="770889">
                <a:moveTo>
                  <a:pt x="10058019" y="5333"/>
                </a:moveTo>
                <a:lnTo>
                  <a:pt x="10058019" y="0"/>
                </a:lnTo>
                <a:lnTo>
                  <a:pt x="10053446" y="0"/>
                </a:lnTo>
                <a:lnTo>
                  <a:pt x="10058019" y="5333"/>
                </a:lnTo>
                <a:close/>
              </a:path>
              <a:path w="10058400" h="770889">
                <a:moveTo>
                  <a:pt x="10058019" y="759713"/>
                </a:moveTo>
                <a:lnTo>
                  <a:pt x="10058019" y="5333"/>
                </a:lnTo>
                <a:lnTo>
                  <a:pt x="10053446" y="5333"/>
                </a:lnTo>
                <a:lnTo>
                  <a:pt x="10053446" y="759713"/>
                </a:lnTo>
                <a:lnTo>
                  <a:pt x="10058019" y="759713"/>
                </a:lnTo>
                <a:close/>
              </a:path>
              <a:path w="10058400" h="770889">
                <a:moveTo>
                  <a:pt x="10058019" y="770381"/>
                </a:moveTo>
                <a:lnTo>
                  <a:pt x="10058019" y="759713"/>
                </a:lnTo>
                <a:lnTo>
                  <a:pt x="10053446" y="765048"/>
                </a:lnTo>
                <a:lnTo>
                  <a:pt x="10053446" y="770381"/>
                </a:lnTo>
                <a:lnTo>
                  <a:pt x="10058019" y="770381"/>
                </a:lnTo>
                <a:close/>
              </a:path>
            </a:pathLst>
          </a:custGeom>
          <a:solidFill>
            <a:srgbClr val="41719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54507" y="1105661"/>
            <a:ext cx="9273540" cy="635000"/>
          </a:xfrm>
          <a:custGeom>
            <a:avLst/>
            <a:gdLst/>
            <a:ahLst/>
            <a:cxnLst/>
            <a:rect l="l" t="t" r="r" b="b"/>
            <a:pathLst>
              <a:path w="9273540" h="635000">
                <a:moveTo>
                  <a:pt x="9273540" y="634745"/>
                </a:moveTo>
                <a:lnTo>
                  <a:pt x="9273540" y="0"/>
                </a:lnTo>
                <a:lnTo>
                  <a:pt x="0" y="0"/>
                </a:lnTo>
                <a:lnTo>
                  <a:pt x="0" y="634746"/>
                </a:lnTo>
                <a:lnTo>
                  <a:pt x="9273540" y="634745"/>
                </a:lnTo>
                <a:close/>
              </a:path>
            </a:pathLst>
          </a:custGeom>
          <a:solidFill>
            <a:srgbClr val="BDD7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3722" y="1057655"/>
            <a:ext cx="4395380" cy="565784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7230" y="2775966"/>
            <a:ext cx="1421764" cy="155371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245" y="1019809"/>
            <a:ext cx="9423908" cy="11186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85864" y="3534871"/>
            <a:ext cx="5890895" cy="30441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1" i="0">
                <a:solidFill>
                  <a:srgbClr val="B4C7E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17" Type="http://schemas.openxmlformats.org/officeDocument/2006/relationships/image" Target="../media/image42.jpg"/><Relationship Id="rId2" Type="http://schemas.openxmlformats.org/officeDocument/2006/relationships/image" Target="../media/image27.jp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5" Type="http://schemas.openxmlformats.org/officeDocument/2006/relationships/image" Target="../media/image40.pn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g"/><Relationship Id="rId7" Type="http://schemas.openxmlformats.org/officeDocument/2006/relationships/image" Target="../media/image49.jpg"/><Relationship Id="rId12" Type="http://schemas.openxmlformats.org/officeDocument/2006/relationships/image" Target="../media/image54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11" Type="http://schemas.openxmlformats.org/officeDocument/2006/relationships/image" Target="../media/image53.jpg"/><Relationship Id="rId5" Type="http://schemas.openxmlformats.org/officeDocument/2006/relationships/image" Target="../media/image47.jpg"/><Relationship Id="rId10" Type="http://schemas.openxmlformats.org/officeDocument/2006/relationships/image" Target="../media/image52.jpg"/><Relationship Id="rId4" Type="http://schemas.openxmlformats.org/officeDocument/2006/relationships/image" Target="../media/image46.jpg"/><Relationship Id="rId9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64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 marR="5080" algn="ctr">
              <a:lnSpc>
                <a:spcPts val="4810"/>
              </a:lnSpc>
              <a:spcBef>
                <a:spcPts val="710"/>
              </a:spcBef>
            </a:pPr>
            <a:r>
              <a:rPr sz="4450" spc="-30" dirty="0"/>
              <a:t>PARTNERSHIPS</a:t>
            </a:r>
            <a:r>
              <a:rPr sz="4450" spc="-130" dirty="0"/>
              <a:t> </a:t>
            </a:r>
            <a:r>
              <a:rPr sz="4450" dirty="0"/>
              <a:t>IN</a:t>
            </a:r>
            <a:r>
              <a:rPr sz="4450" spc="-130" dirty="0"/>
              <a:t> </a:t>
            </a:r>
            <a:r>
              <a:rPr sz="4450" dirty="0"/>
              <a:t>RESEARCH</a:t>
            </a:r>
            <a:r>
              <a:rPr sz="4450" spc="-130" dirty="0"/>
              <a:t> </a:t>
            </a:r>
            <a:r>
              <a:rPr sz="4450" spc="-70" dirty="0"/>
              <a:t>AT </a:t>
            </a:r>
            <a:r>
              <a:rPr sz="4450" dirty="0"/>
              <a:t>HARBOR</a:t>
            </a:r>
            <a:r>
              <a:rPr sz="4450" spc="-40" dirty="0"/>
              <a:t> </a:t>
            </a:r>
            <a:r>
              <a:rPr sz="4450" spc="-10" dirty="0"/>
              <a:t>BRANCH </a:t>
            </a:r>
            <a:r>
              <a:rPr sz="4450" dirty="0"/>
              <a:t>OCEANOGRAPHIC</a:t>
            </a:r>
            <a:r>
              <a:rPr sz="4450" spc="-130" dirty="0"/>
              <a:t> </a:t>
            </a:r>
            <a:r>
              <a:rPr sz="4450" spc="-10" dirty="0"/>
              <a:t>INSTITUTE</a:t>
            </a:r>
            <a:endParaRPr sz="4450"/>
          </a:p>
        </p:txBody>
      </p:sp>
      <p:sp>
        <p:nvSpPr>
          <p:cNvPr id="3" name="object 3"/>
          <p:cNvSpPr txBox="1"/>
          <p:nvPr/>
        </p:nvSpPr>
        <p:spPr>
          <a:xfrm>
            <a:off x="2600960" y="4007611"/>
            <a:ext cx="4857750" cy="3276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dirty="0">
                <a:latin typeface="Calibri"/>
                <a:cs typeface="Calibri"/>
              </a:rPr>
              <a:t>Paul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S.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Wills,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Megan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Davis,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and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Susan</a:t>
            </a:r>
            <a:r>
              <a:rPr sz="1950" spc="20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Laramore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4" name="object 4" descr="HBOI logo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6405" y="4712970"/>
            <a:ext cx="5086349" cy="12100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87A83E9-77BA-1F70-7C02-823962C9B3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245" y="-553998"/>
            <a:ext cx="942390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Aquaculture – A Federal Priority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1239774" y="1057655"/>
            <a:ext cx="7589520" cy="121158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marL="92710">
              <a:lnSpc>
                <a:spcPts val="3954"/>
              </a:lnSpc>
            </a:pPr>
            <a:r>
              <a:rPr sz="4050" spc="-10" dirty="0">
                <a:solidFill>
                  <a:srgbClr val="FFFFFF"/>
                </a:solidFill>
                <a:latin typeface="Calibri"/>
                <a:cs typeface="Calibri"/>
              </a:rPr>
              <a:t>Aquaculture…A</a:t>
            </a:r>
            <a:r>
              <a:rPr sz="4050" spc="-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spc="-10" dirty="0">
                <a:solidFill>
                  <a:srgbClr val="FFFFFF"/>
                </a:solidFill>
                <a:latin typeface="Calibri"/>
                <a:cs typeface="Calibri"/>
              </a:rPr>
              <a:t>Federal</a:t>
            </a:r>
            <a:r>
              <a:rPr sz="4050" spc="-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spc="-1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endParaRPr sz="4050">
              <a:latin typeface="Calibri"/>
              <a:cs typeface="Calibri"/>
            </a:endParaRPr>
          </a:p>
          <a:p>
            <a:pPr marL="92710">
              <a:lnSpc>
                <a:spcPts val="4610"/>
              </a:lnSpc>
            </a:pPr>
            <a:r>
              <a:rPr sz="4050" dirty="0">
                <a:solidFill>
                  <a:srgbClr val="FFFFFF"/>
                </a:solidFill>
                <a:latin typeface="Calibri"/>
                <a:cs typeface="Calibri"/>
              </a:rPr>
              <a:t>…An</a:t>
            </a:r>
            <a:r>
              <a:rPr sz="40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dirty="0">
                <a:solidFill>
                  <a:srgbClr val="FFFFFF"/>
                </a:solidFill>
                <a:latin typeface="Calibri"/>
                <a:cs typeface="Calibri"/>
              </a:rPr>
              <a:t>HBOI</a:t>
            </a:r>
            <a:r>
              <a:rPr sz="405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spc="-10" dirty="0">
                <a:solidFill>
                  <a:srgbClr val="FFFFFF"/>
                </a:solidFill>
                <a:latin typeface="Calibri"/>
                <a:cs typeface="Calibri"/>
              </a:rPr>
              <a:t>Priority</a:t>
            </a:r>
            <a:endParaRPr sz="40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89017" y="2269489"/>
            <a:ext cx="394716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950" b="1" dirty="0">
                <a:solidFill>
                  <a:srgbClr val="002D62"/>
                </a:solidFill>
                <a:latin typeface="Calibri"/>
                <a:cs typeface="Calibri"/>
              </a:rPr>
              <a:t>Strategic</a:t>
            </a:r>
            <a:r>
              <a:rPr sz="2950" b="1" spc="-14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2950" b="1" dirty="0">
                <a:solidFill>
                  <a:srgbClr val="002D62"/>
                </a:solidFill>
                <a:latin typeface="Calibri"/>
                <a:cs typeface="Calibri"/>
              </a:rPr>
              <a:t>Research</a:t>
            </a:r>
            <a:r>
              <a:rPr sz="2950" b="1" spc="-13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2950" b="1" spc="-10" dirty="0">
                <a:solidFill>
                  <a:srgbClr val="002D62"/>
                </a:solidFill>
                <a:latin typeface="Calibri"/>
                <a:cs typeface="Calibri"/>
              </a:rPr>
              <a:t>Goals:</a:t>
            </a:r>
            <a:endParaRPr sz="29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89017" y="2858515"/>
            <a:ext cx="4121150" cy="216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255" marR="418465" indent="-37719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89255" algn="l"/>
              </a:tabLst>
            </a:pP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Increase</a:t>
            </a:r>
            <a:r>
              <a:rPr sz="1650" spc="-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the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Supply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of</a:t>
            </a:r>
            <a:r>
              <a:rPr sz="1650" spc="-2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Nutritious,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 Safe,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High‐Quality</a:t>
            </a:r>
            <a:r>
              <a:rPr sz="1650" spc="-2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Domestic</a:t>
            </a:r>
            <a:r>
              <a:rPr sz="1650" spc="-3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Seafood</a:t>
            </a:r>
            <a:endParaRPr sz="1650">
              <a:latin typeface="Calibri"/>
              <a:cs typeface="Calibri"/>
            </a:endParaRPr>
          </a:p>
          <a:p>
            <a:pPr marL="389255" marR="684530" indent="-37719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389255" algn="l"/>
              </a:tabLst>
            </a:pP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Improve</a:t>
            </a:r>
            <a:r>
              <a:rPr sz="1650" spc="-7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Production</a:t>
            </a:r>
            <a:r>
              <a:rPr sz="1650" spc="-6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Efficiency</a:t>
            </a:r>
            <a:r>
              <a:rPr sz="1650" spc="-4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25" dirty="0">
                <a:solidFill>
                  <a:srgbClr val="002D62"/>
                </a:solidFill>
                <a:latin typeface="Calibri"/>
                <a:cs typeface="Calibri"/>
              </a:rPr>
              <a:t>and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Performance</a:t>
            </a:r>
            <a:r>
              <a:rPr sz="1650" spc="-4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of</a:t>
            </a:r>
            <a:r>
              <a:rPr sz="1650" spc="-6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Production</a:t>
            </a:r>
            <a:r>
              <a:rPr sz="1650" spc="-4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Systems</a:t>
            </a:r>
            <a:endParaRPr sz="1650">
              <a:latin typeface="Calibri"/>
              <a:cs typeface="Calibri"/>
            </a:endParaRPr>
          </a:p>
          <a:p>
            <a:pPr marL="389255" indent="-376555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389255" algn="l"/>
              </a:tabLst>
            </a:pP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Improve</a:t>
            </a:r>
            <a:r>
              <a:rPr sz="1650" spc="-5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Nutrition</a:t>
            </a:r>
            <a:r>
              <a:rPr sz="1650" spc="-3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and</a:t>
            </a:r>
            <a:r>
              <a:rPr sz="1650" spc="-5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Develop</a:t>
            </a:r>
            <a:r>
              <a:rPr sz="1650" spc="-4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Novel</a:t>
            </a:r>
            <a:r>
              <a:rPr sz="1650" spc="-4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002D62"/>
                </a:solidFill>
                <a:latin typeface="Calibri"/>
                <a:cs typeface="Calibri"/>
              </a:rPr>
              <a:t>Feeds</a:t>
            </a:r>
            <a:endParaRPr sz="1650">
              <a:latin typeface="Calibri"/>
              <a:cs typeface="Calibri"/>
            </a:endParaRPr>
          </a:p>
          <a:p>
            <a:pPr marL="389255" marR="339090" indent="-377190">
              <a:lnSpc>
                <a:spcPct val="100000"/>
              </a:lnSpc>
              <a:spcBef>
                <a:spcPts val="990"/>
              </a:spcBef>
              <a:buFont typeface="Arial"/>
              <a:buChar char="•"/>
              <a:tabLst>
                <a:tab pos="389255" algn="l"/>
              </a:tabLst>
            </a:pP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Create</a:t>
            </a:r>
            <a:r>
              <a:rPr sz="1650" spc="-2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a</a:t>
            </a:r>
            <a:r>
              <a:rPr sz="1650" spc="-30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Skilled</a:t>
            </a:r>
            <a:r>
              <a:rPr sz="1650" spc="-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20" dirty="0">
                <a:solidFill>
                  <a:srgbClr val="002D62"/>
                </a:solidFill>
                <a:latin typeface="Calibri"/>
                <a:cs typeface="Calibri"/>
              </a:rPr>
              <a:t>Workforce</a:t>
            </a:r>
            <a:r>
              <a:rPr sz="1650" spc="-3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dirty="0">
                <a:solidFill>
                  <a:srgbClr val="002D62"/>
                </a:solidFill>
                <a:latin typeface="Calibri"/>
                <a:cs typeface="Calibri"/>
              </a:rPr>
              <a:t>and</a:t>
            </a:r>
            <a:r>
              <a:rPr sz="1650" spc="-3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Enhance </a:t>
            </a:r>
            <a:r>
              <a:rPr sz="1650" spc="-25" dirty="0">
                <a:solidFill>
                  <a:srgbClr val="002D62"/>
                </a:solidFill>
                <a:latin typeface="Calibri"/>
                <a:cs typeface="Calibri"/>
              </a:rPr>
              <a:t>Technology</a:t>
            </a:r>
            <a:r>
              <a:rPr sz="1650" spc="-5" dirty="0">
                <a:solidFill>
                  <a:srgbClr val="002D62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002D62"/>
                </a:solidFill>
                <a:latin typeface="Calibri"/>
                <a:cs typeface="Calibri"/>
              </a:rPr>
              <a:t>Transfer</a:t>
            </a:r>
            <a:endParaRPr sz="1650">
              <a:latin typeface="Calibri"/>
              <a:cs typeface="Calibri"/>
            </a:endParaRPr>
          </a:p>
        </p:txBody>
      </p:sp>
      <p:pic>
        <p:nvPic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0546" y="2319116"/>
            <a:ext cx="3078479" cy="39567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16000">
              <a:lnSpc>
                <a:spcPct val="100000"/>
              </a:lnSpc>
              <a:spcBef>
                <a:spcPts val="90"/>
              </a:spcBef>
            </a:pPr>
            <a:r>
              <a:rPr sz="4050" b="0" spc="-10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4050" b="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b="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4050" b="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b="0" spc="-10" dirty="0">
                <a:solidFill>
                  <a:srgbClr val="FFFFFF"/>
                </a:solidFill>
                <a:latin typeface="Calibri"/>
                <a:cs typeface="Calibri"/>
              </a:rPr>
              <a:t>Recent</a:t>
            </a:r>
            <a:r>
              <a:rPr sz="4050" b="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050" b="0" spc="-10" dirty="0">
                <a:solidFill>
                  <a:srgbClr val="FFFFFF"/>
                </a:solidFill>
                <a:latin typeface="Calibri"/>
                <a:cs typeface="Calibri"/>
              </a:rPr>
              <a:t>Partnerships</a:t>
            </a:r>
            <a:endParaRPr sz="4050">
              <a:latin typeface="Calibri"/>
              <a:cs typeface="Calibri"/>
            </a:endParaRP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691" y="3572255"/>
            <a:ext cx="4878323" cy="2927604"/>
          </a:xfrm>
          <a:prstGeom prst="rect">
            <a:avLst/>
          </a:prstGeom>
        </p:spPr>
      </p:pic>
      <p:pic>
        <p:nvPic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37959" y="2001011"/>
            <a:ext cx="1572005" cy="790955"/>
          </a:xfrm>
          <a:prstGeom prst="rect">
            <a:avLst/>
          </a:prstGeom>
        </p:spPr>
      </p:pic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2052" y="3091433"/>
            <a:ext cx="1476819" cy="1482089"/>
          </a:xfrm>
          <a:prstGeom prst="rect">
            <a:avLst/>
          </a:prstGeom>
        </p:spPr>
      </p:pic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7300" y="1057655"/>
            <a:ext cx="7543800" cy="754380"/>
          </a:xfrm>
          <a:custGeom>
            <a:avLst/>
            <a:gdLst/>
            <a:ahLst/>
            <a:cxnLst/>
            <a:rect l="l" t="t" r="r" b="b"/>
            <a:pathLst>
              <a:path w="7543800" h="754380">
                <a:moveTo>
                  <a:pt x="7543800" y="754380"/>
                </a:moveTo>
                <a:lnTo>
                  <a:pt x="7543800" y="0"/>
                </a:lnTo>
                <a:lnTo>
                  <a:pt x="0" y="0"/>
                </a:lnTo>
                <a:lnTo>
                  <a:pt x="0" y="754380"/>
                </a:lnTo>
                <a:lnTo>
                  <a:pt x="7543800" y="754380"/>
                </a:lnTo>
                <a:close/>
              </a:path>
            </a:pathLst>
          </a:custGeom>
          <a:solidFill>
            <a:srgbClr val="5B9BD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2946" y="3132582"/>
            <a:ext cx="2416655" cy="263652"/>
          </a:xfrm>
          <a:prstGeom prst="rect">
            <a:avLst/>
          </a:prstGeom>
        </p:spPr>
      </p:pic>
      <p:grpSp>
        <p:nvGrpSp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42376" y="1985010"/>
            <a:ext cx="1257300" cy="2242185"/>
            <a:chOff x="8342376" y="1985010"/>
            <a:chExt cx="1257300" cy="2242185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75142" y="1985010"/>
              <a:ext cx="1187958" cy="11879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2376" y="3212592"/>
              <a:ext cx="1257020" cy="1014222"/>
            </a:xfrm>
            <a:prstGeom prst="rect">
              <a:avLst/>
            </a:prstGeom>
          </p:spPr>
        </p:pic>
      </p:grp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309609" y="4573523"/>
            <a:ext cx="1324457" cy="693419"/>
          </a:xfrm>
          <a:prstGeom prst="rect">
            <a:avLst/>
          </a:prstGeom>
        </p:spPr>
      </p:pic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998726" y="2075688"/>
            <a:ext cx="1563624" cy="898522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20661" y="5831460"/>
            <a:ext cx="1053960" cy="493139"/>
          </a:xfrm>
          <a:prstGeom prst="rect">
            <a:avLst/>
          </a:prstGeom>
        </p:spPr>
      </p:pic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181593" y="5364084"/>
            <a:ext cx="1610995" cy="1214755"/>
            <a:chOff x="8181593" y="5364084"/>
            <a:chExt cx="1610995" cy="1214755"/>
          </a:xfrm>
        </p:grpSpPr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81593" y="5364084"/>
              <a:ext cx="1610633" cy="77712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756141" y="6114288"/>
              <a:ext cx="683120" cy="464058"/>
            </a:xfrm>
            <a:prstGeom prst="rect">
              <a:avLst/>
            </a:prstGeom>
          </p:spPr>
        </p:pic>
      </p:grpSp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379714" y="4305917"/>
            <a:ext cx="1178576" cy="158205"/>
          </a:xfrm>
          <a:prstGeom prst="rect">
            <a:avLst/>
          </a:prstGeom>
        </p:spPr>
      </p:pic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66232" y="2033777"/>
            <a:ext cx="695325" cy="834390"/>
            <a:chOff x="5666232" y="2033777"/>
            <a:chExt cx="695325" cy="834390"/>
          </a:xfrm>
        </p:grpSpPr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672328" y="2033777"/>
              <a:ext cx="682751" cy="56464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66232" y="2580131"/>
              <a:ext cx="694944" cy="288036"/>
            </a:xfrm>
            <a:prstGeom prst="rect">
              <a:avLst/>
            </a:prstGeom>
          </p:spPr>
        </p:pic>
      </p:grpSp>
      <p:grpSp>
        <p:nvGrpSpPr>
          <p:cNvPr id="21" name="object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65803" y="2026157"/>
            <a:ext cx="1805939" cy="1388110"/>
            <a:chOff x="3765803" y="2026157"/>
            <a:chExt cx="1805939" cy="1388110"/>
          </a:xfrm>
        </p:grpSpPr>
        <p:pic>
          <p:nvPicPr>
            <p:cNvPr id="22" name="object 2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21351" y="2566415"/>
              <a:ext cx="850391" cy="84734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65803" y="2026157"/>
              <a:ext cx="933450" cy="922782"/>
            </a:xfrm>
            <a:prstGeom prst="rect">
              <a:avLst/>
            </a:prstGeom>
          </p:spPr>
        </p:pic>
      </p:grpSp>
      <p:pic>
        <p:nvPicPr>
          <p:cNvPr id="24" name="object 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777228" y="4640579"/>
            <a:ext cx="1095324" cy="10934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0" y="1057655"/>
            <a:ext cx="7543800" cy="754380"/>
          </a:xfrm>
          <a:prstGeom prst="rect">
            <a:avLst/>
          </a:prstGeom>
          <a:solidFill>
            <a:schemeClr val="tx2"/>
          </a:solidFill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ts val="4850"/>
              </a:lnSpc>
            </a:pPr>
            <a:r>
              <a:rPr sz="4450" b="0" dirty="0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sz="445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50" b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4450" b="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50" b="0" spc="-10" dirty="0">
                <a:solidFill>
                  <a:srgbClr val="FFFFFF"/>
                </a:solidFill>
                <a:latin typeface="Calibri"/>
                <a:cs typeface="Calibri"/>
              </a:rPr>
              <a:t>Partnerships</a:t>
            </a:r>
            <a:endParaRPr sz="44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10538" y="2110232"/>
            <a:ext cx="5927090" cy="42487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dirty="0">
                <a:latin typeface="Calibri"/>
                <a:cs typeface="Calibri"/>
              </a:rPr>
              <a:t>Remember: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HBOI‐FAU</a:t>
            </a:r>
            <a:r>
              <a:rPr sz="1450" spc="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is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Research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Institute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State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University</a:t>
            </a:r>
            <a:endParaRPr sz="1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4765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</a:t>
            </a:r>
            <a:r>
              <a:rPr sz="1650" spc="-10" dirty="0">
                <a:latin typeface="Calibri"/>
                <a:cs typeface="Calibri"/>
              </a:rPr>
              <a:t>Traditional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University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Funding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Mechanisms</a:t>
            </a:r>
            <a:endParaRPr sz="1650">
              <a:latin typeface="Calibri"/>
              <a:cs typeface="Calibri"/>
            </a:endParaRPr>
          </a:p>
          <a:p>
            <a:pPr marL="389890">
              <a:lnSpc>
                <a:spcPct val="100000"/>
              </a:lnSpc>
              <a:tabLst>
                <a:tab pos="62484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Sponsored</a:t>
            </a:r>
            <a:r>
              <a:rPr sz="1650" spc="-8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Research/Teaching</a:t>
            </a:r>
            <a:endParaRPr sz="1650">
              <a:latin typeface="Calibri"/>
              <a:cs typeface="Calibri"/>
            </a:endParaRPr>
          </a:p>
          <a:p>
            <a:pPr marL="389890">
              <a:lnSpc>
                <a:spcPct val="100000"/>
              </a:lnSpc>
              <a:tabLst>
                <a:tab pos="62484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Philanthropic</a:t>
            </a:r>
            <a:r>
              <a:rPr sz="1650" spc="-7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Gifts</a:t>
            </a:r>
            <a:endParaRPr sz="1650">
              <a:latin typeface="Calibri"/>
              <a:cs typeface="Calibri"/>
            </a:endParaRPr>
          </a:p>
          <a:p>
            <a:pPr marL="389890">
              <a:lnSpc>
                <a:spcPct val="100000"/>
              </a:lnSpc>
              <a:tabLst>
                <a:tab pos="62484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University</a:t>
            </a:r>
            <a:r>
              <a:rPr sz="1650" spc="-8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Foundation</a:t>
            </a:r>
            <a:r>
              <a:rPr sz="1650" spc="-7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Funding</a:t>
            </a:r>
            <a:endParaRPr sz="1650">
              <a:latin typeface="Calibri"/>
              <a:cs typeface="Calibri"/>
            </a:endParaRPr>
          </a:p>
          <a:p>
            <a:pPr marL="767080">
              <a:lnSpc>
                <a:spcPct val="100000"/>
              </a:lnSpc>
              <a:tabLst>
                <a:tab pos="100203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HBOIF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(a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DSO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for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HBOI‐FAU)</a:t>
            </a:r>
            <a:endParaRPr sz="1650">
              <a:latin typeface="Calibri"/>
              <a:cs typeface="Calibri"/>
            </a:endParaRPr>
          </a:p>
          <a:p>
            <a:pPr marL="767080">
              <a:lnSpc>
                <a:spcPct val="100000"/>
              </a:lnSpc>
              <a:tabLst>
                <a:tab pos="100203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</a:t>
            </a:r>
            <a:r>
              <a:rPr sz="1650" spc="-20" dirty="0">
                <a:latin typeface="Calibri"/>
                <a:cs typeface="Calibri"/>
              </a:rPr>
              <a:t>FAUF</a:t>
            </a:r>
            <a:r>
              <a:rPr sz="1650" spc="-7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(Routing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for</a:t>
            </a:r>
            <a:r>
              <a:rPr sz="1650" spc="-7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Philanthropic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Gifts)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  <a:tabLst>
                <a:tab pos="24765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External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Foundation</a:t>
            </a:r>
            <a:r>
              <a:rPr sz="1650" spc="-4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Partnerships</a:t>
            </a:r>
            <a:endParaRPr sz="1650">
              <a:latin typeface="Calibri"/>
              <a:cs typeface="Calibri"/>
            </a:endParaRPr>
          </a:p>
          <a:p>
            <a:pPr marL="624840" marR="582295" indent="-235585">
              <a:lnSpc>
                <a:spcPts val="1960"/>
              </a:lnSpc>
              <a:spcBef>
                <a:spcPts val="100"/>
              </a:spcBef>
              <a:tabLst>
                <a:tab pos="62484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e.g.,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Bonefish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and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Tarpon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20" dirty="0">
                <a:latin typeface="Calibri"/>
                <a:cs typeface="Calibri"/>
              </a:rPr>
              <a:t>Trust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Wingdings"/>
                <a:cs typeface="Wingdings"/>
              </a:rPr>
              <a:t></a:t>
            </a:r>
            <a:r>
              <a:rPr sz="1650" spc="-7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Calibri"/>
                <a:cs typeface="Calibri"/>
              </a:rPr>
              <a:t>Bonefish</a:t>
            </a:r>
            <a:r>
              <a:rPr sz="1650" spc="-3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Restoration Research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  <a:tabLst>
                <a:tab pos="24765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Public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Private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Partnerships</a:t>
            </a:r>
            <a:r>
              <a:rPr sz="1650" spc="-4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(PPPs)</a:t>
            </a:r>
            <a:endParaRPr sz="1650">
              <a:latin typeface="Calibri"/>
              <a:cs typeface="Calibri"/>
            </a:endParaRPr>
          </a:p>
          <a:p>
            <a:pPr marL="624840" marR="5080" indent="-235585">
              <a:lnSpc>
                <a:spcPct val="100000"/>
              </a:lnSpc>
              <a:tabLst>
                <a:tab pos="624840" algn="l"/>
              </a:tabLst>
            </a:pPr>
            <a:r>
              <a:rPr sz="1650" spc="-50" dirty="0">
                <a:latin typeface="Calibri"/>
                <a:cs typeface="Calibri"/>
              </a:rPr>
              <a:t>‐</a:t>
            </a:r>
            <a:r>
              <a:rPr sz="1650" dirty="0">
                <a:latin typeface="Calibri"/>
                <a:cs typeface="Calibri"/>
              </a:rPr>
              <a:t>	Guiding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Principle:</a:t>
            </a:r>
            <a:r>
              <a:rPr sz="1650" spc="36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All</a:t>
            </a:r>
            <a:r>
              <a:rPr sz="1650" spc="-1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PPPs</a:t>
            </a:r>
            <a:r>
              <a:rPr sz="1650" spc="-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must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fulfill </a:t>
            </a:r>
            <a:r>
              <a:rPr sz="1650" spc="-25" dirty="0">
                <a:latin typeface="Calibri"/>
                <a:cs typeface="Calibri"/>
              </a:rPr>
              <a:t>HBOI‐FAU’s</a:t>
            </a:r>
            <a:r>
              <a:rPr sz="16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 </a:t>
            </a:r>
            <a:r>
              <a:rPr sz="1650" dirty="0">
                <a:latin typeface="Calibri"/>
                <a:cs typeface="Calibri"/>
              </a:rPr>
              <a:t>and/or</a:t>
            </a:r>
            <a:r>
              <a:rPr sz="1650" spc="-5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education/training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mission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Wingdings"/>
                <a:cs typeface="Wingdings"/>
              </a:rPr>
              <a:t>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Calibri"/>
                <a:cs typeface="Calibri"/>
              </a:rPr>
              <a:t>this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includes</a:t>
            </a:r>
            <a:r>
              <a:rPr sz="1650" spc="-2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publication </a:t>
            </a:r>
            <a:r>
              <a:rPr sz="1650" dirty="0">
                <a:latin typeface="Calibri"/>
                <a:cs typeface="Calibri"/>
              </a:rPr>
              <a:t>of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 results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833359" y="3413759"/>
            <a:ext cx="1443355" cy="908685"/>
            <a:chOff x="7833359" y="3413759"/>
            <a:chExt cx="1443355" cy="90868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359" y="3413759"/>
              <a:ext cx="1443227" cy="9083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833359" y="4235195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4">
                  <a:moveTo>
                    <a:pt x="0" y="0"/>
                  </a:moveTo>
                  <a:lnTo>
                    <a:pt x="1443227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33359" y="4238243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4">
                  <a:moveTo>
                    <a:pt x="0" y="0"/>
                  </a:moveTo>
                  <a:lnTo>
                    <a:pt x="1443227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33359" y="4241291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4">
                  <a:moveTo>
                    <a:pt x="0" y="0"/>
                  </a:moveTo>
                  <a:lnTo>
                    <a:pt x="1443227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33359" y="4244339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4">
                  <a:moveTo>
                    <a:pt x="0" y="0"/>
                  </a:moveTo>
                  <a:lnTo>
                    <a:pt x="1443227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33359" y="4247387"/>
              <a:ext cx="1443355" cy="0"/>
            </a:xfrm>
            <a:custGeom>
              <a:avLst/>
              <a:gdLst/>
              <a:ahLst/>
              <a:cxnLst/>
              <a:rect l="l" t="t" r="r" b="b"/>
              <a:pathLst>
                <a:path w="1443354">
                  <a:moveTo>
                    <a:pt x="0" y="0"/>
                  </a:moveTo>
                  <a:lnTo>
                    <a:pt x="1443227" y="0"/>
                  </a:lnTo>
                </a:path>
              </a:pathLst>
            </a:custGeom>
            <a:ln w="3175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5404" y="2141982"/>
            <a:ext cx="1056906" cy="552450"/>
          </a:xfrm>
          <a:prstGeom prst="rect">
            <a:avLst/>
          </a:prstGeom>
        </p:spPr>
      </p:pic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65747" y="2869682"/>
            <a:ext cx="852563" cy="381009"/>
          </a:xfrm>
          <a:prstGeom prst="rect">
            <a:avLst/>
          </a:prstGeom>
        </p:spPr>
      </p:pic>
      <p:pic>
        <p:nvPic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84542" y="2788629"/>
            <a:ext cx="1122128" cy="533254"/>
          </a:xfrm>
          <a:prstGeom prst="rect">
            <a:avLst/>
          </a:prstGeom>
        </p:spPr>
      </p:pic>
      <p:pic>
        <p:nvPic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560307" y="2883407"/>
            <a:ext cx="529844" cy="357377"/>
          </a:xfrm>
          <a:prstGeom prst="rect">
            <a:avLst/>
          </a:prstGeom>
        </p:spPr>
      </p:pic>
      <p:pic>
        <p:nvPicPr>
          <p:cNvPr id="15" name="object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20583" y="4420361"/>
            <a:ext cx="1560273" cy="777354"/>
          </a:xfrm>
          <a:prstGeom prst="rect">
            <a:avLst/>
          </a:prstGeom>
        </p:spPr>
      </p:pic>
      <p:pic>
        <p:nvPicPr>
          <p:cNvPr id="16" name="object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3547" y="5536691"/>
            <a:ext cx="871727" cy="434340"/>
          </a:xfrm>
          <a:prstGeom prst="rect">
            <a:avLst/>
          </a:prstGeom>
        </p:spPr>
      </p:pic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883395" y="5618988"/>
            <a:ext cx="561594" cy="562355"/>
          </a:xfrm>
          <a:prstGeom prst="rect">
            <a:avLst/>
          </a:prstGeom>
        </p:spPr>
      </p:pic>
      <p:pic>
        <p:nvPic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12211" y="4187139"/>
            <a:ext cx="818871" cy="299923"/>
          </a:xfrm>
          <a:prstGeom prst="rect">
            <a:avLst/>
          </a:prstGeom>
        </p:spPr>
      </p:pic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88152" y="3426714"/>
            <a:ext cx="1670685" cy="1097280"/>
            <a:chOff x="5788152" y="3426714"/>
            <a:chExt cx="1670685" cy="1097280"/>
          </a:xfrm>
        </p:grpSpPr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7460" y="3426714"/>
              <a:ext cx="1110881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88152" y="4146042"/>
              <a:ext cx="969263" cy="3779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896365" rIns="0" bIns="0" rtlCol="0">
            <a:spAutoFit/>
          </a:bodyPr>
          <a:lstStyle/>
          <a:p>
            <a:pPr marL="147955" algn="ctr">
              <a:lnSpc>
                <a:spcPct val="100000"/>
              </a:lnSpc>
              <a:spcBef>
                <a:spcPts val="110"/>
              </a:spcBef>
            </a:pPr>
            <a:r>
              <a:rPr sz="2300" b="1" dirty="0">
                <a:solidFill>
                  <a:srgbClr val="E7E6E6"/>
                </a:solidFill>
                <a:latin typeface="Calibri"/>
                <a:cs typeface="Calibri"/>
              </a:rPr>
              <a:t>“Case Studies”</a:t>
            </a:r>
            <a:r>
              <a:rPr sz="2300" b="1" spc="-1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300" b="1" spc="-25" dirty="0">
                <a:solidFill>
                  <a:srgbClr val="E7E6E6"/>
                </a:solidFill>
                <a:latin typeface="Calibri"/>
                <a:cs typeface="Calibri"/>
              </a:rPr>
              <a:t>of</a:t>
            </a:r>
            <a:endParaRPr sz="2300">
              <a:latin typeface="Calibri"/>
              <a:cs typeface="Calibri"/>
            </a:endParaRPr>
          </a:p>
          <a:p>
            <a:pPr marL="146685" algn="ctr">
              <a:lnSpc>
                <a:spcPct val="100000"/>
              </a:lnSpc>
              <a:spcBef>
                <a:spcPts val="10"/>
              </a:spcBef>
            </a:pPr>
            <a:r>
              <a:rPr sz="2300" b="1" dirty="0">
                <a:solidFill>
                  <a:srgbClr val="E7E6E6"/>
                </a:solidFill>
                <a:latin typeface="Calibri"/>
                <a:cs typeface="Calibri"/>
              </a:rPr>
              <a:t>Two</a:t>
            </a:r>
            <a:r>
              <a:rPr sz="2300" b="1" spc="-7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E7E6E6"/>
                </a:solidFill>
                <a:latin typeface="Calibri"/>
                <a:cs typeface="Calibri"/>
              </a:rPr>
              <a:t>On‐Going</a:t>
            </a:r>
            <a:r>
              <a:rPr sz="2300" b="1" spc="-7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E7E6E6"/>
                </a:solidFill>
                <a:latin typeface="Calibri"/>
                <a:cs typeface="Calibri"/>
              </a:rPr>
              <a:t>HBOI‐FAU</a:t>
            </a:r>
            <a:r>
              <a:rPr sz="2300" b="1" spc="-6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E7E6E6"/>
                </a:solidFill>
                <a:latin typeface="Calibri"/>
                <a:cs typeface="Calibri"/>
              </a:rPr>
              <a:t>Public</a:t>
            </a:r>
            <a:r>
              <a:rPr sz="2300" b="1" spc="-65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300" b="1" dirty="0">
                <a:solidFill>
                  <a:srgbClr val="E7E6E6"/>
                </a:solidFill>
                <a:latin typeface="Calibri"/>
                <a:cs typeface="Calibri"/>
              </a:rPr>
              <a:t>Private</a:t>
            </a:r>
            <a:r>
              <a:rPr sz="2300" b="1" spc="-40" dirty="0">
                <a:solidFill>
                  <a:srgbClr val="E7E6E6"/>
                </a:solidFill>
                <a:latin typeface="Calibri"/>
                <a:cs typeface="Calibri"/>
              </a:rPr>
              <a:t> </a:t>
            </a:r>
            <a:r>
              <a:rPr sz="2300" b="1" spc="-10" dirty="0">
                <a:solidFill>
                  <a:srgbClr val="E7E6E6"/>
                </a:solidFill>
                <a:latin typeface="Calibri"/>
                <a:cs typeface="Calibri"/>
              </a:rPr>
              <a:t>Partnerships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3129" y="5975856"/>
            <a:ext cx="583438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Ocean</a:t>
            </a:r>
            <a:r>
              <a:rPr sz="29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World</a:t>
            </a:r>
            <a:r>
              <a:rPr sz="2950" i="1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5" i="1" spc="-75" baseline="60386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1725" baseline="60386">
              <a:latin typeface="Arial"/>
              <a:cs typeface="Arial"/>
            </a:endParaRP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57300" y="1057655"/>
            <a:ext cx="7546340" cy="5657850"/>
            <a:chOff x="1257300" y="1057655"/>
            <a:chExt cx="7546340" cy="5657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57300" y="1057655"/>
              <a:ext cx="7546225" cy="565784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8147" y="1498091"/>
              <a:ext cx="4902708" cy="848106"/>
            </a:xfrm>
            <a:prstGeom prst="rect">
              <a:avLst/>
            </a:prstGeom>
          </p:spPr>
        </p:pic>
      </p:grp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382011" y="3756660"/>
            <a:ext cx="5252720" cy="1845310"/>
            <a:chOff x="2382011" y="3756660"/>
            <a:chExt cx="5252720" cy="184531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9676" y="3756660"/>
              <a:ext cx="1844801" cy="184480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2011" y="3946398"/>
              <a:ext cx="2905696" cy="146456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4633" y="1559305"/>
            <a:ext cx="5168265" cy="5791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045210" algn="l"/>
              </a:tabLst>
            </a:pPr>
            <a:r>
              <a:rPr spc="-20" dirty="0"/>
              <a:t>PPP:</a:t>
            </a:r>
            <a:r>
              <a:rPr dirty="0"/>
              <a:t>	Zeigler</a:t>
            </a:r>
            <a:r>
              <a:rPr spc="5" dirty="0"/>
              <a:t> </a:t>
            </a:r>
            <a:r>
              <a:rPr dirty="0"/>
              <a:t>Bros.,</a:t>
            </a:r>
            <a:r>
              <a:rPr spc="10" dirty="0"/>
              <a:t> </a:t>
            </a:r>
            <a:r>
              <a:rPr dirty="0"/>
              <a:t>Inc.</a:t>
            </a:r>
            <a:r>
              <a:rPr spc="10" dirty="0"/>
              <a:t> </a:t>
            </a:r>
            <a:r>
              <a:rPr spc="-10" dirty="0"/>
              <a:t>(ZBI)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633" y="2395220"/>
            <a:ext cx="5791835" cy="3880485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01295" marR="233679" indent="-189230">
              <a:lnSpc>
                <a:spcPts val="2220"/>
              </a:lnSpc>
              <a:spcBef>
                <a:spcPts val="635"/>
              </a:spcBef>
              <a:buFont typeface="Arial"/>
              <a:buChar char="•"/>
              <a:tabLst>
                <a:tab pos="201295" algn="l"/>
              </a:tabLst>
            </a:pPr>
            <a:r>
              <a:rPr sz="2300" dirty="0">
                <a:latin typeface="Calibri"/>
                <a:cs typeface="Calibri"/>
              </a:rPr>
              <a:t>Research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Partnership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with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a</a:t>
            </a:r>
            <a:r>
              <a:rPr sz="2300" spc="-6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Private</a:t>
            </a:r>
            <a:r>
              <a:rPr sz="2300" spc="-55" dirty="0">
                <a:latin typeface="Calibri"/>
                <a:cs typeface="Calibri"/>
              </a:rPr>
              <a:t> </a:t>
            </a:r>
            <a:r>
              <a:rPr sz="2300" dirty="0">
                <a:latin typeface="Calibri"/>
                <a:cs typeface="Calibri"/>
              </a:rPr>
              <a:t>for</a:t>
            </a:r>
            <a:r>
              <a:rPr sz="2300" spc="-60" dirty="0">
                <a:latin typeface="Calibri"/>
                <a:cs typeface="Calibri"/>
              </a:rPr>
              <a:t> </a:t>
            </a:r>
            <a:r>
              <a:rPr sz="2300" spc="-10" dirty="0">
                <a:latin typeface="Calibri"/>
                <a:cs typeface="Calibri"/>
              </a:rPr>
              <a:t>Profit entity</a:t>
            </a:r>
            <a:endParaRPr sz="2300">
              <a:latin typeface="Calibri"/>
              <a:cs typeface="Calibri"/>
            </a:endParaRPr>
          </a:p>
          <a:p>
            <a:pPr marL="577850" lvl="1" indent="-187960">
              <a:lnSpc>
                <a:spcPts val="2325"/>
              </a:lnSpc>
              <a:buFont typeface="Arial"/>
              <a:buChar char="•"/>
              <a:tabLst>
                <a:tab pos="577850" algn="l"/>
              </a:tabLst>
            </a:pPr>
            <a:r>
              <a:rPr sz="1950" dirty="0">
                <a:latin typeface="Calibri"/>
                <a:cs typeface="Calibri"/>
              </a:rPr>
              <a:t>Established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-25" dirty="0">
                <a:latin typeface="Calibri"/>
                <a:cs typeface="Calibri"/>
              </a:rPr>
              <a:t>MOU</a:t>
            </a:r>
            <a:endParaRPr sz="1950">
              <a:latin typeface="Calibri"/>
              <a:cs typeface="Calibri"/>
            </a:endParaRPr>
          </a:p>
          <a:p>
            <a:pPr marL="577850" lvl="1" indent="-187960">
              <a:lnSpc>
                <a:spcPts val="2325"/>
              </a:lnSpc>
              <a:buFont typeface="Arial"/>
              <a:buChar char="•"/>
              <a:tabLst>
                <a:tab pos="577850" algn="l"/>
              </a:tabLst>
            </a:pPr>
            <a:r>
              <a:rPr sz="1950" dirty="0">
                <a:latin typeface="Calibri"/>
                <a:cs typeface="Calibri"/>
              </a:rPr>
              <a:t>Research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only,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no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output</a:t>
            </a:r>
            <a:r>
              <a:rPr sz="1950" spc="-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of</a:t>
            </a:r>
            <a:r>
              <a:rPr sz="1950" spc="-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physical</a:t>
            </a:r>
            <a:r>
              <a:rPr sz="1950" spc="-10" dirty="0">
                <a:latin typeface="Calibri"/>
                <a:cs typeface="Calibri"/>
              </a:rPr>
              <a:t> product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ts val="1955"/>
              </a:lnSpc>
              <a:spcBef>
                <a:spcPts val="35"/>
              </a:spcBef>
              <a:buFont typeface="Arial"/>
              <a:buChar char="•"/>
              <a:tabLst>
                <a:tab pos="955675" algn="l"/>
              </a:tabLst>
            </a:pPr>
            <a:r>
              <a:rPr sz="1650" dirty="0">
                <a:latin typeface="Calibri"/>
                <a:cs typeface="Calibri"/>
              </a:rPr>
              <a:t>Sponsor</a:t>
            </a:r>
            <a:r>
              <a:rPr sz="1650" spc="-60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driven</a:t>
            </a:r>
            <a:r>
              <a:rPr sz="1650" spc="-50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questions</a:t>
            </a:r>
            <a:endParaRPr sz="1650">
              <a:latin typeface="Calibri"/>
              <a:cs typeface="Calibri"/>
            </a:endParaRPr>
          </a:p>
          <a:p>
            <a:pPr marL="577850" lvl="1" indent="-187960">
              <a:lnSpc>
                <a:spcPts val="2315"/>
              </a:lnSpc>
              <a:buFont typeface="Arial"/>
              <a:buChar char="•"/>
              <a:tabLst>
                <a:tab pos="577850" algn="l"/>
              </a:tabLst>
            </a:pPr>
            <a:r>
              <a:rPr sz="1950" dirty="0">
                <a:latin typeface="Calibri"/>
                <a:cs typeface="Calibri"/>
              </a:rPr>
              <a:t>Research </a:t>
            </a:r>
            <a:r>
              <a:rPr sz="1950" spc="-10" dirty="0">
                <a:latin typeface="Calibri"/>
                <a:cs typeface="Calibri"/>
              </a:rPr>
              <a:t>Structure</a:t>
            </a:r>
            <a:endParaRPr sz="1950">
              <a:latin typeface="Calibri"/>
              <a:cs typeface="Calibri"/>
            </a:endParaRPr>
          </a:p>
          <a:p>
            <a:pPr marL="955675" lvl="2" indent="-189230">
              <a:lnSpc>
                <a:spcPct val="100000"/>
              </a:lnSpc>
              <a:spcBef>
                <a:spcPts val="35"/>
              </a:spcBef>
              <a:buFont typeface="Arial"/>
              <a:buChar char="•"/>
              <a:tabLst>
                <a:tab pos="955675" algn="l"/>
              </a:tabLst>
            </a:pPr>
            <a:r>
              <a:rPr sz="1650" dirty="0">
                <a:latin typeface="Calibri"/>
                <a:cs typeface="Calibri"/>
              </a:rPr>
              <a:t>ZBI</a:t>
            </a:r>
            <a:r>
              <a:rPr sz="1650" spc="-35" dirty="0">
                <a:latin typeface="Calibri"/>
                <a:cs typeface="Calibri"/>
              </a:rPr>
              <a:t> </a:t>
            </a:r>
            <a:r>
              <a:rPr sz="1650" dirty="0">
                <a:latin typeface="Calibri"/>
                <a:cs typeface="Calibri"/>
              </a:rPr>
              <a:t>funded</a:t>
            </a:r>
            <a:r>
              <a:rPr sz="1650" spc="-25" dirty="0">
                <a:latin typeface="Calibri"/>
                <a:cs typeface="Calibri"/>
              </a:rPr>
              <a:t> </a:t>
            </a:r>
            <a:r>
              <a:rPr sz="1650" spc="-10" dirty="0">
                <a:latin typeface="Calibri"/>
                <a:cs typeface="Calibri"/>
              </a:rPr>
              <a:t>research</a:t>
            </a:r>
            <a:endParaRPr sz="1650">
              <a:latin typeface="Calibri"/>
              <a:cs typeface="Calibri"/>
            </a:endParaRPr>
          </a:p>
          <a:p>
            <a:pPr marL="1332230" lvl="3" indent="-1879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332230" algn="l"/>
              </a:tabLst>
            </a:pPr>
            <a:r>
              <a:rPr sz="1450" dirty="0">
                <a:latin typeface="Calibri"/>
                <a:cs typeface="Calibri"/>
              </a:rPr>
              <a:t>ZBI/HBOI‐FAU</a:t>
            </a:r>
            <a:r>
              <a:rPr sz="1450" spc="2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research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team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approach</a:t>
            </a:r>
            <a:endParaRPr sz="1450">
              <a:latin typeface="Calibri"/>
              <a:cs typeface="Calibri"/>
            </a:endParaRPr>
          </a:p>
          <a:p>
            <a:pPr marL="1709420" lvl="4" indent="-18796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709420" algn="l"/>
              </a:tabLst>
            </a:pPr>
            <a:r>
              <a:rPr sz="1450" dirty="0">
                <a:latin typeface="Calibri"/>
                <a:cs typeface="Calibri"/>
              </a:rPr>
              <a:t>Direct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Funding</a:t>
            </a:r>
            <a:r>
              <a:rPr sz="1450" spc="65" dirty="0">
                <a:latin typeface="Calibri"/>
                <a:cs typeface="Calibri"/>
              </a:rPr>
              <a:t> </a:t>
            </a:r>
            <a:r>
              <a:rPr sz="1450" dirty="0">
                <a:latin typeface="Wingdings"/>
                <a:cs typeface="Wingdings"/>
              </a:rPr>
              <a:t></a:t>
            </a:r>
            <a:r>
              <a:rPr sz="1450" spc="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Calibri"/>
                <a:cs typeface="Calibri"/>
              </a:rPr>
              <a:t>ZBI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Personnel</a:t>
            </a:r>
            <a:endParaRPr sz="1450">
              <a:latin typeface="Calibri"/>
              <a:cs typeface="Calibri"/>
            </a:endParaRPr>
          </a:p>
          <a:p>
            <a:pPr marL="1709420" lvl="4" indent="-18796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709420" algn="l"/>
              </a:tabLst>
            </a:pPr>
            <a:r>
              <a:rPr sz="1450" dirty="0">
                <a:latin typeface="Calibri"/>
                <a:cs typeface="Calibri"/>
              </a:rPr>
              <a:t>Sponsored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Research</a:t>
            </a:r>
            <a:r>
              <a:rPr sz="1450" spc="6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Funding</a:t>
            </a:r>
            <a:r>
              <a:rPr sz="1450" dirty="0">
                <a:latin typeface="Wingdings"/>
                <a:cs typeface="Wingdings"/>
              </a:rPr>
              <a:t></a:t>
            </a:r>
            <a:r>
              <a:rPr sz="1450" spc="4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Calibri"/>
                <a:cs typeface="Calibri"/>
              </a:rPr>
              <a:t>HBOI‐FAU</a:t>
            </a:r>
            <a:r>
              <a:rPr sz="1450" spc="6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Personnel</a:t>
            </a:r>
            <a:endParaRPr sz="1450">
              <a:latin typeface="Calibri"/>
              <a:cs typeface="Calibri"/>
            </a:endParaRPr>
          </a:p>
          <a:p>
            <a:pPr marL="1331595" marR="5080" lvl="3" indent="-187960">
              <a:lnSpc>
                <a:spcPts val="1430"/>
              </a:lnSpc>
              <a:spcBef>
                <a:spcPts val="405"/>
              </a:spcBef>
              <a:buFont typeface="Arial"/>
              <a:buChar char="•"/>
              <a:tabLst>
                <a:tab pos="1332865" algn="l"/>
              </a:tabLst>
            </a:pPr>
            <a:r>
              <a:rPr sz="1450" dirty="0">
                <a:latin typeface="Calibri"/>
                <a:cs typeface="Calibri"/>
              </a:rPr>
              <a:t>Operates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much</a:t>
            </a:r>
            <a:r>
              <a:rPr sz="1450" spc="5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like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traditional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Sponsored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Research 	</a:t>
            </a:r>
            <a:r>
              <a:rPr sz="1450" dirty="0">
                <a:latin typeface="Calibri"/>
                <a:cs typeface="Calibri"/>
              </a:rPr>
              <a:t>Project</a:t>
            </a:r>
            <a:r>
              <a:rPr sz="1450" spc="3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with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HBOI‐FAU</a:t>
            </a:r>
            <a:r>
              <a:rPr sz="1450" spc="1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and</a:t>
            </a:r>
            <a:r>
              <a:rPr sz="1450" spc="5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ZBI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employees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working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side</a:t>
            </a:r>
            <a:r>
              <a:rPr sz="1450" spc="40" dirty="0">
                <a:latin typeface="Calibri"/>
                <a:cs typeface="Calibri"/>
              </a:rPr>
              <a:t> </a:t>
            </a:r>
            <a:r>
              <a:rPr sz="1450" spc="-25" dirty="0">
                <a:latin typeface="Calibri"/>
                <a:cs typeface="Calibri"/>
              </a:rPr>
              <a:t>by 	</a:t>
            </a:r>
            <a:r>
              <a:rPr sz="1450" dirty="0">
                <a:latin typeface="Calibri"/>
                <a:cs typeface="Calibri"/>
              </a:rPr>
              <a:t>side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to</a:t>
            </a:r>
            <a:r>
              <a:rPr sz="1450" spc="35" dirty="0">
                <a:latin typeface="Calibri"/>
                <a:cs typeface="Calibri"/>
              </a:rPr>
              <a:t> </a:t>
            </a:r>
            <a:r>
              <a:rPr sz="1450" dirty="0">
                <a:latin typeface="Calibri"/>
                <a:cs typeface="Calibri"/>
              </a:rPr>
              <a:t>achieve</a:t>
            </a:r>
            <a:r>
              <a:rPr sz="1450" spc="45" dirty="0">
                <a:latin typeface="Calibri"/>
                <a:cs typeface="Calibri"/>
              </a:rPr>
              <a:t> </a:t>
            </a:r>
            <a:r>
              <a:rPr sz="1450" spc="-10" dirty="0">
                <a:latin typeface="Calibri"/>
                <a:cs typeface="Calibri"/>
              </a:rPr>
              <a:t>objectives</a:t>
            </a:r>
            <a:endParaRPr sz="1450">
              <a:latin typeface="Calibri"/>
              <a:cs typeface="Calibri"/>
            </a:endParaRPr>
          </a:p>
          <a:p>
            <a:pPr marL="577215" marR="231775" lvl="1" indent="-187960">
              <a:lnSpc>
                <a:spcPts val="1900"/>
              </a:lnSpc>
              <a:spcBef>
                <a:spcPts val="375"/>
              </a:spcBef>
              <a:buFont typeface="Arial"/>
              <a:buChar char="•"/>
              <a:tabLst>
                <a:tab pos="578485" algn="l"/>
              </a:tabLst>
            </a:pPr>
            <a:r>
              <a:rPr sz="1950" dirty="0">
                <a:latin typeface="Calibri"/>
                <a:cs typeface="Calibri"/>
              </a:rPr>
              <a:t>Also,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Subcontractor and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Co‐PI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on</a:t>
            </a:r>
            <a:r>
              <a:rPr sz="1950" spc="10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other</a:t>
            </a:r>
            <a:r>
              <a:rPr sz="1950" spc="1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aquafeed 	</a:t>
            </a:r>
            <a:r>
              <a:rPr sz="1950" dirty="0">
                <a:latin typeface="Calibri"/>
                <a:cs typeface="Calibri"/>
              </a:rPr>
              <a:t>related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dirty="0">
                <a:latin typeface="Calibri"/>
                <a:cs typeface="Calibri"/>
              </a:rPr>
              <a:t>Sponsored</a:t>
            </a:r>
            <a:r>
              <a:rPr sz="1950" spc="25" dirty="0">
                <a:latin typeface="Calibri"/>
                <a:cs typeface="Calibri"/>
              </a:rPr>
              <a:t> </a:t>
            </a:r>
            <a:r>
              <a:rPr sz="1950" spc="-10" dirty="0">
                <a:latin typeface="Calibri"/>
                <a:cs typeface="Calibri"/>
              </a:rPr>
              <a:t>Research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38009" y="1147572"/>
            <a:ext cx="3120390" cy="5568315"/>
            <a:chOff x="6938009" y="1147572"/>
            <a:chExt cx="3120390" cy="5568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38009" y="2447544"/>
              <a:ext cx="2805455" cy="18714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0043" y="3968496"/>
              <a:ext cx="2435567" cy="19964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59929" y="1147572"/>
              <a:ext cx="2494026" cy="1257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38009" y="6007607"/>
              <a:ext cx="3120390" cy="707898"/>
            </a:xfrm>
            <a:prstGeom prst="rect">
              <a:avLst/>
            </a:prstGeom>
          </p:spPr>
        </p:pic>
      </p:grpSp>
      <p:grpSp>
        <p:nvGrpSp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92167" y="6007608"/>
            <a:ext cx="1132840" cy="638810"/>
            <a:chOff x="4392167" y="6007608"/>
            <a:chExt cx="1132840" cy="63881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92167" y="6007608"/>
              <a:ext cx="1132332" cy="6385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22519" y="6121146"/>
              <a:ext cx="601980" cy="4114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6955" rIns="0" bIns="0" rtlCol="0">
            <a:spAutoFit/>
          </a:bodyPr>
          <a:lstStyle/>
          <a:p>
            <a:pPr marL="449580">
              <a:lnSpc>
                <a:spcPct val="100000"/>
              </a:lnSpc>
              <a:spcBef>
                <a:spcPts val="130"/>
              </a:spcBef>
            </a:pPr>
            <a:r>
              <a:rPr dirty="0"/>
              <a:t>Seaventures</a:t>
            </a:r>
            <a:r>
              <a:rPr spc="-30" dirty="0"/>
              <a:t> </a:t>
            </a:r>
            <a:r>
              <a:rPr dirty="0"/>
              <a:t>Clam</a:t>
            </a:r>
            <a:r>
              <a:rPr spc="-40" dirty="0"/>
              <a:t> </a:t>
            </a:r>
            <a:r>
              <a:rPr dirty="0"/>
              <a:t>Co.</a:t>
            </a:r>
            <a:r>
              <a:rPr spc="-40" dirty="0"/>
              <a:t> </a:t>
            </a:r>
            <a:r>
              <a:rPr spc="-10" dirty="0"/>
              <a:t>(SVCC)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9383" y="2213101"/>
            <a:ext cx="5501640" cy="41916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01295" marR="325755" indent="-189230">
              <a:lnSpc>
                <a:spcPts val="2060"/>
              </a:lnSpc>
              <a:spcBef>
                <a:spcPts val="600"/>
              </a:spcBef>
              <a:buFont typeface="Arial"/>
              <a:buChar char="•"/>
              <a:tabLst>
                <a:tab pos="201295" algn="l"/>
              </a:tabLst>
            </a:pPr>
            <a:r>
              <a:rPr sz="2150" spc="-10" dirty="0">
                <a:latin typeface="Calibri"/>
                <a:cs typeface="Calibri"/>
              </a:rPr>
              <a:t>Research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Partnership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with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a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Private</a:t>
            </a:r>
            <a:r>
              <a:rPr sz="2150" spc="-60" dirty="0">
                <a:latin typeface="Calibri"/>
                <a:cs typeface="Calibri"/>
              </a:rPr>
              <a:t> </a:t>
            </a:r>
            <a:r>
              <a:rPr sz="2150" dirty="0">
                <a:latin typeface="Calibri"/>
                <a:cs typeface="Calibri"/>
              </a:rPr>
              <a:t>for</a:t>
            </a:r>
            <a:r>
              <a:rPr sz="2150" spc="-55" dirty="0">
                <a:latin typeface="Calibri"/>
                <a:cs typeface="Calibri"/>
              </a:rPr>
              <a:t> </a:t>
            </a:r>
            <a:r>
              <a:rPr sz="2150" spc="-10" dirty="0">
                <a:latin typeface="Calibri"/>
                <a:cs typeface="Calibri"/>
              </a:rPr>
              <a:t>Profit entity</a:t>
            </a:r>
            <a:endParaRPr sz="2150">
              <a:latin typeface="Calibri"/>
              <a:cs typeface="Calibri"/>
            </a:endParaRPr>
          </a:p>
          <a:p>
            <a:pPr marL="578485" lvl="1" indent="-188595">
              <a:lnSpc>
                <a:spcPts val="2155"/>
              </a:lnSpc>
              <a:spcBef>
                <a:spcPts val="25"/>
              </a:spcBef>
              <a:buFont typeface="Arial"/>
              <a:buChar char="•"/>
              <a:tabLst>
                <a:tab pos="578485" algn="l"/>
              </a:tabLst>
            </a:pPr>
            <a:r>
              <a:rPr sz="1800" dirty="0">
                <a:latin typeface="Calibri"/>
                <a:cs typeface="Calibri"/>
              </a:rPr>
              <a:t>Established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MOU</a:t>
            </a:r>
            <a:endParaRPr sz="1800">
              <a:latin typeface="Calibri"/>
              <a:cs typeface="Calibri"/>
            </a:endParaRPr>
          </a:p>
          <a:p>
            <a:pPr marL="578485" marR="181610" lvl="1" indent="-189230">
              <a:lnSpc>
                <a:spcPts val="1750"/>
              </a:lnSpc>
              <a:spcBef>
                <a:spcPts val="395"/>
              </a:spcBef>
              <a:buFont typeface="Arial"/>
              <a:buChar char="•"/>
              <a:tabLst>
                <a:tab pos="578485" algn="l"/>
              </a:tabLst>
            </a:pP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along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production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product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sale </a:t>
            </a:r>
            <a:r>
              <a:rPr sz="1800" dirty="0">
                <a:latin typeface="Calibri"/>
                <a:cs typeface="Calibri"/>
              </a:rPr>
              <a:t>(hard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clam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seed)</a:t>
            </a:r>
            <a:endParaRPr sz="1800">
              <a:latin typeface="Calibri"/>
              <a:cs typeface="Calibri"/>
            </a:endParaRPr>
          </a:p>
          <a:p>
            <a:pPr marL="953135" lvl="2" indent="-186690">
              <a:lnSpc>
                <a:spcPts val="1850"/>
              </a:lnSpc>
              <a:spcBef>
                <a:spcPts val="70"/>
              </a:spcBef>
              <a:buFont typeface="Arial"/>
              <a:buChar char="•"/>
              <a:tabLst>
                <a:tab pos="953135" algn="l"/>
              </a:tabLst>
            </a:pPr>
            <a:r>
              <a:rPr sz="1550" dirty="0">
                <a:latin typeface="Calibri"/>
                <a:cs typeface="Calibri"/>
              </a:rPr>
              <a:t>Sponsor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driven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research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questions</a:t>
            </a:r>
            <a:endParaRPr sz="1550">
              <a:latin typeface="Calibri"/>
              <a:cs typeface="Calibri"/>
            </a:endParaRPr>
          </a:p>
          <a:p>
            <a:pPr marL="578485" lvl="1" indent="-188595">
              <a:lnSpc>
                <a:spcPts val="2150"/>
              </a:lnSpc>
              <a:buFont typeface="Arial"/>
              <a:buChar char="•"/>
              <a:tabLst>
                <a:tab pos="578485" algn="l"/>
              </a:tabLst>
            </a:pPr>
            <a:r>
              <a:rPr sz="1800" dirty="0">
                <a:latin typeface="Calibri"/>
                <a:cs typeface="Calibri"/>
              </a:rPr>
              <a:t>Production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Structure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Wingdings"/>
                <a:cs typeface="Wingdings"/>
              </a:rPr>
              <a:t>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all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SVCC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staff</a:t>
            </a:r>
            <a:endParaRPr sz="1800">
              <a:latin typeface="Calibri"/>
              <a:cs typeface="Calibri"/>
            </a:endParaRPr>
          </a:p>
          <a:p>
            <a:pPr marL="953135" marR="594360" lvl="2" indent="-186690">
              <a:lnSpc>
                <a:spcPts val="1500"/>
              </a:lnSpc>
              <a:spcBef>
                <a:spcPts val="420"/>
              </a:spcBef>
              <a:buFont typeface="Arial"/>
              <a:buChar char="•"/>
              <a:tabLst>
                <a:tab pos="955675" algn="l"/>
              </a:tabLst>
            </a:pPr>
            <a:r>
              <a:rPr sz="1550" dirty="0">
                <a:latin typeface="Calibri"/>
                <a:cs typeface="Calibri"/>
              </a:rPr>
              <a:t>Training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Consultation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-3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HBOI‐FAU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Staff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spc="-20" dirty="0">
                <a:latin typeface="Calibri"/>
                <a:cs typeface="Calibri"/>
              </a:rPr>
              <a:t>only 	</a:t>
            </a:r>
            <a:r>
              <a:rPr sz="1550" spc="-10" dirty="0">
                <a:latin typeface="Calibri"/>
                <a:cs typeface="Calibri"/>
              </a:rPr>
              <a:t>(Funded)</a:t>
            </a:r>
            <a:endParaRPr sz="1550">
              <a:latin typeface="Calibri"/>
              <a:cs typeface="Calibri"/>
            </a:endParaRPr>
          </a:p>
          <a:p>
            <a:pPr marL="953135" marR="713740" lvl="2" indent="-186690">
              <a:lnSpc>
                <a:spcPts val="1510"/>
              </a:lnSpc>
              <a:spcBef>
                <a:spcPts val="409"/>
              </a:spcBef>
              <a:buFont typeface="Arial"/>
              <a:buChar char="•"/>
              <a:tabLst>
                <a:tab pos="955675" algn="l"/>
              </a:tabLst>
            </a:pPr>
            <a:r>
              <a:rPr sz="1550" dirty="0">
                <a:latin typeface="Calibri"/>
                <a:cs typeface="Calibri"/>
              </a:rPr>
              <a:t>Rental of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Space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(Sqft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Utilities)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from</a:t>
            </a:r>
            <a:r>
              <a:rPr sz="1550" spc="-3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FAU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spc="-25" dirty="0">
                <a:latin typeface="Calibri"/>
                <a:cs typeface="Calibri"/>
              </a:rPr>
              <a:t>for 	</a:t>
            </a:r>
            <a:r>
              <a:rPr sz="1550" dirty="0">
                <a:latin typeface="Calibri"/>
                <a:cs typeface="Calibri"/>
              </a:rPr>
              <a:t>Production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Space</a:t>
            </a:r>
            <a:endParaRPr sz="1550">
              <a:latin typeface="Calibri"/>
              <a:cs typeface="Calibri"/>
            </a:endParaRPr>
          </a:p>
          <a:p>
            <a:pPr marL="953769" lvl="2" indent="-186690">
              <a:lnSpc>
                <a:spcPts val="1855"/>
              </a:lnSpc>
              <a:spcBef>
                <a:spcPts val="60"/>
              </a:spcBef>
              <a:buFont typeface="Arial"/>
              <a:buChar char="•"/>
              <a:tabLst>
                <a:tab pos="953769" algn="l"/>
              </a:tabLst>
            </a:pPr>
            <a:r>
              <a:rPr sz="1550" dirty="0">
                <a:latin typeface="Calibri"/>
                <a:cs typeface="Calibri"/>
              </a:rPr>
              <a:t>Potential</a:t>
            </a:r>
            <a:r>
              <a:rPr sz="1550" spc="-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for</a:t>
            </a:r>
            <a:r>
              <a:rPr sz="1550" spc="-2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Profit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Sharing</a:t>
            </a:r>
            <a:endParaRPr sz="1550">
              <a:latin typeface="Calibri"/>
              <a:cs typeface="Calibri"/>
            </a:endParaRPr>
          </a:p>
          <a:p>
            <a:pPr marL="578485" lvl="1" indent="-188595">
              <a:lnSpc>
                <a:spcPts val="2155"/>
              </a:lnSpc>
              <a:buFont typeface="Arial"/>
              <a:buChar char="•"/>
              <a:tabLst>
                <a:tab pos="578485" algn="l"/>
              </a:tabLst>
            </a:pPr>
            <a:r>
              <a:rPr sz="1800" dirty="0">
                <a:latin typeface="Calibri"/>
                <a:cs typeface="Calibri"/>
              </a:rPr>
              <a:t>Research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Structure</a:t>
            </a:r>
            <a:endParaRPr sz="1800">
              <a:latin typeface="Calibri"/>
              <a:cs typeface="Calibri"/>
            </a:endParaRPr>
          </a:p>
          <a:p>
            <a:pPr marL="953769" lvl="2" indent="-186690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953769" algn="l"/>
              </a:tabLst>
            </a:pPr>
            <a:r>
              <a:rPr sz="1550" dirty="0">
                <a:latin typeface="Calibri"/>
                <a:cs typeface="Calibri"/>
              </a:rPr>
              <a:t>SVCC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funded</a:t>
            </a:r>
            <a:r>
              <a:rPr sz="1550" spc="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research</a:t>
            </a:r>
            <a:endParaRPr sz="1550">
              <a:latin typeface="Calibri"/>
              <a:cs typeface="Calibri"/>
            </a:endParaRPr>
          </a:p>
          <a:p>
            <a:pPr marL="1708785" lvl="3" indent="-187325">
              <a:lnSpc>
                <a:spcPct val="100000"/>
              </a:lnSpc>
              <a:spcBef>
                <a:spcPts val="90"/>
              </a:spcBef>
              <a:buFont typeface="Arial"/>
              <a:buChar char="•"/>
              <a:tabLst>
                <a:tab pos="1708785" algn="l"/>
              </a:tabLst>
            </a:pPr>
            <a:r>
              <a:rPr sz="1400" dirty="0">
                <a:latin typeface="Calibri"/>
                <a:cs typeface="Calibri"/>
              </a:rPr>
              <a:t>Sponsored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Research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Funding</a:t>
            </a:r>
            <a:r>
              <a:rPr sz="1400" spc="-10" dirty="0">
                <a:latin typeface="Wingdings"/>
                <a:cs typeface="Wingdings"/>
              </a:rPr>
              <a:t>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Calibri"/>
                <a:cs typeface="Calibri"/>
              </a:rPr>
              <a:t>HBOI‐FAU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Personnel</a:t>
            </a:r>
            <a:endParaRPr sz="1400">
              <a:latin typeface="Calibri"/>
              <a:cs typeface="Calibri"/>
            </a:endParaRPr>
          </a:p>
          <a:p>
            <a:pPr marL="953135" marR="279400" lvl="2" indent="-186690">
              <a:lnSpc>
                <a:spcPts val="1510"/>
              </a:lnSpc>
              <a:spcBef>
                <a:spcPts val="390"/>
              </a:spcBef>
              <a:buFont typeface="Arial"/>
              <a:buChar char="•"/>
              <a:tabLst>
                <a:tab pos="955675" algn="l"/>
              </a:tabLst>
            </a:pPr>
            <a:r>
              <a:rPr sz="1550" dirty="0">
                <a:latin typeface="Calibri"/>
                <a:cs typeface="Calibri"/>
              </a:rPr>
              <a:t>Operates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much like a traditional</a:t>
            </a:r>
            <a:r>
              <a:rPr sz="1550" spc="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Sponsored </a:t>
            </a:r>
            <a:r>
              <a:rPr sz="1550" spc="-10" dirty="0">
                <a:latin typeface="Calibri"/>
                <a:cs typeface="Calibri"/>
              </a:rPr>
              <a:t>Research 	</a:t>
            </a:r>
            <a:r>
              <a:rPr sz="1550" dirty="0">
                <a:latin typeface="Calibri"/>
                <a:cs typeface="Calibri"/>
              </a:rPr>
              <a:t>Project</a:t>
            </a:r>
            <a:r>
              <a:rPr sz="1550" spc="-1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funding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HBOI‐FAU</a:t>
            </a:r>
            <a:r>
              <a:rPr sz="1550" spc="1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-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achieve</a:t>
            </a:r>
            <a:r>
              <a:rPr sz="1550" spc="-5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objectives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86321" y="1340358"/>
            <a:ext cx="3626485" cy="5306060"/>
            <a:chOff x="6386321" y="1340358"/>
            <a:chExt cx="3626485" cy="53060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9811" y="2104644"/>
              <a:ext cx="2372398" cy="242163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3867" y="3889247"/>
              <a:ext cx="2727934" cy="15331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22335" y="4944617"/>
              <a:ext cx="1909572" cy="170154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6321" y="1340358"/>
              <a:ext cx="2717634" cy="152857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32D94A-B1F4-88C3-83E6-C3FF7209A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592" y="-553998"/>
            <a:ext cx="7173214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PPPs help HBOI-FAU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0" y="1057655"/>
            <a:ext cx="10058400" cy="5657850"/>
            <a:chOff x="380" y="1057655"/>
            <a:chExt cx="10058400" cy="5657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" y="1057655"/>
              <a:ext cx="10058019" cy="56578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7300" y="1057656"/>
              <a:ext cx="7546225" cy="565784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8148" y="1498091"/>
              <a:ext cx="4902708" cy="84810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183129" y="5975856"/>
            <a:ext cx="5834380" cy="4781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Ocean</a:t>
            </a:r>
            <a:r>
              <a:rPr sz="295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Science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950" i="1" dirty="0">
                <a:solidFill>
                  <a:srgbClr val="FFFFFF"/>
                </a:solidFill>
                <a:latin typeface="Arial"/>
                <a:cs typeface="Arial"/>
              </a:rPr>
              <a:t>Better</a:t>
            </a:r>
            <a:r>
              <a:rPr sz="2950" i="1" spc="-10" dirty="0">
                <a:solidFill>
                  <a:srgbClr val="FFFFFF"/>
                </a:solidFill>
                <a:latin typeface="Arial"/>
                <a:cs typeface="Arial"/>
              </a:rPr>
              <a:t> World</a:t>
            </a:r>
            <a:r>
              <a:rPr sz="2950" i="1" spc="-5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25" i="1" spc="-75" baseline="60386" dirty="0">
                <a:solidFill>
                  <a:srgbClr val="FFFFFF"/>
                </a:solidFill>
                <a:latin typeface="Arial"/>
                <a:cs typeface="Arial"/>
              </a:rPr>
              <a:t>®</a:t>
            </a:r>
            <a:endParaRPr sz="1725" baseline="60386">
              <a:latin typeface="Arial"/>
              <a:cs typeface="Arial"/>
            </a:endParaRPr>
          </a:p>
        </p:txBody>
      </p:sp>
      <p:sp>
        <p:nv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229866" y="2951480"/>
            <a:ext cx="5034280" cy="1836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95"/>
              </a:spcBef>
            </a:pP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PPPs</a:t>
            </a:r>
            <a:r>
              <a:rPr sz="2950" spc="-5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help</a:t>
            </a:r>
            <a:r>
              <a:rPr sz="2950" spc="-5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FFE69A"/>
                </a:solidFill>
                <a:latin typeface="Calibri"/>
                <a:cs typeface="Calibri"/>
              </a:rPr>
              <a:t>HBOI‐FAU</a:t>
            </a:r>
            <a:r>
              <a:rPr sz="2950" spc="-5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to</a:t>
            </a:r>
            <a:r>
              <a:rPr sz="2950" spc="-5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FFE69A"/>
                </a:solidFill>
                <a:latin typeface="Calibri"/>
                <a:cs typeface="Calibri"/>
              </a:rPr>
              <a:t>achieve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our</a:t>
            </a:r>
            <a:r>
              <a:rPr sz="2950" spc="-4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mission</a:t>
            </a:r>
            <a:r>
              <a:rPr sz="2950" spc="-4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in</a:t>
            </a:r>
            <a:r>
              <a:rPr sz="2950" spc="-4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advancement</a:t>
            </a:r>
            <a:r>
              <a:rPr sz="2950" spc="-4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spc="-25" dirty="0">
                <a:solidFill>
                  <a:srgbClr val="FFE69A"/>
                </a:solidFill>
                <a:latin typeface="Calibri"/>
                <a:cs typeface="Calibri"/>
              </a:rPr>
              <a:t>of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Applied</a:t>
            </a:r>
            <a:r>
              <a:rPr sz="2950" spc="-7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Aquaculture</a:t>
            </a:r>
            <a:r>
              <a:rPr sz="2950" spc="-8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Research</a:t>
            </a:r>
            <a:r>
              <a:rPr sz="2950" spc="-7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spc="-25" dirty="0">
                <a:solidFill>
                  <a:srgbClr val="FFE69A"/>
                </a:solidFill>
                <a:latin typeface="Calibri"/>
                <a:cs typeface="Calibri"/>
              </a:rPr>
              <a:t>to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benefit</a:t>
            </a:r>
            <a:r>
              <a:rPr sz="2950" spc="-4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the</a:t>
            </a:r>
            <a:r>
              <a:rPr sz="2950" spc="-10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industry</a:t>
            </a:r>
            <a:r>
              <a:rPr sz="2950" spc="-3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as</a:t>
            </a:r>
            <a:r>
              <a:rPr sz="2950" spc="-1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dirty="0">
                <a:solidFill>
                  <a:srgbClr val="FFE69A"/>
                </a:solidFill>
                <a:latin typeface="Calibri"/>
                <a:cs typeface="Calibri"/>
              </a:rPr>
              <a:t>a</a:t>
            </a:r>
            <a:r>
              <a:rPr sz="2950" spc="-15" dirty="0">
                <a:solidFill>
                  <a:srgbClr val="FFE69A"/>
                </a:solidFill>
                <a:latin typeface="Calibri"/>
                <a:cs typeface="Calibri"/>
              </a:rPr>
              <a:t> </a:t>
            </a:r>
            <a:r>
              <a:rPr sz="2950" spc="-10" dirty="0">
                <a:solidFill>
                  <a:srgbClr val="FFE69A"/>
                </a:solidFill>
                <a:latin typeface="Calibri"/>
                <a:cs typeface="Calibri"/>
              </a:rPr>
              <a:t>whole</a:t>
            </a:r>
            <a:endParaRPr sz="2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72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cap="small" spc="-45" dirty="0"/>
              <a:t>What</a:t>
            </a:r>
            <a:r>
              <a:rPr cap="small" spc="-20" dirty="0"/>
              <a:t> </a:t>
            </a:r>
            <a:r>
              <a:rPr cap="small" dirty="0"/>
              <a:t>does</a:t>
            </a:r>
            <a:r>
              <a:rPr cap="small" spc="-20" dirty="0"/>
              <a:t> </a:t>
            </a:r>
            <a:r>
              <a:rPr cap="small" dirty="0"/>
              <a:t>HBOI</a:t>
            </a:r>
            <a:r>
              <a:rPr cap="small" spc="-135" dirty="0"/>
              <a:t> </a:t>
            </a:r>
            <a:r>
              <a:rPr cap="small" spc="-80" dirty="0"/>
              <a:t>do?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30630"/>
            <a:ext cx="9960610" cy="5400040"/>
            <a:chOff x="0" y="1230630"/>
            <a:chExt cx="9960610" cy="5400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5084064" cy="975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" y="2584703"/>
              <a:ext cx="5058537" cy="970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" y="3486912"/>
              <a:ext cx="5083683" cy="975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99203"/>
              <a:ext cx="5084064" cy="9745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122164"/>
              <a:ext cx="5166359" cy="9913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4057" y="5638800"/>
              <a:ext cx="5165597" cy="9913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5769" y="3065525"/>
              <a:ext cx="5183885" cy="9090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1866" y="2084831"/>
              <a:ext cx="5147309" cy="987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4433" y="3891534"/>
              <a:ext cx="5205221" cy="9982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7575" y="4677918"/>
              <a:ext cx="5215890" cy="10012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25105" y="1230630"/>
              <a:ext cx="2634996" cy="454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245" y="1019809"/>
            <a:ext cx="9423908" cy="652230"/>
          </a:xfrm>
          <a:prstGeom prst="rect">
            <a:avLst/>
          </a:prstGeom>
        </p:spPr>
        <p:txBody>
          <a:bodyPr vert="horz" wrap="square" lIns="0" tIns="9728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cap="small" spc="-45" dirty="0"/>
              <a:t>What</a:t>
            </a:r>
            <a:r>
              <a:rPr cap="small" spc="-20" dirty="0"/>
              <a:t> </a:t>
            </a:r>
            <a:r>
              <a:rPr cap="small" dirty="0"/>
              <a:t>does</a:t>
            </a:r>
            <a:r>
              <a:rPr lang="en-US" cap="small" dirty="0"/>
              <a:t>  </a:t>
            </a:r>
            <a:r>
              <a:rPr cap="small" spc="-20" dirty="0"/>
              <a:t> </a:t>
            </a:r>
            <a:r>
              <a:rPr cap="small" dirty="0"/>
              <a:t>HBOI</a:t>
            </a:r>
            <a:r>
              <a:rPr cap="small" spc="-135" dirty="0"/>
              <a:t> </a:t>
            </a:r>
            <a:r>
              <a:rPr cap="small" spc="-80" dirty="0"/>
              <a:t>do?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230630"/>
            <a:ext cx="9960610" cy="5400040"/>
            <a:chOff x="0" y="1230630"/>
            <a:chExt cx="9960610" cy="54000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822703"/>
              <a:ext cx="5084064" cy="9753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" y="2584703"/>
              <a:ext cx="5058537" cy="9707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0" y="3486912"/>
              <a:ext cx="5083683" cy="9753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299203"/>
              <a:ext cx="5084064" cy="97459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122164"/>
              <a:ext cx="5166359" cy="99136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74057" y="5638800"/>
              <a:ext cx="5165597" cy="9913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55769" y="3065525"/>
              <a:ext cx="5183885" cy="9090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61866" y="2084831"/>
              <a:ext cx="5147309" cy="98755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34433" y="3891534"/>
              <a:ext cx="5205221" cy="9982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27575" y="4677918"/>
              <a:ext cx="5215890" cy="10012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25105" y="1230630"/>
              <a:ext cx="2634996" cy="45491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913" y="2359913"/>
              <a:ext cx="9768078" cy="18745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8095" y="1078483"/>
            <a:ext cx="2569845" cy="1384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7650" algn="l"/>
                <a:tab pos="1105535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Founded: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	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1971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Joined</a:t>
            </a:r>
            <a:r>
              <a:rPr sz="1450" spc="1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FAU:</a:t>
            </a:r>
            <a:r>
              <a:rPr sz="1450" spc="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2007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Acreage:</a:t>
            </a:r>
            <a:r>
              <a:rPr sz="1450" spc="409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333F50"/>
                </a:solidFill>
                <a:latin typeface="Calibri"/>
                <a:cs typeface="Calibri"/>
              </a:rPr>
              <a:t>144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7650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Today</a:t>
            </a:r>
            <a:r>
              <a:rPr sz="1450" spc="-1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Wingdings"/>
                <a:cs typeface="Wingdings"/>
              </a:rPr>
              <a:t></a:t>
            </a:r>
            <a:r>
              <a:rPr sz="1450" spc="-40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2020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7650" algn="l"/>
                <a:tab pos="1258570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Employees: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	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&gt;200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Budget:</a:t>
            </a:r>
            <a:r>
              <a:rPr sz="1450" spc="409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60%</a:t>
            </a:r>
            <a:r>
              <a:rPr sz="1450" spc="30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external</a:t>
            </a:r>
            <a:r>
              <a:rPr sz="1450" spc="4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funding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8EB29E-F635-9CE5-F7A9-6945D7FE76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245" y="-553998"/>
            <a:ext cx="942390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Sea Diver Corporation</a:t>
            </a:r>
          </a:p>
        </p:txBody>
      </p:sp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5357" y="1066038"/>
            <a:ext cx="2910840" cy="14470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5357" y="1066038"/>
            <a:ext cx="2910840" cy="1447038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8095" y="1078483"/>
            <a:ext cx="2569845" cy="1384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7650" algn="l"/>
                <a:tab pos="1105535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Founded: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	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1971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Joined</a:t>
            </a:r>
            <a:r>
              <a:rPr sz="1450" spc="1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FAU:</a:t>
            </a:r>
            <a:r>
              <a:rPr sz="1450" spc="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2007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Acreage:</a:t>
            </a:r>
            <a:r>
              <a:rPr sz="1450" spc="409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333F50"/>
                </a:solidFill>
                <a:latin typeface="Calibri"/>
                <a:cs typeface="Calibri"/>
              </a:rPr>
              <a:t>144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7650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Today</a:t>
            </a:r>
            <a:r>
              <a:rPr sz="1450" spc="-1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Wingdings"/>
                <a:cs typeface="Wingdings"/>
              </a:rPr>
              <a:t></a:t>
            </a:r>
            <a:r>
              <a:rPr sz="1450" spc="-40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2020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7650" algn="l"/>
                <a:tab pos="1258570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Employees: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	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&gt;200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Budget:</a:t>
            </a:r>
            <a:r>
              <a:rPr sz="1450" spc="409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60%</a:t>
            </a:r>
            <a:r>
              <a:rPr sz="1450" spc="30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external</a:t>
            </a:r>
            <a:r>
              <a:rPr sz="1450" spc="4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funding</a:t>
            </a:r>
            <a:endParaRPr sz="145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7229" y="3109722"/>
            <a:ext cx="3740658" cy="88620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4CF68BF-40D9-9991-8A7E-A00041D85AC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245" y="-553998"/>
            <a:ext cx="942390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Harbor Branch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5357" y="1066038"/>
            <a:ext cx="2910840" cy="1447038"/>
          </a:xfrm>
          <a:prstGeom prst="rect">
            <a:avLst/>
          </a:prstGeom>
        </p:spPr>
      </p:pic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8095" y="1078483"/>
            <a:ext cx="2569845" cy="13843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47650" algn="l"/>
                <a:tab pos="1105535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Founded: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	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1971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5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Joined</a:t>
            </a:r>
            <a:r>
              <a:rPr sz="1450" spc="1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FAU:</a:t>
            </a:r>
            <a:r>
              <a:rPr sz="1450" spc="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2007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Acreage:</a:t>
            </a:r>
            <a:r>
              <a:rPr sz="1450" spc="409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25" dirty="0">
                <a:solidFill>
                  <a:srgbClr val="333F50"/>
                </a:solidFill>
                <a:latin typeface="Calibri"/>
                <a:cs typeface="Calibri"/>
              </a:rPr>
              <a:t>144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55"/>
              </a:spcBef>
              <a:buFont typeface="Arial"/>
              <a:buChar char="•"/>
              <a:tabLst>
                <a:tab pos="247650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Today</a:t>
            </a:r>
            <a:r>
              <a:rPr sz="1450" spc="-1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Wingdings"/>
                <a:cs typeface="Wingdings"/>
              </a:rPr>
              <a:t></a:t>
            </a:r>
            <a:r>
              <a:rPr sz="1450" spc="-40" dirty="0">
                <a:solidFill>
                  <a:srgbClr val="333F50"/>
                </a:solidFill>
                <a:latin typeface="Times New Roman"/>
                <a:cs typeface="Times New Roman"/>
              </a:rPr>
              <a:t> 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2020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247650" algn="l"/>
                <a:tab pos="1258570" algn="l"/>
              </a:tabLst>
            </a:pP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Employees: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	</a:t>
            </a:r>
            <a:r>
              <a:rPr sz="1450" spc="-20" dirty="0">
                <a:solidFill>
                  <a:srgbClr val="333F50"/>
                </a:solidFill>
                <a:latin typeface="Calibri"/>
                <a:cs typeface="Calibri"/>
              </a:rPr>
              <a:t>&gt;200</a:t>
            </a:r>
            <a:endParaRPr sz="1450">
              <a:latin typeface="Calibri"/>
              <a:cs typeface="Calibri"/>
            </a:endParaRPr>
          </a:p>
          <a:p>
            <a:pPr marL="247650" indent="-23495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47650" algn="l"/>
              </a:tabLst>
            </a:pP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Budget:</a:t>
            </a:r>
            <a:r>
              <a:rPr sz="1450" spc="409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60%</a:t>
            </a:r>
            <a:r>
              <a:rPr sz="1450" spc="30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dirty="0">
                <a:solidFill>
                  <a:srgbClr val="333F50"/>
                </a:solidFill>
                <a:latin typeface="Calibri"/>
                <a:cs typeface="Calibri"/>
              </a:rPr>
              <a:t>external</a:t>
            </a:r>
            <a:r>
              <a:rPr sz="1450" spc="45" dirty="0">
                <a:solidFill>
                  <a:srgbClr val="333F50"/>
                </a:solidFill>
                <a:latin typeface="Calibri"/>
                <a:cs typeface="Calibri"/>
              </a:rPr>
              <a:t> </a:t>
            </a:r>
            <a:r>
              <a:rPr sz="1450" spc="-10" dirty="0">
                <a:solidFill>
                  <a:srgbClr val="333F50"/>
                </a:solidFill>
                <a:latin typeface="Calibri"/>
                <a:cs typeface="Calibri"/>
              </a:rPr>
              <a:t>funding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507229" y="2775965"/>
            <a:ext cx="4392295" cy="3550920"/>
            <a:chOff x="4507229" y="2775965"/>
            <a:chExt cx="4392295" cy="35509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7229" y="3109721"/>
              <a:ext cx="3740658" cy="88620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7229" y="2775965"/>
              <a:ext cx="4392167" cy="35509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9149" y="5840729"/>
              <a:ext cx="2171700" cy="4069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310883" y="4887467"/>
              <a:ext cx="1320800" cy="750570"/>
            </a:xfrm>
            <a:custGeom>
              <a:avLst/>
              <a:gdLst/>
              <a:ahLst/>
              <a:cxnLst/>
              <a:rect l="l" t="t" r="r" b="b"/>
              <a:pathLst>
                <a:path w="1320800" h="750570">
                  <a:moveTo>
                    <a:pt x="25399" y="264193"/>
                  </a:moveTo>
                  <a:lnTo>
                    <a:pt x="25399" y="240030"/>
                  </a:lnTo>
                  <a:lnTo>
                    <a:pt x="0" y="240030"/>
                  </a:lnTo>
                  <a:lnTo>
                    <a:pt x="0" y="303503"/>
                  </a:lnTo>
                  <a:lnTo>
                    <a:pt x="25399" y="264193"/>
                  </a:lnTo>
                  <a:close/>
                </a:path>
                <a:path w="1320800" h="750570">
                  <a:moveTo>
                    <a:pt x="1320799" y="395478"/>
                  </a:moveTo>
                  <a:lnTo>
                    <a:pt x="1320799" y="355854"/>
                  </a:lnTo>
                  <a:lnTo>
                    <a:pt x="1308099" y="312270"/>
                  </a:lnTo>
                  <a:lnTo>
                    <a:pt x="1295399" y="271883"/>
                  </a:lnTo>
                  <a:lnTo>
                    <a:pt x="1269999" y="234618"/>
                  </a:lnTo>
                  <a:lnTo>
                    <a:pt x="1244599" y="200406"/>
                  </a:lnTo>
                  <a:lnTo>
                    <a:pt x="1206499" y="169174"/>
                  </a:lnTo>
                  <a:lnTo>
                    <a:pt x="1181099" y="140850"/>
                  </a:lnTo>
                  <a:lnTo>
                    <a:pt x="1130299" y="115363"/>
                  </a:lnTo>
                  <a:lnTo>
                    <a:pt x="1092199" y="92642"/>
                  </a:lnTo>
                  <a:lnTo>
                    <a:pt x="1054099" y="72614"/>
                  </a:lnTo>
                  <a:lnTo>
                    <a:pt x="1003299" y="55208"/>
                  </a:lnTo>
                  <a:lnTo>
                    <a:pt x="952499" y="40352"/>
                  </a:lnTo>
                  <a:lnTo>
                    <a:pt x="901699" y="27975"/>
                  </a:lnTo>
                  <a:lnTo>
                    <a:pt x="863599" y="18005"/>
                  </a:lnTo>
                  <a:lnTo>
                    <a:pt x="812799" y="10370"/>
                  </a:lnTo>
                  <a:lnTo>
                    <a:pt x="774699" y="4999"/>
                  </a:lnTo>
                  <a:lnTo>
                    <a:pt x="723899" y="1820"/>
                  </a:lnTo>
                  <a:lnTo>
                    <a:pt x="685799" y="762"/>
                  </a:lnTo>
                  <a:lnTo>
                    <a:pt x="660399" y="0"/>
                  </a:lnTo>
                  <a:lnTo>
                    <a:pt x="622299" y="762"/>
                  </a:lnTo>
                  <a:lnTo>
                    <a:pt x="584199" y="1867"/>
                  </a:lnTo>
                  <a:lnTo>
                    <a:pt x="546099" y="5006"/>
                  </a:lnTo>
                  <a:lnTo>
                    <a:pt x="495299" y="10250"/>
                  </a:lnTo>
                  <a:lnTo>
                    <a:pt x="457199" y="17673"/>
                  </a:lnTo>
                  <a:lnTo>
                    <a:pt x="406399" y="27349"/>
                  </a:lnTo>
                  <a:lnTo>
                    <a:pt x="368299" y="39352"/>
                  </a:lnTo>
                  <a:lnTo>
                    <a:pt x="317499" y="53755"/>
                  </a:lnTo>
                  <a:lnTo>
                    <a:pt x="266699" y="70631"/>
                  </a:lnTo>
                  <a:lnTo>
                    <a:pt x="228599" y="90053"/>
                  </a:lnTo>
                  <a:lnTo>
                    <a:pt x="177799" y="112097"/>
                  </a:lnTo>
                  <a:lnTo>
                    <a:pt x="139699" y="136834"/>
                  </a:lnTo>
                  <a:lnTo>
                    <a:pt x="101599" y="164339"/>
                  </a:lnTo>
                  <a:lnTo>
                    <a:pt x="76199" y="194684"/>
                  </a:lnTo>
                  <a:lnTo>
                    <a:pt x="50799" y="227945"/>
                  </a:lnTo>
                  <a:lnTo>
                    <a:pt x="25399" y="264193"/>
                  </a:lnTo>
                  <a:lnTo>
                    <a:pt x="0" y="303503"/>
                  </a:lnTo>
                  <a:lnTo>
                    <a:pt x="0" y="374904"/>
                  </a:lnTo>
                  <a:lnTo>
                    <a:pt x="25399" y="375666"/>
                  </a:lnTo>
                  <a:lnTo>
                    <a:pt x="25399" y="342138"/>
                  </a:lnTo>
                  <a:lnTo>
                    <a:pt x="38099" y="332994"/>
                  </a:lnTo>
                  <a:lnTo>
                    <a:pt x="38099" y="301752"/>
                  </a:lnTo>
                  <a:lnTo>
                    <a:pt x="50799" y="292608"/>
                  </a:lnTo>
                  <a:lnTo>
                    <a:pt x="50799" y="277368"/>
                  </a:lnTo>
                  <a:lnTo>
                    <a:pt x="63499" y="268986"/>
                  </a:lnTo>
                  <a:lnTo>
                    <a:pt x="63499" y="254508"/>
                  </a:lnTo>
                  <a:lnTo>
                    <a:pt x="76199" y="246126"/>
                  </a:lnTo>
                  <a:lnTo>
                    <a:pt x="76199" y="239268"/>
                  </a:lnTo>
                  <a:lnTo>
                    <a:pt x="88899" y="230886"/>
                  </a:lnTo>
                  <a:lnTo>
                    <a:pt x="88899" y="224028"/>
                  </a:lnTo>
                  <a:lnTo>
                    <a:pt x="101599" y="216408"/>
                  </a:lnTo>
                  <a:lnTo>
                    <a:pt x="101599" y="217170"/>
                  </a:lnTo>
                  <a:lnTo>
                    <a:pt x="114299" y="201930"/>
                  </a:lnTo>
                  <a:lnTo>
                    <a:pt x="114299" y="202692"/>
                  </a:lnTo>
                  <a:lnTo>
                    <a:pt x="126999" y="195072"/>
                  </a:lnTo>
                  <a:lnTo>
                    <a:pt x="126999" y="188976"/>
                  </a:lnTo>
                  <a:lnTo>
                    <a:pt x="139699" y="181356"/>
                  </a:lnTo>
                  <a:lnTo>
                    <a:pt x="139699" y="182118"/>
                  </a:lnTo>
                  <a:lnTo>
                    <a:pt x="152399" y="174498"/>
                  </a:lnTo>
                  <a:lnTo>
                    <a:pt x="152399" y="175260"/>
                  </a:lnTo>
                  <a:lnTo>
                    <a:pt x="165099" y="161544"/>
                  </a:lnTo>
                  <a:lnTo>
                    <a:pt x="165099" y="162306"/>
                  </a:lnTo>
                  <a:lnTo>
                    <a:pt x="190499" y="149352"/>
                  </a:lnTo>
                  <a:lnTo>
                    <a:pt x="203199" y="137160"/>
                  </a:lnTo>
                  <a:lnTo>
                    <a:pt x="253999" y="114300"/>
                  </a:lnTo>
                  <a:lnTo>
                    <a:pt x="253999" y="115062"/>
                  </a:lnTo>
                  <a:lnTo>
                    <a:pt x="279399" y="104394"/>
                  </a:lnTo>
                  <a:lnTo>
                    <a:pt x="304799" y="94488"/>
                  </a:lnTo>
                  <a:lnTo>
                    <a:pt x="330199" y="85344"/>
                  </a:lnTo>
                  <a:lnTo>
                    <a:pt x="355599" y="76962"/>
                  </a:lnTo>
                  <a:lnTo>
                    <a:pt x="406399" y="61722"/>
                  </a:lnTo>
                  <a:lnTo>
                    <a:pt x="406399" y="62484"/>
                  </a:lnTo>
                  <a:lnTo>
                    <a:pt x="431799" y="55626"/>
                  </a:lnTo>
                  <a:lnTo>
                    <a:pt x="469899" y="50292"/>
                  </a:lnTo>
                  <a:lnTo>
                    <a:pt x="495299" y="45720"/>
                  </a:lnTo>
                  <a:lnTo>
                    <a:pt x="558799" y="38100"/>
                  </a:lnTo>
                  <a:lnTo>
                    <a:pt x="596899" y="35814"/>
                  </a:lnTo>
                  <a:lnTo>
                    <a:pt x="660399" y="34290"/>
                  </a:lnTo>
                  <a:lnTo>
                    <a:pt x="685799" y="35052"/>
                  </a:lnTo>
                  <a:lnTo>
                    <a:pt x="723899" y="36576"/>
                  </a:lnTo>
                  <a:lnTo>
                    <a:pt x="749299" y="38862"/>
                  </a:lnTo>
                  <a:lnTo>
                    <a:pt x="787399" y="41910"/>
                  </a:lnTo>
                  <a:lnTo>
                    <a:pt x="812799" y="45720"/>
                  </a:lnTo>
                  <a:lnTo>
                    <a:pt x="850899" y="50292"/>
                  </a:lnTo>
                  <a:lnTo>
                    <a:pt x="876299" y="55626"/>
                  </a:lnTo>
                  <a:lnTo>
                    <a:pt x="927099" y="69342"/>
                  </a:lnTo>
                  <a:lnTo>
                    <a:pt x="965199" y="76962"/>
                  </a:lnTo>
                  <a:lnTo>
                    <a:pt x="990599" y="85344"/>
                  </a:lnTo>
                  <a:lnTo>
                    <a:pt x="1015999" y="94488"/>
                  </a:lnTo>
                  <a:lnTo>
                    <a:pt x="1041399" y="104394"/>
                  </a:lnTo>
                  <a:lnTo>
                    <a:pt x="1066799" y="115062"/>
                  </a:lnTo>
                  <a:lnTo>
                    <a:pt x="1066799" y="114300"/>
                  </a:lnTo>
                  <a:lnTo>
                    <a:pt x="1079499" y="125730"/>
                  </a:lnTo>
                  <a:lnTo>
                    <a:pt x="1104899" y="137160"/>
                  </a:lnTo>
                  <a:lnTo>
                    <a:pt x="1130299" y="149352"/>
                  </a:lnTo>
                  <a:lnTo>
                    <a:pt x="1142999" y="162306"/>
                  </a:lnTo>
                  <a:lnTo>
                    <a:pt x="1142999" y="161544"/>
                  </a:lnTo>
                  <a:lnTo>
                    <a:pt x="1168399" y="175260"/>
                  </a:lnTo>
                  <a:lnTo>
                    <a:pt x="1168399" y="181356"/>
                  </a:lnTo>
                  <a:lnTo>
                    <a:pt x="1181099" y="188976"/>
                  </a:lnTo>
                  <a:lnTo>
                    <a:pt x="1181099" y="188214"/>
                  </a:lnTo>
                  <a:lnTo>
                    <a:pt x="1193799" y="195834"/>
                  </a:lnTo>
                  <a:lnTo>
                    <a:pt x="1193799" y="201930"/>
                  </a:lnTo>
                  <a:lnTo>
                    <a:pt x="1219199" y="217170"/>
                  </a:lnTo>
                  <a:lnTo>
                    <a:pt x="1219199" y="216408"/>
                  </a:lnTo>
                  <a:lnTo>
                    <a:pt x="1231899" y="231648"/>
                  </a:lnTo>
                  <a:lnTo>
                    <a:pt x="1231899" y="238506"/>
                  </a:lnTo>
                  <a:lnTo>
                    <a:pt x="1244599" y="246888"/>
                  </a:lnTo>
                  <a:lnTo>
                    <a:pt x="1244599" y="261366"/>
                  </a:lnTo>
                  <a:lnTo>
                    <a:pt x="1257299" y="269748"/>
                  </a:lnTo>
                  <a:lnTo>
                    <a:pt x="1257299" y="284988"/>
                  </a:lnTo>
                  <a:lnTo>
                    <a:pt x="1269999" y="293370"/>
                  </a:lnTo>
                  <a:lnTo>
                    <a:pt x="1269999" y="308610"/>
                  </a:lnTo>
                  <a:lnTo>
                    <a:pt x="1282699" y="317754"/>
                  </a:lnTo>
                  <a:lnTo>
                    <a:pt x="1282699" y="499853"/>
                  </a:lnTo>
                  <a:lnTo>
                    <a:pt x="1295399" y="480934"/>
                  </a:lnTo>
                  <a:lnTo>
                    <a:pt x="1308099" y="439859"/>
                  </a:lnTo>
                  <a:lnTo>
                    <a:pt x="1320799" y="395478"/>
                  </a:lnTo>
                  <a:close/>
                </a:path>
                <a:path w="1320800" h="750570">
                  <a:moveTo>
                    <a:pt x="25399" y="375666"/>
                  </a:moveTo>
                  <a:lnTo>
                    <a:pt x="0" y="374904"/>
                  </a:lnTo>
                  <a:lnTo>
                    <a:pt x="0" y="375666"/>
                  </a:lnTo>
                  <a:lnTo>
                    <a:pt x="25399" y="375666"/>
                  </a:lnTo>
                  <a:close/>
                </a:path>
                <a:path w="1320800" h="750570">
                  <a:moveTo>
                    <a:pt x="1282699" y="499853"/>
                  </a:moveTo>
                  <a:lnTo>
                    <a:pt x="1282699" y="433578"/>
                  </a:lnTo>
                  <a:lnTo>
                    <a:pt x="1269999" y="441960"/>
                  </a:lnTo>
                  <a:lnTo>
                    <a:pt x="1269999" y="457200"/>
                  </a:lnTo>
                  <a:lnTo>
                    <a:pt x="1257299" y="466344"/>
                  </a:lnTo>
                  <a:lnTo>
                    <a:pt x="1257299" y="480822"/>
                  </a:lnTo>
                  <a:lnTo>
                    <a:pt x="1244599" y="489204"/>
                  </a:lnTo>
                  <a:lnTo>
                    <a:pt x="1244599" y="504444"/>
                  </a:lnTo>
                  <a:lnTo>
                    <a:pt x="1231899" y="519684"/>
                  </a:lnTo>
                  <a:lnTo>
                    <a:pt x="1231899" y="518922"/>
                  </a:lnTo>
                  <a:lnTo>
                    <a:pt x="1219199" y="527304"/>
                  </a:lnTo>
                  <a:lnTo>
                    <a:pt x="1219199" y="534162"/>
                  </a:lnTo>
                  <a:lnTo>
                    <a:pt x="1206499" y="541782"/>
                  </a:lnTo>
                  <a:lnTo>
                    <a:pt x="1206499" y="541020"/>
                  </a:lnTo>
                  <a:lnTo>
                    <a:pt x="1193799" y="548640"/>
                  </a:lnTo>
                  <a:lnTo>
                    <a:pt x="1168399" y="569214"/>
                  </a:lnTo>
                  <a:lnTo>
                    <a:pt x="1168399" y="576072"/>
                  </a:lnTo>
                  <a:lnTo>
                    <a:pt x="1155699" y="582930"/>
                  </a:lnTo>
                  <a:lnTo>
                    <a:pt x="1155699" y="582168"/>
                  </a:lnTo>
                  <a:lnTo>
                    <a:pt x="1142999" y="589026"/>
                  </a:lnTo>
                  <a:lnTo>
                    <a:pt x="1130299" y="601980"/>
                  </a:lnTo>
                  <a:lnTo>
                    <a:pt x="1130299" y="601218"/>
                  </a:lnTo>
                  <a:lnTo>
                    <a:pt x="1104899" y="614172"/>
                  </a:lnTo>
                  <a:lnTo>
                    <a:pt x="1104899" y="613410"/>
                  </a:lnTo>
                  <a:lnTo>
                    <a:pt x="1079499" y="625602"/>
                  </a:lnTo>
                  <a:lnTo>
                    <a:pt x="1079499" y="624840"/>
                  </a:lnTo>
                  <a:lnTo>
                    <a:pt x="1066799" y="636270"/>
                  </a:lnTo>
                  <a:lnTo>
                    <a:pt x="1041399" y="646938"/>
                  </a:lnTo>
                  <a:lnTo>
                    <a:pt x="1041399" y="646176"/>
                  </a:lnTo>
                  <a:lnTo>
                    <a:pt x="1015999" y="656082"/>
                  </a:lnTo>
                  <a:lnTo>
                    <a:pt x="990599" y="665226"/>
                  </a:lnTo>
                  <a:lnTo>
                    <a:pt x="965199" y="673608"/>
                  </a:lnTo>
                  <a:lnTo>
                    <a:pt x="927099" y="681990"/>
                  </a:lnTo>
                  <a:lnTo>
                    <a:pt x="927099" y="681228"/>
                  </a:lnTo>
                  <a:lnTo>
                    <a:pt x="901699" y="688848"/>
                  </a:lnTo>
                  <a:lnTo>
                    <a:pt x="876299" y="694944"/>
                  </a:lnTo>
                  <a:lnTo>
                    <a:pt x="850899" y="700278"/>
                  </a:lnTo>
                  <a:lnTo>
                    <a:pt x="812799" y="705612"/>
                  </a:lnTo>
                  <a:lnTo>
                    <a:pt x="812799" y="704850"/>
                  </a:lnTo>
                  <a:lnTo>
                    <a:pt x="787399" y="709422"/>
                  </a:lnTo>
                  <a:lnTo>
                    <a:pt x="749299" y="712470"/>
                  </a:lnTo>
                  <a:lnTo>
                    <a:pt x="723899" y="714756"/>
                  </a:lnTo>
                  <a:lnTo>
                    <a:pt x="660399" y="716280"/>
                  </a:lnTo>
                  <a:lnTo>
                    <a:pt x="622299" y="716280"/>
                  </a:lnTo>
                  <a:lnTo>
                    <a:pt x="558799" y="712470"/>
                  </a:lnTo>
                  <a:lnTo>
                    <a:pt x="533399" y="709422"/>
                  </a:lnTo>
                  <a:lnTo>
                    <a:pt x="495299" y="705612"/>
                  </a:lnTo>
                  <a:lnTo>
                    <a:pt x="469899" y="700278"/>
                  </a:lnTo>
                  <a:lnTo>
                    <a:pt x="431799" y="694944"/>
                  </a:lnTo>
                  <a:lnTo>
                    <a:pt x="406399" y="688848"/>
                  </a:lnTo>
                  <a:lnTo>
                    <a:pt x="380999" y="681990"/>
                  </a:lnTo>
                  <a:lnTo>
                    <a:pt x="355599" y="673608"/>
                  </a:lnTo>
                  <a:lnTo>
                    <a:pt x="355599" y="674370"/>
                  </a:lnTo>
                  <a:lnTo>
                    <a:pt x="304799" y="656082"/>
                  </a:lnTo>
                  <a:lnTo>
                    <a:pt x="279399" y="646176"/>
                  </a:lnTo>
                  <a:lnTo>
                    <a:pt x="279399" y="646938"/>
                  </a:lnTo>
                  <a:lnTo>
                    <a:pt x="253999" y="636270"/>
                  </a:lnTo>
                  <a:lnTo>
                    <a:pt x="228599" y="624840"/>
                  </a:lnTo>
                  <a:lnTo>
                    <a:pt x="228599" y="625602"/>
                  </a:lnTo>
                  <a:lnTo>
                    <a:pt x="203199" y="613410"/>
                  </a:lnTo>
                  <a:lnTo>
                    <a:pt x="203199" y="614172"/>
                  </a:lnTo>
                  <a:lnTo>
                    <a:pt x="190499" y="601218"/>
                  </a:lnTo>
                  <a:lnTo>
                    <a:pt x="190499" y="601980"/>
                  </a:lnTo>
                  <a:lnTo>
                    <a:pt x="165099" y="589026"/>
                  </a:lnTo>
                  <a:lnTo>
                    <a:pt x="152399" y="582168"/>
                  </a:lnTo>
                  <a:lnTo>
                    <a:pt x="152399" y="582930"/>
                  </a:lnTo>
                  <a:lnTo>
                    <a:pt x="126999" y="555498"/>
                  </a:lnTo>
                  <a:lnTo>
                    <a:pt x="114299" y="548640"/>
                  </a:lnTo>
                  <a:lnTo>
                    <a:pt x="114299" y="541782"/>
                  </a:lnTo>
                  <a:lnTo>
                    <a:pt x="88899" y="526542"/>
                  </a:lnTo>
                  <a:lnTo>
                    <a:pt x="88899" y="519684"/>
                  </a:lnTo>
                  <a:lnTo>
                    <a:pt x="76199" y="512064"/>
                  </a:lnTo>
                  <a:lnTo>
                    <a:pt x="76199" y="504444"/>
                  </a:lnTo>
                  <a:lnTo>
                    <a:pt x="63499" y="496824"/>
                  </a:lnTo>
                  <a:lnTo>
                    <a:pt x="63499" y="481584"/>
                  </a:lnTo>
                  <a:lnTo>
                    <a:pt x="50799" y="473202"/>
                  </a:lnTo>
                  <a:lnTo>
                    <a:pt x="50799" y="457962"/>
                  </a:lnTo>
                  <a:lnTo>
                    <a:pt x="38099" y="449580"/>
                  </a:lnTo>
                  <a:lnTo>
                    <a:pt x="38099" y="417576"/>
                  </a:lnTo>
                  <a:lnTo>
                    <a:pt x="25399" y="408432"/>
                  </a:lnTo>
                  <a:lnTo>
                    <a:pt x="25399" y="375666"/>
                  </a:lnTo>
                  <a:lnTo>
                    <a:pt x="0" y="375666"/>
                  </a:lnTo>
                  <a:lnTo>
                    <a:pt x="0" y="447128"/>
                  </a:lnTo>
                  <a:lnTo>
                    <a:pt x="25399" y="485814"/>
                  </a:lnTo>
                  <a:lnTo>
                    <a:pt x="50799" y="521518"/>
                  </a:lnTo>
                  <a:lnTo>
                    <a:pt x="76199" y="554315"/>
                  </a:lnTo>
                  <a:lnTo>
                    <a:pt x="101599" y="584281"/>
                  </a:lnTo>
                  <a:lnTo>
                    <a:pt x="139699" y="611490"/>
                  </a:lnTo>
                  <a:lnTo>
                    <a:pt x="177799" y="636020"/>
                  </a:lnTo>
                  <a:lnTo>
                    <a:pt x="215899" y="657945"/>
                  </a:lnTo>
                  <a:lnTo>
                    <a:pt x="266699" y="677341"/>
                  </a:lnTo>
                  <a:lnTo>
                    <a:pt x="304799" y="694284"/>
                  </a:lnTo>
                  <a:lnTo>
                    <a:pt x="355599" y="708849"/>
                  </a:lnTo>
                  <a:lnTo>
                    <a:pt x="406399" y="721111"/>
                  </a:lnTo>
                  <a:lnTo>
                    <a:pt x="444499" y="731147"/>
                  </a:lnTo>
                  <a:lnTo>
                    <a:pt x="495299" y="739031"/>
                  </a:lnTo>
                  <a:lnTo>
                    <a:pt x="533399" y="744840"/>
                  </a:lnTo>
                  <a:lnTo>
                    <a:pt x="584199" y="748649"/>
                  </a:lnTo>
                  <a:lnTo>
                    <a:pt x="622299" y="750534"/>
                  </a:lnTo>
                  <a:lnTo>
                    <a:pt x="660399" y="750570"/>
                  </a:lnTo>
                  <a:lnTo>
                    <a:pt x="685799" y="749808"/>
                  </a:lnTo>
                  <a:lnTo>
                    <a:pt x="723899" y="748284"/>
                  </a:lnTo>
                  <a:lnTo>
                    <a:pt x="761999" y="746097"/>
                  </a:lnTo>
                  <a:lnTo>
                    <a:pt x="800099" y="741591"/>
                  </a:lnTo>
                  <a:lnTo>
                    <a:pt x="850899" y="734695"/>
                  </a:lnTo>
                  <a:lnTo>
                    <a:pt x="901699" y="725338"/>
                  </a:lnTo>
                  <a:lnTo>
                    <a:pt x="939799" y="713451"/>
                  </a:lnTo>
                  <a:lnTo>
                    <a:pt x="990599" y="698961"/>
                  </a:lnTo>
                  <a:lnTo>
                    <a:pt x="1041399" y="681800"/>
                  </a:lnTo>
                  <a:lnTo>
                    <a:pt x="1079499" y="661897"/>
                  </a:lnTo>
                  <a:lnTo>
                    <a:pt x="1130299" y="639180"/>
                  </a:lnTo>
                  <a:lnTo>
                    <a:pt x="1168399" y="613580"/>
                  </a:lnTo>
                  <a:lnTo>
                    <a:pt x="1206499" y="585025"/>
                  </a:lnTo>
                  <a:lnTo>
                    <a:pt x="1244599" y="553447"/>
                  </a:lnTo>
                  <a:lnTo>
                    <a:pt x="1269999" y="518773"/>
                  </a:lnTo>
                  <a:lnTo>
                    <a:pt x="1282699" y="499853"/>
                  </a:lnTo>
                  <a:close/>
                </a:path>
                <a:path w="1320800" h="750570">
                  <a:moveTo>
                    <a:pt x="25399" y="511302"/>
                  </a:moveTo>
                  <a:lnTo>
                    <a:pt x="25399" y="485814"/>
                  </a:lnTo>
                  <a:lnTo>
                    <a:pt x="0" y="447128"/>
                  </a:lnTo>
                  <a:lnTo>
                    <a:pt x="0" y="510540"/>
                  </a:lnTo>
                  <a:lnTo>
                    <a:pt x="25399" y="511302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D2658F70-1CF8-D311-3CB8-F1789512B44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245" y="-553998"/>
            <a:ext cx="9423908" cy="55399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Founded 1971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10894" y="1175258"/>
            <a:ext cx="2914650" cy="504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-10" dirty="0">
                <a:solidFill>
                  <a:srgbClr val="E2F0D9"/>
                </a:solidFill>
                <a:latin typeface="Calibri"/>
                <a:cs typeface="Calibri"/>
              </a:rPr>
              <a:t>COMPREHENSIVE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/>
              <a:t>ACRES:</a:t>
            </a:r>
            <a:r>
              <a:rPr spc="-70" dirty="0"/>
              <a:t> </a:t>
            </a:r>
            <a:r>
              <a:rPr b="0" spc="-2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</a:p>
          <a:p>
            <a:pPr marL="273685" marR="267335" algn="ctr">
              <a:lnSpc>
                <a:spcPct val="117800"/>
              </a:lnSpc>
              <a:spcBef>
                <a:spcPts val="5"/>
              </a:spcBef>
            </a:pPr>
            <a:r>
              <a:rPr dirty="0"/>
              <a:t>BUILDINGS</a:t>
            </a:r>
            <a:r>
              <a:rPr spc="5" dirty="0"/>
              <a:t> </a:t>
            </a:r>
            <a:r>
              <a:rPr dirty="0"/>
              <a:t>Research</a:t>
            </a:r>
            <a:r>
              <a:rPr spc="15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dirty="0"/>
              <a:t>Commercial</a:t>
            </a:r>
            <a:r>
              <a:rPr b="0" dirty="0">
                <a:latin typeface="Calibri"/>
                <a:cs typeface="Calibri"/>
              </a:rPr>
              <a:t>: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24 </a:t>
            </a:r>
            <a:r>
              <a:rPr dirty="0"/>
              <a:t>RESEARCH</a:t>
            </a:r>
            <a:r>
              <a:rPr spc="-35" dirty="0"/>
              <a:t> </a:t>
            </a:r>
            <a:r>
              <a:rPr spc="-25" dirty="0"/>
              <a:t>SPACE:</a:t>
            </a:r>
            <a:r>
              <a:rPr spc="-35" dirty="0"/>
              <a:t> </a:t>
            </a:r>
            <a:r>
              <a:rPr dirty="0">
                <a:solidFill>
                  <a:srgbClr val="FFFFFF"/>
                </a:solidFill>
              </a:rPr>
              <a:t>39,000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sq.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ft.</a:t>
            </a:r>
          </a:p>
          <a:p>
            <a:pPr marL="12065" marR="5080" algn="ctr">
              <a:lnSpc>
                <a:spcPct val="101000"/>
              </a:lnSpc>
              <a:spcBef>
                <a:spcPts val="500"/>
              </a:spcBef>
            </a:pPr>
            <a:r>
              <a:rPr dirty="0"/>
              <a:t>SPECIES:</a:t>
            </a:r>
            <a:r>
              <a:rPr spc="-15" dirty="0"/>
              <a:t> </a:t>
            </a:r>
            <a:r>
              <a:rPr dirty="0">
                <a:solidFill>
                  <a:srgbClr val="FFFFFF"/>
                </a:solidFill>
              </a:rPr>
              <a:t>fish,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clams,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oysters,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shrimp,</a:t>
            </a:r>
            <a:r>
              <a:rPr spc="-10" dirty="0">
                <a:solidFill>
                  <a:srgbClr val="FFFFFF"/>
                </a:solidFill>
              </a:rPr>
              <a:t> urchins, </a:t>
            </a:r>
            <a:r>
              <a:rPr dirty="0">
                <a:solidFill>
                  <a:srgbClr val="FFFFFF"/>
                </a:solidFill>
              </a:rPr>
              <a:t>algae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seaweeds,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ornamentals</a:t>
            </a:r>
          </a:p>
          <a:p>
            <a:pPr marL="862330" marR="857250" indent="635" algn="ctr">
              <a:lnSpc>
                <a:spcPts val="3470"/>
              </a:lnSpc>
              <a:spcBef>
                <a:spcPts val="95"/>
              </a:spcBef>
            </a:pPr>
            <a:r>
              <a:rPr dirty="0"/>
              <a:t>ZERO</a:t>
            </a:r>
            <a:r>
              <a:rPr spc="-5" dirty="0"/>
              <a:t> </a:t>
            </a:r>
            <a:r>
              <a:rPr spc="-10" dirty="0"/>
              <a:t>DISCHARGE </a:t>
            </a:r>
            <a:r>
              <a:rPr spc="-20" dirty="0"/>
              <a:t>AQUACULTURE</a:t>
            </a:r>
            <a:r>
              <a:rPr spc="-50" dirty="0"/>
              <a:t> </a:t>
            </a:r>
            <a:r>
              <a:rPr spc="-70" dirty="0"/>
              <a:t>STATE</a:t>
            </a:r>
            <a:r>
              <a:rPr spc="-35" dirty="0"/>
              <a:t> </a:t>
            </a:r>
            <a:r>
              <a:rPr spc="-10" dirty="0"/>
              <a:t>CERTIFIED</a:t>
            </a:r>
          </a:p>
        </p:txBody>
      </p:sp>
      <p:sp>
        <p:nvSp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10894" y="1605785"/>
            <a:ext cx="6075045" cy="504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-10" dirty="0">
                <a:solidFill>
                  <a:srgbClr val="E2F0D9"/>
                </a:solidFill>
                <a:latin typeface="Calibri"/>
                <a:cs typeface="Calibri"/>
              </a:rPr>
              <a:t>AQUACULTURE </a:t>
            </a:r>
            <a:r>
              <a:rPr sz="3100" b="1" dirty="0">
                <a:solidFill>
                  <a:srgbClr val="E2F0D9"/>
                </a:solidFill>
                <a:latin typeface="Calibri"/>
                <a:cs typeface="Calibri"/>
              </a:rPr>
              <a:t>DEVELOPMENT</a:t>
            </a:r>
            <a:r>
              <a:rPr sz="3100" b="1" spc="-15" dirty="0">
                <a:solidFill>
                  <a:srgbClr val="E2F0D9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E2F0D9"/>
                </a:solidFill>
                <a:latin typeface="Calibri"/>
                <a:cs typeface="Calibri"/>
              </a:rPr>
              <a:t>PARK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7578" y="1056385"/>
            <a:ext cx="8763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20" dirty="0">
                <a:solidFill>
                  <a:srgbClr val="FFFFFF"/>
                </a:solidFill>
                <a:latin typeface="Calibri"/>
                <a:cs typeface="Calibri"/>
              </a:rPr>
              <a:t>1996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901714" y="1442593"/>
            <a:ext cx="6075045" cy="504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-10" dirty="0">
                <a:solidFill>
                  <a:srgbClr val="E2F0D9"/>
                </a:solidFill>
                <a:latin typeface="Calibri"/>
                <a:cs typeface="Calibri"/>
              </a:rPr>
              <a:t>AQUACULTURE </a:t>
            </a:r>
            <a:r>
              <a:rPr sz="3100" b="1" dirty="0">
                <a:solidFill>
                  <a:srgbClr val="E2F0D9"/>
                </a:solidFill>
                <a:latin typeface="Calibri"/>
                <a:cs typeface="Calibri"/>
              </a:rPr>
              <a:t>DEVELOPMENT</a:t>
            </a:r>
            <a:r>
              <a:rPr sz="3100" b="1" spc="-15" dirty="0">
                <a:solidFill>
                  <a:srgbClr val="E2F0D9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E2F0D9"/>
                </a:solidFill>
                <a:latin typeface="Calibri"/>
                <a:cs typeface="Calibri"/>
              </a:rPr>
              <a:t>PARK</a:t>
            </a:r>
            <a:endParaRPr sz="3100" dirty="0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/>
              <a:t>ACRES:</a:t>
            </a:r>
            <a:r>
              <a:rPr spc="-70" dirty="0"/>
              <a:t> </a:t>
            </a:r>
            <a:r>
              <a:rPr b="0" spc="-2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</a:p>
          <a:p>
            <a:pPr marL="273685" marR="267335" algn="ctr">
              <a:lnSpc>
                <a:spcPct val="117800"/>
              </a:lnSpc>
              <a:spcBef>
                <a:spcPts val="5"/>
              </a:spcBef>
            </a:pPr>
            <a:r>
              <a:rPr dirty="0"/>
              <a:t>BUILDINGS</a:t>
            </a:r>
            <a:r>
              <a:rPr spc="5" dirty="0"/>
              <a:t> </a:t>
            </a:r>
            <a:r>
              <a:rPr dirty="0"/>
              <a:t>Research</a:t>
            </a:r>
            <a:r>
              <a:rPr spc="15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dirty="0"/>
              <a:t>Commercial</a:t>
            </a:r>
            <a:r>
              <a:rPr b="0" dirty="0">
                <a:latin typeface="Calibri"/>
                <a:cs typeface="Calibri"/>
              </a:rPr>
              <a:t>: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24 </a:t>
            </a:r>
            <a:r>
              <a:rPr dirty="0"/>
              <a:t>RESEARCH</a:t>
            </a:r>
            <a:r>
              <a:rPr spc="-35" dirty="0"/>
              <a:t> </a:t>
            </a:r>
            <a:r>
              <a:rPr spc="-25" dirty="0"/>
              <a:t>SPACE:</a:t>
            </a:r>
            <a:r>
              <a:rPr spc="-35" dirty="0"/>
              <a:t> </a:t>
            </a:r>
            <a:r>
              <a:rPr dirty="0">
                <a:solidFill>
                  <a:srgbClr val="FFFFFF"/>
                </a:solidFill>
              </a:rPr>
              <a:t>39,000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sq.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ft.</a:t>
            </a:r>
          </a:p>
          <a:p>
            <a:pPr marL="12065" marR="5080" algn="ctr">
              <a:lnSpc>
                <a:spcPct val="101000"/>
              </a:lnSpc>
              <a:spcBef>
                <a:spcPts val="500"/>
              </a:spcBef>
            </a:pPr>
            <a:r>
              <a:rPr dirty="0"/>
              <a:t>SPECIES:</a:t>
            </a:r>
            <a:r>
              <a:rPr spc="-15" dirty="0"/>
              <a:t> </a:t>
            </a:r>
            <a:r>
              <a:rPr dirty="0">
                <a:solidFill>
                  <a:srgbClr val="FFFFFF"/>
                </a:solidFill>
              </a:rPr>
              <a:t>fish,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clams,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oysters,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shrimp,</a:t>
            </a:r>
            <a:r>
              <a:rPr spc="-10" dirty="0">
                <a:solidFill>
                  <a:srgbClr val="FFFFFF"/>
                </a:solidFill>
              </a:rPr>
              <a:t> urchins, </a:t>
            </a:r>
            <a:r>
              <a:rPr dirty="0">
                <a:solidFill>
                  <a:srgbClr val="FFFFFF"/>
                </a:solidFill>
              </a:rPr>
              <a:t>algae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seaweeds,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ornamentals</a:t>
            </a:r>
          </a:p>
          <a:p>
            <a:pPr marL="862330" marR="857250" indent="635" algn="ctr">
              <a:lnSpc>
                <a:spcPts val="3470"/>
              </a:lnSpc>
              <a:spcBef>
                <a:spcPts val="95"/>
              </a:spcBef>
            </a:pPr>
            <a:r>
              <a:rPr dirty="0"/>
              <a:t>ZERO</a:t>
            </a:r>
            <a:r>
              <a:rPr spc="-5" dirty="0"/>
              <a:t> </a:t>
            </a:r>
            <a:r>
              <a:rPr spc="-10" dirty="0"/>
              <a:t>DISCHARGE </a:t>
            </a:r>
            <a:r>
              <a:rPr spc="-20" dirty="0"/>
              <a:t>AQUACULTURE</a:t>
            </a:r>
            <a:r>
              <a:rPr spc="-50" dirty="0"/>
              <a:t> </a:t>
            </a:r>
            <a:r>
              <a:rPr spc="-70" dirty="0"/>
              <a:t>STATE</a:t>
            </a:r>
            <a:r>
              <a:rPr spc="-35" dirty="0"/>
              <a:t> </a:t>
            </a:r>
            <a:r>
              <a:rPr spc="-10" dirty="0"/>
              <a:t>CERTIFIED</a:t>
            </a:r>
          </a:p>
        </p:txBody>
      </p:sp>
      <p:sp>
        <p:nv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71800" y="1025266"/>
            <a:ext cx="4249928" cy="10746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300" b="1" spc="-20" dirty="0">
                <a:solidFill>
                  <a:srgbClr val="FFFFFF"/>
                </a:solidFill>
                <a:latin typeface="Calibri"/>
                <a:cs typeface="Calibri"/>
              </a:rPr>
              <a:t>1996</a:t>
            </a:r>
            <a:r>
              <a:rPr lang="en-US" sz="3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3600" b="1" spc="-10" dirty="0">
                <a:solidFill>
                  <a:srgbClr val="E2F0D9"/>
                </a:solidFill>
                <a:latin typeface="Calibri"/>
                <a:cs typeface="Calibri"/>
              </a:rPr>
              <a:t>COMPREHENSIVE</a:t>
            </a:r>
            <a:br>
              <a:rPr lang="en-US" sz="3600" dirty="0">
                <a:latin typeface="Calibri"/>
                <a:cs typeface="Calibri"/>
              </a:rPr>
            </a:br>
            <a:endParaRPr sz="3300" dirty="0">
              <a:latin typeface="Calibri"/>
              <a:cs typeface="Calibri"/>
            </a:endParaRP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8076" y="1950720"/>
            <a:ext cx="9196070" cy="4085590"/>
            <a:chOff x="608076" y="1950720"/>
            <a:chExt cx="9196070" cy="4085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6" y="1950720"/>
              <a:ext cx="8773668" cy="40850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47949" y="2628900"/>
              <a:ext cx="7156450" cy="1856739"/>
            </a:xfrm>
            <a:custGeom>
              <a:avLst/>
              <a:gdLst/>
              <a:ahLst/>
              <a:cxnLst/>
              <a:rect l="l" t="t" r="r" b="b"/>
              <a:pathLst>
                <a:path w="7156450" h="1856739">
                  <a:moveTo>
                    <a:pt x="7155942" y="1541526"/>
                  </a:moveTo>
                  <a:lnTo>
                    <a:pt x="1322070" y="0"/>
                  </a:lnTo>
                  <a:lnTo>
                    <a:pt x="0" y="314706"/>
                  </a:lnTo>
                  <a:lnTo>
                    <a:pt x="91440" y="338867"/>
                  </a:lnTo>
                  <a:lnTo>
                    <a:pt x="91440" y="294894"/>
                  </a:lnTo>
                  <a:lnTo>
                    <a:pt x="173336" y="316540"/>
                  </a:lnTo>
                  <a:lnTo>
                    <a:pt x="1316736" y="44268"/>
                  </a:lnTo>
                  <a:lnTo>
                    <a:pt x="1316736" y="41910"/>
                  </a:lnTo>
                  <a:lnTo>
                    <a:pt x="1326642" y="41910"/>
                  </a:lnTo>
                  <a:lnTo>
                    <a:pt x="1326641" y="44527"/>
                  </a:lnTo>
                  <a:lnTo>
                    <a:pt x="6984444" y="1539423"/>
                  </a:lnTo>
                  <a:lnTo>
                    <a:pt x="7065264" y="1520190"/>
                  </a:lnTo>
                  <a:lnTo>
                    <a:pt x="7065264" y="1563111"/>
                  </a:lnTo>
                  <a:lnTo>
                    <a:pt x="7155942" y="1541526"/>
                  </a:lnTo>
                  <a:close/>
                </a:path>
                <a:path w="7156450" h="1856739">
                  <a:moveTo>
                    <a:pt x="173336" y="316540"/>
                  </a:moveTo>
                  <a:lnTo>
                    <a:pt x="91440" y="294894"/>
                  </a:lnTo>
                  <a:lnTo>
                    <a:pt x="91440" y="336042"/>
                  </a:lnTo>
                  <a:lnTo>
                    <a:pt x="173336" y="316540"/>
                  </a:lnTo>
                  <a:close/>
                </a:path>
                <a:path w="7156450" h="1856739">
                  <a:moveTo>
                    <a:pt x="5834913" y="1812986"/>
                  </a:moveTo>
                  <a:lnTo>
                    <a:pt x="173336" y="316540"/>
                  </a:lnTo>
                  <a:lnTo>
                    <a:pt x="91440" y="336042"/>
                  </a:lnTo>
                  <a:lnTo>
                    <a:pt x="91440" y="338867"/>
                  </a:lnTo>
                  <a:lnTo>
                    <a:pt x="5829300" y="1855023"/>
                  </a:lnTo>
                  <a:lnTo>
                    <a:pt x="5829300" y="1814322"/>
                  </a:lnTo>
                  <a:lnTo>
                    <a:pt x="5834913" y="1812986"/>
                  </a:lnTo>
                  <a:close/>
                </a:path>
                <a:path w="7156450" h="1856739">
                  <a:moveTo>
                    <a:pt x="1326642" y="41910"/>
                  </a:moveTo>
                  <a:lnTo>
                    <a:pt x="1316736" y="41910"/>
                  </a:lnTo>
                  <a:lnTo>
                    <a:pt x="1321431" y="43150"/>
                  </a:lnTo>
                  <a:lnTo>
                    <a:pt x="1326642" y="41910"/>
                  </a:lnTo>
                  <a:close/>
                </a:path>
                <a:path w="7156450" h="1856739">
                  <a:moveTo>
                    <a:pt x="1321431" y="43150"/>
                  </a:moveTo>
                  <a:lnTo>
                    <a:pt x="1316736" y="41910"/>
                  </a:lnTo>
                  <a:lnTo>
                    <a:pt x="1316736" y="44268"/>
                  </a:lnTo>
                  <a:lnTo>
                    <a:pt x="1321431" y="43150"/>
                  </a:lnTo>
                  <a:close/>
                </a:path>
                <a:path w="7156450" h="1856739">
                  <a:moveTo>
                    <a:pt x="1326641" y="44527"/>
                  </a:moveTo>
                  <a:lnTo>
                    <a:pt x="1326642" y="41910"/>
                  </a:lnTo>
                  <a:lnTo>
                    <a:pt x="1321431" y="43150"/>
                  </a:lnTo>
                  <a:lnTo>
                    <a:pt x="1326641" y="44527"/>
                  </a:lnTo>
                  <a:close/>
                </a:path>
                <a:path w="7156450" h="1856739">
                  <a:moveTo>
                    <a:pt x="5839968" y="1814322"/>
                  </a:moveTo>
                  <a:lnTo>
                    <a:pt x="5834913" y="1812986"/>
                  </a:lnTo>
                  <a:lnTo>
                    <a:pt x="5829300" y="1814322"/>
                  </a:lnTo>
                  <a:lnTo>
                    <a:pt x="5839968" y="1814322"/>
                  </a:lnTo>
                  <a:close/>
                </a:path>
                <a:path w="7156450" h="1856739">
                  <a:moveTo>
                    <a:pt x="5839968" y="1854780"/>
                  </a:moveTo>
                  <a:lnTo>
                    <a:pt x="5839968" y="1814322"/>
                  </a:lnTo>
                  <a:lnTo>
                    <a:pt x="5829300" y="1814322"/>
                  </a:lnTo>
                  <a:lnTo>
                    <a:pt x="5829300" y="1855023"/>
                  </a:lnTo>
                  <a:lnTo>
                    <a:pt x="5833872" y="1856232"/>
                  </a:lnTo>
                  <a:lnTo>
                    <a:pt x="5839968" y="1854780"/>
                  </a:lnTo>
                  <a:close/>
                </a:path>
                <a:path w="7156450" h="1856739">
                  <a:moveTo>
                    <a:pt x="7065264" y="1563111"/>
                  </a:moveTo>
                  <a:lnTo>
                    <a:pt x="7065264" y="1520190"/>
                  </a:lnTo>
                  <a:lnTo>
                    <a:pt x="7064502" y="1560576"/>
                  </a:lnTo>
                  <a:lnTo>
                    <a:pt x="6984444" y="1539423"/>
                  </a:lnTo>
                  <a:lnTo>
                    <a:pt x="5834913" y="1812986"/>
                  </a:lnTo>
                  <a:lnTo>
                    <a:pt x="5839968" y="1814322"/>
                  </a:lnTo>
                  <a:lnTo>
                    <a:pt x="5839968" y="1854780"/>
                  </a:lnTo>
                  <a:lnTo>
                    <a:pt x="7065264" y="1563111"/>
                  </a:lnTo>
                  <a:close/>
                </a:path>
                <a:path w="7156450" h="1856739">
                  <a:moveTo>
                    <a:pt x="7065264" y="1520190"/>
                  </a:moveTo>
                  <a:lnTo>
                    <a:pt x="6984444" y="1539423"/>
                  </a:lnTo>
                  <a:lnTo>
                    <a:pt x="7064502" y="1560576"/>
                  </a:lnTo>
                  <a:lnTo>
                    <a:pt x="7065264" y="15201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4060" y="2606040"/>
              <a:ext cx="998219" cy="15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199" y="2621280"/>
              <a:ext cx="1053846" cy="10431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1056385"/>
            <a:ext cx="7342886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600" b="1" spc="-10" dirty="0">
                <a:solidFill>
                  <a:srgbClr val="E2F0D9"/>
                </a:solidFill>
                <a:latin typeface="Calibri"/>
                <a:cs typeface="Calibri"/>
              </a:rPr>
              <a:t>COMPREHENSIVE</a:t>
            </a:r>
            <a:r>
              <a:rPr lang="en-US" sz="3600" dirty="0">
                <a:latin typeface="Calibri"/>
                <a:cs typeface="Calibri"/>
              </a:rPr>
              <a:t> </a:t>
            </a:r>
            <a:r>
              <a:rPr sz="3300" b="1" spc="-20" dirty="0">
                <a:solidFill>
                  <a:srgbClr val="FFFFFF"/>
                </a:solidFill>
                <a:latin typeface="Calibri"/>
                <a:cs typeface="Calibri"/>
              </a:rPr>
              <a:t>1996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894" y="1605785"/>
            <a:ext cx="6075045" cy="5041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100" b="1" spc="-10" dirty="0">
                <a:solidFill>
                  <a:srgbClr val="E2F0D9"/>
                </a:solidFill>
                <a:latin typeface="Calibri"/>
                <a:cs typeface="Calibri"/>
              </a:rPr>
              <a:t>AQUACULTURE </a:t>
            </a:r>
            <a:r>
              <a:rPr sz="3100" b="1" dirty="0">
                <a:solidFill>
                  <a:srgbClr val="E2F0D9"/>
                </a:solidFill>
                <a:latin typeface="Calibri"/>
                <a:cs typeface="Calibri"/>
              </a:rPr>
              <a:t>DEVELOPMENT</a:t>
            </a:r>
            <a:r>
              <a:rPr sz="3100" b="1" spc="-15" dirty="0">
                <a:solidFill>
                  <a:srgbClr val="E2F0D9"/>
                </a:solidFill>
                <a:latin typeface="Calibri"/>
                <a:cs typeface="Calibri"/>
              </a:rPr>
              <a:t> </a:t>
            </a:r>
            <a:r>
              <a:rPr sz="3100" b="1" spc="-20" dirty="0">
                <a:solidFill>
                  <a:srgbClr val="E2F0D9"/>
                </a:solidFill>
                <a:latin typeface="Calibri"/>
                <a:cs typeface="Calibri"/>
              </a:rPr>
              <a:t>PARK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/>
              <a:t>ACRES:</a:t>
            </a:r>
            <a:r>
              <a:rPr spc="-70" dirty="0"/>
              <a:t> </a:t>
            </a:r>
            <a:r>
              <a:rPr b="0" spc="-2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</a:p>
          <a:p>
            <a:pPr marL="273685" marR="267335" algn="ctr">
              <a:lnSpc>
                <a:spcPct val="117800"/>
              </a:lnSpc>
              <a:spcBef>
                <a:spcPts val="5"/>
              </a:spcBef>
            </a:pPr>
            <a:r>
              <a:rPr dirty="0"/>
              <a:t>BUILDINGS</a:t>
            </a:r>
            <a:r>
              <a:rPr spc="5" dirty="0"/>
              <a:t> </a:t>
            </a:r>
            <a:r>
              <a:rPr dirty="0"/>
              <a:t>Research</a:t>
            </a:r>
            <a:r>
              <a:rPr spc="15" dirty="0"/>
              <a:t> </a:t>
            </a:r>
            <a:r>
              <a:rPr dirty="0"/>
              <a:t>and</a:t>
            </a:r>
            <a:r>
              <a:rPr spc="25" dirty="0"/>
              <a:t> </a:t>
            </a:r>
            <a:r>
              <a:rPr dirty="0"/>
              <a:t>Commercial</a:t>
            </a:r>
            <a:r>
              <a:rPr b="0" dirty="0">
                <a:latin typeface="Calibri"/>
                <a:cs typeface="Calibri"/>
              </a:rPr>
              <a:t>: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spc="-25" dirty="0">
                <a:solidFill>
                  <a:srgbClr val="FFFFFF"/>
                </a:solidFill>
              </a:rPr>
              <a:t>24 </a:t>
            </a:r>
            <a:r>
              <a:rPr dirty="0"/>
              <a:t>RESEARCH</a:t>
            </a:r>
            <a:r>
              <a:rPr spc="-35" dirty="0"/>
              <a:t> </a:t>
            </a:r>
            <a:r>
              <a:rPr spc="-25" dirty="0"/>
              <a:t>SPACE:</a:t>
            </a:r>
            <a:r>
              <a:rPr spc="-35" dirty="0"/>
              <a:t> </a:t>
            </a:r>
            <a:r>
              <a:rPr dirty="0">
                <a:solidFill>
                  <a:srgbClr val="FFFFFF"/>
                </a:solidFill>
              </a:rPr>
              <a:t>39,000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sq.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ft.</a:t>
            </a:r>
          </a:p>
          <a:p>
            <a:pPr marL="12065" marR="5080" algn="ctr">
              <a:lnSpc>
                <a:spcPct val="101000"/>
              </a:lnSpc>
              <a:spcBef>
                <a:spcPts val="500"/>
              </a:spcBef>
            </a:pPr>
            <a:r>
              <a:rPr dirty="0"/>
              <a:t>SPECIES:</a:t>
            </a:r>
            <a:r>
              <a:rPr spc="-15" dirty="0"/>
              <a:t> </a:t>
            </a:r>
            <a:r>
              <a:rPr dirty="0">
                <a:solidFill>
                  <a:srgbClr val="FFFFFF"/>
                </a:solidFill>
              </a:rPr>
              <a:t>fish,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clams,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oysters,</a:t>
            </a:r>
            <a:r>
              <a:rPr spc="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shrimp,</a:t>
            </a:r>
            <a:r>
              <a:rPr spc="-10" dirty="0">
                <a:solidFill>
                  <a:srgbClr val="FFFFFF"/>
                </a:solidFill>
              </a:rPr>
              <a:t> urchins, </a:t>
            </a:r>
            <a:r>
              <a:rPr dirty="0">
                <a:solidFill>
                  <a:srgbClr val="FFFFFF"/>
                </a:solidFill>
              </a:rPr>
              <a:t>algae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&amp;</a:t>
            </a:r>
            <a:r>
              <a:rPr spc="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seaweeds,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ornamentals</a:t>
            </a:r>
          </a:p>
          <a:p>
            <a:pPr marL="862330" marR="857250" indent="635" algn="ctr">
              <a:lnSpc>
                <a:spcPts val="3470"/>
              </a:lnSpc>
              <a:spcBef>
                <a:spcPts val="95"/>
              </a:spcBef>
            </a:pPr>
            <a:r>
              <a:rPr dirty="0"/>
              <a:t>ZERO</a:t>
            </a:r>
            <a:r>
              <a:rPr spc="-5" dirty="0"/>
              <a:t> </a:t>
            </a:r>
            <a:r>
              <a:rPr spc="-10" dirty="0"/>
              <a:t>DISCHARGE </a:t>
            </a:r>
            <a:r>
              <a:rPr spc="-20" dirty="0"/>
              <a:t>AQUACULTURE</a:t>
            </a:r>
            <a:r>
              <a:rPr spc="-50" dirty="0"/>
              <a:t> </a:t>
            </a:r>
            <a:r>
              <a:rPr spc="-70" dirty="0"/>
              <a:t>STATE</a:t>
            </a:r>
            <a:r>
              <a:rPr spc="-35" dirty="0"/>
              <a:t> </a:t>
            </a:r>
            <a:r>
              <a:rPr spc="-10" dirty="0"/>
              <a:t>CERTIFIED</a:t>
            </a:r>
          </a:p>
        </p:txBody>
      </p: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1" y="1950720"/>
            <a:ext cx="9803765" cy="4085590"/>
            <a:chOff x="381" y="1950720"/>
            <a:chExt cx="9803765" cy="408559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5" y="1950720"/>
              <a:ext cx="8773668" cy="408508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647950" y="2628900"/>
              <a:ext cx="7156450" cy="1856739"/>
            </a:xfrm>
            <a:custGeom>
              <a:avLst/>
              <a:gdLst/>
              <a:ahLst/>
              <a:cxnLst/>
              <a:rect l="l" t="t" r="r" b="b"/>
              <a:pathLst>
                <a:path w="7156450" h="1856739">
                  <a:moveTo>
                    <a:pt x="7155942" y="1541526"/>
                  </a:moveTo>
                  <a:lnTo>
                    <a:pt x="1322070" y="0"/>
                  </a:lnTo>
                  <a:lnTo>
                    <a:pt x="0" y="314706"/>
                  </a:lnTo>
                  <a:lnTo>
                    <a:pt x="91440" y="338867"/>
                  </a:lnTo>
                  <a:lnTo>
                    <a:pt x="91440" y="294894"/>
                  </a:lnTo>
                  <a:lnTo>
                    <a:pt x="173336" y="316540"/>
                  </a:lnTo>
                  <a:lnTo>
                    <a:pt x="1316736" y="44268"/>
                  </a:lnTo>
                  <a:lnTo>
                    <a:pt x="1316736" y="41910"/>
                  </a:lnTo>
                  <a:lnTo>
                    <a:pt x="1326642" y="41910"/>
                  </a:lnTo>
                  <a:lnTo>
                    <a:pt x="1326641" y="44527"/>
                  </a:lnTo>
                  <a:lnTo>
                    <a:pt x="6984444" y="1539423"/>
                  </a:lnTo>
                  <a:lnTo>
                    <a:pt x="7065264" y="1520190"/>
                  </a:lnTo>
                  <a:lnTo>
                    <a:pt x="7065264" y="1563111"/>
                  </a:lnTo>
                  <a:lnTo>
                    <a:pt x="7155942" y="1541526"/>
                  </a:lnTo>
                  <a:close/>
                </a:path>
                <a:path w="7156450" h="1856739">
                  <a:moveTo>
                    <a:pt x="173336" y="316540"/>
                  </a:moveTo>
                  <a:lnTo>
                    <a:pt x="91440" y="294894"/>
                  </a:lnTo>
                  <a:lnTo>
                    <a:pt x="91440" y="336042"/>
                  </a:lnTo>
                  <a:lnTo>
                    <a:pt x="173336" y="316540"/>
                  </a:lnTo>
                  <a:close/>
                </a:path>
                <a:path w="7156450" h="1856739">
                  <a:moveTo>
                    <a:pt x="5834913" y="1812986"/>
                  </a:moveTo>
                  <a:lnTo>
                    <a:pt x="173336" y="316540"/>
                  </a:lnTo>
                  <a:lnTo>
                    <a:pt x="91440" y="336042"/>
                  </a:lnTo>
                  <a:lnTo>
                    <a:pt x="91440" y="338867"/>
                  </a:lnTo>
                  <a:lnTo>
                    <a:pt x="5829300" y="1855023"/>
                  </a:lnTo>
                  <a:lnTo>
                    <a:pt x="5829300" y="1814322"/>
                  </a:lnTo>
                  <a:lnTo>
                    <a:pt x="5834913" y="1812986"/>
                  </a:lnTo>
                  <a:close/>
                </a:path>
                <a:path w="7156450" h="1856739">
                  <a:moveTo>
                    <a:pt x="1326642" y="41910"/>
                  </a:moveTo>
                  <a:lnTo>
                    <a:pt x="1316736" y="41910"/>
                  </a:lnTo>
                  <a:lnTo>
                    <a:pt x="1321431" y="43150"/>
                  </a:lnTo>
                  <a:lnTo>
                    <a:pt x="1326642" y="41910"/>
                  </a:lnTo>
                  <a:close/>
                </a:path>
                <a:path w="7156450" h="1856739">
                  <a:moveTo>
                    <a:pt x="1321431" y="43150"/>
                  </a:moveTo>
                  <a:lnTo>
                    <a:pt x="1316736" y="41910"/>
                  </a:lnTo>
                  <a:lnTo>
                    <a:pt x="1316736" y="44268"/>
                  </a:lnTo>
                  <a:lnTo>
                    <a:pt x="1321431" y="43150"/>
                  </a:lnTo>
                  <a:close/>
                </a:path>
                <a:path w="7156450" h="1856739">
                  <a:moveTo>
                    <a:pt x="1326641" y="44527"/>
                  </a:moveTo>
                  <a:lnTo>
                    <a:pt x="1326642" y="41910"/>
                  </a:lnTo>
                  <a:lnTo>
                    <a:pt x="1321431" y="43150"/>
                  </a:lnTo>
                  <a:lnTo>
                    <a:pt x="1326641" y="44527"/>
                  </a:lnTo>
                  <a:close/>
                </a:path>
                <a:path w="7156450" h="1856739">
                  <a:moveTo>
                    <a:pt x="5839968" y="1814322"/>
                  </a:moveTo>
                  <a:lnTo>
                    <a:pt x="5834913" y="1812986"/>
                  </a:lnTo>
                  <a:lnTo>
                    <a:pt x="5829300" y="1814322"/>
                  </a:lnTo>
                  <a:lnTo>
                    <a:pt x="5839968" y="1814322"/>
                  </a:lnTo>
                  <a:close/>
                </a:path>
                <a:path w="7156450" h="1856739">
                  <a:moveTo>
                    <a:pt x="5839968" y="1854780"/>
                  </a:moveTo>
                  <a:lnTo>
                    <a:pt x="5839968" y="1814322"/>
                  </a:lnTo>
                  <a:lnTo>
                    <a:pt x="5829300" y="1814322"/>
                  </a:lnTo>
                  <a:lnTo>
                    <a:pt x="5829300" y="1855023"/>
                  </a:lnTo>
                  <a:lnTo>
                    <a:pt x="5833872" y="1856232"/>
                  </a:lnTo>
                  <a:lnTo>
                    <a:pt x="5839968" y="1854780"/>
                  </a:lnTo>
                  <a:close/>
                </a:path>
                <a:path w="7156450" h="1856739">
                  <a:moveTo>
                    <a:pt x="7065264" y="1563111"/>
                  </a:moveTo>
                  <a:lnTo>
                    <a:pt x="7065264" y="1520190"/>
                  </a:lnTo>
                  <a:lnTo>
                    <a:pt x="7064502" y="1560576"/>
                  </a:lnTo>
                  <a:lnTo>
                    <a:pt x="6984444" y="1539423"/>
                  </a:lnTo>
                  <a:lnTo>
                    <a:pt x="5834913" y="1812986"/>
                  </a:lnTo>
                  <a:lnTo>
                    <a:pt x="5839968" y="1814322"/>
                  </a:lnTo>
                  <a:lnTo>
                    <a:pt x="5839968" y="1854780"/>
                  </a:lnTo>
                  <a:lnTo>
                    <a:pt x="7065264" y="1563111"/>
                  </a:lnTo>
                  <a:close/>
                </a:path>
                <a:path w="7156450" h="1856739">
                  <a:moveTo>
                    <a:pt x="7065264" y="1520190"/>
                  </a:moveTo>
                  <a:lnTo>
                    <a:pt x="6984444" y="1539423"/>
                  </a:lnTo>
                  <a:lnTo>
                    <a:pt x="7064502" y="1560576"/>
                  </a:lnTo>
                  <a:lnTo>
                    <a:pt x="7065264" y="15201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1" y="2740152"/>
              <a:ext cx="8714105" cy="3049905"/>
            </a:xfrm>
            <a:custGeom>
              <a:avLst/>
              <a:gdLst/>
              <a:ahLst/>
              <a:cxnLst/>
              <a:rect l="l" t="t" r="r" b="b"/>
              <a:pathLst>
                <a:path w="8714105" h="3049904">
                  <a:moveTo>
                    <a:pt x="8713851" y="1864614"/>
                  </a:moveTo>
                  <a:lnTo>
                    <a:pt x="1659254" y="0"/>
                  </a:lnTo>
                  <a:lnTo>
                    <a:pt x="0" y="393074"/>
                  </a:lnTo>
                  <a:lnTo>
                    <a:pt x="0" y="436069"/>
                  </a:lnTo>
                  <a:lnTo>
                    <a:pt x="1653920" y="44256"/>
                  </a:lnTo>
                  <a:lnTo>
                    <a:pt x="1653920" y="41909"/>
                  </a:lnTo>
                  <a:lnTo>
                    <a:pt x="1663826" y="41909"/>
                  </a:lnTo>
                  <a:lnTo>
                    <a:pt x="1663826" y="44528"/>
                  </a:lnTo>
                  <a:lnTo>
                    <a:pt x="8542192" y="1862462"/>
                  </a:lnTo>
                  <a:lnTo>
                    <a:pt x="8623173" y="1843277"/>
                  </a:lnTo>
                  <a:lnTo>
                    <a:pt x="8623173" y="1886098"/>
                  </a:lnTo>
                  <a:lnTo>
                    <a:pt x="8713851" y="1864614"/>
                  </a:lnTo>
                  <a:close/>
                </a:path>
                <a:path w="8714105" h="3049904">
                  <a:moveTo>
                    <a:pt x="3713496" y="3006376"/>
                  </a:moveTo>
                  <a:lnTo>
                    <a:pt x="0" y="2025016"/>
                  </a:lnTo>
                  <a:lnTo>
                    <a:pt x="0" y="2068280"/>
                  </a:lnTo>
                  <a:lnTo>
                    <a:pt x="3708272" y="3048315"/>
                  </a:lnTo>
                  <a:lnTo>
                    <a:pt x="3708272" y="3007614"/>
                  </a:lnTo>
                  <a:lnTo>
                    <a:pt x="3713496" y="3006376"/>
                  </a:lnTo>
                  <a:close/>
                </a:path>
                <a:path w="8714105" h="3049904">
                  <a:moveTo>
                    <a:pt x="1663826" y="41909"/>
                  </a:moveTo>
                  <a:lnTo>
                    <a:pt x="1653920" y="41909"/>
                  </a:lnTo>
                  <a:lnTo>
                    <a:pt x="1658603" y="43147"/>
                  </a:lnTo>
                  <a:lnTo>
                    <a:pt x="1663826" y="41909"/>
                  </a:lnTo>
                  <a:close/>
                </a:path>
                <a:path w="8714105" h="3049904">
                  <a:moveTo>
                    <a:pt x="1658603" y="43147"/>
                  </a:moveTo>
                  <a:lnTo>
                    <a:pt x="1653920" y="41909"/>
                  </a:lnTo>
                  <a:lnTo>
                    <a:pt x="1653920" y="44256"/>
                  </a:lnTo>
                  <a:lnTo>
                    <a:pt x="1658603" y="43147"/>
                  </a:lnTo>
                  <a:close/>
                </a:path>
                <a:path w="8714105" h="3049904">
                  <a:moveTo>
                    <a:pt x="1663826" y="44528"/>
                  </a:moveTo>
                  <a:lnTo>
                    <a:pt x="1663826" y="41909"/>
                  </a:lnTo>
                  <a:lnTo>
                    <a:pt x="1658603" y="43147"/>
                  </a:lnTo>
                  <a:lnTo>
                    <a:pt x="1663826" y="44528"/>
                  </a:lnTo>
                  <a:close/>
                </a:path>
                <a:path w="8714105" h="3049904">
                  <a:moveTo>
                    <a:pt x="3718178" y="3007614"/>
                  </a:moveTo>
                  <a:lnTo>
                    <a:pt x="3713496" y="3006376"/>
                  </a:lnTo>
                  <a:lnTo>
                    <a:pt x="3708272" y="3007614"/>
                  </a:lnTo>
                  <a:lnTo>
                    <a:pt x="3718178" y="3007614"/>
                  </a:lnTo>
                  <a:close/>
                </a:path>
                <a:path w="8714105" h="3049904">
                  <a:moveTo>
                    <a:pt x="3718178" y="3048260"/>
                  </a:moveTo>
                  <a:lnTo>
                    <a:pt x="3718178" y="3007614"/>
                  </a:lnTo>
                  <a:lnTo>
                    <a:pt x="3708272" y="3007614"/>
                  </a:lnTo>
                  <a:lnTo>
                    <a:pt x="3708272" y="3048315"/>
                  </a:lnTo>
                  <a:lnTo>
                    <a:pt x="3712844" y="3049524"/>
                  </a:lnTo>
                  <a:lnTo>
                    <a:pt x="3718178" y="3048260"/>
                  </a:lnTo>
                  <a:close/>
                </a:path>
                <a:path w="8714105" h="3049904">
                  <a:moveTo>
                    <a:pt x="8623173" y="1886098"/>
                  </a:moveTo>
                  <a:lnTo>
                    <a:pt x="8623173" y="1843277"/>
                  </a:lnTo>
                  <a:lnTo>
                    <a:pt x="8622411" y="1883664"/>
                  </a:lnTo>
                  <a:lnTo>
                    <a:pt x="8542192" y="1862462"/>
                  </a:lnTo>
                  <a:lnTo>
                    <a:pt x="3713496" y="3006376"/>
                  </a:lnTo>
                  <a:lnTo>
                    <a:pt x="3718178" y="3007614"/>
                  </a:lnTo>
                  <a:lnTo>
                    <a:pt x="3718178" y="3048260"/>
                  </a:lnTo>
                  <a:lnTo>
                    <a:pt x="8623173" y="1886098"/>
                  </a:lnTo>
                  <a:close/>
                </a:path>
                <a:path w="8714105" h="3049904">
                  <a:moveTo>
                    <a:pt x="8623173" y="1843277"/>
                  </a:moveTo>
                  <a:lnTo>
                    <a:pt x="8542192" y="1862462"/>
                  </a:lnTo>
                  <a:lnTo>
                    <a:pt x="8622411" y="1883664"/>
                  </a:lnTo>
                  <a:lnTo>
                    <a:pt x="8623173" y="1843277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14059" y="2606040"/>
              <a:ext cx="998219" cy="1524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2621280"/>
              <a:ext cx="1053846" cy="10431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665</Words>
  <Application>Microsoft Office PowerPoint</Application>
  <PresentationFormat>Custom</PresentationFormat>
  <Paragraphs>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PARTNERSHIPS IN RESEARCH AT HARBOR BRANCH OCEANOGRAPHIC INSTITUTE</vt:lpstr>
      <vt:lpstr>What does HBOI do?</vt:lpstr>
      <vt:lpstr>What does   HBOI do?</vt:lpstr>
      <vt:lpstr>Sea Diver Corporation</vt:lpstr>
      <vt:lpstr>Harbor Branch</vt:lpstr>
      <vt:lpstr>Founded 1971</vt:lpstr>
      <vt:lpstr>1996</vt:lpstr>
      <vt:lpstr>1996 COMPREHENSIVE </vt:lpstr>
      <vt:lpstr>COMPREHENSIVE 1996</vt:lpstr>
      <vt:lpstr>Aquaculture – A Federal Priority</vt:lpstr>
      <vt:lpstr>Current and Recent Partnerships</vt:lpstr>
      <vt:lpstr>Forms of Partnerships</vt:lpstr>
      <vt:lpstr>“Case Studies” of Two On‐Going HBOI‐FAU Public Private Partnerships</vt:lpstr>
      <vt:lpstr>PPP: Zeigler Bros., Inc. (ZBI)</vt:lpstr>
      <vt:lpstr>Seaventures Clam Co. (SVCC)</vt:lpstr>
      <vt:lpstr>PPPs help HBOI-FAU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Wills_660_68_for PDF</dc:title>
  <dc:creator>pwills2</dc:creator>
  <cp:lastModifiedBy>Lillian Cozart</cp:lastModifiedBy>
  <cp:revision>1</cp:revision>
  <dcterms:created xsi:type="dcterms:W3CDTF">2025-05-13T14:58:55Z</dcterms:created>
  <dcterms:modified xsi:type="dcterms:W3CDTF">2025-05-13T19:57:14Z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2020-02-21T00:00:00Z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2025-05-13T00:00:00Z</vt:filetime>
  </property>
  <property fmtid="{D5CDD505-2E9C-101B-9397-08002B2CF9AE}" pid="5" name="Producer">
    <vt:lpwstr>Acrobat Distiller 10.1.16 (Windows)</vt:lpwstr>
  </property>
</Properties>
</file>