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0058400" cy="7772400"/>
  <p:notesSz cx="10058400" cy="77724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Home" id="{AC040846-FA5D-45B1-B2FE-B9F16E5CD72A}">
          <p14:sldIdLst>
            <p14:sldId id="256"/>
            <p14:sldId id="257"/>
          </p14:sldIdLst>
        </p14:section>
        <p14:section name="Ocean ERA section" id="{BEE454EE-DB84-4F0D-A141-0C1184CEECD2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86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CDD481FC-1D19-4340-A272-10B7BCA15190}"/>
    <pc:docChg chg="undo custSel modSld addSection modSection">
      <pc:chgData name="Lillian Cozart" userId="82d520b2-603b-49b9-b396-dba668ff47bd" providerId="ADAL" clId="{CDD481FC-1D19-4340-A272-10B7BCA15190}" dt="2025-05-13T20:24:57.751" v="255" actId="962"/>
      <pc:docMkLst>
        <pc:docMk/>
      </pc:docMkLst>
      <pc:sldChg chg="addSp modSp mod">
        <pc:chgData name="Lillian Cozart" userId="82d520b2-603b-49b9-b396-dba668ff47bd" providerId="ADAL" clId="{CDD481FC-1D19-4340-A272-10B7BCA15190}" dt="2025-05-13T20:24:32.933" v="254" actId="962"/>
        <pc:sldMkLst>
          <pc:docMk/>
          <pc:sldMk cId="0" sldId="256"/>
        </pc:sldMkLst>
        <pc:spChg chg="mod">
          <ac:chgData name="Lillian Cozart" userId="82d520b2-603b-49b9-b396-dba668ff47bd" providerId="ADAL" clId="{CDD481FC-1D19-4340-A272-10B7BCA15190}" dt="2025-05-13T20:24:32.933" v="254" actId="962"/>
          <ac:spMkLst>
            <pc:docMk/>
            <pc:sldMk cId="0" sldId="25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20:24:32.138" v="253" actId="962"/>
          <ac:spMkLst>
            <pc:docMk/>
            <pc:sldMk cId="0" sldId="256"/>
            <ac:spMk id="7" creationId="{00000000-0000-0000-0000-000000000000}"/>
          </ac:spMkLst>
        </pc:spChg>
        <pc:spChg chg="ord">
          <ac:chgData name="Lillian Cozart" userId="82d520b2-603b-49b9-b396-dba668ff47bd" providerId="ADAL" clId="{CDD481FC-1D19-4340-A272-10B7BCA15190}" dt="2025-05-13T20:22:32.603" v="248" actId="13244"/>
          <ac:spMkLst>
            <pc:docMk/>
            <pc:sldMk cId="0" sldId="256"/>
            <ac:spMk id="9" creationId="{00000000-0000-0000-0000-000000000000}"/>
          </ac:spMkLst>
        </pc:spChg>
        <pc:spChg chg="ord">
          <ac:chgData name="Lillian Cozart" userId="82d520b2-603b-49b9-b396-dba668ff47bd" providerId="ADAL" clId="{CDD481FC-1D19-4340-A272-10B7BCA15190}" dt="2025-05-13T20:22:29.197" v="243" actId="13244"/>
          <ac:spMkLst>
            <pc:docMk/>
            <pc:sldMk cId="0" sldId="256"/>
            <ac:spMk id="13" creationId="{00000000-0000-0000-0000-000000000000}"/>
          </ac:spMkLst>
        </pc:spChg>
        <pc:spChg chg="mod ord">
          <ac:chgData name="Lillian Cozart" userId="82d520b2-603b-49b9-b396-dba668ff47bd" providerId="ADAL" clId="{CDD481FC-1D19-4340-A272-10B7BCA15190}" dt="2025-05-13T20:22:31.093" v="244" actId="13244"/>
          <ac:spMkLst>
            <pc:docMk/>
            <pc:sldMk cId="0" sldId="256"/>
            <ac:spMk id="26" creationId="{00000000-0000-0000-0000-000000000000}"/>
          </ac:spMkLst>
        </pc:spChg>
        <pc:spChg chg="add mod ord">
          <ac:chgData name="Lillian Cozart" userId="82d520b2-603b-49b9-b396-dba668ff47bd" providerId="ADAL" clId="{CDD481FC-1D19-4340-A272-10B7BCA15190}" dt="2025-05-13T20:23:58.001" v="252" actId="962"/>
          <ac:spMkLst>
            <pc:docMk/>
            <pc:sldMk cId="0" sldId="256"/>
            <ac:spMk id="31" creationId="{DF350B0C-BCBC-085C-F947-9B43730B2638}"/>
          </ac:spMkLst>
        </pc:spChg>
        <pc:grpChg chg="mod">
          <ac:chgData name="Lillian Cozart" userId="82d520b2-603b-49b9-b396-dba668ff47bd" providerId="ADAL" clId="{CDD481FC-1D19-4340-A272-10B7BCA15190}" dt="2025-05-13T20:22:32.179" v="247" actId="962"/>
          <ac:grpSpMkLst>
            <pc:docMk/>
            <pc:sldMk cId="0" sldId="256"/>
            <ac:grpSpMk id="2" creationId="{00000000-0000-0000-0000-000000000000}"/>
          </ac:grpSpMkLst>
        </pc:grpChg>
        <pc:grpChg chg="mod ord">
          <ac:chgData name="Lillian Cozart" userId="82d520b2-603b-49b9-b396-dba668ff47bd" providerId="ADAL" clId="{CDD481FC-1D19-4340-A272-10B7BCA15190}" dt="2025-05-13T20:23:01.203" v="250" actId="13244"/>
          <ac:grpSpMkLst>
            <pc:docMk/>
            <pc:sldMk cId="0" sldId="256"/>
            <ac:grpSpMk id="10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3.136" v="29" actId="962"/>
          <ac:grpSpMkLst>
            <pc:docMk/>
            <pc:sldMk cId="0" sldId="256"/>
            <ac:grpSpMk id="1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4.011" v="30" actId="962"/>
          <ac:grpSpMkLst>
            <pc:docMk/>
            <pc:sldMk cId="0" sldId="256"/>
            <ac:grpSpMk id="1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4.798" v="31" actId="962"/>
          <ac:grpSpMkLst>
            <pc:docMk/>
            <pc:sldMk cId="0" sldId="256"/>
            <ac:grpSpMk id="2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5.777" v="32" actId="962"/>
          <ac:grpSpMkLst>
            <pc:docMk/>
            <pc:sldMk cId="0" sldId="256"/>
            <ac:grpSpMk id="27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00.177" v="27" actId="962"/>
          <ac:picMkLst>
            <pc:docMk/>
            <pc:sldMk cId="0" sldId="256"/>
            <ac:picMk id="8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19.107" v="39" actId="962"/>
        <pc:sldMkLst>
          <pc:docMk/>
          <pc:sldMk cId="0" sldId="257"/>
        </pc:sldMkLst>
        <pc:grpChg chg="mod">
          <ac:chgData name="Lillian Cozart" userId="82d520b2-603b-49b9-b396-dba668ff47bd" providerId="ADAL" clId="{CDD481FC-1D19-4340-A272-10B7BCA15190}" dt="2025-05-13T19:37:16.457" v="33" actId="962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17.798" v="36" actId="962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19.107" v="39" actId="962"/>
          <ac:grpSpMkLst>
            <pc:docMk/>
            <pc:sldMk cId="0" sldId="257"/>
            <ac:grpSpMk id="2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16.871" v="34" actId="962"/>
          <ac:picMkLst>
            <pc:docMk/>
            <pc:sldMk cId="0" sldId="257"/>
            <ac:picMk id="6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7.252" v="35" actId="962"/>
          <ac:picMkLst>
            <pc:docMk/>
            <pc:sldMk cId="0" sldId="257"/>
            <ac:picMk id="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8.210" v="37" actId="962"/>
          <ac:picMkLst>
            <pc:docMk/>
            <pc:sldMk cId="0" sldId="257"/>
            <ac:picMk id="1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8.626" v="38" actId="962"/>
          <ac:picMkLst>
            <pc:docMk/>
            <pc:sldMk cId="0" sldId="257"/>
            <ac:picMk id="21" creationId="{00000000-0000-0000-0000-000000000000}"/>
          </ac:picMkLst>
        </pc:picChg>
      </pc:sldChg>
      <pc:sldChg chg="addSp delSp modSp mod">
        <pc:chgData name="Lillian Cozart" userId="82d520b2-603b-49b9-b396-dba668ff47bd" providerId="ADAL" clId="{CDD481FC-1D19-4340-A272-10B7BCA15190}" dt="2025-05-13T20:18:50.992" v="221" actId="20577"/>
        <pc:sldMkLst>
          <pc:docMk/>
          <pc:sldMk cId="0" sldId="258"/>
        </pc:sldMkLst>
        <pc:spChg chg="add mod">
          <ac:chgData name="Lillian Cozart" userId="82d520b2-603b-49b9-b396-dba668ff47bd" providerId="ADAL" clId="{CDD481FC-1D19-4340-A272-10B7BCA15190}" dt="2025-05-13T20:18:50.992" v="221" actId="20577"/>
          <ac:spMkLst>
            <pc:docMk/>
            <pc:sldMk cId="0" sldId="258"/>
            <ac:spMk id="9" creationId="{942BE473-DF5F-0CBD-10C1-6180FFE0E858}"/>
          </ac:spMkLst>
        </pc:spChg>
        <pc:spChg chg="del mod">
          <ac:chgData name="Lillian Cozart" userId="82d520b2-603b-49b9-b396-dba668ff47bd" providerId="ADAL" clId="{CDD481FC-1D19-4340-A272-10B7BCA15190}" dt="2025-05-13T19:42:37.872" v="202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Lillian Cozart" userId="82d520b2-603b-49b9-b396-dba668ff47bd" providerId="ADAL" clId="{CDD481FC-1D19-4340-A272-10B7BCA15190}" dt="2025-05-13T19:43:25.313" v="206" actId="478"/>
          <ac:spMkLst>
            <pc:docMk/>
            <pc:sldMk cId="0" sldId="258"/>
            <ac:spMk id="18" creationId="{6ECE3EBB-425A-3BAC-EE59-AADFD74C09D5}"/>
          </ac:spMkLst>
        </pc:spChg>
        <pc:spChg chg="add del mod">
          <ac:chgData name="Lillian Cozart" userId="82d520b2-603b-49b9-b396-dba668ff47bd" providerId="ADAL" clId="{CDD481FC-1D19-4340-A272-10B7BCA15190}" dt="2025-05-13T19:43:34.700" v="207" actId="478"/>
          <ac:spMkLst>
            <pc:docMk/>
            <pc:sldMk cId="0" sldId="258"/>
            <ac:spMk id="20" creationId="{CA1553B8-15D4-ACD1-1265-1D28D0BC298C}"/>
          </ac:spMkLst>
        </pc:spChg>
        <pc:grpChg chg="mod">
          <ac:chgData name="Lillian Cozart" userId="82d520b2-603b-49b9-b396-dba668ff47bd" providerId="ADAL" clId="{CDD481FC-1D19-4340-A272-10B7BCA15190}" dt="2025-05-13T19:42:53.662" v="204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1.033" v="43" actId="962"/>
          <ac:grpSpMkLst>
            <pc:docMk/>
            <pc:sldMk cId="0" sldId="258"/>
            <ac:grpSpMk id="11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0.055" v="41" actId="962"/>
          <ac:picMkLst>
            <pc:docMk/>
            <pc:sldMk cId="0" sldId="258"/>
            <ac:picMk id="6" creationId="{00000000-0000-0000-0000-000000000000}"/>
          </ac:picMkLst>
        </pc:picChg>
        <pc:picChg chg="del mod">
          <ac:chgData name="Lillian Cozart" userId="82d520b2-603b-49b9-b396-dba668ff47bd" providerId="ADAL" clId="{CDD481FC-1D19-4340-A272-10B7BCA15190}" dt="2025-05-13T19:46:10.008" v="209" actId="478"/>
          <ac:picMkLst>
            <pc:docMk/>
            <pc:sldMk cId="0" sldId="258"/>
            <ac:picMk id="9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22.830" v="45" actId="962"/>
        <pc:sldMkLst>
          <pc:docMk/>
          <pc:sldMk cId="0" sldId="259"/>
        </pc:sldMkLst>
        <pc:grpChg chg="mod">
          <ac:chgData name="Lillian Cozart" userId="82d520b2-603b-49b9-b396-dba668ff47bd" providerId="ADAL" clId="{CDD481FC-1D19-4340-A272-10B7BCA15190}" dt="2025-05-13T19:37:22.830" v="45" actId="962"/>
          <ac:grpSpMkLst>
            <pc:docMk/>
            <pc:sldMk cId="0" sldId="259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1.502" v="44" actId="962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3:45.429" v="251" actId="962"/>
        <pc:sldMkLst>
          <pc:docMk/>
          <pc:sldMk cId="0" sldId="260"/>
        </pc:sldMkLst>
        <pc:spChg chg="mod">
          <ac:chgData name="Lillian Cozart" userId="82d520b2-603b-49b9-b396-dba668ff47bd" providerId="ADAL" clId="{CDD481FC-1D19-4340-A272-10B7BCA15190}" dt="2025-05-13T20:23:45.429" v="251" actId="962"/>
          <ac:spMkLst>
            <pc:docMk/>
            <pc:sldMk cId="0" sldId="260"/>
            <ac:spMk id="3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24.578" v="49" actId="962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5.038" v="50" actId="962"/>
          <ac:grpSpMkLst>
            <pc:docMk/>
            <pc:sldMk cId="0" sldId="260"/>
            <ac:grpSpMk id="20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3.245" v="46" actId="962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3.680" v="47" actId="962"/>
          <ac:picMkLst>
            <pc:docMk/>
            <pc:sldMk cId="0" sldId="260"/>
            <ac:picMk id="4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4.164" v="48" actId="962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4:57.751" v="255" actId="962"/>
        <pc:sldMkLst>
          <pc:docMk/>
          <pc:sldMk cId="0" sldId="261"/>
        </pc:sldMkLst>
        <pc:spChg chg="mod">
          <ac:chgData name="Lillian Cozart" userId="82d520b2-603b-49b9-b396-dba668ff47bd" providerId="ADAL" clId="{CDD481FC-1D19-4340-A272-10B7BCA15190}" dt="2025-05-13T19:35:00.709" v="0" actId="962"/>
          <ac:spMkLst>
            <pc:docMk/>
            <pc:sldMk cId="0" sldId="261"/>
            <ac:spMk id="8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20:24:57.751" v="255" actId="962"/>
          <ac:spMkLst>
            <pc:docMk/>
            <pc:sldMk cId="0" sldId="261"/>
            <ac:spMk id="14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26.238" v="52" actId="962"/>
          <ac:grpSpMkLst>
            <pc:docMk/>
            <pc:sldMk cId="0" sldId="261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7.655" v="54" actId="962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9.448" v="56" actId="962"/>
          <ac:grpSpMkLst>
            <pc:docMk/>
            <pc:sldMk cId="0" sldId="261"/>
            <ac:grpSpMk id="1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30.192" v="57" actId="962"/>
          <ac:grpSpMkLst>
            <pc:docMk/>
            <pc:sldMk cId="0" sldId="261"/>
            <ac:grpSpMk id="21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5.517" v="51" actId="962"/>
          <ac:picMkLst>
            <pc:docMk/>
            <pc:sldMk cId="0" sldId="261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6.966" v="53" actId="962"/>
          <ac:picMkLst>
            <pc:docMk/>
            <pc:sldMk cId="0" sldId="261"/>
            <ac:picMk id="7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8.585" v="55" actId="962"/>
          <ac:picMkLst>
            <pc:docMk/>
            <pc:sldMk cId="0" sldId="261"/>
            <ac:picMk id="12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42.563" v="177" actId="20577"/>
        <pc:sldMkLst>
          <pc:docMk/>
          <pc:sldMk cId="0" sldId="262"/>
        </pc:sldMkLst>
        <pc:spChg chg="add mod">
          <ac:chgData name="Lillian Cozart" userId="82d520b2-603b-49b9-b396-dba668ff47bd" providerId="ADAL" clId="{CDD481FC-1D19-4340-A272-10B7BCA15190}" dt="2025-05-13T19:39:42.563" v="177" actId="20577"/>
          <ac:spMkLst>
            <pc:docMk/>
            <pc:sldMk cId="0" sldId="262"/>
            <ac:spMk id="7" creationId="{D258749C-386F-78FB-5452-507302474FE8}"/>
          </ac:spMkLst>
        </pc:spChg>
        <pc:grpChg chg="mod">
          <ac:chgData name="Lillian Cozart" userId="82d520b2-603b-49b9-b396-dba668ff47bd" providerId="ADAL" clId="{CDD481FC-1D19-4340-A272-10B7BCA15190}" dt="2025-05-13T19:37:35.136" v="58" actId="962"/>
          <ac:grpSpMkLst>
            <pc:docMk/>
            <pc:sldMk cId="0" sldId="262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19:37:38.232" v="60" actId="962"/>
        <pc:sldMkLst>
          <pc:docMk/>
          <pc:sldMk cId="0" sldId="263"/>
        </pc:sldMkLst>
        <pc:grpChg chg="mod">
          <ac:chgData name="Lillian Cozart" userId="82d520b2-603b-49b9-b396-dba668ff47bd" providerId="ADAL" clId="{CDD481FC-1D19-4340-A272-10B7BCA15190}" dt="2025-05-13T19:37:36.806" v="59" actId="962"/>
          <ac:grpSpMkLst>
            <pc:docMk/>
            <pc:sldMk cId="0" sldId="263"/>
            <ac:grpSpMk id="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38.232" v="60" actId="962"/>
          <ac:picMkLst>
            <pc:docMk/>
            <pc:sldMk cId="0" sldId="263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50.086" v="63" actId="962"/>
        <pc:sldMkLst>
          <pc:docMk/>
          <pc:sldMk cId="0" sldId="264"/>
        </pc:sldMkLst>
        <pc:grpChg chg="mod">
          <ac:chgData name="Lillian Cozart" userId="82d520b2-603b-49b9-b396-dba668ff47bd" providerId="ADAL" clId="{CDD481FC-1D19-4340-A272-10B7BCA15190}" dt="2025-05-13T19:37:50.086" v="63" actId="962"/>
          <ac:grpSpMkLst>
            <pc:docMk/>
            <pc:sldMk cId="0" sldId="264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39.893" v="61" actId="962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56.255" v="66" actId="962"/>
        <pc:sldMkLst>
          <pc:docMk/>
          <pc:sldMk cId="0" sldId="265"/>
        </pc:sldMkLst>
        <pc:spChg chg="mod">
          <ac:chgData name="Lillian Cozart" userId="82d520b2-603b-49b9-b396-dba668ff47bd" providerId="ADAL" clId="{CDD481FC-1D19-4340-A272-10B7BCA15190}" dt="2025-05-13T19:35:00.741" v="1" actId="962"/>
          <ac:spMkLst>
            <pc:docMk/>
            <pc:sldMk cId="0" sldId="265"/>
            <ac:spMk id="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55.519" v="65" actId="962"/>
          <ac:grpSpMkLst>
            <pc:docMk/>
            <pc:sldMk cId="0" sldId="265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56.255" v="66" actId="962"/>
          <ac:grpSpMkLst>
            <pc:docMk/>
            <pc:sldMk cId="0" sldId="265"/>
            <ac:grpSpMk id="1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54.328" v="64" actId="962"/>
          <ac:picMkLst>
            <pc:docMk/>
            <pc:sldMk cId="0" sldId="265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19:32.199" v="222" actId="20577"/>
        <pc:sldMkLst>
          <pc:docMk/>
          <pc:sldMk cId="0" sldId="266"/>
        </pc:sldMkLst>
        <pc:spChg chg="mod">
          <ac:chgData name="Lillian Cozart" userId="82d520b2-603b-49b9-b396-dba668ff47bd" providerId="ADAL" clId="{CDD481FC-1D19-4340-A272-10B7BCA15190}" dt="2025-05-13T20:19:32.199" v="222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19.277" v="6" actId="207"/>
          <ac:spMkLst>
            <pc:docMk/>
            <pc:sldMk cId="0" sldId="266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22.914" v="7" actId="207"/>
          <ac:spMkLst>
            <pc:docMk/>
            <pc:sldMk cId="0" sldId="26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26.748" v="8" actId="207"/>
          <ac:spMkLst>
            <pc:docMk/>
            <pc:sldMk cId="0" sldId="266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2.359" v="9" actId="207"/>
          <ac:spMkLst>
            <pc:docMk/>
            <pc:sldMk cId="0" sldId="266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01.056" v="68" actId="962"/>
          <ac:grpSpMkLst>
            <pc:docMk/>
            <pc:sldMk cId="0" sldId="266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58.549" v="67" actId="962"/>
          <ac:picMkLst>
            <pc:docMk/>
            <pc:sldMk cId="0" sldId="26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04.928" v="72" actId="962"/>
        <pc:sldMkLst>
          <pc:docMk/>
          <pc:sldMk cId="0" sldId="267"/>
        </pc:sldMkLst>
        <pc:grpChg chg="mod">
          <ac:chgData name="Lillian Cozart" userId="82d520b2-603b-49b9-b396-dba668ff47bd" providerId="ADAL" clId="{CDD481FC-1D19-4340-A272-10B7BCA15190}" dt="2025-05-13T19:38:02.632" v="69" actId="962"/>
          <ac:grpSpMkLst>
            <pc:docMk/>
            <pc:sldMk cId="0" sldId="267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03.483" v="70" actId="962"/>
          <ac:grpSpMkLst>
            <pc:docMk/>
            <pc:sldMk cId="0" sldId="267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04.928" v="72" actId="962"/>
          <ac:grpSpMkLst>
            <pc:docMk/>
            <pc:sldMk cId="0" sldId="267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04.203" v="71" actId="962"/>
          <ac:picMkLst>
            <pc:docMk/>
            <pc:sldMk cId="0" sldId="267"/>
            <ac:picMk id="11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19:40.191" v="223" actId="20577"/>
        <pc:sldMkLst>
          <pc:docMk/>
          <pc:sldMk cId="0" sldId="268"/>
        </pc:sldMkLst>
        <pc:spChg chg="mod">
          <ac:chgData name="Lillian Cozart" userId="82d520b2-603b-49b9-b396-dba668ff47bd" providerId="ADAL" clId="{CDD481FC-1D19-4340-A272-10B7BCA15190}" dt="2025-05-13T20:19:40.191" v="223" actId="20577"/>
          <ac:spMkLst>
            <pc:docMk/>
            <pc:sldMk cId="0" sldId="268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08.707" v="76" actId="962"/>
          <ac:grpSpMkLst>
            <pc:docMk/>
            <pc:sldMk cId="0" sldId="268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06.487" v="73" actId="962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07.376" v="74" actId="962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08.040" v="75" actId="962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10.046" v="77" actId="962"/>
          <ac:picMkLst>
            <pc:docMk/>
            <pc:sldMk cId="0" sldId="268"/>
            <ac:picMk id="10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14.343" v="80" actId="962"/>
        <pc:sldMkLst>
          <pc:docMk/>
          <pc:sldMk cId="0" sldId="269"/>
        </pc:sldMkLst>
        <pc:grpChg chg="mod">
          <ac:chgData name="Lillian Cozart" userId="82d520b2-603b-49b9-b396-dba668ff47bd" providerId="ADAL" clId="{CDD481FC-1D19-4340-A272-10B7BCA15190}" dt="2025-05-13T19:38:13.550" v="79" actId="962"/>
          <ac:grpSpMkLst>
            <pc:docMk/>
            <pc:sldMk cId="0" sldId="269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14.343" v="80" actId="962"/>
          <ac:grpSpMkLst>
            <pc:docMk/>
            <pc:sldMk cId="0" sldId="269"/>
            <ac:grpSpMk id="14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2.399" v="78" actId="962"/>
          <ac:picMkLst>
            <pc:docMk/>
            <pc:sldMk cId="0" sldId="26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03.021" v="226" actId="20577"/>
        <pc:sldMkLst>
          <pc:docMk/>
          <pc:sldMk cId="0" sldId="270"/>
        </pc:sldMkLst>
        <pc:spChg chg="mod">
          <ac:chgData name="Lillian Cozart" userId="82d520b2-603b-49b9-b396-dba668ff47bd" providerId="ADAL" clId="{CDD481FC-1D19-4340-A272-10B7BCA15190}" dt="2025-05-13T20:20:03.021" v="226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5.355" v="10" actId="207"/>
          <ac:spMkLst>
            <pc:docMk/>
            <pc:sldMk cId="0" sldId="270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8.698" v="11" actId="207"/>
          <ac:spMkLst>
            <pc:docMk/>
            <pc:sldMk cId="0" sldId="270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1.867" v="12" actId="207"/>
          <ac:spMkLst>
            <pc:docMk/>
            <pc:sldMk cId="0" sldId="270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4.101" v="13" actId="207"/>
          <ac:spMkLst>
            <pc:docMk/>
            <pc:sldMk cId="0" sldId="270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15.972" v="82" actId="962"/>
          <ac:grpSpMkLst>
            <pc:docMk/>
            <pc:sldMk cId="0" sldId="270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5.299" v="81" actId="962"/>
          <ac:picMkLst>
            <pc:docMk/>
            <pc:sldMk cId="0" sldId="27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18.494" v="84" actId="962"/>
        <pc:sldMkLst>
          <pc:docMk/>
          <pc:sldMk cId="0" sldId="271"/>
        </pc:sldMkLst>
        <pc:spChg chg="mod">
          <ac:chgData name="Lillian Cozart" userId="82d520b2-603b-49b9-b396-dba668ff47bd" providerId="ADAL" clId="{CDD481FC-1D19-4340-A272-10B7BCA15190}" dt="2025-05-13T19:35:00.766" v="2" actId="962"/>
          <ac:spMkLst>
            <pc:docMk/>
            <pc:sldMk cId="0" sldId="271"/>
            <ac:spMk id="10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18.494" v="84" actId="962"/>
          <ac:grpSpMkLst>
            <pc:docMk/>
            <pc:sldMk cId="0" sldId="271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7.511" v="83" actId="962"/>
          <ac:picMkLst>
            <pc:docMk/>
            <pc:sldMk cId="0" sldId="271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20.233" v="86" actId="962"/>
        <pc:sldMkLst>
          <pc:docMk/>
          <pc:sldMk cId="0" sldId="272"/>
        </pc:sldMkLst>
        <pc:grpChg chg="mod">
          <ac:chgData name="Lillian Cozart" userId="82d520b2-603b-49b9-b396-dba668ff47bd" providerId="ADAL" clId="{CDD481FC-1D19-4340-A272-10B7BCA15190}" dt="2025-05-13T19:38:19.518" v="85" actId="962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20.233" v="86" actId="962"/>
          <ac:grpSpMkLst>
            <pc:docMk/>
            <pc:sldMk cId="0" sldId="272"/>
            <ac:grpSpMk id="8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19:38:24.896" v="91" actId="962"/>
        <pc:sldMkLst>
          <pc:docMk/>
          <pc:sldMk cId="0" sldId="273"/>
        </pc:sldMkLst>
        <pc:spChg chg="mod">
          <ac:chgData name="Lillian Cozart" userId="82d520b2-603b-49b9-b396-dba668ff47bd" providerId="ADAL" clId="{CDD481FC-1D19-4340-A272-10B7BCA15190}" dt="2025-05-13T19:35:00.792" v="3" actId="962"/>
          <ac:spMkLst>
            <pc:docMk/>
            <pc:sldMk cId="0" sldId="273"/>
            <ac:spMk id="8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00.798" v="4" actId="962"/>
          <ac:spMkLst>
            <pc:docMk/>
            <pc:sldMk cId="0" sldId="273"/>
            <ac:spMk id="11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22.633" v="88" actId="962"/>
          <ac:grpSpMkLst>
            <pc:docMk/>
            <pc:sldMk cId="0" sldId="273"/>
            <ac:grpSpMk id="5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24.896" v="91" actId="962"/>
          <ac:grpSpMkLst>
            <pc:docMk/>
            <pc:sldMk cId="0" sldId="273"/>
            <ac:grpSpMk id="1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1.928" v="87" actId="962"/>
          <ac:picMkLst>
            <pc:docMk/>
            <pc:sldMk cId="0" sldId="273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23.383" v="89" actId="962"/>
          <ac:picMkLst>
            <pc:docMk/>
            <pc:sldMk cId="0" sldId="273"/>
            <ac:picMk id="10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24.142" v="90" actId="962"/>
          <ac:picMkLst>
            <pc:docMk/>
            <pc:sldMk cId="0" sldId="273"/>
            <ac:picMk id="13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26.567" v="93" actId="962"/>
        <pc:sldMkLst>
          <pc:docMk/>
          <pc:sldMk cId="0" sldId="274"/>
        </pc:sldMkLst>
        <pc:grpChg chg="mod">
          <ac:chgData name="Lillian Cozart" userId="82d520b2-603b-49b9-b396-dba668ff47bd" providerId="ADAL" clId="{CDD481FC-1D19-4340-A272-10B7BCA15190}" dt="2025-05-13T19:38:26.567" v="93" actId="962"/>
          <ac:grpSpMkLst>
            <pc:docMk/>
            <pc:sldMk cId="0" sldId="274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5.751" v="92" actId="962"/>
          <ac:picMkLst>
            <pc:docMk/>
            <pc:sldMk cId="0" sldId="27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16.599" v="227" actId="20577"/>
        <pc:sldMkLst>
          <pc:docMk/>
          <pc:sldMk cId="0" sldId="275"/>
        </pc:sldMkLst>
        <pc:spChg chg="mod">
          <ac:chgData name="Lillian Cozart" userId="82d520b2-603b-49b9-b396-dba668ff47bd" providerId="ADAL" clId="{CDD481FC-1D19-4340-A272-10B7BCA15190}" dt="2025-05-13T20:20:16.599" v="227" actId="20577"/>
          <ac:spMkLst>
            <pc:docMk/>
            <pc:sldMk cId="0" sldId="275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9.985" v="14" actId="207"/>
          <ac:spMkLst>
            <pc:docMk/>
            <pc:sldMk cId="0" sldId="275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2.223" v="15" actId="207"/>
          <ac:spMkLst>
            <pc:docMk/>
            <pc:sldMk cId="0" sldId="275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4.438" v="16" actId="207"/>
          <ac:spMkLst>
            <pc:docMk/>
            <pc:sldMk cId="0" sldId="275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6.915" v="17" actId="207"/>
          <ac:spMkLst>
            <pc:docMk/>
            <pc:sldMk cId="0" sldId="275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28.304" v="95" actId="962"/>
          <ac:grpSpMkLst>
            <pc:docMk/>
            <pc:sldMk cId="0" sldId="275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7.508" v="94" actId="962"/>
          <ac:picMkLst>
            <pc:docMk/>
            <pc:sldMk cId="0" sldId="275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0.583" v="97" actId="962"/>
        <pc:sldMkLst>
          <pc:docMk/>
          <pc:sldMk cId="0" sldId="276"/>
        </pc:sldMkLst>
        <pc:spChg chg="mod">
          <ac:chgData name="Lillian Cozart" userId="82d520b2-603b-49b9-b396-dba668ff47bd" providerId="ADAL" clId="{CDD481FC-1D19-4340-A272-10B7BCA15190}" dt="2025-05-13T19:35:00.828" v="5" actId="962"/>
          <ac:spMkLst>
            <pc:docMk/>
            <pc:sldMk cId="0" sldId="276"/>
            <ac:spMk id="4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30.583" v="97" actId="962"/>
          <ac:grpSpMkLst>
            <pc:docMk/>
            <pc:sldMk cId="0" sldId="276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9.210" v="96" actId="962"/>
          <ac:picMkLst>
            <pc:docMk/>
            <pc:sldMk cId="0" sldId="27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5.829" v="103" actId="962"/>
        <pc:sldMkLst>
          <pc:docMk/>
          <pc:sldMk cId="0" sldId="277"/>
        </pc:sldMkLst>
        <pc:grpChg chg="mod">
          <ac:chgData name="Lillian Cozart" userId="82d520b2-603b-49b9-b396-dba668ff47bd" providerId="ADAL" clId="{CDD481FC-1D19-4340-A272-10B7BCA15190}" dt="2025-05-13T19:38:31.556" v="98" actId="962"/>
          <ac:grpSpMkLst>
            <pc:docMk/>
            <pc:sldMk cId="0" sldId="277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2.424" v="99" actId="962"/>
          <ac:grpSpMkLst>
            <pc:docMk/>
            <pc:sldMk cId="0" sldId="277"/>
            <ac:grpSpMk id="10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4.214" v="101" actId="962"/>
          <ac:grpSpMkLst>
            <pc:docMk/>
            <pc:sldMk cId="0" sldId="277"/>
            <ac:grpSpMk id="115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4.999" v="102" actId="962"/>
          <ac:grpSpMkLst>
            <pc:docMk/>
            <pc:sldMk cId="0" sldId="277"/>
            <ac:grpSpMk id="11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5.829" v="103" actId="962"/>
          <ac:grpSpMkLst>
            <pc:docMk/>
            <pc:sldMk cId="0" sldId="277"/>
            <ac:grpSpMk id="12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33.382" v="100" actId="962"/>
          <ac:picMkLst>
            <pc:docMk/>
            <pc:sldMk cId="0" sldId="277"/>
            <ac:picMk id="113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9.203" v="107" actId="962"/>
        <pc:sldMkLst>
          <pc:docMk/>
          <pc:sldMk cId="0" sldId="278"/>
        </pc:sldMkLst>
        <pc:grpChg chg="mod">
          <ac:chgData name="Lillian Cozart" userId="82d520b2-603b-49b9-b396-dba668ff47bd" providerId="ADAL" clId="{CDD481FC-1D19-4340-A272-10B7BCA15190}" dt="2025-05-13T19:38:37.679" v="105" actId="962"/>
          <ac:grpSpMkLst>
            <pc:docMk/>
            <pc:sldMk cId="0" sldId="278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8.407" v="106" actId="962"/>
          <ac:grpSpMkLst>
            <pc:docMk/>
            <pc:sldMk cId="0" sldId="278"/>
            <ac:grpSpMk id="1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9.203" v="107" actId="962"/>
          <ac:grpSpMkLst>
            <pc:docMk/>
            <pc:sldMk cId="0" sldId="278"/>
            <ac:grpSpMk id="1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36.875" v="104" actId="962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2.671" v="110" actId="962"/>
        <pc:sldMkLst>
          <pc:docMk/>
          <pc:sldMk cId="0" sldId="279"/>
        </pc:sldMkLst>
        <pc:grpChg chg="mod">
          <ac:chgData name="Lillian Cozart" userId="82d520b2-603b-49b9-b396-dba668ff47bd" providerId="ADAL" clId="{CDD481FC-1D19-4340-A272-10B7BCA15190}" dt="2025-05-13T19:38:42.671" v="110" actId="962"/>
          <ac:grpSpMkLst>
            <pc:docMk/>
            <pc:sldMk cId="0" sldId="279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1.271" v="108" actId="962"/>
          <ac:picMkLst>
            <pc:docMk/>
            <pc:sldMk cId="0" sldId="279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41.976" v="109" actId="962"/>
          <ac:picMkLst>
            <pc:docMk/>
            <pc:sldMk cId="0" sldId="279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51.090" v="193" actId="20577"/>
        <pc:sldMkLst>
          <pc:docMk/>
          <pc:sldMk cId="0" sldId="280"/>
        </pc:sldMkLst>
        <pc:spChg chg="add mod">
          <ac:chgData name="Lillian Cozart" userId="82d520b2-603b-49b9-b396-dba668ff47bd" providerId="ADAL" clId="{CDD481FC-1D19-4340-A272-10B7BCA15190}" dt="2025-05-13T19:39:51.090" v="193" actId="20577"/>
          <ac:spMkLst>
            <pc:docMk/>
            <pc:sldMk cId="0" sldId="280"/>
            <ac:spMk id="9" creationId="{1076F06B-E525-197C-03AE-4C3B1CD4D5DA}"/>
          </ac:spMkLst>
        </pc:spChg>
        <pc:grpChg chg="mod">
          <ac:chgData name="Lillian Cozart" userId="82d520b2-603b-49b9-b396-dba668ff47bd" providerId="ADAL" clId="{CDD481FC-1D19-4340-A272-10B7BCA15190}" dt="2025-05-13T19:38:43.636" v="111" actId="962"/>
          <ac:grpSpMkLst>
            <pc:docMk/>
            <pc:sldMk cId="0" sldId="280"/>
            <ac:grpSpMk id="4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20:20:25.560" v="228" actId="6549"/>
        <pc:sldMkLst>
          <pc:docMk/>
          <pc:sldMk cId="0" sldId="281"/>
        </pc:sldMkLst>
        <pc:spChg chg="mod">
          <ac:chgData name="Lillian Cozart" userId="82d520b2-603b-49b9-b396-dba668ff47bd" providerId="ADAL" clId="{CDD481FC-1D19-4340-A272-10B7BCA15190}" dt="2025-05-13T20:20:25.560" v="228" actId="6549"/>
          <ac:spMkLst>
            <pc:docMk/>
            <pc:sldMk cId="0" sldId="281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07.615" v="18" actId="207"/>
          <ac:spMkLst>
            <pc:docMk/>
            <pc:sldMk cId="0" sldId="281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09.704" v="19" actId="207"/>
          <ac:spMkLst>
            <pc:docMk/>
            <pc:sldMk cId="0" sldId="281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1.892" v="20" actId="207"/>
          <ac:spMkLst>
            <pc:docMk/>
            <pc:sldMk cId="0" sldId="281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4.077" v="21" actId="207"/>
          <ac:spMkLst>
            <pc:docMk/>
            <pc:sldMk cId="0" sldId="281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45.994" v="113" actId="962"/>
          <ac:grpSpMkLst>
            <pc:docMk/>
            <pc:sldMk cId="0" sldId="281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5.304" v="112" actId="962"/>
          <ac:picMkLst>
            <pc:docMk/>
            <pc:sldMk cId="0" sldId="281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7.601" v="115" actId="962"/>
        <pc:sldMkLst>
          <pc:docMk/>
          <pc:sldMk cId="0" sldId="282"/>
        </pc:sldMkLst>
        <pc:grpChg chg="mod">
          <ac:chgData name="Lillian Cozart" userId="82d520b2-603b-49b9-b396-dba668ff47bd" providerId="ADAL" clId="{CDD481FC-1D19-4340-A272-10B7BCA15190}" dt="2025-05-13T19:38:47.601" v="115" actId="962"/>
          <ac:grpSpMkLst>
            <pc:docMk/>
            <pc:sldMk cId="0" sldId="282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6.871" v="114" actId="962"/>
          <ac:picMkLst>
            <pc:docMk/>
            <pc:sldMk cId="0" sldId="282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9.128" v="117" actId="962"/>
        <pc:sldMkLst>
          <pc:docMk/>
          <pc:sldMk cId="0" sldId="283"/>
        </pc:sldMkLst>
        <pc:grpChg chg="mod">
          <ac:chgData name="Lillian Cozart" userId="82d520b2-603b-49b9-b396-dba668ff47bd" providerId="ADAL" clId="{CDD481FC-1D19-4340-A272-10B7BCA15190}" dt="2025-05-13T19:38:49.128" v="117" actId="962"/>
          <ac:grpSpMkLst>
            <pc:docMk/>
            <pc:sldMk cId="0" sldId="283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8.400" v="116" actId="962"/>
          <ac:picMkLst>
            <pc:docMk/>
            <pc:sldMk cId="0" sldId="283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52.905" v="122" actId="962"/>
        <pc:sldMkLst>
          <pc:docMk/>
          <pc:sldMk cId="0" sldId="284"/>
        </pc:sldMkLst>
        <pc:grpChg chg="mod">
          <ac:chgData name="Lillian Cozart" userId="82d520b2-603b-49b9-b396-dba668ff47bd" providerId="ADAL" clId="{CDD481FC-1D19-4340-A272-10B7BCA15190}" dt="2025-05-13T19:38:50.664" v="119" actId="962"/>
          <ac:grpSpMkLst>
            <pc:docMk/>
            <pc:sldMk cId="0" sldId="284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1.410" v="120" actId="962"/>
          <ac:grpSpMkLst>
            <pc:docMk/>
            <pc:sldMk cId="0" sldId="284"/>
            <ac:grpSpMk id="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2.175" v="121" actId="962"/>
          <ac:grpSpMkLst>
            <pc:docMk/>
            <pc:sldMk cId="0" sldId="284"/>
            <ac:grpSpMk id="1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2.905" v="122" actId="962"/>
          <ac:grpSpMkLst>
            <pc:docMk/>
            <pc:sldMk cId="0" sldId="284"/>
            <ac:grpSpMk id="17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9.901" v="118" actId="962"/>
          <ac:picMkLst>
            <pc:docMk/>
            <pc:sldMk cId="0" sldId="28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56.343" v="126" actId="962"/>
        <pc:sldMkLst>
          <pc:docMk/>
          <pc:sldMk cId="0" sldId="285"/>
        </pc:sldMkLst>
        <pc:grpChg chg="mod">
          <ac:chgData name="Lillian Cozart" userId="82d520b2-603b-49b9-b396-dba668ff47bd" providerId="ADAL" clId="{CDD481FC-1D19-4340-A272-10B7BCA15190}" dt="2025-05-13T19:38:53.691" v="123" actId="962"/>
          <ac:grpSpMkLst>
            <pc:docMk/>
            <pc:sldMk cId="0" sldId="285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5.298" v="125" actId="962"/>
          <ac:grpSpMkLst>
            <pc:docMk/>
            <pc:sldMk cId="0" sldId="285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6.343" v="126" actId="962"/>
          <ac:grpSpMkLst>
            <pc:docMk/>
            <pc:sldMk cId="0" sldId="285"/>
            <ac:grpSpMk id="12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54.469" v="124" actId="962"/>
          <ac:picMkLst>
            <pc:docMk/>
            <pc:sldMk cId="0" sldId="285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43.783" v="230" actId="6549"/>
        <pc:sldMkLst>
          <pc:docMk/>
          <pc:sldMk cId="0" sldId="286"/>
        </pc:sldMkLst>
        <pc:spChg chg="mod">
          <ac:chgData name="Lillian Cozart" userId="82d520b2-603b-49b9-b396-dba668ff47bd" providerId="ADAL" clId="{CDD481FC-1D19-4340-A272-10B7BCA15190}" dt="2025-05-13T20:20:43.783" v="230" actId="6549"/>
          <ac:spMkLst>
            <pc:docMk/>
            <pc:sldMk cId="0" sldId="286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6.801" v="22" actId="207"/>
          <ac:spMkLst>
            <pc:docMk/>
            <pc:sldMk cId="0" sldId="286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9.259" v="23" actId="207"/>
          <ac:spMkLst>
            <pc:docMk/>
            <pc:sldMk cId="0" sldId="286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21.581" v="24" actId="207"/>
          <ac:spMkLst>
            <pc:docMk/>
            <pc:sldMk cId="0" sldId="28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23.911" v="25" actId="207"/>
          <ac:spMkLst>
            <pc:docMk/>
            <pc:sldMk cId="0" sldId="286"/>
            <ac:spMk id="7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57.872" v="128" actId="962"/>
          <ac:grpSpMkLst>
            <pc:docMk/>
            <pc:sldMk cId="0" sldId="286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57.161" v="127" actId="962"/>
          <ac:picMkLst>
            <pc:docMk/>
            <pc:sldMk cId="0" sldId="28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0.855" v="132" actId="962"/>
        <pc:sldMkLst>
          <pc:docMk/>
          <pc:sldMk cId="0" sldId="287"/>
        </pc:sldMkLst>
        <pc:grpChg chg="mod">
          <ac:chgData name="Lillian Cozart" userId="82d520b2-603b-49b9-b396-dba668ff47bd" providerId="ADAL" clId="{CDD481FC-1D19-4340-A272-10B7BCA15190}" dt="2025-05-13T19:38:58.567" v="129" actId="962"/>
          <ac:grpSpMkLst>
            <pc:docMk/>
            <pc:sldMk cId="0" sldId="287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9.352" v="130" actId="962"/>
          <ac:grpSpMkLst>
            <pc:docMk/>
            <pc:sldMk cId="0" sldId="287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0.855" v="132" actId="962"/>
          <ac:grpSpMkLst>
            <pc:docMk/>
            <pc:sldMk cId="0" sldId="287"/>
            <ac:grpSpMk id="1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0.120" v="131" actId="962"/>
          <ac:picMkLst>
            <pc:docMk/>
            <pc:sldMk cId="0" sldId="287"/>
            <ac:picMk id="1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4.984" v="137" actId="962"/>
        <pc:sldMkLst>
          <pc:docMk/>
          <pc:sldMk cId="0" sldId="288"/>
        </pc:sldMkLst>
        <pc:grpChg chg="mod">
          <ac:chgData name="Lillian Cozart" userId="82d520b2-603b-49b9-b396-dba668ff47bd" providerId="ADAL" clId="{CDD481FC-1D19-4340-A272-10B7BCA15190}" dt="2025-05-13T19:39:01.899" v="133" actId="962"/>
          <ac:grpSpMkLst>
            <pc:docMk/>
            <pc:sldMk cId="0" sldId="288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4.984" v="137" actId="962"/>
          <ac:grpSpMkLst>
            <pc:docMk/>
            <pc:sldMk cId="0" sldId="288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2.713" v="134" actId="962"/>
          <ac:picMkLst>
            <pc:docMk/>
            <pc:sldMk cId="0" sldId="288"/>
            <ac:picMk id="7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9:03.450" v="135" actId="962"/>
          <ac:picMkLst>
            <pc:docMk/>
            <pc:sldMk cId="0" sldId="288"/>
            <ac:picMk id="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9:04.226" v="136" actId="962"/>
          <ac:picMkLst>
            <pc:docMk/>
            <pc:sldMk cId="0" sldId="288"/>
            <ac:picMk id="11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7.439" v="140" actId="962"/>
        <pc:sldMkLst>
          <pc:docMk/>
          <pc:sldMk cId="0" sldId="289"/>
        </pc:sldMkLst>
        <pc:grpChg chg="mod">
          <ac:chgData name="Lillian Cozart" userId="82d520b2-603b-49b9-b396-dba668ff47bd" providerId="ADAL" clId="{CDD481FC-1D19-4340-A272-10B7BCA15190}" dt="2025-05-13T19:39:05.951" v="138" actId="962"/>
          <ac:grpSpMkLst>
            <pc:docMk/>
            <pc:sldMk cId="0" sldId="289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7.439" v="140" actId="962"/>
          <ac:grpSpMkLst>
            <pc:docMk/>
            <pc:sldMk cId="0" sldId="289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6.703" v="139" actId="962"/>
          <ac:picMkLst>
            <pc:docMk/>
            <pc:sldMk cId="0" sldId="289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58.185" v="200" actId="20577"/>
        <pc:sldMkLst>
          <pc:docMk/>
          <pc:sldMk cId="0" sldId="290"/>
        </pc:sldMkLst>
        <pc:spChg chg="add mod">
          <ac:chgData name="Lillian Cozart" userId="82d520b2-603b-49b9-b396-dba668ff47bd" providerId="ADAL" clId="{CDD481FC-1D19-4340-A272-10B7BCA15190}" dt="2025-05-13T19:39:58.185" v="200" actId="20577"/>
          <ac:spMkLst>
            <pc:docMk/>
            <pc:sldMk cId="0" sldId="290"/>
            <ac:spMk id="19" creationId="{2FD7EB1B-C9A2-C5FE-3141-F7B0D9D2E31A}"/>
          </ac:spMkLst>
        </pc:spChg>
        <pc:grpChg chg="mod">
          <ac:chgData name="Lillian Cozart" userId="82d520b2-603b-49b9-b396-dba668ff47bd" providerId="ADAL" clId="{CDD481FC-1D19-4340-A272-10B7BCA15190}" dt="2025-05-13T19:39:08.262" v="141" actId="962"/>
          <ac:grpSpMkLst>
            <pc:docMk/>
            <pc:sldMk cId="0" sldId="290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9.111" v="142" actId="962"/>
          <ac:grpSpMkLst>
            <pc:docMk/>
            <pc:sldMk cId="0" sldId="290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10.937" v="144" actId="962"/>
          <ac:grpSpMkLst>
            <pc:docMk/>
            <pc:sldMk cId="0" sldId="290"/>
            <ac:grpSpMk id="14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9.951" v="143" actId="962"/>
          <ac:picMkLst>
            <pc:docMk/>
            <pc:sldMk cId="0" sldId="290"/>
            <ac:picMk id="1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13.231" v="146" actId="962"/>
        <pc:sldMkLst>
          <pc:docMk/>
          <pc:sldMk cId="0" sldId="291"/>
        </pc:sldMkLst>
        <pc:grpChg chg="mod">
          <ac:chgData name="Lillian Cozart" userId="82d520b2-603b-49b9-b396-dba668ff47bd" providerId="ADAL" clId="{CDD481FC-1D19-4340-A272-10B7BCA15190}" dt="2025-05-13T19:39:13.231" v="146" actId="962"/>
          <ac:grpSpMkLst>
            <pc:docMk/>
            <pc:sldMk cId="0" sldId="291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12.277" v="145" actId="962"/>
          <ac:picMkLst>
            <pc:docMk/>
            <pc:sldMk cId="0" sldId="291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9370" y="541273"/>
            <a:ext cx="3359658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8679" y="3372103"/>
            <a:ext cx="5745480" cy="3148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1.jp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12" Type="http://schemas.openxmlformats.org/officeDocument/2006/relationships/image" Target="../media/image6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11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1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jp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1295400"/>
              <a:ext cx="9144000" cy="5715000"/>
            </a:xfrm>
            <a:custGeom>
              <a:avLst/>
              <a:gdLst/>
              <a:ahLst/>
              <a:cxnLst/>
              <a:rect l="l" t="t" r="r" b="b"/>
              <a:pathLst>
                <a:path w="9144000" h="5715000">
                  <a:moveTo>
                    <a:pt x="9144000" y="571500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5715000"/>
                  </a:lnTo>
                  <a:lnTo>
                    <a:pt x="9144000" y="571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6989064"/>
              <a:ext cx="9144000" cy="326136"/>
            </a:xfrm>
            <a:prstGeom prst="rect">
              <a:avLst/>
            </a:prstGeom>
          </p:spPr>
        </p:pic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DF350B0C-BCBC-085C-F947-9B43730B2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5940" y="7009128"/>
            <a:ext cx="38887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Co‐Founder,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CEO.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19081" y="7009128"/>
            <a:ext cx="29159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email: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neil@ocean‐era.com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457200"/>
            <a:ext cx="9144000" cy="92659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55214" y="484885"/>
            <a:ext cx="4347845" cy="8401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7465" marR="30480" algn="ctr">
              <a:lnSpc>
                <a:spcPct val="98500"/>
              </a:lnSpc>
              <a:spcBef>
                <a:spcPts val="13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For: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Aquaculture</a:t>
            </a:r>
            <a:r>
              <a:rPr sz="1800" b="1" i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America,</a:t>
            </a:r>
            <a:r>
              <a:rPr sz="18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Honolulu,</a:t>
            </a:r>
            <a:r>
              <a:rPr sz="18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25" dirty="0">
                <a:solidFill>
                  <a:srgbClr val="FFFFFF"/>
                </a:solidFill>
                <a:latin typeface="Arial"/>
                <a:cs typeface="Arial"/>
              </a:rPr>
              <a:t>HI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Marine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Fish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R&amp;D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Capabilities 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1800" b="1" baseline="25462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6022" y="5479224"/>
            <a:ext cx="2606675" cy="600710"/>
            <a:chOff x="1196022" y="5479224"/>
            <a:chExt cx="2606675" cy="600710"/>
          </a:xfrm>
        </p:grpSpPr>
        <p:sp>
          <p:nvSpPr>
            <p:cNvPr id="11" name="object 11"/>
            <p:cNvSpPr/>
            <p:nvPr/>
          </p:nvSpPr>
          <p:spPr>
            <a:xfrm>
              <a:off x="1203960" y="5487161"/>
              <a:ext cx="2590800" cy="584835"/>
            </a:xfrm>
            <a:custGeom>
              <a:avLst/>
              <a:gdLst/>
              <a:ahLst/>
              <a:cxnLst/>
              <a:rect l="l" t="t" r="r" b="b"/>
              <a:pathLst>
                <a:path w="2590800" h="584835">
                  <a:moveTo>
                    <a:pt x="2590800" y="584453"/>
                  </a:moveTo>
                  <a:lnTo>
                    <a:pt x="2590800" y="0"/>
                  </a:lnTo>
                  <a:lnTo>
                    <a:pt x="0" y="0"/>
                  </a:lnTo>
                  <a:lnTo>
                    <a:pt x="0" y="584453"/>
                  </a:lnTo>
                  <a:lnTo>
                    <a:pt x="2590800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3960" y="5487161"/>
              <a:ext cx="2590800" cy="584835"/>
            </a:xfrm>
            <a:custGeom>
              <a:avLst/>
              <a:gdLst/>
              <a:ahLst/>
              <a:cxnLst/>
              <a:rect l="l" t="t" r="r" b="b"/>
              <a:pathLst>
                <a:path w="2590800" h="584835">
                  <a:moveTo>
                    <a:pt x="0" y="584453"/>
                  </a:moveTo>
                  <a:lnTo>
                    <a:pt x="0" y="0"/>
                  </a:lnTo>
                  <a:lnTo>
                    <a:pt x="2590800" y="0"/>
                  </a:lnTo>
                  <a:lnTo>
                    <a:pt x="2590800" y="584453"/>
                  </a:lnTo>
                  <a:lnTo>
                    <a:pt x="0" y="584453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790700" y="4768596"/>
            <a:ext cx="6477000" cy="42037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4127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3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formerly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known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‘Kampachi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Farms,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LLC’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3960" y="5487161"/>
            <a:ext cx="2590800" cy="5848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155"/>
              </a:spcBef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Seriola</a:t>
            </a:r>
            <a:r>
              <a:rPr sz="3200" b="1" i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7892" y="6177216"/>
            <a:ext cx="3164205" cy="600710"/>
            <a:chOff x="917892" y="6177216"/>
            <a:chExt cx="3164205" cy="600710"/>
          </a:xfrm>
        </p:grpSpPr>
        <p:sp>
          <p:nvSpPr>
            <p:cNvPr id="15" name="object 15"/>
            <p:cNvSpPr/>
            <p:nvPr/>
          </p:nvSpPr>
          <p:spPr>
            <a:xfrm>
              <a:off x="925830" y="6185153"/>
              <a:ext cx="3148330" cy="584835"/>
            </a:xfrm>
            <a:custGeom>
              <a:avLst/>
              <a:gdLst/>
              <a:ahLst/>
              <a:cxnLst/>
              <a:rect l="l" t="t" r="r" b="b"/>
              <a:pathLst>
                <a:path w="3148329" h="584834">
                  <a:moveTo>
                    <a:pt x="3147822" y="584453"/>
                  </a:moveTo>
                  <a:lnTo>
                    <a:pt x="3147822" y="0"/>
                  </a:lnTo>
                  <a:lnTo>
                    <a:pt x="0" y="0"/>
                  </a:lnTo>
                  <a:lnTo>
                    <a:pt x="0" y="584453"/>
                  </a:lnTo>
                  <a:lnTo>
                    <a:pt x="3147822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5830" y="6185153"/>
              <a:ext cx="3148330" cy="584835"/>
            </a:xfrm>
            <a:custGeom>
              <a:avLst/>
              <a:gdLst/>
              <a:ahLst/>
              <a:cxnLst/>
              <a:rect l="l" t="t" r="r" b="b"/>
              <a:pathLst>
                <a:path w="3148329" h="584834">
                  <a:moveTo>
                    <a:pt x="0" y="584453"/>
                  </a:moveTo>
                  <a:lnTo>
                    <a:pt x="0" y="0"/>
                  </a:lnTo>
                  <a:lnTo>
                    <a:pt x="3147822" y="0"/>
                  </a:lnTo>
                  <a:lnTo>
                    <a:pt x="3147822" y="584453"/>
                  </a:lnTo>
                  <a:lnTo>
                    <a:pt x="0" y="584453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13058" y="5508942"/>
            <a:ext cx="3510915" cy="600710"/>
            <a:chOff x="4913058" y="5508942"/>
            <a:chExt cx="3510915" cy="600710"/>
          </a:xfrm>
        </p:grpSpPr>
        <p:sp>
          <p:nvSpPr>
            <p:cNvPr id="19" name="object 19"/>
            <p:cNvSpPr/>
            <p:nvPr/>
          </p:nvSpPr>
          <p:spPr>
            <a:xfrm>
              <a:off x="4920996" y="5516879"/>
              <a:ext cx="3495040" cy="584835"/>
            </a:xfrm>
            <a:custGeom>
              <a:avLst/>
              <a:gdLst/>
              <a:ahLst/>
              <a:cxnLst/>
              <a:rect l="l" t="t" r="r" b="b"/>
              <a:pathLst>
                <a:path w="3495040" h="584835">
                  <a:moveTo>
                    <a:pt x="3494532" y="584453"/>
                  </a:moveTo>
                  <a:lnTo>
                    <a:pt x="3494532" y="0"/>
                  </a:lnTo>
                  <a:lnTo>
                    <a:pt x="0" y="0"/>
                  </a:lnTo>
                  <a:lnTo>
                    <a:pt x="0" y="584454"/>
                  </a:lnTo>
                  <a:lnTo>
                    <a:pt x="3494532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20996" y="5516879"/>
              <a:ext cx="3495040" cy="584835"/>
            </a:xfrm>
            <a:custGeom>
              <a:avLst/>
              <a:gdLst/>
              <a:ahLst/>
              <a:cxnLst/>
              <a:rect l="l" t="t" r="r" b="b"/>
              <a:pathLst>
                <a:path w="3495040" h="584835">
                  <a:moveTo>
                    <a:pt x="0" y="584454"/>
                  </a:moveTo>
                  <a:lnTo>
                    <a:pt x="0" y="0"/>
                  </a:lnTo>
                  <a:lnTo>
                    <a:pt x="3494532" y="0"/>
                  </a:lnTo>
                  <a:lnTo>
                    <a:pt x="3494532" y="584453"/>
                  </a:lnTo>
                  <a:lnTo>
                    <a:pt x="0" y="58445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920996" y="5516879"/>
            <a:ext cx="3495040" cy="5848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55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5830" y="6185153"/>
            <a:ext cx="3148330" cy="5848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150"/>
              </a:spcBef>
            </a:pPr>
            <a:r>
              <a:rPr sz="3200" b="1" i="1" spc="-20" dirty="0">
                <a:solidFill>
                  <a:srgbClr val="FFFFFF"/>
                </a:solidFill>
                <a:latin typeface="Calibri"/>
                <a:cs typeface="Calibri"/>
              </a:rPr>
              <a:t>Kyphosus</a:t>
            </a:r>
            <a:r>
              <a:rPr sz="3200" b="1" i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64062" y="6181788"/>
            <a:ext cx="4206875" cy="601345"/>
            <a:chOff x="4564062" y="6181788"/>
            <a:chExt cx="4206875" cy="601345"/>
          </a:xfrm>
        </p:grpSpPr>
        <p:sp>
          <p:nvSpPr>
            <p:cNvPr id="23" name="object 23"/>
            <p:cNvSpPr/>
            <p:nvPr/>
          </p:nvSpPr>
          <p:spPr>
            <a:xfrm>
              <a:off x="4572000" y="6189726"/>
              <a:ext cx="4191000" cy="585470"/>
            </a:xfrm>
            <a:custGeom>
              <a:avLst/>
              <a:gdLst/>
              <a:ahLst/>
              <a:cxnLst/>
              <a:rect l="l" t="t" r="r" b="b"/>
              <a:pathLst>
                <a:path w="4191000" h="585470">
                  <a:moveTo>
                    <a:pt x="4190999" y="585216"/>
                  </a:moveTo>
                  <a:lnTo>
                    <a:pt x="4190999" y="0"/>
                  </a:lnTo>
                  <a:lnTo>
                    <a:pt x="0" y="0"/>
                  </a:lnTo>
                  <a:lnTo>
                    <a:pt x="0" y="585216"/>
                  </a:lnTo>
                  <a:lnTo>
                    <a:pt x="4190999" y="585216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72000" y="6189726"/>
              <a:ext cx="4191000" cy="585470"/>
            </a:xfrm>
            <a:custGeom>
              <a:avLst/>
              <a:gdLst/>
              <a:ahLst/>
              <a:cxnLst/>
              <a:rect l="l" t="t" r="r" b="b"/>
              <a:pathLst>
                <a:path w="4191000" h="585470">
                  <a:moveTo>
                    <a:pt x="0" y="585216"/>
                  </a:moveTo>
                  <a:lnTo>
                    <a:pt x="0" y="0"/>
                  </a:lnTo>
                  <a:lnTo>
                    <a:pt x="4190999" y="0"/>
                  </a:lnTo>
                  <a:lnTo>
                    <a:pt x="4190999" y="585216"/>
                  </a:lnTo>
                  <a:lnTo>
                    <a:pt x="0" y="585216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572000" y="6189726"/>
            <a:ext cx="4191000" cy="5854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6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32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permitting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11551" y="1490472"/>
            <a:ext cx="4705350" cy="2981325"/>
            <a:chOff x="2511551" y="1490472"/>
            <a:chExt cx="4705350" cy="2981325"/>
          </a:xfrm>
        </p:grpSpPr>
        <p:sp>
          <p:nvSpPr>
            <p:cNvPr id="28" name="object 28"/>
            <p:cNvSpPr/>
            <p:nvPr/>
          </p:nvSpPr>
          <p:spPr>
            <a:xfrm>
              <a:off x="6633972" y="3729989"/>
              <a:ext cx="582930" cy="582930"/>
            </a:xfrm>
            <a:custGeom>
              <a:avLst/>
              <a:gdLst/>
              <a:ahLst/>
              <a:cxnLst/>
              <a:rect l="l" t="t" r="r" b="b"/>
              <a:pathLst>
                <a:path w="582929" h="582929">
                  <a:moveTo>
                    <a:pt x="582930" y="345948"/>
                  </a:moveTo>
                  <a:lnTo>
                    <a:pt x="345948" y="0"/>
                  </a:lnTo>
                  <a:lnTo>
                    <a:pt x="0" y="236982"/>
                  </a:lnTo>
                  <a:lnTo>
                    <a:pt x="237744" y="582930"/>
                  </a:lnTo>
                  <a:lnTo>
                    <a:pt x="582930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8751" y="3857244"/>
              <a:ext cx="196596" cy="1882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1551" y="1490472"/>
              <a:ext cx="4120896" cy="2980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8000"/>
                </a:move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95535" y="688720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98989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32035" y="6916503"/>
            <a:ext cx="76200" cy="16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0"/>
              </a:lnSpc>
            </a:pPr>
            <a:r>
              <a:rPr sz="1200" spc="-50" dirty="0">
                <a:solidFill>
                  <a:srgbClr val="898989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067800" cy="683361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0107" y="854202"/>
            <a:ext cx="4678045" cy="461009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82600">
              <a:lnSpc>
                <a:spcPct val="100000"/>
              </a:lnSpc>
              <a:spcBef>
                <a:spcPts val="200"/>
              </a:spcBef>
            </a:pPr>
            <a:r>
              <a:rPr sz="2400" spc="-10" dirty="0"/>
              <a:t>Offshore</a:t>
            </a:r>
            <a:r>
              <a:rPr sz="2400" spc="-55" dirty="0"/>
              <a:t> </a:t>
            </a:r>
            <a:r>
              <a:rPr sz="2400" dirty="0"/>
              <a:t>aquaculture</a:t>
            </a:r>
            <a:r>
              <a:rPr sz="2400" spc="-55" dirty="0"/>
              <a:t> </a:t>
            </a:r>
            <a:r>
              <a:rPr sz="2400" dirty="0"/>
              <a:t>in</a:t>
            </a:r>
            <a:r>
              <a:rPr sz="2400" spc="-50" dirty="0"/>
              <a:t> </a:t>
            </a:r>
            <a:r>
              <a:rPr sz="2400" spc="-20" dirty="0"/>
              <a:t>Kona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3657600" y="2263901"/>
            <a:ext cx="473583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1435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Blue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Mariculture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kampachi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01367" y="2383536"/>
            <a:ext cx="1767839" cy="1948180"/>
            <a:chOff x="1801367" y="2383536"/>
            <a:chExt cx="1767839" cy="19481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9" y="3989832"/>
              <a:ext cx="1255775" cy="3413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21229" y="4024122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146810" y="56387"/>
                  </a:lnTo>
                  <a:lnTo>
                    <a:pt x="169164" y="56387"/>
                  </a:lnTo>
                  <a:lnTo>
                    <a:pt x="169164" y="0"/>
                  </a:lnTo>
                  <a:lnTo>
                    <a:pt x="0" y="112775"/>
                  </a:lnTo>
                  <a:lnTo>
                    <a:pt x="169164" y="224789"/>
                  </a:lnTo>
                  <a:lnTo>
                    <a:pt x="169164" y="169163"/>
                  </a:lnTo>
                  <a:lnTo>
                    <a:pt x="1146810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1229" y="4024122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69164" y="169163"/>
                  </a:lnTo>
                  <a:lnTo>
                    <a:pt x="169164" y="224789"/>
                  </a:lnTo>
                  <a:lnTo>
                    <a:pt x="0" y="112775"/>
                  </a:lnTo>
                  <a:lnTo>
                    <a:pt x="169164" y="0"/>
                  </a:lnTo>
                  <a:lnTo>
                    <a:pt x="169164" y="56387"/>
                  </a:lnTo>
                  <a:lnTo>
                    <a:pt x="1146810" y="56387"/>
                  </a:lnTo>
                  <a:lnTo>
                    <a:pt x="1146810" y="169163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367" y="2383536"/>
              <a:ext cx="1767839" cy="3413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60041" y="2419350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56588" y="56387"/>
                  </a:lnTo>
                  <a:lnTo>
                    <a:pt x="169163" y="56387"/>
                  </a:lnTo>
                  <a:lnTo>
                    <a:pt x="169163" y="0"/>
                  </a:lnTo>
                  <a:lnTo>
                    <a:pt x="0" y="112776"/>
                  </a:lnTo>
                  <a:lnTo>
                    <a:pt x="169163" y="225552"/>
                  </a:lnTo>
                  <a:lnTo>
                    <a:pt x="169163" y="169164"/>
                  </a:lnTo>
                  <a:lnTo>
                    <a:pt x="1656588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60041" y="2419350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9163" y="169164"/>
                  </a:lnTo>
                  <a:lnTo>
                    <a:pt x="169163" y="225552"/>
                  </a:lnTo>
                  <a:lnTo>
                    <a:pt x="0" y="112776"/>
                  </a:lnTo>
                  <a:lnTo>
                    <a:pt x="169163" y="0"/>
                  </a:lnTo>
                  <a:lnTo>
                    <a:pt x="169163" y="56387"/>
                  </a:lnTo>
                  <a:lnTo>
                    <a:pt x="1656588" y="56387"/>
                  </a:lnTo>
                  <a:lnTo>
                    <a:pt x="1656588" y="169163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87952" y="5440679"/>
            <a:ext cx="456311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Forever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Oceans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kampachi,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automation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47672" y="2901695"/>
            <a:ext cx="2249805" cy="2962910"/>
            <a:chOff x="1947672" y="2901695"/>
            <a:chExt cx="2249805" cy="296291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255" y="5522975"/>
              <a:ext cx="1767839" cy="3413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85644" y="5558789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56588" y="56387"/>
                  </a:lnTo>
                  <a:lnTo>
                    <a:pt x="169163" y="56387"/>
                  </a:lnTo>
                  <a:lnTo>
                    <a:pt x="169163" y="0"/>
                  </a:lnTo>
                  <a:lnTo>
                    <a:pt x="0" y="112776"/>
                  </a:lnTo>
                  <a:lnTo>
                    <a:pt x="169163" y="225552"/>
                  </a:lnTo>
                  <a:lnTo>
                    <a:pt x="169163" y="169164"/>
                  </a:lnTo>
                  <a:lnTo>
                    <a:pt x="1656588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85644" y="5558789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9163" y="169164"/>
                  </a:lnTo>
                  <a:lnTo>
                    <a:pt x="169163" y="225552"/>
                  </a:lnTo>
                  <a:lnTo>
                    <a:pt x="0" y="112776"/>
                  </a:lnTo>
                  <a:lnTo>
                    <a:pt x="169163" y="0"/>
                  </a:lnTo>
                  <a:lnTo>
                    <a:pt x="169163" y="56387"/>
                  </a:lnTo>
                  <a:lnTo>
                    <a:pt x="1656588" y="56387"/>
                  </a:lnTo>
                  <a:lnTo>
                    <a:pt x="1656588" y="169163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7672" y="2901695"/>
              <a:ext cx="1255775" cy="3413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04822" y="2937509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146810" y="56387"/>
                  </a:lnTo>
                  <a:lnTo>
                    <a:pt x="169164" y="56387"/>
                  </a:lnTo>
                  <a:lnTo>
                    <a:pt x="169164" y="0"/>
                  </a:lnTo>
                  <a:lnTo>
                    <a:pt x="0" y="112775"/>
                  </a:lnTo>
                  <a:lnTo>
                    <a:pt x="169164" y="224789"/>
                  </a:lnTo>
                  <a:lnTo>
                    <a:pt x="169164" y="169163"/>
                  </a:lnTo>
                  <a:lnTo>
                    <a:pt x="1146810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04822" y="2937509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69164" y="169163"/>
                  </a:lnTo>
                  <a:lnTo>
                    <a:pt x="169164" y="224789"/>
                  </a:lnTo>
                  <a:lnTo>
                    <a:pt x="0" y="112775"/>
                  </a:lnTo>
                  <a:lnTo>
                    <a:pt x="169164" y="0"/>
                  </a:lnTo>
                  <a:lnTo>
                    <a:pt x="169164" y="56387"/>
                  </a:lnTo>
                  <a:lnTo>
                    <a:pt x="1146810" y="56387"/>
                  </a:lnTo>
                  <a:lnTo>
                    <a:pt x="1146810" y="169163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516629" y="3940302"/>
            <a:ext cx="501777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(permitted,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funded)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16629" y="2874264"/>
            <a:ext cx="3646170" cy="40132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NELHA,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HATCH,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offices,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r>
              <a:rPr lang="en-US" sz="2800" spc="-10" dirty="0">
                <a:solidFill>
                  <a:srgbClr val="002060"/>
                </a:solidFill>
              </a:rPr>
              <a:t>: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911" y="1987296"/>
              <a:ext cx="4608576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66720" y="2000504"/>
            <a:ext cx="41255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Blue</a:t>
            </a:r>
            <a:r>
              <a:rPr sz="2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Farms,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LLC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71927" y="4306823"/>
            <a:ext cx="5114925" cy="2344420"/>
            <a:chOff x="2471927" y="4306823"/>
            <a:chExt cx="5114925" cy="23444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8208" y="6245351"/>
              <a:ext cx="3681984" cy="405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1927" y="4306823"/>
              <a:ext cx="5114544" cy="13289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576576" y="4326889"/>
            <a:ext cx="4906645" cy="2269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Genesis:</a:t>
            </a:r>
            <a:r>
              <a:rPr sz="2000" b="1" u="none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Advanced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sz="2000" b="1" u="none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(NIST)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Corbin,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Cates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International,</a:t>
            </a:r>
            <a:endParaRPr sz="2000">
              <a:latin typeface="Calibri"/>
              <a:cs typeface="Calibri"/>
            </a:endParaRPr>
          </a:p>
          <a:p>
            <a:pPr marL="574675" marR="57086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Hawaii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Hi‐tech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tax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credits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(Act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221),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Spar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3000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Sea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Station™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pen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272" y="3233927"/>
            <a:ext cx="6467855" cy="37490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90014" y="3223513"/>
            <a:ext cx="62776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integrated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farm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hatchery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2004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4" name="object 1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88441" y="457200"/>
            <a:ext cx="1873885" cy="40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dirty="0">
                <a:solidFill>
                  <a:srgbClr val="002060"/>
                </a:solidFill>
              </a:rPr>
              <a:t>1.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Collaborative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5937503"/>
            <a:ext cx="5766815" cy="46634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8151" y="6473952"/>
            <a:ext cx="5766815" cy="4663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18614" y="5780783"/>
            <a:ext cx="6134100" cy="1405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635" marR="648970" indent="-750570">
              <a:lnSpc>
                <a:spcPct val="1471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Magazine’s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“25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Inventions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2012”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Superb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FAD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fishermen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1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©</a:t>
            </a:r>
            <a:r>
              <a:rPr sz="1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Tom</a:t>
            </a:r>
            <a:r>
              <a:rPr sz="1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Carey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18688" y="655319"/>
            <a:ext cx="3285744" cy="4663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45078" y="670814"/>
            <a:ext cx="2628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Velella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Beta‐test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88441" y="457200"/>
            <a:ext cx="1873885" cy="337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dirty="0">
                <a:solidFill>
                  <a:srgbClr val="002060"/>
                </a:solidFill>
              </a:rPr>
              <a:t>1.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Collaborative</a:t>
            </a:r>
            <a:r>
              <a:rPr lang="en-US" sz="2000" spc="-10" dirty="0">
                <a:solidFill>
                  <a:srgbClr val="002060"/>
                </a:solidFill>
              </a:rPr>
              <a:t>:</a:t>
            </a:r>
            <a:endParaRPr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11067" y="1322069"/>
            <a:ext cx="3373754" cy="43053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3810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3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collaboration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12720" y="2036064"/>
            <a:ext cx="4371340" cy="5184775"/>
            <a:chOff x="2712720" y="2036064"/>
            <a:chExt cx="4371340" cy="5184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720" y="2036064"/>
              <a:ext cx="4370832" cy="4053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2720" y="2776728"/>
              <a:ext cx="4370832" cy="405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2720" y="3462528"/>
              <a:ext cx="4370832" cy="4053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2720" y="4102608"/>
              <a:ext cx="4370832" cy="405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12720" y="4754880"/>
              <a:ext cx="4370832" cy="4053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2720" y="5440679"/>
              <a:ext cx="4370832" cy="405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12720" y="6126479"/>
              <a:ext cx="4370832" cy="4053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12720" y="6815328"/>
              <a:ext cx="4370832" cy="4053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893567" y="2065274"/>
            <a:ext cx="4007485" cy="5110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Soybean</a:t>
            </a:r>
            <a:r>
              <a:rPr sz="2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Association</a:t>
            </a:r>
            <a:endParaRPr sz="2000">
              <a:latin typeface="Arial"/>
              <a:cs typeface="Arial"/>
            </a:endParaRPr>
          </a:p>
          <a:p>
            <a:pPr marL="12700" marR="5080" indent="-1270" algn="ctr">
              <a:lnSpc>
                <a:spcPct val="216200"/>
              </a:lnSpc>
              <a:spcBef>
                <a:spcPts val="65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2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Foundation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Ocean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Technologies,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Inc.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Copper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Association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Lockheed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Martin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>
              <a:latin typeface="Arial"/>
              <a:cs typeface="Arial"/>
            </a:endParaRPr>
          </a:p>
          <a:p>
            <a:pPr marL="8255" algn="ctr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NOAA</a:t>
            </a:r>
            <a:endParaRPr sz="2000">
              <a:latin typeface="Arial"/>
              <a:cs typeface="Arial"/>
            </a:endParaRPr>
          </a:p>
          <a:p>
            <a:pPr marL="443230" marR="434975" algn="ctr">
              <a:lnSpc>
                <a:spcPts val="5440"/>
              </a:lnSpc>
              <a:spcBef>
                <a:spcPts val="45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Hawaii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Hilo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Capt.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r>
              <a:rPr sz="2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Austin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crew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688" y="530351"/>
            <a:ext cx="6395720" cy="6771005"/>
            <a:chOff x="3218688" y="530351"/>
            <a:chExt cx="6395720" cy="6771005"/>
          </a:xfrm>
        </p:grpSpPr>
        <p:sp>
          <p:nvSpPr>
            <p:cNvPr id="15" name="object 15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43544" y="6480048"/>
              <a:ext cx="975360" cy="7467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8688" y="530351"/>
              <a:ext cx="3285744" cy="46634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88441" y="457200"/>
            <a:ext cx="1873885" cy="40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The</a:t>
            </a:r>
            <a:r>
              <a:rPr sz="2400" spc="-70" dirty="0"/>
              <a:t> </a:t>
            </a:r>
            <a:r>
              <a:rPr sz="2400" spc="-20" dirty="0"/>
              <a:t>Velella</a:t>
            </a:r>
            <a:r>
              <a:rPr sz="2400" spc="-40" dirty="0"/>
              <a:t> </a:t>
            </a:r>
            <a:r>
              <a:rPr sz="2400" spc="-10" dirty="0"/>
              <a:t>Beta‐test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r>
              <a:rPr lang="en-US" sz="2800" spc="-10" dirty="0">
                <a:solidFill>
                  <a:srgbClr val="002060"/>
                </a:solidFill>
              </a:rPr>
              <a:t> - 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457200"/>
            <a:ext cx="9137904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4724400" cy="955040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00355" marR="164465" indent="-131445">
              <a:lnSpc>
                <a:spcPct val="100000"/>
              </a:lnSpc>
              <a:spcBef>
                <a:spcPts val="185"/>
              </a:spcBef>
            </a:pPr>
            <a:r>
              <a:rPr sz="2800" spc="-10" dirty="0"/>
              <a:t>Selective</a:t>
            </a:r>
            <a:r>
              <a:rPr sz="2800" spc="-75" dirty="0"/>
              <a:t> </a:t>
            </a:r>
            <a:r>
              <a:rPr sz="2800" dirty="0"/>
              <a:t>breeding</a:t>
            </a:r>
            <a:r>
              <a:rPr sz="2800" spc="-70" dirty="0"/>
              <a:t> </a:t>
            </a:r>
            <a:r>
              <a:rPr sz="2800" dirty="0"/>
              <a:t>benefits</a:t>
            </a:r>
            <a:r>
              <a:rPr sz="2800" spc="-65" dirty="0"/>
              <a:t> </a:t>
            </a:r>
            <a:r>
              <a:rPr sz="2800" spc="-25" dirty="0"/>
              <a:t>to </a:t>
            </a:r>
            <a:r>
              <a:rPr sz="2800" dirty="0"/>
              <a:t>a</a:t>
            </a:r>
            <a:r>
              <a:rPr sz="2800" spc="-40" dirty="0"/>
              <a:t> </a:t>
            </a:r>
            <a:r>
              <a:rPr sz="2800" dirty="0"/>
              <a:t>Financial</a:t>
            </a:r>
            <a:r>
              <a:rPr sz="2800" spc="-40" dirty="0"/>
              <a:t> </a:t>
            </a:r>
            <a:r>
              <a:rPr sz="2800" dirty="0"/>
              <a:t>Model</a:t>
            </a:r>
            <a:r>
              <a:rPr sz="2800" spc="-40" dirty="0"/>
              <a:t> </a:t>
            </a:r>
            <a:r>
              <a:rPr sz="2800" spc="-10" dirty="0"/>
              <a:t>template: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143000" y="2481833"/>
            <a:ext cx="38862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38430" marR="133350" indent="67310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(in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Lorenzo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Juarez,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SBIR)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05405" y="5921502"/>
            <a:ext cx="6457950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traits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combined: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Yr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$37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7828" y="6608826"/>
            <a:ext cx="2514600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574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118%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0743" y="802386"/>
            <a:ext cx="429895" cy="1560195"/>
          </a:xfrm>
          <a:custGeom>
            <a:avLst/>
            <a:gdLst/>
            <a:ahLst/>
            <a:cxnLst/>
            <a:rect l="l" t="t" r="r" b="b"/>
            <a:pathLst>
              <a:path w="429895" h="1560195">
                <a:moveTo>
                  <a:pt x="214883" y="1559814"/>
                </a:moveTo>
                <a:lnTo>
                  <a:pt x="176207" y="1547255"/>
                </a:lnTo>
                <a:lnTo>
                  <a:pt x="139825" y="1511045"/>
                </a:lnTo>
                <a:lnTo>
                  <a:pt x="106341" y="1453388"/>
                </a:lnTo>
                <a:lnTo>
                  <a:pt x="90873" y="1417203"/>
                </a:lnTo>
                <a:lnTo>
                  <a:pt x="76356" y="1376482"/>
                </a:lnTo>
                <a:lnTo>
                  <a:pt x="62864" y="1331499"/>
                </a:lnTo>
                <a:lnTo>
                  <a:pt x="50473" y="1282530"/>
                </a:lnTo>
                <a:lnTo>
                  <a:pt x="39258" y="1229850"/>
                </a:lnTo>
                <a:lnTo>
                  <a:pt x="29294" y="1173734"/>
                </a:lnTo>
                <a:lnTo>
                  <a:pt x="20657" y="1114456"/>
                </a:lnTo>
                <a:lnTo>
                  <a:pt x="13421" y="1052293"/>
                </a:lnTo>
                <a:lnTo>
                  <a:pt x="7662" y="987520"/>
                </a:lnTo>
                <a:lnTo>
                  <a:pt x="3455" y="920411"/>
                </a:lnTo>
                <a:lnTo>
                  <a:pt x="876" y="851242"/>
                </a:lnTo>
                <a:lnTo>
                  <a:pt x="0" y="780287"/>
                </a:lnTo>
                <a:lnTo>
                  <a:pt x="876" y="709327"/>
                </a:lnTo>
                <a:lnTo>
                  <a:pt x="3455" y="640138"/>
                </a:lnTo>
                <a:lnTo>
                  <a:pt x="7662" y="572999"/>
                </a:lnTo>
                <a:lnTo>
                  <a:pt x="13421" y="508186"/>
                </a:lnTo>
                <a:lnTo>
                  <a:pt x="20657" y="445975"/>
                </a:lnTo>
                <a:lnTo>
                  <a:pt x="29294" y="386644"/>
                </a:lnTo>
                <a:lnTo>
                  <a:pt x="39258" y="330469"/>
                </a:lnTo>
                <a:lnTo>
                  <a:pt x="50473" y="277727"/>
                </a:lnTo>
                <a:lnTo>
                  <a:pt x="62864" y="228695"/>
                </a:lnTo>
                <a:lnTo>
                  <a:pt x="76356" y="183649"/>
                </a:lnTo>
                <a:lnTo>
                  <a:pt x="90873" y="142866"/>
                </a:lnTo>
                <a:lnTo>
                  <a:pt x="106341" y="106623"/>
                </a:lnTo>
                <a:lnTo>
                  <a:pt x="139825" y="48864"/>
                </a:lnTo>
                <a:lnTo>
                  <a:pt x="176207" y="12585"/>
                </a:lnTo>
                <a:lnTo>
                  <a:pt x="214883" y="0"/>
                </a:lnTo>
                <a:lnTo>
                  <a:pt x="234471" y="3192"/>
                </a:lnTo>
                <a:lnTo>
                  <a:pt x="272076" y="27901"/>
                </a:lnTo>
                <a:lnTo>
                  <a:pt x="307084" y="75197"/>
                </a:lnTo>
                <a:lnTo>
                  <a:pt x="338894" y="142866"/>
                </a:lnTo>
                <a:lnTo>
                  <a:pt x="353411" y="183649"/>
                </a:lnTo>
                <a:lnTo>
                  <a:pt x="366902" y="228695"/>
                </a:lnTo>
                <a:lnTo>
                  <a:pt x="379294" y="277727"/>
                </a:lnTo>
                <a:lnTo>
                  <a:pt x="390509" y="330469"/>
                </a:lnTo>
                <a:lnTo>
                  <a:pt x="400473" y="386644"/>
                </a:lnTo>
                <a:lnTo>
                  <a:pt x="409110" y="445975"/>
                </a:lnTo>
                <a:lnTo>
                  <a:pt x="416346" y="508186"/>
                </a:lnTo>
                <a:lnTo>
                  <a:pt x="422105" y="572999"/>
                </a:lnTo>
                <a:lnTo>
                  <a:pt x="426312" y="640138"/>
                </a:lnTo>
                <a:lnTo>
                  <a:pt x="428891" y="709327"/>
                </a:lnTo>
                <a:lnTo>
                  <a:pt x="429767" y="780287"/>
                </a:lnTo>
                <a:lnTo>
                  <a:pt x="428891" y="851242"/>
                </a:lnTo>
                <a:lnTo>
                  <a:pt x="426312" y="920411"/>
                </a:lnTo>
                <a:lnTo>
                  <a:pt x="422105" y="987520"/>
                </a:lnTo>
                <a:lnTo>
                  <a:pt x="416346" y="1052293"/>
                </a:lnTo>
                <a:lnTo>
                  <a:pt x="409110" y="1114456"/>
                </a:lnTo>
                <a:lnTo>
                  <a:pt x="400473" y="1173733"/>
                </a:lnTo>
                <a:lnTo>
                  <a:pt x="390509" y="1229850"/>
                </a:lnTo>
                <a:lnTo>
                  <a:pt x="379294" y="1282530"/>
                </a:lnTo>
                <a:lnTo>
                  <a:pt x="366902" y="1331499"/>
                </a:lnTo>
                <a:lnTo>
                  <a:pt x="353411" y="1376482"/>
                </a:lnTo>
                <a:lnTo>
                  <a:pt x="338894" y="1417203"/>
                </a:lnTo>
                <a:lnTo>
                  <a:pt x="323426" y="1453388"/>
                </a:lnTo>
                <a:lnTo>
                  <a:pt x="289942" y="1511045"/>
                </a:lnTo>
                <a:lnTo>
                  <a:pt x="253560" y="1547255"/>
                </a:lnTo>
                <a:lnTo>
                  <a:pt x="214883" y="1559814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47" y="457200"/>
              <a:ext cx="9140952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15589" y="1930145"/>
            <a:ext cx="4486275" cy="58483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150"/>
              </a:spcBef>
            </a:pPr>
            <a:r>
              <a:rPr dirty="0"/>
              <a:t>Selective</a:t>
            </a:r>
            <a:r>
              <a:rPr spc="-135" dirty="0"/>
              <a:t> </a:t>
            </a:r>
            <a:r>
              <a:rPr dirty="0"/>
              <a:t>Breeding</a:t>
            </a:r>
            <a:r>
              <a:rPr spc="-150" dirty="0"/>
              <a:t> </a:t>
            </a:r>
            <a:r>
              <a:rPr spc="-20" dirty="0"/>
              <a:t>ROI: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43783" y="3137154"/>
            <a:ext cx="4371975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$5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56126" y="3806190"/>
            <a:ext cx="1946910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32%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ROI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67455" y="5334000"/>
            <a:ext cx="35814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429259" marR="210185" indent="-21209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(in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Lorenzo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Juarez,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SBIR)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FFFF9A"/>
                </a:solidFill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600" y="3384803"/>
            <a:ext cx="1617345" cy="101600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“Concession”</a:t>
            </a:r>
            <a:endParaRPr sz="2000">
              <a:latin typeface="Calibri"/>
              <a:cs typeface="Calibri"/>
            </a:endParaRPr>
          </a:p>
          <a:p>
            <a:pPr marL="366395" marR="360045" indent="63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miles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09912" y="3814762"/>
            <a:ext cx="412115" cy="156210"/>
            <a:chOff x="3109912" y="3814762"/>
            <a:chExt cx="412115" cy="156210"/>
          </a:xfrm>
        </p:grpSpPr>
        <p:sp>
          <p:nvSpPr>
            <p:cNvPr id="6" name="object 6"/>
            <p:cNvSpPr/>
            <p:nvPr/>
          </p:nvSpPr>
          <p:spPr>
            <a:xfrm>
              <a:off x="3124200" y="3829050"/>
              <a:ext cx="383540" cy="127635"/>
            </a:xfrm>
            <a:custGeom>
              <a:avLst/>
              <a:gdLst/>
              <a:ahLst/>
              <a:cxnLst/>
              <a:rect l="l" t="t" r="r" b="b"/>
              <a:pathLst>
                <a:path w="383539" h="127635">
                  <a:moveTo>
                    <a:pt x="383285" y="127253"/>
                  </a:moveTo>
                  <a:lnTo>
                    <a:pt x="383285" y="0"/>
                  </a:lnTo>
                  <a:lnTo>
                    <a:pt x="0" y="0"/>
                  </a:lnTo>
                  <a:lnTo>
                    <a:pt x="0" y="127253"/>
                  </a:lnTo>
                  <a:lnTo>
                    <a:pt x="383285" y="127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24200" y="3829050"/>
              <a:ext cx="383540" cy="127635"/>
            </a:xfrm>
            <a:custGeom>
              <a:avLst/>
              <a:gdLst/>
              <a:ahLst/>
              <a:cxnLst/>
              <a:rect l="l" t="t" r="r" b="b"/>
              <a:pathLst>
                <a:path w="383539" h="127635">
                  <a:moveTo>
                    <a:pt x="383285" y="0"/>
                  </a:moveTo>
                  <a:lnTo>
                    <a:pt x="383285" y="127253"/>
                  </a:lnTo>
                  <a:lnTo>
                    <a:pt x="0" y="127253"/>
                  </a:lnTo>
                  <a:lnTo>
                    <a:pt x="0" y="0"/>
                  </a:lnTo>
                  <a:lnTo>
                    <a:pt x="383285" y="0"/>
                  </a:lnTo>
                  <a:close/>
                </a:path>
              </a:pathLst>
            </a:custGeom>
            <a:ln w="285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5800" y="2362200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9906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0816" y="2009648"/>
            <a:ext cx="68516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marR="5080" indent="-76200">
              <a:lnSpc>
                <a:spcPct val="105800"/>
              </a:lnSpc>
              <a:spcBef>
                <a:spcPts val="100"/>
              </a:spcBef>
            </a:pPr>
            <a:r>
              <a:rPr sz="1800" dirty="0">
                <a:solidFill>
                  <a:srgbClr val="FFFF9A"/>
                </a:solidFill>
                <a:latin typeface="Calibri"/>
                <a:cs typeface="Calibri"/>
              </a:rPr>
              <a:t>5</a:t>
            </a:r>
            <a:r>
              <a:rPr sz="1800" spc="-10" dirty="0">
                <a:solidFill>
                  <a:srgbClr val="FFFF9A"/>
                </a:solidFill>
                <a:latin typeface="Calibri"/>
                <a:cs typeface="Calibri"/>
              </a:rPr>
              <a:t> miles Scale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1152" y="6812280"/>
            <a:ext cx="999744" cy="374904"/>
          </a:xfrm>
          <a:prstGeom prst="rect">
            <a:avLst/>
          </a:prstGeom>
        </p:spPr>
      </p:pic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51532" y="3789426"/>
            <a:ext cx="620395" cy="180975"/>
          </a:xfrm>
          <a:custGeom>
            <a:avLst/>
            <a:gdLst/>
            <a:ahLst/>
            <a:cxnLst/>
            <a:rect l="l" t="t" r="r" b="b"/>
            <a:pathLst>
              <a:path w="620394" h="180975">
                <a:moveTo>
                  <a:pt x="620267" y="90678"/>
                </a:moveTo>
                <a:lnTo>
                  <a:pt x="530351" y="0"/>
                </a:lnTo>
                <a:lnTo>
                  <a:pt x="530351" y="44958"/>
                </a:lnTo>
                <a:lnTo>
                  <a:pt x="0" y="44958"/>
                </a:lnTo>
                <a:lnTo>
                  <a:pt x="0" y="135636"/>
                </a:lnTo>
                <a:lnTo>
                  <a:pt x="530351" y="135636"/>
                </a:lnTo>
                <a:lnTo>
                  <a:pt x="530351" y="180594"/>
                </a:lnTo>
                <a:lnTo>
                  <a:pt x="620267" y="906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02101" y="1458467"/>
            <a:ext cx="3924300" cy="523240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FF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404495">
              <a:lnSpc>
                <a:spcPct val="100000"/>
              </a:lnSpc>
              <a:spcBef>
                <a:spcPts val="180"/>
              </a:spcBef>
            </a:pPr>
            <a:r>
              <a:rPr sz="2800" u="heavy" dirty="0">
                <a:uFill>
                  <a:solidFill>
                    <a:srgbClr val="FFFFFF"/>
                  </a:solidFill>
                </a:uFill>
              </a:rPr>
              <a:t>Commercial</a:t>
            </a:r>
            <a:r>
              <a:rPr sz="2800" u="heavy" spc="-11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spin‐offs</a:t>
            </a:r>
            <a:endParaRPr sz="2800"/>
          </a:p>
        </p:txBody>
      </p: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4935" y="5864352"/>
            <a:ext cx="5547359" cy="7132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346451" y="4757420"/>
            <a:ext cx="5407660" cy="237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BAHIA</a:t>
            </a:r>
            <a:r>
              <a:rPr sz="2800" b="1" spc="-3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DE</a:t>
            </a:r>
            <a:r>
              <a:rPr sz="28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LA</a:t>
            </a:r>
            <a:r>
              <a:rPr sz="28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9A"/>
                </a:solidFill>
                <a:latin typeface="Calibri"/>
                <a:cs typeface="Calibri"/>
              </a:rPr>
              <a:t>PAZ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0"/>
              </a:spcBef>
            </a:pPr>
            <a:endParaRPr sz="2800">
              <a:latin typeface="Calibri"/>
              <a:cs typeface="Calibri"/>
            </a:endParaRPr>
          </a:p>
          <a:p>
            <a:pPr marL="1248410" marR="247650" indent="-1236345">
              <a:lnSpc>
                <a:spcPct val="100000"/>
              </a:lnSpc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Genesis: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Michael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Bullock,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Matias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Arjona,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Rex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Ito,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Government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Mexico</a:t>
            </a:r>
            <a:r>
              <a:rPr sz="2000" b="1" u="none" spc="-50" dirty="0">
                <a:solidFill>
                  <a:srgbClr val="FFFFFF"/>
                </a:solidFill>
                <a:latin typeface="Calibri"/>
                <a:cs typeface="Calibri"/>
              </a:rPr>
              <a:t> …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solidFill>
                  <a:srgbClr val="FFFF9A"/>
                </a:solidFill>
                <a:latin typeface="Calibri"/>
                <a:cs typeface="Calibri"/>
              </a:rPr>
              <a:t>LA</a:t>
            </a:r>
            <a:r>
              <a:rPr sz="1800" spc="-1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9A"/>
                </a:solidFill>
                <a:latin typeface="Calibri"/>
                <a:cs typeface="Calibri"/>
              </a:rPr>
              <a:t>PAZ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6" name="object 1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57350" y="6705600"/>
            <a:ext cx="6743700" cy="523875"/>
          </a:xfrm>
          <a:prstGeom prst="rect">
            <a:avLst/>
          </a:prstGeom>
          <a:solidFill>
            <a:srgbClr val="000099"/>
          </a:solidFill>
          <a:ln w="19050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18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Submersible</a:t>
            </a:r>
            <a:r>
              <a:rPr sz="2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Polar‐Cirkel‐style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surface</a:t>
            </a:r>
            <a:r>
              <a:rPr sz="2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pens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9865" y="2144267"/>
            <a:ext cx="3124200" cy="52324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286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80"/>
              </a:spcBef>
            </a:pPr>
            <a:r>
              <a:rPr sz="2800" dirty="0"/>
              <a:t>Kampachi</a:t>
            </a:r>
            <a:r>
              <a:rPr sz="2800" spc="-70" dirty="0"/>
              <a:t> </a:t>
            </a:r>
            <a:r>
              <a:rPr sz="2800" spc="-10" dirty="0"/>
              <a:t>Mexico</a:t>
            </a:r>
            <a:endParaRPr sz="2800"/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3295" y="457200"/>
            <a:ext cx="9138285" cy="6858000"/>
            <a:chOff x="463295" y="457200"/>
            <a:chExt cx="9138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" y="457200"/>
              <a:ext cx="913790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76" y="2740151"/>
              <a:ext cx="3169920" cy="539495"/>
            </a:xfrm>
            <a:prstGeom prst="rect">
              <a:avLst/>
            </a:prstGeom>
          </p:spPr>
        </p:pic>
      </p:grp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0776" y="1487424"/>
            <a:ext cx="3736847" cy="6827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62300" y="1491233"/>
            <a:ext cx="3733800" cy="67627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4325">
              <a:lnSpc>
                <a:spcPts val="5020"/>
              </a:lnSpc>
            </a:pPr>
            <a:r>
              <a:rPr sz="4400" dirty="0"/>
              <a:t>OCEAN</a:t>
            </a:r>
            <a:r>
              <a:rPr sz="4400" spc="-114" dirty="0"/>
              <a:t> </a:t>
            </a:r>
            <a:r>
              <a:rPr sz="4400" dirty="0"/>
              <a:t>ERA</a:t>
            </a:r>
            <a:r>
              <a:rPr sz="4400" spc="-120" dirty="0"/>
              <a:t> </a:t>
            </a:r>
            <a:r>
              <a:rPr sz="4400" spc="-50" dirty="0"/>
              <a:t>–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1714500" y="2743200"/>
            <a:ext cx="3162300" cy="5334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17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COLLABORATIVE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6166103"/>
            <a:ext cx="4611623" cy="1149096"/>
          </a:xfrm>
          <a:prstGeom prst="rect">
            <a:avLst/>
          </a:prstGeom>
        </p:spPr>
      </p:pic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9737" y="2746248"/>
            <a:ext cx="7904480" cy="4555490"/>
            <a:chOff x="1709737" y="2746248"/>
            <a:chExt cx="7904480" cy="4555490"/>
          </a:xfrm>
        </p:grpSpPr>
        <p:sp>
          <p:nvSpPr>
            <p:cNvPr id="12" name="object 12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975" y="5309616"/>
              <a:ext cx="6632447" cy="7132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4500" y="5314188"/>
              <a:ext cx="6629400" cy="706120"/>
            </a:xfrm>
            <a:custGeom>
              <a:avLst/>
              <a:gdLst/>
              <a:ahLst/>
              <a:cxnLst/>
              <a:rect l="l" t="t" r="r" b="b"/>
              <a:pathLst>
                <a:path w="6629400" h="706120">
                  <a:moveTo>
                    <a:pt x="0" y="705612"/>
                  </a:moveTo>
                  <a:lnTo>
                    <a:pt x="0" y="0"/>
                  </a:lnTo>
                  <a:lnTo>
                    <a:pt x="6629400" y="0"/>
                  </a:lnTo>
                  <a:lnTo>
                    <a:pt x="6629400" y="705612"/>
                  </a:lnTo>
                  <a:lnTo>
                    <a:pt x="0" y="7056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6479" y="2746248"/>
              <a:ext cx="2602992" cy="6431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128765" y="2749295"/>
            <a:ext cx="2596515" cy="63754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38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2976" y="3322320"/>
            <a:ext cx="3931920" cy="64312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714500" y="3325367"/>
            <a:ext cx="3924300" cy="63754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64160">
              <a:lnSpc>
                <a:spcPct val="100000"/>
              </a:lnSpc>
              <a:spcBef>
                <a:spcPts val="385"/>
              </a:spcBef>
            </a:pP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32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11752" y="4035552"/>
            <a:ext cx="4693920" cy="61569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114800" y="4038600"/>
            <a:ext cx="4686300" cy="6096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28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9737" y="4719637"/>
            <a:ext cx="4697730" cy="559435"/>
            <a:chOff x="1709737" y="4719637"/>
            <a:chExt cx="4697730" cy="55943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12975" y="4721351"/>
              <a:ext cx="4693920" cy="55473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14500" y="4724400"/>
              <a:ext cx="4686300" cy="549910"/>
            </a:xfrm>
            <a:custGeom>
              <a:avLst/>
              <a:gdLst/>
              <a:ahLst/>
              <a:cxnLst/>
              <a:rect l="l" t="t" r="r" b="b"/>
              <a:pathLst>
                <a:path w="4686300" h="549910">
                  <a:moveTo>
                    <a:pt x="0" y="549402"/>
                  </a:moveTo>
                  <a:lnTo>
                    <a:pt x="0" y="0"/>
                  </a:lnTo>
                  <a:lnTo>
                    <a:pt x="4686300" y="0"/>
                  </a:lnTo>
                  <a:lnTo>
                    <a:pt x="4686300" y="549401"/>
                  </a:lnTo>
                  <a:lnTo>
                    <a:pt x="0" y="54940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719262" y="4516247"/>
            <a:ext cx="6619875" cy="1448435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1485"/>
              </a:spcBef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3200">
              <a:latin typeface="Calibri"/>
              <a:cs typeface="Calibri"/>
            </a:endParaRPr>
          </a:p>
          <a:p>
            <a:pPr marL="894080" marR="509270" indent="-376555">
              <a:lnSpc>
                <a:spcPts val="2380"/>
              </a:lnSpc>
              <a:spcBef>
                <a:spcPts val="125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Lisa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Vollbrecht,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Helen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Meigs,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Keelee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Martin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Joseph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(Crispin)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Nakoa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6289800"/>
            <a:ext cx="29184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File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Sims_480_6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Fish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Date:</a:t>
            </a:r>
            <a:r>
              <a:rPr sz="14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11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Assignment:</a:t>
            </a:r>
            <a:r>
              <a:rPr sz="1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10:30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8540" y="6503210"/>
            <a:ext cx="10661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(Session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#: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68)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</a:t>
            </a:r>
            <a:r>
              <a:rPr lang="en-US" sz="2800" spc="-1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aways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500633"/>
            <a:ext cx="9144000" cy="68145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898989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400" y="6279641"/>
            <a:ext cx="2286000" cy="462280"/>
          </a:xfrm>
          <a:custGeom>
            <a:avLst/>
            <a:gdLst/>
            <a:ahLst/>
            <a:cxnLst/>
            <a:rect l="l" t="t" r="r" b="b"/>
            <a:pathLst>
              <a:path w="2286000" h="462279">
                <a:moveTo>
                  <a:pt x="2285999" y="461772"/>
                </a:moveTo>
                <a:lnTo>
                  <a:pt x="2285999" y="0"/>
                </a:lnTo>
                <a:lnTo>
                  <a:pt x="0" y="0"/>
                </a:lnTo>
                <a:lnTo>
                  <a:pt x="0" y="461772"/>
                </a:lnTo>
                <a:lnTo>
                  <a:pt x="2285999" y="46177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27140" y="6292848"/>
            <a:ext cx="193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SPC‐based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6230111"/>
            <a:ext cx="1786889" cy="46228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54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0766" y="5212841"/>
            <a:ext cx="3733800" cy="52324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2860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Fish‐In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Fish‐Out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&lt;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1:1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4600" y="755904"/>
            <a:ext cx="5172710" cy="95440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44145" marR="135255" indent="542290">
              <a:lnSpc>
                <a:spcPct val="100000"/>
              </a:lnSpc>
              <a:spcBef>
                <a:spcPts val="185"/>
              </a:spcBef>
            </a:pPr>
            <a:r>
              <a:rPr sz="2800" spc="-10" dirty="0"/>
              <a:t>Nebraska</a:t>
            </a:r>
            <a:r>
              <a:rPr sz="2800" spc="-80" dirty="0"/>
              <a:t> </a:t>
            </a:r>
            <a:r>
              <a:rPr sz="2800" dirty="0"/>
              <a:t>Soybean</a:t>
            </a:r>
            <a:r>
              <a:rPr sz="2800" spc="-80" dirty="0"/>
              <a:t> </a:t>
            </a:r>
            <a:r>
              <a:rPr sz="2800" spc="-10" dirty="0"/>
              <a:t>Board‐ </a:t>
            </a:r>
            <a:r>
              <a:rPr sz="2800" dirty="0"/>
              <a:t>supported</a:t>
            </a:r>
            <a:r>
              <a:rPr sz="2800" spc="-55" dirty="0"/>
              <a:t> </a:t>
            </a:r>
            <a:r>
              <a:rPr sz="2800" spc="-10" dirty="0"/>
              <a:t>research</a:t>
            </a:r>
            <a:r>
              <a:rPr sz="2800" spc="-55" dirty="0"/>
              <a:t> </a:t>
            </a:r>
            <a:r>
              <a:rPr sz="2800" dirty="0"/>
              <a:t>(2006</a:t>
            </a:r>
            <a:r>
              <a:rPr sz="2800" spc="-40" dirty="0"/>
              <a:t> </a:t>
            </a:r>
            <a:r>
              <a:rPr sz="2800" dirty="0"/>
              <a:t>‐</a:t>
            </a:r>
            <a:r>
              <a:rPr sz="2800" spc="-50" dirty="0"/>
              <a:t> </a:t>
            </a:r>
            <a:r>
              <a:rPr sz="2800" spc="-10" dirty="0"/>
              <a:t>2017)</a:t>
            </a:r>
            <a:endParaRPr sz="28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514600" y="1875282"/>
            <a:ext cx="5172710" cy="76962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1583690" marR="197485" indent="-1378585">
              <a:lnSpc>
                <a:spcPct val="100000"/>
              </a:lnSpc>
              <a:spcBef>
                <a:spcPts val="21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Lincoln,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Tom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Clemente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457200" y="45720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685800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2361" y="752856"/>
              <a:ext cx="7268845" cy="5447665"/>
            </a:xfrm>
            <a:custGeom>
              <a:avLst/>
              <a:gdLst/>
              <a:ahLst/>
              <a:cxnLst/>
              <a:rect l="l" t="t" r="r" b="b"/>
              <a:pathLst>
                <a:path w="7268845" h="5447665">
                  <a:moveTo>
                    <a:pt x="7268718" y="5447538"/>
                  </a:moveTo>
                  <a:lnTo>
                    <a:pt x="7268718" y="0"/>
                  </a:lnTo>
                  <a:lnTo>
                    <a:pt x="0" y="0"/>
                  </a:lnTo>
                  <a:lnTo>
                    <a:pt x="0" y="5447538"/>
                  </a:lnTo>
                  <a:lnTo>
                    <a:pt x="7268718" y="544753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2361" y="552069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2361" y="483870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2361" y="4158234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2361" y="3477005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5151853" y="0"/>
                  </a:lnTo>
                </a:path>
                <a:path w="7268845">
                  <a:moveTo>
                    <a:pt x="5243295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2361" y="2796539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2361" y="211455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823721" y="0"/>
                  </a:lnTo>
                </a:path>
                <a:path w="7268845">
                  <a:moveTo>
                    <a:pt x="604266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2361" y="1434846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397001" y="0"/>
                  </a:lnTo>
                </a:path>
                <a:path w="7268845">
                  <a:moveTo>
                    <a:pt x="7102602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35351" y="752856"/>
              <a:ext cx="6205855" cy="0"/>
            </a:xfrm>
            <a:custGeom>
              <a:avLst/>
              <a:gdLst/>
              <a:ahLst/>
              <a:cxnLst/>
              <a:rect l="l" t="t" r="r" b="b"/>
              <a:pathLst>
                <a:path w="6205855">
                  <a:moveTo>
                    <a:pt x="0" y="0"/>
                  </a:moveTo>
                  <a:lnTo>
                    <a:pt x="62057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2355" y="752833"/>
              <a:ext cx="7268845" cy="5447665"/>
            </a:xfrm>
            <a:custGeom>
              <a:avLst/>
              <a:gdLst/>
              <a:ahLst/>
              <a:cxnLst/>
              <a:rect l="l" t="t" r="r" b="b"/>
              <a:pathLst>
                <a:path w="7268845" h="5447665">
                  <a:moveTo>
                    <a:pt x="0" y="0"/>
                  </a:moveTo>
                  <a:lnTo>
                    <a:pt x="7268688" y="0"/>
                  </a:lnTo>
                  <a:lnTo>
                    <a:pt x="7268688" y="5447345"/>
                  </a:lnTo>
                  <a:lnTo>
                    <a:pt x="0" y="5447345"/>
                  </a:lnTo>
                  <a:lnTo>
                    <a:pt x="0" y="0"/>
                  </a:lnTo>
                </a:path>
              </a:pathLst>
            </a:custGeom>
            <a:ln w="1362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2361" y="841247"/>
              <a:ext cx="0" cy="5359400"/>
            </a:xfrm>
            <a:custGeom>
              <a:avLst/>
              <a:gdLst/>
              <a:ahLst/>
              <a:cxnLst/>
              <a:rect l="l" t="t" r="r" b="b"/>
              <a:pathLst>
                <a:path h="5359400">
                  <a:moveTo>
                    <a:pt x="0" y="0"/>
                  </a:moveTo>
                  <a:lnTo>
                    <a:pt x="0" y="5359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31975" y="620039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1975" y="55206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31975" y="483870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1975" y="415823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1975" y="347700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31975" y="279653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31975" y="211455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1975" y="143484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2361" y="6200394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2361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16252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6090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0479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94868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93335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37226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81115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25767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69657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812023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56676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18834" y="3927220"/>
              <a:ext cx="5152390" cy="2160270"/>
            </a:xfrm>
            <a:custGeom>
              <a:avLst/>
              <a:gdLst/>
              <a:ahLst/>
              <a:cxnLst/>
              <a:rect l="l" t="t" r="r" b="b"/>
              <a:pathLst>
                <a:path w="5152390" h="2160270">
                  <a:moveTo>
                    <a:pt x="0" y="2160194"/>
                  </a:moveTo>
                  <a:lnTo>
                    <a:pt x="1288540" y="2036750"/>
                  </a:lnTo>
                  <a:lnTo>
                    <a:pt x="2574789" y="1624522"/>
                  </a:lnTo>
                  <a:lnTo>
                    <a:pt x="3863318" y="893794"/>
                  </a:lnTo>
                  <a:lnTo>
                    <a:pt x="5151859" y="0"/>
                  </a:lnTo>
                </a:path>
              </a:pathLst>
            </a:custGeom>
            <a:ln w="2777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18834" y="1131531"/>
              <a:ext cx="7176134" cy="4959985"/>
            </a:xfrm>
            <a:custGeom>
              <a:avLst/>
              <a:gdLst/>
              <a:ahLst/>
              <a:cxnLst/>
              <a:rect l="l" t="t" r="r" b="b"/>
              <a:pathLst>
                <a:path w="7176134" h="4959985">
                  <a:moveTo>
                    <a:pt x="0" y="4959688"/>
                  </a:moveTo>
                  <a:lnTo>
                    <a:pt x="1288540" y="4758528"/>
                  </a:lnTo>
                  <a:lnTo>
                    <a:pt x="2574789" y="4170277"/>
                  </a:lnTo>
                  <a:lnTo>
                    <a:pt x="3863318" y="3250587"/>
                  </a:lnTo>
                  <a:lnTo>
                    <a:pt x="5151859" y="2301155"/>
                  </a:lnTo>
                  <a:lnTo>
                    <a:pt x="6531842" y="736832"/>
                  </a:lnTo>
                  <a:lnTo>
                    <a:pt x="7175730" y="0"/>
                  </a:lnTo>
                </a:path>
              </a:pathLst>
            </a:custGeom>
            <a:ln w="27340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18834" y="809215"/>
              <a:ext cx="7176134" cy="5276850"/>
            </a:xfrm>
            <a:custGeom>
              <a:avLst/>
              <a:gdLst/>
              <a:ahLst/>
              <a:cxnLst/>
              <a:rect l="l" t="t" r="r" b="b"/>
              <a:pathLst>
                <a:path w="7176134" h="5276850">
                  <a:moveTo>
                    <a:pt x="0" y="5276670"/>
                  </a:moveTo>
                  <a:lnTo>
                    <a:pt x="1288540" y="5047313"/>
                  </a:lnTo>
                  <a:lnTo>
                    <a:pt x="2574789" y="4453742"/>
                  </a:lnTo>
                  <a:lnTo>
                    <a:pt x="3863318" y="3516508"/>
                  </a:lnTo>
                  <a:lnTo>
                    <a:pt x="5151859" y="2413932"/>
                  </a:lnTo>
                  <a:lnTo>
                    <a:pt x="6531842" y="733015"/>
                  </a:lnTo>
                  <a:lnTo>
                    <a:pt x="7175730" y="0"/>
                  </a:lnTo>
                </a:path>
              </a:pathLst>
            </a:custGeom>
            <a:ln w="27271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18834" y="985236"/>
              <a:ext cx="7176134" cy="5095875"/>
            </a:xfrm>
            <a:custGeom>
              <a:avLst/>
              <a:gdLst/>
              <a:ahLst/>
              <a:cxnLst/>
              <a:rect l="l" t="t" r="r" b="b"/>
              <a:pathLst>
                <a:path w="7176134" h="5095875">
                  <a:moveTo>
                    <a:pt x="0" y="5095315"/>
                  </a:moveTo>
                  <a:lnTo>
                    <a:pt x="1288540" y="4832440"/>
                  </a:lnTo>
                  <a:lnTo>
                    <a:pt x="2574789" y="4135230"/>
                  </a:lnTo>
                  <a:lnTo>
                    <a:pt x="3863318" y="3092082"/>
                  </a:lnTo>
                  <a:lnTo>
                    <a:pt x="5151859" y="2093132"/>
                  </a:lnTo>
                  <a:lnTo>
                    <a:pt x="6531842" y="602721"/>
                  </a:lnTo>
                  <a:lnTo>
                    <a:pt x="7175730" y="0"/>
                  </a:lnTo>
                </a:path>
              </a:pathLst>
            </a:custGeom>
            <a:ln w="27311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2355" y="603635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102109"/>
                  </a:moveTo>
                  <a:lnTo>
                    <a:pt x="0" y="51048"/>
                  </a:lnTo>
                  <a:lnTo>
                    <a:pt x="46478" y="0"/>
                  </a:lnTo>
                  <a:lnTo>
                    <a:pt x="92957" y="51048"/>
                  </a:lnTo>
                  <a:lnTo>
                    <a:pt x="46478" y="102109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72355" y="603635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51048"/>
                  </a:lnTo>
                  <a:lnTo>
                    <a:pt x="46478" y="102109"/>
                  </a:lnTo>
                  <a:lnTo>
                    <a:pt x="0" y="51048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60896" y="5912923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102109"/>
                  </a:moveTo>
                  <a:lnTo>
                    <a:pt x="0" y="51048"/>
                  </a:lnTo>
                  <a:lnTo>
                    <a:pt x="46478" y="0"/>
                  </a:lnTo>
                  <a:lnTo>
                    <a:pt x="92957" y="51048"/>
                  </a:lnTo>
                  <a:lnTo>
                    <a:pt x="46478" y="102109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60896" y="5912923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51048"/>
                  </a:lnTo>
                  <a:lnTo>
                    <a:pt x="46478" y="102109"/>
                  </a:lnTo>
                  <a:lnTo>
                    <a:pt x="0" y="51048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0418" y="5493967"/>
              <a:ext cx="107176" cy="1155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8961" y="4763229"/>
              <a:ext cx="106407" cy="11555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7492" y="3869436"/>
              <a:ext cx="106402" cy="11631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372355" y="604017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72355" y="604017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60896" y="583901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60896" y="583901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7145" y="5250761"/>
              <a:ext cx="92710" cy="100965"/>
            </a:xfrm>
            <a:custGeom>
              <a:avLst/>
              <a:gdLst/>
              <a:ahLst/>
              <a:cxnLst/>
              <a:rect l="l" t="t" r="r" b="b"/>
              <a:pathLst>
                <a:path w="92710" h="100964">
                  <a:moveTo>
                    <a:pt x="92205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2205" y="0"/>
                  </a:lnTo>
                  <a:lnTo>
                    <a:pt x="92205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47145" y="5250761"/>
              <a:ext cx="92710" cy="100965"/>
            </a:xfrm>
            <a:custGeom>
              <a:avLst/>
              <a:gdLst/>
              <a:ahLst/>
              <a:cxnLst/>
              <a:rect l="l" t="t" r="r" b="b"/>
              <a:pathLst>
                <a:path w="92710" h="100964">
                  <a:moveTo>
                    <a:pt x="0" y="0"/>
                  </a:moveTo>
                  <a:lnTo>
                    <a:pt x="92205" y="0"/>
                  </a:lnTo>
                  <a:lnTo>
                    <a:pt x="92205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6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235686" y="4331056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235686" y="4331056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524215" y="3381638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24215" y="3381638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903433" y="1817302"/>
              <a:ext cx="92710" cy="100330"/>
            </a:xfrm>
            <a:custGeom>
              <a:avLst/>
              <a:gdLst/>
              <a:ahLst/>
              <a:cxnLst/>
              <a:rect l="l" t="t" r="r" b="b"/>
              <a:pathLst>
                <a:path w="92709" h="100330">
                  <a:moveTo>
                    <a:pt x="92205" y="99821"/>
                  </a:moveTo>
                  <a:lnTo>
                    <a:pt x="0" y="99821"/>
                  </a:lnTo>
                  <a:lnTo>
                    <a:pt x="0" y="0"/>
                  </a:lnTo>
                  <a:lnTo>
                    <a:pt x="92205" y="0"/>
                  </a:lnTo>
                  <a:lnTo>
                    <a:pt x="92205" y="99821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03433" y="1817302"/>
              <a:ext cx="92710" cy="100330"/>
            </a:xfrm>
            <a:custGeom>
              <a:avLst/>
              <a:gdLst/>
              <a:ahLst/>
              <a:cxnLst/>
              <a:rect l="l" t="t" r="r" b="b"/>
              <a:pathLst>
                <a:path w="92709" h="100330">
                  <a:moveTo>
                    <a:pt x="0" y="0"/>
                  </a:moveTo>
                  <a:lnTo>
                    <a:pt x="92205" y="0"/>
                  </a:lnTo>
                  <a:lnTo>
                    <a:pt x="92205" y="99821"/>
                  </a:lnTo>
                  <a:lnTo>
                    <a:pt x="0" y="99821"/>
                  </a:lnTo>
                  <a:lnTo>
                    <a:pt x="0" y="0"/>
                  </a:lnTo>
                  <a:close/>
                </a:path>
              </a:pathLst>
            </a:custGeom>
            <a:ln w="1340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48086" y="1080483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5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548086" y="1080483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5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72355" y="6034838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72355" y="6034838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660896" y="5805480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660896" y="5805480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47145" y="5211896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93721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3721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947145" y="5211896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46478" y="0"/>
                  </a:moveTo>
                  <a:lnTo>
                    <a:pt x="93721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7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35686" y="42746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235686" y="42746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7490" y="3165374"/>
              <a:ext cx="106407" cy="1155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1361" y="751442"/>
              <a:ext cx="106407" cy="11555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372355" y="602950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51048"/>
                  </a:moveTo>
                  <a:lnTo>
                    <a:pt x="0" y="0"/>
                  </a:lnTo>
                </a:path>
                <a:path w="93344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4" h="102235">
                  <a:moveTo>
                    <a:pt x="46478" y="51048"/>
                  </a:moveTo>
                  <a:lnTo>
                    <a:pt x="0" y="102096"/>
                  </a:lnTo>
                </a:path>
                <a:path w="93344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660896" y="5766629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51048"/>
                  </a:moveTo>
                  <a:lnTo>
                    <a:pt x="0" y="0"/>
                  </a:lnTo>
                </a:path>
                <a:path w="93344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4" h="102235">
                  <a:moveTo>
                    <a:pt x="46478" y="51048"/>
                  </a:moveTo>
                  <a:lnTo>
                    <a:pt x="0" y="102096"/>
                  </a:lnTo>
                </a:path>
                <a:path w="93344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947145" y="5069419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46478" y="51048"/>
                  </a:moveTo>
                  <a:lnTo>
                    <a:pt x="0" y="0"/>
                  </a:lnTo>
                </a:path>
                <a:path w="93979" h="102235">
                  <a:moveTo>
                    <a:pt x="46478" y="51048"/>
                  </a:moveTo>
                  <a:lnTo>
                    <a:pt x="93721" y="102096"/>
                  </a:lnTo>
                </a:path>
                <a:path w="93979" h="102235">
                  <a:moveTo>
                    <a:pt x="46478" y="51048"/>
                  </a:moveTo>
                  <a:lnTo>
                    <a:pt x="0" y="102096"/>
                  </a:lnTo>
                </a:path>
                <a:path w="93979" h="102235">
                  <a:moveTo>
                    <a:pt x="46478" y="51048"/>
                  </a:moveTo>
                  <a:lnTo>
                    <a:pt x="93721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235686" y="4026271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51048"/>
                  </a:moveTo>
                  <a:lnTo>
                    <a:pt x="0" y="0"/>
                  </a:lnTo>
                </a:path>
                <a:path w="93345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5">
                  <a:moveTo>
                    <a:pt x="46478" y="51048"/>
                  </a:moveTo>
                  <a:lnTo>
                    <a:pt x="0" y="102096"/>
                  </a:lnTo>
                </a:path>
                <a:path w="93345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524227" y="3027321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51048"/>
                  </a:moveTo>
                  <a:lnTo>
                    <a:pt x="0" y="0"/>
                  </a:lnTo>
                </a:path>
                <a:path w="93345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5">
                  <a:moveTo>
                    <a:pt x="46478" y="51048"/>
                  </a:moveTo>
                  <a:lnTo>
                    <a:pt x="0" y="102096"/>
                  </a:lnTo>
                </a:path>
                <a:path w="93345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903433" y="1587945"/>
              <a:ext cx="93980" cy="51435"/>
            </a:xfrm>
            <a:custGeom>
              <a:avLst/>
              <a:gdLst/>
              <a:ahLst/>
              <a:cxnLst/>
              <a:rect l="l" t="t" r="r" b="b"/>
              <a:pathLst>
                <a:path w="93979" h="51435">
                  <a:moveTo>
                    <a:pt x="47242" y="0"/>
                  </a:moveTo>
                  <a:lnTo>
                    <a:pt x="93721" y="51048"/>
                  </a:lnTo>
                </a:path>
                <a:path w="93979" h="51435">
                  <a:moveTo>
                    <a:pt x="47242" y="0"/>
                  </a:moveTo>
                  <a:lnTo>
                    <a:pt x="0" y="51048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548085" y="9341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4">
                  <a:moveTo>
                    <a:pt x="46478" y="51048"/>
                  </a:moveTo>
                  <a:lnTo>
                    <a:pt x="0" y="0"/>
                  </a:lnTo>
                </a:path>
                <a:path w="93345" h="102234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4">
                  <a:moveTo>
                    <a:pt x="46478" y="51048"/>
                  </a:moveTo>
                  <a:lnTo>
                    <a:pt x="0" y="102096"/>
                  </a:lnTo>
                </a:path>
                <a:path w="93345" h="102234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1075436" y="6088703"/>
            <a:ext cx="21082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30" dirty="0">
                <a:latin typeface="Arial"/>
                <a:cs typeface="Arial"/>
              </a:rPr>
              <a:t>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02265" y="5408282"/>
            <a:ext cx="2838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45" dirty="0">
                <a:latin typeface="Arial"/>
                <a:cs typeface="Arial"/>
              </a:rPr>
              <a:t>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28296" y="4726252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100.0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8296" y="404656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150.0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28296" y="336453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200.0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28296" y="268484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250.0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28296" y="200281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300.0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28296" y="1322389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350.0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40996" y="666911"/>
            <a:ext cx="3327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150" spc="-70" dirty="0">
                <a:latin typeface="Arial"/>
                <a:cs typeface="Arial"/>
              </a:rPr>
              <a:t>400.0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900000">
            <a:off x="966627" y="6517587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4/16/13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8900000">
            <a:off x="1611386" y="6519356"/>
            <a:ext cx="484994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4/23/13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8900000">
            <a:off x="2255127" y="6517685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4/30/13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8900000">
            <a:off x="2960470" y="6488253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5/7/13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8900000">
            <a:off x="3541451" y="6517670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5/14/13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8900000">
            <a:off x="4186446" y="6519052"/>
            <a:ext cx="484388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5/21/13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8900000">
            <a:off x="4829748" y="6517570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5/28/13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8900000">
            <a:off x="5536567" y="6488109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6/4/13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8900000">
            <a:off x="6118740" y="6518931"/>
            <a:ext cx="484388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6/11/13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8900000">
            <a:off x="6762042" y="6517449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6/18/13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8900000">
            <a:off x="7406048" y="6517624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6/25/13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8900000">
            <a:off x="8112760" y="6488050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7/2/13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848859" y="6897949"/>
            <a:ext cx="3162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45" dirty="0">
                <a:latin typeface="Arial"/>
                <a:cs typeface="Arial"/>
              </a:rPr>
              <a:t>Date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38255" y="2642570"/>
            <a:ext cx="189230" cy="167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150" b="1" dirty="0">
                <a:latin typeface="Arial"/>
                <a:cs typeface="Arial"/>
              </a:rPr>
              <a:t>Average</a:t>
            </a:r>
            <a:r>
              <a:rPr sz="1150" b="1" spc="-2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Fish</a:t>
            </a:r>
            <a:r>
              <a:rPr sz="1150" b="1" spc="-1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weight</a:t>
            </a:r>
            <a:r>
              <a:rPr sz="1150" b="1" spc="-35" dirty="0">
                <a:latin typeface="Arial"/>
                <a:cs typeface="Arial"/>
              </a:rPr>
              <a:t> </a:t>
            </a:r>
            <a:r>
              <a:rPr sz="1150" b="1" spc="-25" dirty="0">
                <a:latin typeface="Arial"/>
                <a:cs typeface="Arial"/>
              </a:rPr>
              <a:t>(g)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2" name="object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80683" y="3096036"/>
            <a:ext cx="311785" cy="752475"/>
            <a:chOff x="8780683" y="3096036"/>
            <a:chExt cx="311785" cy="752475"/>
          </a:xfrm>
        </p:grpSpPr>
        <p:sp>
          <p:nvSpPr>
            <p:cNvPr id="103" name="object 103"/>
            <p:cNvSpPr/>
            <p:nvPr/>
          </p:nvSpPr>
          <p:spPr>
            <a:xfrm>
              <a:off x="8794970" y="3146947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9581" y="3096036"/>
              <a:ext cx="94235" cy="101835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794970" y="3364108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896319" y="3319923"/>
              <a:ext cx="79375" cy="86360"/>
            </a:xfrm>
            <a:custGeom>
              <a:avLst/>
              <a:gdLst/>
              <a:ahLst/>
              <a:cxnLst/>
              <a:rect l="l" t="t" r="r" b="b"/>
              <a:pathLst>
                <a:path w="79375" h="86360">
                  <a:moveTo>
                    <a:pt x="79243" y="86108"/>
                  </a:moveTo>
                  <a:lnTo>
                    <a:pt x="0" y="86108"/>
                  </a:lnTo>
                  <a:lnTo>
                    <a:pt x="0" y="0"/>
                  </a:lnTo>
                  <a:lnTo>
                    <a:pt x="79243" y="0"/>
                  </a:lnTo>
                  <a:lnTo>
                    <a:pt x="79243" y="86108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896319" y="3319923"/>
              <a:ext cx="79375" cy="86360"/>
            </a:xfrm>
            <a:custGeom>
              <a:avLst/>
              <a:gdLst/>
              <a:ahLst/>
              <a:cxnLst/>
              <a:rect l="l" t="t" r="r" b="b"/>
              <a:pathLst>
                <a:path w="79375" h="86360">
                  <a:moveTo>
                    <a:pt x="0" y="0"/>
                  </a:moveTo>
                  <a:lnTo>
                    <a:pt x="79243" y="0"/>
                  </a:lnTo>
                  <a:lnTo>
                    <a:pt x="79243" y="86108"/>
                  </a:lnTo>
                  <a:lnTo>
                    <a:pt x="0" y="86108"/>
                  </a:lnTo>
                  <a:lnTo>
                    <a:pt x="0" y="0"/>
                  </a:lnTo>
                  <a:close/>
                </a:path>
              </a:pathLst>
            </a:custGeom>
            <a:ln w="1339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794970" y="3580511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89581" y="3529600"/>
              <a:ext cx="94235" cy="10183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8794970" y="3796913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896307" y="3753486"/>
              <a:ext cx="81280" cy="87630"/>
            </a:xfrm>
            <a:custGeom>
              <a:avLst/>
              <a:gdLst/>
              <a:ahLst/>
              <a:cxnLst/>
              <a:rect l="l" t="t" r="r" b="b"/>
              <a:pathLst>
                <a:path w="81279" h="87629">
                  <a:moveTo>
                    <a:pt x="40391" y="43426"/>
                  </a:moveTo>
                  <a:lnTo>
                    <a:pt x="0" y="0"/>
                  </a:lnTo>
                </a:path>
                <a:path w="81279" h="87629">
                  <a:moveTo>
                    <a:pt x="40391" y="43426"/>
                  </a:moveTo>
                  <a:lnTo>
                    <a:pt x="80783" y="87625"/>
                  </a:lnTo>
                </a:path>
                <a:path w="81279" h="87629">
                  <a:moveTo>
                    <a:pt x="40391" y="43426"/>
                  </a:moveTo>
                  <a:lnTo>
                    <a:pt x="0" y="87625"/>
                  </a:lnTo>
                </a:path>
                <a:path w="81279" h="87629">
                  <a:moveTo>
                    <a:pt x="40391" y="43426"/>
                  </a:moveTo>
                  <a:lnTo>
                    <a:pt x="80783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8750045" y="3043427"/>
            <a:ext cx="756920" cy="86677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58775">
              <a:lnSpc>
                <a:spcPct val="100000"/>
              </a:lnSpc>
              <a:spcBef>
                <a:spcPts val="135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20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30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25"/>
              </a:spcBef>
            </a:pPr>
            <a:r>
              <a:rPr sz="1150" spc="-50" dirty="0">
                <a:latin typeface="Arial"/>
                <a:cs typeface="Arial"/>
              </a:rPr>
              <a:t>diet</a:t>
            </a:r>
            <a:r>
              <a:rPr sz="1150" spc="-1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</p:txBody>
      </p:sp>
      <p:pic>
        <p:nvPicPr>
          <p:cNvPr id="113" name="object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7152" y="3197351"/>
            <a:ext cx="3529584" cy="405384"/>
          </a:xfrm>
          <a:prstGeom prst="rect">
            <a:avLst/>
          </a:prstGeom>
        </p:spPr>
      </p:pic>
      <p:sp>
        <p:nvSpPr>
          <p:cNvPr id="114" name="object 114"/>
          <p:cNvSpPr txBox="1"/>
          <p:nvPr/>
        </p:nvSpPr>
        <p:spPr>
          <a:xfrm>
            <a:off x="1966214" y="3218180"/>
            <a:ext cx="27901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Zero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fishmeal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5" name="object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426" y="884364"/>
            <a:ext cx="6721475" cy="2616835"/>
            <a:chOff x="1761426" y="884364"/>
            <a:chExt cx="6721475" cy="2616835"/>
          </a:xfrm>
        </p:grpSpPr>
        <p:sp>
          <p:nvSpPr>
            <p:cNvPr id="116" name="object 116"/>
            <p:cNvSpPr/>
            <p:nvPr/>
          </p:nvSpPr>
          <p:spPr>
            <a:xfrm>
              <a:off x="1769364" y="892301"/>
              <a:ext cx="6705600" cy="2608580"/>
            </a:xfrm>
            <a:custGeom>
              <a:avLst/>
              <a:gdLst/>
              <a:ahLst/>
              <a:cxnLst/>
              <a:rect l="l" t="t" r="r" b="b"/>
              <a:pathLst>
                <a:path w="6705600" h="2608579">
                  <a:moveTo>
                    <a:pt x="4335018" y="2508504"/>
                  </a:moveTo>
                  <a:lnTo>
                    <a:pt x="4235196" y="2408682"/>
                  </a:lnTo>
                  <a:lnTo>
                    <a:pt x="4235196" y="2458212"/>
                  </a:lnTo>
                  <a:lnTo>
                    <a:pt x="3420618" y="2458212"/>
                  </a:lnTo>
                  <a:lnTo>
                    <a:pt x="3420618" y="2558796"/>
                  </a:lnTo>
                  <a:lnTo>
                    <a:pt x="4235196" y="2558796"/>
                  </a:lnTo>
                  <a:lnTo>
                    <a:pt x="4235196" y="2608326"/>
                  </a:lnTo>
                  <a:lnTo>
                    <a:pt x="4335018" y="2508504"/>
                  </a:lnTo>
                  <a:close/>
                </a:path>
                <a:path w="6705600" h="2608579">
                  <a:moveTo>
                    <a:pt x="6705587" y="0"/>
                  </a:moveTo>
                  <a:lnTo>
                    <a:pt x="0" y="0"/>
                  </a:lnTo>
                  <a:lnTo>
                    <a:pt x="0" y="707898"/>
                  </a:lnTo>
                  <a:lnTo>
                    <a:pt x="6705587" y="707898"/>
                  </a:lnTo>
                  <a:lnTo>
                    <a:pt x="6705587" y="0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69364" y="892302"/>
              <a:ext cx="6705600" cy="708025"/>
            </a:xfrm>
            <a:custGeom>
              <a:avLst/>
              <a:gdLst/>
              <a:ahLst/>
              <a:cxnLst/>
              <a:rect l="l" t="t" r="r" b="b"/>
              <a:pathLst>
                <a:path w="6705600" h="708025">
                  <a:moveTo>
                    <a:pt x="0" y="707897"/>
                  </a:moveTo>
                  <a:lnTo>
                    <a:pt x="0" y="0"/>
                  </a:lnTo>
                  <a:lnTo>
                    <a:pt x="6705600" y="0"/>
                  </a:lnTo>
                  <a:lnTo>
                    <a:pt x="6705600" y="707897"/>
                  </a:lnTo>
                  <a:lnTo>
                    <a:pt x="0" y="70789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>
            <a:spLocks noGrp="1"/>
          </p:cNvSpPr>
          <p:nvPr>
            <p:ph type="title"/>
          </p:nvPr>
        </p:nvSpPr>
        <p:spPr>
          <a:xfrm>
            <a:off x="1895348" y="910082"/>
            <a:ext cx="64522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8655" marR="5080" indent="-656590">
              <a:lnSpc>
                <a:spcPct val="100000"/>
              </a:lnSpc>
              <a:spcBef>
                <a:spcPts val="95"/>
              </a:spcBef>
            </a:pPr>
            <a:r>
              <a:rPr sz="2000" dirty="0"/>
              <a:t>NOAA</a:t>
            </a:r>
            <a:r>
              <a:rPr sz="2000" spc="-55" dirty="0"/>
              <a:t> </a:t>
            </a:r>
            <a:r>
              <a:rPr sz="2000" spc="-10" dirty="0"/>
              <a:t>Saltonstall‐Kennedy‐supported</a:t>
            </a:r>
            <a:r>
              <a:rPr sz="2000" spc="-30" dirty="0"/>
              <a:t> </a:t>
            </a:r>
            <a:r>
              <a:rPr sz="2000" spc="-10" dirty="0"/>
              <a:t>research</a:t>
            </a:r>
            <a:r>
              <a:rPr sz="2000" spc="-30" dirty="0"/>
              <a:t> </a:t>
            </a:r>
            <a:r>
              <a:rPr sz="2000" dirty="0"/>
              <a:t>(2011</a:t>
            </a:r>
            <a:r>
              <a:rPr sz="2000" spc="-50" dirty="0"/>
              <a:t> </a:t>
            </a:r>
            <a:r>
              <a:rPr sz="2000" dirty="0"/>
              <a:t>‐</a:t>
            </a:r>
            <a:r>
              <a:rPr sz="2000" spc="-55" dirty="0"/>
              <a:t> </a:t>
            </a:r>
            <a:r>
              <a:rPr sz="2000" spc="-10" dirty="0"/>
              <a:t>2012), </a:t>
            </a:r>
            <a:r>
              <a:rPr sz="2000" dirty="0"/>
              <a:t>in</a:t>
            </a:r>
            <a:r>
              <a:rPr sz="2000" spc="-35" dirty="0"/>
              <a:t> </a:t>
            </a:r>
            <a:r>
              <a:rPr sz="2000" spc="-10" dirty="0"/>
              <a:t>collaboration</a:t>
            </a:r>
            <a:r>
              <a:rPr sz="2000" spc="-35" dirty="0"/>
              <a:t> </a:t>
            </a:r>
            <a:r>
              <a:rPr sz="2000" dirty="0"/>
              <a:t>with</a:t>
            </a:r>
            <a:r>
              <a:rPr sz="2000" spc="-30" dirty="0"/>
              <a:t> </a:t>
            </a:r>
            <a:r>
              <a:rPr sz="2000" dirty="0"/>
              <a:t>Dr</a:t>
            </a:r>
            <a:r>
              <a:rPr sz="2000" spc="-35" dirty="0"/>
              <a:t> </a:t>
            </a:r>
            <a:r>
              <a:rPr sz="2000" dirty="0"/>
              <a:t>Rick</a:t>
            </a:r>
            <a:r>
              <a:rPr sz="2000" spc="-35" dirty="0"/>
              <a:t> </a:t>
            </a:r>
            <a:r>
              <a:rPr sz="2000" spc="-10" dirty="0"/>
              <a:t>Barrows,</a:t>
            </a:r>
            <a:r>
              <a:rPr sz="2000" spc="-30" dirty="0"/>
              <a:t> </a:t>
            </a:r>
            <a:r>
              <a:rPr sz="2000" spc="-10" dirty="0"/>
              <a:t>USDA‐ARS</a:t>
            </a:r>
            <a:endParaRPr sz="2000"/>
          </a:p>
        </p:txBody>
      </p:sp>
      <p:grpSp>
        <p:nvGrpSpPr>
          <p:cNvPr id="119" name="object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91321" y="1773745"/>
            <a:ext cx="5228590" cy="841375"/>
            <a:chOff x="2191321" y="1773745"/>
            <a:chExt cx="5228590" cy="841375"/>
          </a:xfrm>
        </p:grpSpPr>
        <p:sp>
          <p:nvSpPr>
            <p:cNvPr id="120" name="object 120"/>
            <p:cNvSpPr/>
            <p:nvPr/>
          </p:nvSpPr>
          <p:spPr>
            <a:xfrm>
              <a:off x="2196083" y="1778507"/>
              <a:ext cx="5219065" cy="831850"/>
            </a:xfrm>
            <a:custGeom>
              <a:avLst/>
              <a:gdLst/>
              <a:ahLst/>
              <a:cxnLst/>
              <a:rect l="l" t="t" r="r" b="b"/>
              <a:pathLst>
                <a:path w="5219065" h="831850">
                  <a:moveTo>
                    <a:pt x="5218938" y="831342"/>
                  </a:moveTo>
                  <a:lnTo>
                    <a:pt x="5218938" y="0"/>
                  </a:lnTo>
                  <a:lnTo>
                    <a:pt x="0" y="0"/>
                  </a:lnTo>
                  <a:lnTo>
                    <a:pt x="0" y="831342"/>
                  </a:lnTo>
                  <a:lnTo>
                    <a:pt x="5218938" y="8313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196083" y="1778507"/>
              <a:ext cx="5219065" cy="831850"/>
            </a:xfrm>
            <a:custGeom>
              <a:avLst/>
              <a:gdLst/>
              <a:ahLst/>
              <a:cxnLst/>
              <a:rect l="l" t="t" r="r" b="b"/>
              <a:pathLst>
                <a:path w="5219065" h="831850">
                  <a:moveTo>
                    <a:pt x="0" y="831342"/>
                  </a:moveTo>
                  <a:lnTo>
                    <a:pt x="0" y="0"/>
                  </a:lnTo>
                  <a:lnTo>
                    <a:pt x="5218938" y="0"/>
                  </a:lnTo>
                  <a:lnTo>
                    <a:pt x="5218938" y="831342"/>
                  </a:lnTo>
                  <a:lnTo>
                    <a:pt x="0" y="83134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2289301" y="1792478"/>
            <a:ext cx="50317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Total</a:t>
            </a:r>
            <a:r>
              <a:rPr sz="24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Fishmeal</a:t>
            </a:r>
            <a:r>
              <a:rPr sz="24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Replacement</a:t>
            </a:r>
            <a:r>
              <a:rPr sz="2400" b="1" spc="-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i="1" u="heavy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Food‐grade</a:t>
            </a:r>
            <a:r>
              <a:rPr sz="2400" b="1" i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Poultry</a:t>
            </a:r>
            <a:r>
              <a:rPr sz="2400" b="1" u="none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Meal,</a:t>
            </a:r>
            <a:r>
              <a:rPr sz="2400" b="1" u="none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plus</a:t>
            </a:r>
            <a:r>
              <a:rPr sz="2400" b="1" u="none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i="1" u="none" spc="-10" dirty="0">
                <a:solidFill>
                  <a:srgbClr val="002060"/>
                </a:solidFill>
                <a:latin typeface="Calibri"/>
                <a:cs typeface="Calibri"/>
              </a:rPr>
              <a:t>Spirulina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3" name="object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2437" y="452437"/>
            <a:ext cx="9161780" cy="6849109"/>
            <a:chOff x="452437" y="452437"/>
            <a:chExt cx="9161780" cy="6849109"/>
          </a:xfrm>
        </p:grpSpPr>
        <p:sp>
          <p:nvSpPr>
            <p:cNvPr id="124" name="object 12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43543" y="6480047"/>
              <a:ext cx="975360" cy="746759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1978152" y="384047"/>
                  </a:moveTo>
                  <a:lnTo>
                    <a:pt x="1978152" y="0"/>
                  </a:lnTo>
                  <a:lnTo>
                    <a:pt x="0" y="0"/>
                  </a:lnTo>
                  <a:lnTo>
                    <a:pt x="0" y="384047"/>
                  </a:lnTo>
                  <a:lnTo>
                    <a:pt x="1978152" y="384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0" y="384047"/>
                  </a:moveTo>
                  <a:lnTo>
                    <a:pt x="0" y="0"/>
                  </a:lnTo>
                  <a:lnTo>
                    <a:pt x="1978152" y="0"/>
                  </a:lnTo>
                  <a:lnTo>
                    <a:pt x="1978152" y="384047"/>
                  </a:lnTo>
                  <a:lnTo>
                    <a:pt x="0" y="38404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622808" y="476504"/>
            <a:ext cx="1648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8153400" cy="624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13140" y="3390180"/>
            <a:ext cx="892175" cy="11684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400" spc="-10" dirty="0"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505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745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520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3037" y="492823"/>
            <a:ext cx="6943725" cy="1148715"/>
            <a:chOff x="1443037" y="492823"/>
            <a:chExt cx="6943725" cy="1148715"/>
          </a:xfrm>
        </p:grpSpPr>
        <p:sp>
          <p:nvSpPr>
            <p:cNvPr id="5" name="object 5"/>
            <p:cNvSpPr/>
            <p:nvPr/>
          </p:nvSpPr>
          <p:spPr>
            <a:xfrm>
              <a:off x="1447800" y="497586"/>
              <a:ext cx="6934200" cy="1139190"/>
            </a:xfrm>
            <a:custGeom>
              <a:avLst/>
              <a:gdLst/>
              <a:ahLst/>
              <a:cxnLst/>
              <a:rect l="l" t="t" r="r" b="b"/>
              <a:pathLst>
                <a:path w="6934200" h="1139189">
                  <a:moveTo>
                    <a:pt x="6934200" y="1139190"/>
                  </a:moveTo>
                  <a:lnTo>
                    <a:pt x="6934200" y="0"/>
                  </a:lnTo>
                  <a:lnTo>
                    <a:pt x="0" y="0"/>
                  </a:lnTo>
                  <a:lnTo>
                    <a:pt x="0" y="1139190"/>
                  </a:lnTo>
                  <a:lnTo>
                    <a:pt x="6934200" y="1139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800" y="497586"/>
              <a:ext cx="6934200" cy="1139190"/>
            </a:xfrm>
            <a:custGeom>
              <a:avLst/>
              <a:gdLst/>
              <a:ahLst/>
              <a:cxnLst/>
              <a:rect l="l" t="t" r="r" b="b"/>
              <a:pathLst>
                <a:path w="6934200" h="1139189">
                  <a:moveTo>
                    <a:pt x="0" y="1139190"/>
                  </a:moveTo>
                  <a:lnTo>
                    <a:pt x="0" y="0"/>
                  </a:lnTo>
                  <a:lnTo>
                    <a:pt x="6934200" y="0"/>
                  </a:lnTo>
                  <a:lnTo>
                    <a:pt x="6934200" y="1139190"/>
                  </a:lnTo>
                  <a:lnTo>
                    <a:pt x="0" y="11391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12033" y="511556"/>
            <a:ext cx="4208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002060"/>
                </a:solidFill>
              </a:rPr>
              <a:t>Total</a:t>
            </a:r>
            <a:r>
              <a:rPr sz="2400" spc="-8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Fishmeal</a:t>
            </a:r>
            <a:r>
              <a:rPr sz="2400" spc="-85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Replacement</a:t>
            </a:r>
            <a:r>
              <a:rPr sz="2400" spc="-70" dirty="0">
                <a:solidFill>
                  <a:srgbClr val="002060"/>
                </a:solidFill>
              </a:rPr>
              <a:t> </a:t>
            </a:r>
            <a:r>
              <a:rPr sz="2400" spc="-20" dirty="0">
                <a:solidFill>
                  <a:srgbClr val="002060"/>
                </a:solidFill>
              </a:rPr>
              <a:t>with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866239" y="877316"/>
            <a:ext cx="6095365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i="1" u="heavy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Feed‐grade</a:t>
            </a:r>
            <a:r>
              <a:rPr sz="2400" b="1" i="1" u="none" spc="-9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Poultry</a:t>
            </a:r>
            <a:r>
              <a:rPr sz="2400" b="1" u="none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Meal,</a:t>
            </a:r>
            <a:r>
              <a:rPr sz="2400" b="1" u="none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plus</a:t>
            </a:r>
            <a:r>
              <a:rPr sz="2400" b="1" u="none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trace</a:t>
            </a:r>
            <a:r>
              <a:rPr sz="2400" b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mineral</a:t>
            </a:r>
            <a:r>
              <a:rPr sz="2400" b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spc="-25" dirty="0">
                <a:solidFill>
                  <a:srgbClr val="002060"/>
                </a:solidFill>
                <a:latin typeface="Calibri"/>
                <a:cs typeface="Calibri"/>
              </a:rPr>
              <a:t>mix</a:t>
            </a:r>
            <a:endParaRPr sz="24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5"/>
              </a:spcBef>
            </a:pP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Mineral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Mix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Diets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1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0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3</a:t>
            </a:r>
            <a:r>
              <a:rPr sz="20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v</a:t>
            </a:r>
            <a:r>
              <a:rPr sz="20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control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9600" y="2207514"/>
            <a:ext cx="523875" cy="586105"/>
          </a:xfrm>
          <a:prstGeom prst="rect">
            <a:avLst/>
          </a:prstGeom>
          <a:solidFill>
            <a:srgbClr val="CCCCCC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b="1" spc="-50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400" b="1" spc="-50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3600" y="2146554"/>
            <a:ext cx="339090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5250" marR="87630" indent="137795">
              <a:lnSpc>
                <a:spcPct val="100000"/>
              </a:lnSpc>
              <a:spcBef>
                <a:spcPts val="245"/>
              </a:spcBef>
            </a:pPr>
            <a:r>
              <a:rPr sz="1800" i="1" dirty="0">
                <a:latin typeface="Calibri"/>
                <a:cs typeface="Calibri"/>
              </a:rPr>
              <a:t>S.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rivoliana</a:t>
            </a:r>
            <a:r>
              <a:rPr sz="1800" dirty="0">
                <a:latin typeface="Calibri"/>
                <a:cs typeface="Calibri"/>
              </a:rPr>
              <a:t>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four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tank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replicates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treatment,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=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fish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8382" y="3289046"/>
            <a:ext cx="18376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FISH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WEIGHTS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262" y="1677606"/>
            <a:ext cx="9159875" cy="417195"/>
            <a:chOff x="449262" y="1677606"/>
            <a:chExt cx="9159875" cy="417195"/>
          </a:xfrm>
        </p:grpSpPr>
        <p:sp>
          <p:nvSpPr>
            <p:cNvPr id="13" name="object 13"/>
            <p:cNvSpPr/>
            <p:nvPr/>
          </p:nvSpPr>
          <p:spPr>
            <a:xfrm>
              <a:off x="457200" y="1685544"/>
              <a:ext cx="9144000" cy="401320"/>
            </a:xfrm>
            <a:custGeom>
              <a:avLst/>
              <a:gdLst/>
              <a:ahLst/>
              <a:cxnLst/>
              <a:rect l="l" t="t" r="r" b="b"/>
              <a:pathLst>
                <a:path w="9144000" h="401319">
                  <a:moveTo>
                    <a:pt x="9144000" y="40081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400812"/>
                  </a:lnTo>
                  <a:lnTo>
                    <a:pt x="9144000" y="4008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200" y="1685544"/>
              <a:ext cx="9144000" cy="401320"/>
            </a:xfrm>
            <a:custGeom>
              <a:avLst/>
              <a:gdLst/>
              <a:ahLst/>
              <a:cxnLst/>
              <a:rect l="l" t="t" r="r" b="b"/>
              <a:pathLst>
                <a:path w="9144000" h="401319">
                  <a:moveTo>
                    <a:pt x="0" y="400812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400812"/>
                  </a:lnTo>
                  <a:lnTo>
                    <a:pt x="0" y="4008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57200" y="1685544"/>
            <a:ext cx="9144000" cy="4013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SK,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F3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Feed,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Rick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Barrows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(ret.)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2437" y="452437"/>
            <a:ext cx="9161780" cy="6849109"/>
            <a:chOff x="452437" y="452437"/>
            <a:chExt cx="9161780" cy="6849109"/>
          </a:xfrm>
        </p:grpSpPr>
        <p:sp>
          <p:nvSpPr>
            <p:cNvPr id="17" name="object 1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7"/>
              <a:ext cx="975360" cy="7467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1978152" y="384047"/>
                  </a:moveTo>
                  <a:lnTo>
                    <a:pt x="1978152" y="0"/>
                  </a:lnTo>
                  <a:lnTo>
                    <a:pt x="0" y="0"/>
                  </a:lnTo>
                  <a:lnTo>
                    <a:pt x="0" y="384047"/>
                  </a:lnTo>
                  <a:lnTo>
                    <a:pt x="1978152" y="384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0" y="384047"/>
                  </a:moveTo>
                  <a:lnTo>
                    <a:pt x="0" y="0"/>
                  </a:lnTo>
                  <a:lnTo>
                    <a:pt x="1978152" y="0"/>
                  </a:lnTo>
                  <a:lnTo>
                    <a:pt x="1978152" y="384047"/>
                  </a:lnTo>
                  <a:lnTo>
                    <a:pt x="0" y="38404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2808" y="476504"/>
            <a:ext cx="1648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1104"/>
            <a:ext cx="9144000" cy="68640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0800" y="4046220"/>
            <a:ext cx="4876800" cy="8305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707514" marR="161290" indent="-1539240">
              <a:lnSpc>
                <a:spcPct val="100000"/>
              </a:lnSpc>
              <a:spcBef>
                <a:spcPts val="204"/>
              </a:spcBef>
            </a:pPr>
            <a:r>
              <a:rPr sz="2400" b="1" spc="-25" dirty="0">
                <a:solidFill>
                  <a:srgbClr val="FFFF9A"/>
                </a:solidFill>
                <a:latin typeface="Calibri"/>
                <a:cs typeface="Calibri"/>
              </a:rPr>
              <a:t>Veramaris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+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9A"/>
                </a:solidFill>
                <a:latin typeface="Calibri"/>
                <a:cs typeface="Calibri"/>
              </a:rPr>
              <a:t>canola/flax</a:t>
            </a:r>
            <a:r>
              <a:rPr sz="2400" b="1" spc="-3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mix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@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8.3% (c.f.</a:t>
            </a:r>
            <a:r>
              <a:rPr sz="2400" b="1" spc="-8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fish</a:t>
            </a:r>
            <a:r>
              <a:rPr sz="2400" b="1" spc="-8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oil)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5000" y="2601467"/>
            <a:ext cx="624840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76860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Final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Trial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r>
              <a:rPr sz="2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40" dirty="0">
                <a:solidFill>
                  <a:srgbClr val="002060"/>
                </a:solidFill>
                <a:latin typeface="Calibri"/>
                <a:cs typeface="Calibri"/>
              </a:rPr>
              <a:t>Total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Fishoil</a:t>
            </a:r>
            <a:r>
              <a:rPr sz="28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Replacement</a:t>
            </a:r>
            <a:r>
              <a:rPr sz="2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206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4700" y="5801867"/>
            <a:ext cx="342900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Truly</a:t>
            </a:r>
            <a:r>
              <a:rPr sz="2800" b="1" spc="-10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Fish‐free</a:t>
            </a:r>
            <a:r>
              <a:rPr sz="2800" b="1" spc="-1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feeds?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040" y="6550152"/>
            <a:ext cx="1280159" cy="7650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510778" y="6606575"/>
            <a:ext cx="901700" cy="61531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0500" indent="-191135">
              <a:lnSpc>
                <a:spcPts val="2160"/>
              </a:lnSpc>
              <a:spcBef>
                <a:spcPts val="365"/>
              </a:spcBef>
            </a:pPr>
            <a:r>
              <a:rPr sz="1900" i="1" spc="-95" dirty="0">
                <a:solidFill>
                  <a:srgbClr val="FFFFFF"/>
                </a:solidFill>
                <a:latin typeface="Arial Black"/>
                <a:cs typeface="Arial Black"/>
              </a:rPr>
              <a:t>OCEAN </a:t>
            </a:r>
            <a:r>
              <a:rPr sz="1900" i="1" spc="-25" dirty="0">
                <a:solidFill>
                  <a:srgbClr val="FFFFFF"/>
                </a:solidFill>
                <a:latin typeface="Arial Black"/>
                <a:cs typeface="Arial Black"/>
              </a:rPr>
              <a:t>ERA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09927" y="1226819"/>
            <a:ext cx="6629400" cy="8305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1920" marR="120650" indent="357505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NOAA</a:t>
            </a:r>
            <a:r>
              <a:rPr sz="2400" spc="-35" dirty="0"/>
              <a:t> </a:t>
            </a:r>
            <a:r>
              <a:rPr sz="2400" dirty="0"/>
              <a:t>–</a:t>
            </a:r>
            <a:r>
              <a:rPr sz="2400" spc="-30" dirty="0"/>
              <a:t> </a:t>
            </a:r>
            <a:r>
              <a:rPr sz="2400" dirty="0"/>
              <a:t>SK</a:t>
            </a:r>
            <a:r>
              <a:rPr sz="2400" spc="-30" dirty="0"/>
              <a:t> </a:t>
            </a:r>
            <a:r>
              <a:rPr sz="2400" dirty="0"/>
              <a:t>2018</a:t>
            </a:r>
            <a:r>
              <a:rPr sz="2400" spc="-55" dirty="0"/>
              <a:t> </a:t>
            </a:r>
            <a:r>
              <a:rPr sz="2400" dirty="0"/>
              <a:t>‐</a:t>
            </a:r>
            <a:r>
              <a:rPr sz="2400" spc="-30" dirty="0"/>
              <a:t> </a:t>
            </a:r>
            <a:r>
              <a:rPr sz="2400" dirty="0"/>
              <a:t>2020,</a:t>
            </a:r>
            <a:r>
              <a:rPr sz="2400" spc="-45" dirty="0"/>
              <a:t> </a:t>
            </a:r>
            <a:r>
              <a:rPr sz="2400" dirty="0"/>
              <a:t>in</a:t>
            </a:r>
            <a:r>
              <a:rPr sz="2400" spc="-30" dirty="0"/>
              <a:t> </a:t>
            </a:r>
            <a:r>
              <a:rPr sz="2400" spc="-10" dirty="0"/>
              <a:t>collaboration</a:t>
            </a:r>
            <a:r>
              <a:rPr sz="2400" spc="-35" dirty="0"/>
              <a:t> </a:t>
            </a:r>
            <a:r>
              <a:rPr sz="2400" spc="-20" dirty="0"/>
              <a:t>with</a:t>
            </a:r>
            <a:r>
              <a:rPr sz="2400" spc="600" dirty="0"/>
              <a:t> </a:t>
            </a:r>
            <a:r>
              <a:rPr sz="2400" dirty="0"/>
              <a:t>F3</a:t>
            </a:r>
            <a:r>
              <a:rPr sz="2400" spc="-60" dirty="0"/>
              <a:t> </a:t>
            </a:r>
            <a:r>
              <a:rPr sz="2400" dirty="0"/>
              <a:t>–</a:t>
            </a:r>
            <a:r>
              <a:rPr sz="2400" spc="-40" dirty="0"/>
              <a:t> </a:t>
            </a:r>
            <a:r>
              <a:rPr sz="2400" dirty="0"/>
              <a:t>Future</a:t>
            </a:r>
            <a:r>
              <a:rPr sz="2400" spc="-45" dirty="0"/>
              <a:t> </a:t>
            </a:r>
            <a:r>
              <a:rPr sz="2400" dirty="0"/>
              <a:t>of</a:t>
            </a:r>
            <a:r>
              <a:rPr sz="2400" spc="-45" dirty="0"/>
              <a:t> </a:t>
            </a:r>
            <a:r>
              <a:rPr sz="2400" dirty="0"/>
              <a:t>Fish</a:t>
            </a:r>
            <a:r>
              <a:rPr sz="2400" spc="-50" dirty="0"/>
              <a:t> </a:t>
            </a:r>
            <a:r>
              <a:rPr sz="2400" dirty="0"/>
              <a:t>Feed,</a:t>
            </a:r>
            <a:r>
              <a:rPr sz="2400" spc="-45" dirty="0"/>
              <a:t> </a:t>
            </a:r>
            <a:r>
              <a:rPr sz="2400" dirty="0"/>
              <a:t>and</a:t>
            </a:r>
            <a:r>
              <a:rPr sz="2400" spc="-45" dirty="0"/>
              <a:t> </a:t>
            </a:r>
            <a:r>
              <a:rPr sz="2400" dirty="0"/>
              <a:t>Dr</a:t>
            </a:r>
            <a:r>
              <a:rPr sz="2400" spc="-50" dirty="0"/>
              <a:t> </a:t>
            </a:r>
            <a:r>
              <a:rPr sz="2400" dirty="0"/>
              <a:t>Rick</a:t>
            </a:r>
            <a:r>
              <a:rPr sz="2400" spc="-60" dirty="0"/>
              <a:t> </a:t>
            </a:r>
            <a:r>
              <a:rPr sz="2400" dirty="0"/>
              <a:t>Barrows</a:t>
            </a:r>
            <a:r>
              <a:rPr sz="2400" spc="-45" dirty="0"/>
              <a:t> </a:t>
            </a:r>
            <a:r>
              <a:rPr sz="2400" spc="-10" dirty="0"/>
              <a:t>(ret.)</a:t>
            </a:r>
            <a:endParaRPr sz="24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4301" y="1051560"/>
            <a:ext cx="6903084" cy="100584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macroalgae: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2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incentive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555" y="2449194"/>
            <a:ext cx="68910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Food,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feed,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fertilizer,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fuels,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footprint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(C)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3197352"/>
            <a:ext cx="9150350" cy="4117975"/>
            <a:chOff x="457200" y="3197352"/>
            <a:chExt cx="9150350" cy="4117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3197352"/>
              <a:ext cx="9137904" cy="4117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3073" y="6490716"/>
              <a:ext cx="1005624" cy="7970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6216" y="6484620"/>
              <a:ext cx="1015365" cy="809625"/>
            </a:xfrm>
            <a:custGeom>
              <a:avLst/>
              <a:gdLst/>
              <a:ahLst/>
              <a:cxnLst/>
              <a:rect l="l" t="t" r="r" b="b"/>
              <a:pathLst>
                <a:path w="1015365" h="809625">
                  <a:moveTo>
                    <a:pt x="0" y="809244"/>
                  </a:moveTo>
                  <a:lnTo>
                    <a:pt x="0" y="0"/>
                  </a:lnTo>
                  <a:lnTo>
                    <a:pt x="1014983" y="0"/>
                  </a:lnTo>
                  <a:lnTo>
                    <a:pt x="1014983" y="809244"/>
                  </a:lnTo>
                  <a:lnTo>
                    <a:pt x="0" y="809244"/>
                  </a:lnTo>
                  <a:close/>
                </a:path>
              </a:pathLst>
            </a:custGeom>
            <a:ln w="1270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76F06B-E525-197C-03AE-4C3B1CD4D5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Mission Driven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345" y="959611"/>
            <a:ext cx="6108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K</a:t>
            </a:r>
            <a:r>
              <a:rPr dirty="0"/>
              <a:t>yphosids:</a:t>
            </a:r>
            <a:r>
              <a:rPr spc="-65" dirty="0"/>
              <a:t> </a:t>
            </a:r>
            <a:r>
              <a:rPr dirty="0"/>
              <a:t>rudderfish/chubs,</a:t>
            </a:r>
            <a:r>
              <a:rPr spc="-95" dirty="0"/>
              <a:t> </a:t>
            </a:r>
            <a:r>
              <a:rPr i="1" spc="-10" dirty="0">
                <a:latin typeface="Calibri"/>
                <a:cs typeface="Calibri"/>
              </a:rPr>
              <a:t>nenue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0" y="6482334"/>
            <a:ext cx="670560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Saltonstall‐Kennedy‐supported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(2016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2018)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530352"/>
            <a:ext cx="8887968" cy="67848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95"/>
              </a:spcBef>
            </a:pPr>
            <a:r>
              <a:rPr dirty="0"/>
              <a:t>2018</a:t>
            </a:r>
            <a:r>
              <a:rPr spc="-50" dirty="0"/>
              <a:t> </a:t>
            </a:r>
            <a:r>
              <a:rPr dirty="0"/>
              <a:t>Larval</a:t>
            </a:r>
            <a:r>
              <a:rPr spc="-60" dirty="0"/>
              <a:t> </a:t>
            </a:r>
            <a:r>
              <a:rPr spc="-10" dirty="0"/>
              <a:t>Rearing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19350" y="6093714"/>
            <a:ext cx="533400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USDA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SBIR‐supported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(2017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2018)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1244" y="1314450"/>
            <a:ext cx="703072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late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Syd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Kraul,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Pacific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Planktonics,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LLC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5539" y="5918708"/>
            <a:ext cx="542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2.88g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704087"/>
            <a:ext cx="2758440" cy="5836285"/>
            <a:chOff x="457200" y="704087"/>
            <a:chExt cx="2758440" cy="5836285"/>
          </a:xfrm>
        </p:grpSpPr>
        <p:sp>
          <p:nvSpPr>
            <p:cNvPr id="5" name="object 5"/>
            <p:cNvSpPr/>
            <p:nvPr/>
          </p:nvSpPr>
          <p:spPr>
            <a:xfrm>
              <a:off x="1291589" y="6194297"/>
              <a:ext cx="232410" cy="346075"/>
            </a:xfrm>
            <a:custGeom>
              <a:avLst/>
              <a:gdLst/>
              <a:ahLst/>
              <a:cxnLst/>
              <a:rect l="l" t="t" r="r" b="b"/>
              <a:pathLst>
                <a:path w="232409" h="346075">
                  <a:moveTo>
                    <a:pt x="194232" y="279877"/>
                  </a:moveTo>
                  <a:lnTo>
                    <a:pt x="8381" y="0"/>
                  </a:lnTo>
                  <a:lnTo>
                    <a:pt x="0" y="5334"/>
                  </a:lnTo>
                  <a:lnTo>
                    <a:pt x="186433" y="284983"/>
                  </a:lnTo>
                  <a:lnTo>
                    <a:pt x="194232" y="279877"/>
                  </a:lnTo>
                  <a:close/>
                </a:path>
                <a:path w="232409" h="346075">
                  <a:moveTo>
                    <a:pt x="201167" y="327911"/>
                  </a:moveTo>
                  <a:lnTo>
                    <a:pt x="201167" y="290322"/>
                  </a:lnTo>
                  <a:lnTo>
                    <a:pt x="193547" y="295656"/>
                  </a:lnTo>
                  <a:lnTo>
                    <a:pt x="186433" y="284983"/>
                  </a:lnTo>
                  <a:lnTo>
                    <a:pt x="158495" y="303276"/>
                  </a:lnTo>
                  <a:lnTo>
                    <a:pt x="201167" y="327911"/>
                  </a:lnTo>
                  <a:close/>
                </a:path>
                <a:path w="232409" h="346075">
                  <a:moveTo>
                    <a:pt x="201167" y="290322"/>
                  </a:moveTo>
                  <a:lnTo>
                    <a:pt x="194232" y="279877"/>
                  </a:lnTo>
                  <a:lnTo>
                    <a:pt x="186433" y="284983"/>
                  </a:lnTo>
                  <a:lnTo>
                    <a:pt x="193547" y="295656"/>
                  </a:lnTo>
                  <a:lnTo>
                    <a:pt x="201167" y="290322"/>
                  </a:lnTo>
                  <a:close/>
                </a:path>
                <a:path w="232409" h="346075">
                  <a:moveTo>
                    <a:pt x="232409" y="345948"/>
                  </a:moveTo>
                  <a:lnTo>
                    <a:pt x="222503" y="261365"/>
                  </a:lnTo>
                  <a:lnTo>
                    <a:pt x="194232" y="279877"/>
                  </a:lnTo>
                  <a:lnTo>
                    <a:pt x="201167" y="290322"/>
                  </a:lnTo>
                  <a:lnTo>
                    <a:pt x="201167" y="327911"/>
                  </a:lnTo>
                  <a:lnTo>
                    <a:pt x="232409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952" y="704087"/>
              <a:ext cx="2444495" cy="405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152143"/>
              <a:ext cx="2758440" cy="40538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2787" y="579069"/>
            <a:ext cx="2654300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7825">
              <a:lnSpc>
                <a:spcPct val="147200"/>
              </a:lnSpc>
              <a:spcBef>
                <a:spcPts val="100"/>
              </a:spcBef>
            </a:pPr>
            <a:r>
              <a:rPr sz="2000" dirty="0">
                <a:solidFill>
                  <a:srgbClr val="FFFF9A"/>
                </a:solidFill>
              </a:rPr>
              <a:t>Tilapia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Diet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FCR</a:t>
            </a:r>
            <a:r>
              <a:rPr sz="2000" spc="-3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=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spc="-25" dirty="0">
                <a:solidFill>
                  <a:srgbClr val="FFFF9A"/>
                </a:solidFill>
              </a:rPr>
              <a:t>2.6 </a:t>
            </a:r>
            <a:r>
              <a:rPr sz="2000" dirty="0">
                <a:solidFill>
                  <a:srgbClr val="FFFF9A"/>
                </a:solidFill>
              </a:rPr>
              <a:t>Marine</a:t>
            </a:r>
            <a:r>
              <a:rPr sz="2000" spc="-6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Grower</a:t>
            </a:r>
            <a:r>
              <a:rPr sz="2000" spc="-4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FCR</a:t>
            </a:r>
            <a:r>
              <a:rPr sz="2000" spc="-6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=</a:t>
            </a:r>
            <a:r>
              <a:rPr sz="2000" spc="-65" dirty="0">
                <a:solidFill>
                  <a:srgbClr val="FFFF9A"/>
                </a:solidFill>
              </a:rPr>
              <a:t> </a:t>
            </a:r>
            <a:r>
              <a:rPr sz="2000" spc="-25" dirty="0">
                <a:solidFill>
                  <a:srgbClr val="FFFF9A"/>
                </a:solidFill>
              </a:rPr>
              <a:t>2.5</a:t>
            </a:r>
            <a:endParaRPr sz="20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21880" y="4751832"/>
            <a:ext cx="1609725" cy="1152525"/>
            <a:chOff x="7421880" y="4751832"/>
            <a:chExt cx="1609725" cy="11525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1880" y="4751832"/>
              <a:ext cx="1609344" cy="4663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1880" y="5437632"/>
              <a:ext cx="1609344" cy="4663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570723" y="4768088"/>
            <a:ext cx="130365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1.3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daily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24%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9A"/>
                </a:solidFill>
                <a:latin typeface="Calibri"/>
                <a:cs typeface="Calibri"/>
              </a:rPr>
              <a:t>fat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19427" y="1934717"/>
            <a:ext cx="5935980" cy="2009775"/>
            <a:chOff x="1519427" y="1934717"/>
            <a:chExt cx="5935980" cy="200977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9427" y="1934717"/>
              <a:ext cx="3812654" cy="20093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0304" y="2203703"/>
              <a:ext cx="1975104" cy="40538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636005" y="2223769"/>
            <a:ext cx="16611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mos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19047" y="450151"/>
            <a:ext cx="1995170" cy="6851650"/>
            <a:chOff x="7619047" y="450151"/>
            <a:chExt cx="1995170" cy="6851650"/>
          </a:xfrm>
        </p:grpSpPr>
        <p:sp>
          <p:nvSpPr>
            <p:cNvPr id="18" name="object 18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23809" y="457199"/>
              <a:ext cx="1977389" cy="381000"/>
            </a:xfrm>
            <a:custGeom>
              <a:avLst/>
              <a:gdLst/>
              <a:ahLst/>
              <a:cxnLst/>
              <a:rect l="l" t="t" r="r" b="b"/>
              <a:pathLst>
                <a:path w="1977390" h="381000">
                  <a:moveTo>
                    <a:pt x="1977390" y="380999"/>
                  </a:moveTo>
                  <a:lnTo>
                    <a:pt x="1977390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977390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23809" y="454913"/>
              <a:ext cx="1977389" cy="383540"/>
            </a:xfrm>
            <a:custGeom>
              <a:avLst/>
              <a:gdLst/>
              <a:ahLst/>
              <a:cxnLst/>
              <a:rect l="l" t="t" r="r" b="b"/>
              <a:pathLst>
                <a:path w="1977390" h="383540">
                  <a:moveTo>
                    <a:pt x="0" y="383286"/>
                  </a:moveTo>
                  <a:lnTo>
                    <a:pt x="0" y="0"/>
                  </a:lnTo>
                  <a:lnTo>
                    <a:pt x="1977390" y="0"/>
                  </a:lnTo>
                  <a:lnTo>
                    <a:pt x="1977390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628572" y="474218"/>
            <a:ext cx="1967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680" y="457200"/>
            <a:ext cx="9138285" cy="6858000"/>
            <a:chOff x="463295" y="457200"/>
            <a:chExt cx="9138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" y="457200"/>
              <a:ext cx="913790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76" y="2816352"/>
              <a:ext cx="6632447" cy="213969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14500" y="2819400"/>
            <a:ext cx="6629400" cy="21336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91440" marR="84455" indent="1270" algn="ctr">
              <a:lnSpc>
                <a:spcPct val="100000"/>
              </a:lnSpc>
              <a:spcBef>
                <a:spcPts val="520"/>
              </a:spcBef>
            </a:pP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COLLABORATIVE</a:t>
            </a:r>
            <a:r>
              <a:rPr sz="32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 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NEXUS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32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6166103"/>
            <a:ext cx="4611623" cy="11490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28540" y="6503210"/>
            <a:ext cx="10661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(Session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#: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68)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6289800"/>
            <a:ext cx="29184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File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Sims_480_6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Fish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Date:</a:t>
            </a:r>
            <a:r>
              <a:rPr sz="14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11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Assignment:</a:t>
            </a:r>
            <a:r>
              <a:rPr sz="1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10:30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2976" y="5309615"/>
            <a:ext cx="7901305" cy="1991995"/>
            <a:chOff x="1712976" y="5309615"/>
            <a:chExt cx="7901305" cy="1991995"/>
          </a:xfrm>
        </p:grpSpPr>
        <p:sp>
          <p:nvSpPr>
            <p:cNvPr id="12" name="object 12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4" y="6480047"/>
              <a:ext cx="975360" cy="746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2976" y="5309615"/>
              <a:ext cx="6632447" cy="71323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714500" y="5314188"/>
            <a:ext cx="6629400" cy="70612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898525" marR="513715" indent="-376555">
              <a:lnSpc>
                <a:spcPts val="2380"/>
              </a:lnSpc>
              <a:spcBef>
                <a:spcPts val="29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Lisa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Vollbrecht,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Helen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Meigs,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Keelee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Martin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Joseph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(Crispin)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Nakoa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2BE473-DF5F-0CBD-10C1-6180FFE0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 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941070"/>
            <a:ext cx="9144000" cy="5916930"/>
            <a:chOff x="457200" y="941070"/>
            <a:chExt cx="9144000" cy="5916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941070"/>
              <a:ext cx="9144000" cy="59169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8335" y="3654551"/>
              <a:ext cx="4754879" cy="838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47822" y="3671570"/>
            <a:ext cx="42329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Co‐opt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kyphosid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microbiome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improve</a:t>
            </a:r>
            <a:r>
              <a:rPr sz="240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4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biodigestion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06952" y="987552"/>
            <a:ext cx="2676144" cy="5303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17696" y="1001522"/>
            <a:ext cx="24517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/>
              <a:t>ARPA‐E</a:t>
            </a:r>
            <a:r>
              <a:rPr sz="2800" spc="-125" dirty="0"/>
              <a:t> </a:t>
            </a:r>
            <a:r>
              <a:rPr sz="2800" spc="-10" dirty="0"/>
              <a:t>KRuMBS</a:t>
            </a:r>
            <a:endParaRPr sz="2800"/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19047" y="450151"/>
            <a:ext cx="1986914" cy="393065"/>
            <a:chOff x="7619047" y="450151"/>
            <a:chExt cx="1986914" cy="393065"/>
          </a:xfrm>
        </p:grpSpPr>
        <p:sp>
          <p:nvSpPr>
            <p:cNvPr id="13" name="object 13"/>
            <p:cNvSpPr/>
            <p:nvPr/>
          </p:nvSpPr>
          <p:spPr>
            <a:xfrm>
              <a:off x="7623809" y="457199"/>
              <a:ext cx="1977389" cy="381000"/>
            </a:xfrm>
            <a:custGeom>
              <a:avLst/>
              <a:gdLst/>
              <a:ahLst/>
              <a:cxnLst/>
              <a:rect l="l" t="t" r="r" b="b"/>
              <a:pathLst>
                <a:path w="1977390" h="381000">
                  <a:moveTo>
                    <a:pt x="1977390" y="380999"/>
                  </a:moveTo>
                  <a:lnTo>
                    <a:pt x="1977390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977390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3809" y="454913"/>
              <a:ext cx="1977389" cy="383540"/>
            </a:xfrm>
            <a:custGeom>
              <a:avLst/>
              <a:gdLst/>
              <a:ahLst/>
              <a:cxnLst/>
              <a:rect l="l" t="t" r="r" b="b"/>
              <a:pathLst>
                <a:path w="1977390" h="383540">
                  <a:moveTo>
                    <a:pt x="0" y="383286"/>
                  </a:moveTo>
                  <a:lnTo>
                    <a:pt x="0" y="0"/>
                  </a:lnTo>
                  <a:lnTo>
                    <a:pt x="1977390" y="0"/>
                  </a:lnTo>
                  <a:lnTo>
                    <a:pt x="1977390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8572" y="474218"/>
            <a:ext cx="1967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</a:t>
            </a:r>
            <a:r>
              <a:rPr lang="en-US" sz="2800" spc="-1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away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574" y="1472946"/>
              <a:ext cx="8494014" cy="574624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39973" y="6646164"/>
            <a:ext cx="1992630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209" rIns="0" bIns="0" rtlCol="0">
            <a:spAutoFit/>
          </a:bodyPr>
          <a:lstStyle/>
          <a:p>
            <a:pPr marL="607060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latin typeface="Calibri"/>
                <a:cs typeface="Calibri"/>
              </a:rPr>
              <a:t>Control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812" y="3228309"/>
            <a:ext cx="281305" cy="11385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latin typeface="Arial"/>
                <a:cs typeface="Arial"/>
              </a:rPr>
              <a:t>Weight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(g)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754" y="2199894"/>
            <a:ext cx="1610995" cy="708025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29845" rIns="0" bIns="0" rtlCol="0">
            <a:spAutoFit/>
          </a:bodyPr>
          <a:lstStyle/>
          <a:p>
            <a:pPr marL="241935" marR="180975" indent="-5715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largest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soy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75560" y="1139952"/>
            <a:ext cx="5297805" cy="1694180"/>
            <a:chOff x="2575560" y="1139952"/>
            <a:chExt cx="5297805" cy="1694180"/>
          </a:xfrm>
        </p:grpSpPr>
        <p:sp>
          <p:nvSpPr>
            <p:cNvPr id="9" name="object 9"/>
            <p:cNvSpPr/>
            <p:nvPr/>
          </p:nvSpPr>
          <p:spPr>
            <a:xfrm>
              <a:off x="6477762" y="2204466"/>
              <a:ext cx="369570" cy="615315"/>
            </a:xfrm>
            <a:custGeom>
              <a:avLst/>
              <a:gdLst/>
              <a:ahLst/>
              <a:cxnLst/>
              <a:rect l="l" t="t" r="r" b="b"/>
              <a:pathLst>
                <a:path w="369570" h="615314">
                  <a:moveTo>
                    <a:pt x="0" y="0"/>
                  </a:moveTo>
                  <a:lnTo>
                    <a:pt x="72008" y="2405"/>
                  </a:lnTo>
                  <a:lnTo>
                    <a:pt x="130873" y="8953"/>
                  </a:lnTo>
                  <a:lnTo>
                    <a:pt x="170592" y="18645"/>
                  </a:lnTo>
                  <a:lnTo>
                    <a:pt x="185166" y="275082"/>
                  </a:lnTo>
                  <a:lnTo>
                    <a:pt x="199620" y="286916"/>
                  </a:lnTo>
                  <a:lnTo>
                    <a:pt x="239077" y="296608"/>
                  </a:lnTo>
                  <a:lnTo>
                    <a:pt x="297680" y="303156"/>
                  </a:lnTo>
                  <a:lnTo>
                    <a:pt x="369570" y="305561"/>
                  </a:lnTo>
                  <a:lnTo>
                    <a:pt x="297680" y="307978"/>
                  </a:lnTo>
                  <a:lnTo>
                    <a:pt x="239077" y="314610"/>
                  </a:lnTo>
                  <a:lnTo>
                    <a:pt x="199620" y="324528"/>
                  </a:lnTo>
                  <a:lnTo>
                    <a:pt x="185166" y="336804"/>
                  </a:lnTo>
                  <a:lnTo>
                    <a:pt x="185166" y="584454"/>
                  </a:lnTo>
                  <a:lnTo>
                    <a:pt x="170592" y="596288"/>
                  </a:lnTo>
                  <a:lnTo>
                    <a:pt x="130873" y="605980"/>
                  </a:lnTo>
                  <a:lnTo>
                    <a:pt x="72009" y="612528"/>
                  </a:lnTo>
                  <a:lnTo>
                    <a:pt x="0" y="614934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5560" y="1139952"/>
              <a:ext cx="5297423" cy="33527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200654" y="1092961"/>
            <a:ext cx="4046220" cy="662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5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Soy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(SPC)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growth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trial</a:t>
            </a:r>
            <a:endParaRPr sz="2400">
              <a:latin typeface="Calibri"/>
              <a:cs typeface="Calibri"/>
            </a:endParaRPr>
          </a:p>
          <a:p>
            <a:pPr marL="597535">
              <a:lnSpc>
                <a:spcPts val="2175"/>
              </a:lnSpc>
            </a:pPr>
            <a:r>
              <a:rPr sz="1850" b="1" dirty="0">
                <a:latin typeface="Calibri"/>
                <a:cs typeface="Calibri"/>
              </a:rPr>
              <a:t>Penultimate</a:t>
            </a:r>
            <a:r>
              <a:rPr sz="1850" b="1" spc="3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Fish</a:t>
            </a:r>
            <a:r>
              <a:rPr sz="1850" b="1" spc="40" dirty="0">
                <a:latin typeface="Calibri"/>
                <a:cs typeface="Calibri"/>
              </a:rPr>
              <a:t> </a:t>
            </a:r>
            <a:r>
              <a:rPr sz="1850" b="1" spc="-10" dirty="0">
                <a:latin typeface="Calibri"/>
                <a:cs typeface="Calibri"/>
              </a:rPr>
              <a:t>Weight</a:t>
            </a:r>
            <a:endParaRPr sz="1850"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6232" y="566928"/>
            <a:ext cx="6254496" cy="530351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61464" y="580136"/>
            <a:ext cx="58451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heavy" dirty="0">
                <a:uFill>
                  <a:solidFill>
                    <a:srgbClr val="FFFFFF"/>
                  </a:solidFill>
                </a:uFill>
              </a:rPr>
              <a:t>Selective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Breeding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for</a:t>
            </a:r>
            <a:r>
              <a:rPr sz="2800" u="heavy" spc="-85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feed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assimilation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990600" y="5663946"/>
            <a:ext cx="80772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0014" marR="114935" indent="382270">
              <a:lnSpc>
                <a:spcPct val="100000"/>
              </a:lnSpc>
              <a:spcBef>
                <a:spcPts val="229"/>
              </a:spcBef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</a:t>
            </a:r>
            <a:r>
              <a:rPr sz="20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: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Soy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Association,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000" b="1" u="none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Lincoln,</a:t>
            </a:r>
            <a:r>
              <a:rPr sz="2000" b="1" u="none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Jim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Parsons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(Troutlodge),</a:t>
            </a:r>
            <a:r>
              <a:rPr sz="2000" b="1" u="none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SBIR,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2000" b="1" u="none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Technologies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95119" y="450151"/>
            <a:ext cx="1419225" cy="6851650"/>
            <a:chOff x="8195119" y="450151"/>
            <a:chExt cx="1419225" cy="6851650"/>
          </a:xfrm>
        </p:grpSpPr>
        <p:sp>
          <p:nvSpPr>
            <p:cNvPr id="16" name="object 16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99881" y="457199"/>
              <a:ext cx="1401445" cy="381000"/>
            </a:xfrm>
            <a:custGeom>
              <a:avLst/>
              <a:gdLst/>
              <a:ahLst/>
              <a:cxnLst/>
              <a:rect l="l" t="t" r="r" b="b"/>
              <a:pathLst>
                <a:path w="1401445" h="381000">
                  <a:moveTo>
                    <a:pt x="1401318" y="380999"/>
                  </a:moveTo>
                  <a:lnTo>
                    <a:pt x="1401318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401318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99881" y="454913"/>
              <a:ext cx="1401445" cy="383540"/>
            </a:xfrm>
            <a:custGeom>
              <a:avLst/>
              <a:gdLst/>
              <a:ahLst/>
              <a:cxnLst/>
              <a:rect l="l" t="t" r="r" b="b"/>
              <a:pathLst>
                <a:path w="1401445" h="383540">
                  <a:moveTo>
                    <a:pt x="0" y="383286"/>
                  </a:moveTo>
                  <a:lnTo>
                    <a:pt x="0" y="0"/>
                  </a:lnTo>
                  <a:lnTo>
                    <a:pt x="1401318" y="0"/>
                  </a:lnTo>
                  <a:lnTo>
                    <a:pt x="1401318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204644" y="474218"/>
            <a:ext cx="1391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33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0200" y="457200"/>
            <a:ext cx="4191000" cy="6858000"/>
            <a:chOff x="5410200" y="457200"/>
            <a:chExt cx="4191000" cy="6858000"/>
          </a:xfrm>
        </p:grpSpPr>
        <p:sp>
          <p:nvSpPr>
            <p:cNvPr id="4" name="object 4"/>
            <p:cNvSpPr/>
            <p:nvPr/>
          </p:nvSpPr>
          <p:spPr>
            <a:xfrm>
              <a:off x="8269224" y="6104381"/>
              <a:ext cx="1332230" cy="1174750"/>
            </a:xfrm>
            <a:custGeom>
              <a:avLst/>
              <a:gdLst/>
              <a:ahLst/>
              <a:cxnLst/>
              <a:rect l="l" t="t" r="r" b="b"/>
              <a:pathLst>
                <a:path w="1332229" h="1174750">
                  <a:moveTo>
                    <a:pt x="1331976" y="804672"/>
                  </a:moveTo>
                  <a:lnTo>
                    <a:pt x="0" y="804672"/>
                  </a:lnTo>
                  <a:lnTo>
                    <a:pt x="0" y="1174242"/>
                  </a:lnTo>
                  <a:lnTo>
                    <a:pt x="1331976" y="1174242"/>
                  </a:lnTo>
                  <a:lnTo>
                    <a:pt x="1331976" y="804672"/>
                  </a:lnTo>
                  <a:close/>
                </a:path>
                <a:path w="1332229" h="1174750">
                  <a:moveTo>
                    <a:pt x="1331976" y="398526"/>
                  </a:moveTo>
                  <a:lnTo>
                    <a:pt x="0" y="398526"/>
                  </a:lnTo>
                  <a:lnTo>
                    <a:pt x="0" y="767334"/>
                  </a:lnTo>
                  <a:lnTo>
                    <a:pt x="1331976" y="767334"/>
                  </a:lnTo>
                  <a:lnTo>
                    <a:pt x="1331976" y="398526"/>
                  </a:lnTo>
                  <a:close/>
                </a:path>
                <a:path w="1332229" h="1174750">
                  <a:moveTo>
                    <a:pt x="1331976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1331976" y="368808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5904" y="6171438"/>
              <a:ext cx="1155191" cy="10652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200" y="457200"/>
              <a:ext cx="4191000" cy="6857999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8552" y="1673351"/>
            <a:ext cx="3413759" cy="138988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0838" y="1676400"/>
            <a:ext cx="3408045" cy="1385570"/>
          </a:xfrm>
          <a:prstGeom prst="rect">
            <a:avLst/>
          </a:prstGeom>
          <a:ln w="22225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5885" marR="90170" algn="ctr">
              <a:lnSpc>
                <a:spcPct val="100000"/>
              </a:lnSpc>
              <a:spcBef>
                <a:spcPts val="185"/>
              </a:spcBef>
            </a:pPr>
            <a:r>
              <a:rPr sz="2800" dirty="0"/>
              <a:t>Selective</a:t>
            </a:r>
            <a:r>
              <a:rPr sz="2800" spc="-100" dirty="0"/>
              <a:t> </a:t>
            </a:r>
            <a:r>
              <a:rPr sz="2800" dirty="0"/>
              <a:t>breeding</a:t>
            </a:r>
            <a:r>
              <a:rPr sz="2800" spc="-95" dirty="0"/>
              <a:t> </a:t>
            </a:r>
            <a:r>
              <a:rPr sz="2800" spc="-25" dirty="0"/>
              <a:t>for </a:t>
            </a:r>
            <a:r>
              <a:rPr sz="2800" dirty="0"/>
              <a:t>growth,</a:t>
            </a:r>
            <a:r>
              <a:rPr sz="2800" spc="-70" dirty="0"/>
              <a:t> </a:t>
            </a:r>
            <a:r>
              <a:rPr sz="2800" spc="-10" dirty="0"/>
              <a:t>spinal </a:t>
            </a:r>
            <a:r>
              <a:rPr sz="2800" dirty="0"/>
              <a:t>deformities,</a:t>
            </a:r>
            <a:r>
              <a:rPr sz="2800" spc="-80" dirty="0"/>
              <a:t> </a:t>
            </a:r>
            <a:r>
              <a:rPr sz="2800" spc="-20" dirty="0"/>
              <a:t>etc:</a:t>
            </a:r>
            <a:endParaRPr sz="2800"/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3583" y="4041647"/>
            <a:ext cx="3663696" cy="8382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46632" y="4046220"/>
            <a:ext cx="3656329" cy="830580"/>
          </a:xfrm>
          <a:prstGeom prst="rect">
            <a:avLst/>
          </a:prstGeom>
          <a:ln w="2222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321310" marR="240665" indent="-7429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SNPs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linked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lordosis;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strongly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significant.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040" y="6550152"/>
            <a:ext cx="1280159" cy="76504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510778" y="6606575"/>
            <a:ext cx="901700" cy="61531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0500" indent="-191135">
              <a:lnSpc>
                <a:spcPts val="2160"/>
              </a:lnSpc>
              <a:spcBef>
                <a:spcPts val="365"/>
              </a:spcBef>
            </a:pPr>
            <a:r>
              <a:rPr sz="1900" i="1" spc="-95" dirty="0">
                <a:solidFill>
                  <a:srgbClr val="FFFFFF"/>
                </a:solidFill>
                <a:latin typeface="Arial Black"/>
                <a:cs typeface="Arial Black"/>
              </a:rPr>
              <a:t>OCEAN </a:t>
            </a:r>
            <a:r>
              <a:rPr sz="1900" i="1" spc="-25" dirty="0">
                <a:solidFill>
                  <a:srgbClr val="FFFFFF"/>
                </a:solidFill>
                <a:latin typeface="Arial Black"/>
                <a:cs typeface="Arial Black"/>
              </a:rPr>
              <a:t>ERA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4" name="object 1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61644" y="6155435"/>
            <a:ext cx="4038600" cy="101536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10260" marR="805815" indent="-1270" algn="ctr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Technologies,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SBIR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7351" y="1496568"/>
              <a:ext cx="3511296" cy="4663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7458" y="1512823"/>
            <a:ext cx="2832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/>
              <a:t>Velella</a:t>
            </a:r>
            <a:r>
              <a:rPr sz="2400" spc="-70" dirty="0"/>
              <a:t> </a:t>
            </a:r>
            <a:r>
              <a:rPr sz="2400" dirty="0"/>
              <a:t>Gamma</a:t>
            </a:r>
            <a:r>
              <a:rPr sz="2400" spc="-85" dirty="0"/>
              <a:t> </a:t>
            </a:r>
            <a:r>
              <a:rPr sz="2400" spc="-10" dirty="0"/>
              <a:t>(Kona)</a:t>
            </a:r>
            <a:endParaRPr sz="2400"/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5751" y="2279904"/>
            <a:ext cx="6254496" cy="4663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77644" y="2295397"/>
            <a:ext cx="5949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“Best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fishing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life!”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fisherman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9" name="object 9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87176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898989"/>
                </a:solidFill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776" y="457200"/>
            <a:ext cx="9103360" cy="6858000"/>
            <a:chOff x="493776" y="457200"/>
            <a:chExt cx="910336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599" y="457200"/>
              <a:ext cx="5558028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935223"/>
              <a:ext cx="3511296" cy="12070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38453" y="2953765"/>
            <a:ext cx="28232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Gulf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Mexico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‐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demonstration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permit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0179" y="1638935"/>
            <a:ext cx="1773555" cy="905510"/>
            <a:chOff x="3210179" y="1638935"/>
            <a:chExt cx="1773555" cy="905510"/>
          </a:xfrm>
        </p:grpSpPr>
        <p:sp>
          <p:nvSpPr>
            <p:cNvPr id="8" name="object 8"/>
            <p:cNvSpPr/>
            <p:nvPr/>
          </p:nvSpPr>
          <p:spPr>
            <a:xfrm>
              <a:off x="3213354" y="1642110"/>
              <a:ext cx="1767205" cy="899160"/>
            </a:xfrm>
            <a:custGeom>
              <a:avLst/>
              <a:gdLst/>
              <a:ahLst/>
              <a:cxnLst/>
              <a:rect l="l" t="t" r="r" b="b"/>
              <a:pathLst>
                <a:path w="1767204" h="899160">
                  <a:moveTo>
                    <a:pt x="1767077" y="824484"/>
                  </a:moveTo>
                  <a:lnTo>
                    <a:pt x="1692402" y="633222"/>
                  </a:lnTo>
                  <a:lnTo>
                    <a:pt x="1663445" y="699516"/>
                  </a:lnTo>
                  <a:lnTo>
                    <a:pt x="57911" y="0"/>
                  </a:lnTo>
                  <a:lnTo>
                    <a:pt x="0" y="132588"/>
                  </a:lnTo>
                  <a:lnTo>
                    <a:pt x="1605533" y="832866"/>
                  </a:lnTo>
                  <a:lnTo>
                    <a:pt x="1576577" y="899160"/>
                  </a:lnTo>
                  <a:lnTo>
                    <a:pt x="1767077" y="824484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13354" y="1642110"/>
              <a:ext cx="1767205" cy="899160"/>
            </a:xfrm>
            <a:custGeom>
              <a:avLst/>
              <a:gdLst/>
              <a:ahLst/>
              <a:cxnLst/>
              <a:rect l="l" t="t" r="r" b="b"/>
              <a:pathLst>
                <a:path w="1767204" h="899160">
                  <a:moveTo>
                    <a:pt x="1576577" y="899160"/>
                  </a:moveTo>
                  <a:lnTo>
                    <a:pt x="1605533" y="832866"/>
                  </a:lnTo>
                  <a:lnTo>
                    <a:pt x="0" y="132588"/>
                  </a:lnTo>
                  <a:lnTo>
                    <a:pt x="57911" y="0"/>
                  </a:lnTo>
                  <a:lnTo>
                    <a:pt x="1663445" y="699516"/>
                  </a:lnTo>
                  <a:lnTo>
                    <a:pt x="1692402" y="633222"/>
                  </a:lnTo>
                  <a:lnTo>
                    <a:pt x="1767077" y="824484"/>
                  </a:lnTo>
                  <a:lnTo>
                    <a:pt x="1576577" y="899160"/>
                  </a:lnTo>
                  <a:close/>
                </a:path>
              </a:pathLst>
            </a:custGeom>
            <a:ln w="6350">
              <a:solidFill>
                <a:srgbClr val="BBE0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80694" y="5029200"/>
            <a:ext cx="7945755" cy="76962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8575" rIns="0" bIns="0" rtlCol="0">
            <a:spAutoFit/>
          </a:bodyPr>
          <a:lstStyle/>
          <a:p>
            <a:pPr marL="773430" marR="123189" indent="-644525">
              <a:lnSpc>
                <a:spcPct val="100000"/>
              </a:lnSpc>
              <a:spcBef>
                <a:spcPts val="22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SeaGrant,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UFL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SeaGrant,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RSMAS</a:t>
            </a:r>
            <a:r>
              <a:rPr sz="2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(Dr.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Benetti),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Mote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(Dr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Kevan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Main),</a:t>
            </a:r>
            <a:r>
              <a:rPr sz="2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Cargill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2258" y="1357883"/>
            <a:ext cx="2324100" cy="83820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34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85"/>
              </a:spcBef>
            </a:pPr>
            <a:r>
              <a:rPr sz="2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Velella</a:t>
            </a:r>
            <a:r>
              <a:rPr sz="2800" b="1" u="heavy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Epsilon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SPM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pen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127" y="6473952"/>
            <a:ext cx="3285744" cy="4358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46176" y="6477761"/>
            <a:ext cx="3280410" cy="43053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21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Seeking</a:t>
            </a:r>
            <a:r>
              <a:rPr sz="2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strategic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15" name="object 15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FD7EB1B-C9A2-C5FE-3141-F7B0D9D2E3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Nimble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3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80"/>
              </a:spcBef>
            </a:pPr>
            <a:r>
              <a:rPr sz="2800" dirty="0">
                <a:solidFill>
                  <a:srgbClr val="002060"/>
                </a:solidFill>
              </a:rPr>
              <a:t>What’s</a:t>
            </a:r>
            <a:r>
              <a:rPr sz="2800" spc="-135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next?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4290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9509" y="4419600"/>
            <a:ext cx="26606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6326123"/>
            <a:ext cx="2430145" cy="830580"/>
          </a:xfrm>
          <a:prstGeom prst="rect">
            <a:avLst/>
          </a:prstGeom>
          <a:solidFill>
            <a:srgbClr val="000099"/>
          </a:solidFill>
          <a:ln w="25400">
            <a:solidFill>
              <a:srgbClr val="FFFF99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2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28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Cell: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(808)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989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2438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9" name="object 9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36880"/>
            <a:ext cx="9144000" cy="6878319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1397" y="6772147"/>
            <a:ext cx="1035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20" y="1005839"/>
            <a:ext cx="4736591" cy="5913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8167" y="1008125"/>
            <a:ext cx="4729480" cy="58547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81635">
              <a:lnSpc>
                <a:spcPct val="100000"/>
              </a:lnSpc>
              <a:spcBef>
                <a:spcPts val="160"/>
              </a:spcBef>
            </a:pPr>
            <a:r>
              <a:rPr dirty="0"/>
              <a:t>Ocean</a:t>
            </a:r>
            <a:r>
              <a:rPr spc="-60" dirty="0"/>
              <a:t> </a:t>
            </a:r>
            <a:r>
              <a:rPr dirty="0"/>
              <a:t>Era,</a:t>
            </a:r>
            <a:r>
              <a:rPr spc="-60" dirty="0"/>
              <a:t> </a:t>
            </a:r>
            <a:r>
              <a:rPr dirty="0"/>
              <a:t>LLC</a:t>
            </a:r>
            <a:r>
              <a:rPr spc="-60" dirty="0"/>
              <a:t> </a:t>
            </a:r>
            <a:r>
              <a:rPr spc="-10" dirty="0"/>
              <a:t>ancestry</a:t>
            </a: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5120" y="2212848"/>
            <a:ext cx="4736591" cy="4663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68167" y="2215133"/>
            <a:ext cx="4729480" cy="46228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Black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Pearls,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Inc.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8642" y="3348609"/>
            <a:ext cx="6663055" cy="3238500"/>
            <a:chOff x="2858642" y="3348609"/>
            <a:chExt cx="6663055" cy="32385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119" y="3355848"/>
              <a:ext cx="4663440" cy="4663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68167" y="3358134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5119" y="4806696"/>
              <a:ext cx="4663440" cy="4693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68167" y="4810506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5119" y="6111240"/>
              <a:ext cx="4663440" cy="469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68167" y="6115812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5960" y="3977640"/>
              <a:ext cx="3742944" cy="4693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78245" y="3982212"/>
              <a:ext cx="3733800" cy="462280"/>
            </a:xfrm>
            <a:custGeom>
              <a:avLst/>
              <a:gdLst/>
              <a:ahLst/>
              <a:cxnLst/>
              <a:rect l="l" t="t" r="r" b="b"/>
              <a:pathLst>
                <a:path w="3733800" h="462279">
                  <a:moveTo>
                    <a:pt x="0" y="461772"/>
                  </a:moveTo>
                  <a:lnTo>
                    <a:pt x="0" y="0"/>
                  </a:lnTo>
                  <a:lnTo>
                    <a:pt x="3733800" y="0"/>
                  </a:lnTo>
                  <a:lnTo>
                    <a:pt x="3733800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1591" y="5455920"/>
              <a:ext cx="2645664" cy="4663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46164" y="5458968"/>
              <a:ext cx="2637790" cy="462280"/>
            </a:xfrm>
            <a:custGeom>
              <a:avLst/>
              <a:gdLst/>
              <a:ahLst/>
              <a:cxnLst/>
              <a:rect l="l" t="t" r="r" b="b"/>
              <a:pathLst>
                <a:path w="2637790" h="462279">
                  <a:moveTo>
                    <a:pt x="0" y="461772"/>
                  </a:moveTo>
                  <a:lnTo>
                    <a:pt x="0" y="0"/>
                  </a:lnTo>
                  <a:lnTo>
                    <a:pt x="2637281" y="0"/>
                  </a:lnTo>
                  <a:lnTo>
                    <a:pt x="2637281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16408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Kona</a:t>
            </a:r>
            <a:r>
              <a:rPr spc="-80" dirty="0"/>
              <a:t> </a:t>
            </a:r>
            <a:r>
              <a:rPr dirty="0"/>
              <a:t>Blue</a:t>
            </a:r>
            <a:r>
              <a:rPr spc="-80" dirty="0"/>
              <a:t> </a:t>
            </a:r>
            <a:r>
              <a:rPr spc="-20" dirty="0"/>
              <a:t>Water</a:t>
            </a:r>
            <a:r>
              <a:rPr spc="-80" dirty="0"/>
              <a:t> </a:t>
            </a:r>
            <a:r>
              <a:rPr dirty="0"/>
              <a:t>Farms,</a:t>
            </a:r>
            <a:r>
              <a:rPr spc="-75" dirty="0"/>
              <a:t> </a:t>
            </a:r>
            <a:r>
              <a:rPr spc="-20" dirty="0"/>
              <a:t>Inc.</a:t>
            </a:r>
          </a:p>
          <a:p>
            <a:pPr marL="2738755">
              <a:lnSpc>
                <a:spcPct val="100000"/>
              </a:lnSpc>
              <a:spcBef>
                <a:spcPts val="2035"/>
              </a:spcBef>
            </a:pPr>
            <a:r>
              <a:rPr dirty="0"/>
              <a:t>Blue</a:t>
            </a:r>
            <a:r>
              <a:rPr spc="-70" dirty="0"/>
              <a:t> </a:t>
            </a:r>
            <a:r>
              <a:rPr dirty="0"/>
              <a:t>Ocean</a:t>
            </a:r>
            <a:r>
              <a:rPr spc="-60" dirty="0"/>
              <a:t> </a:t>
            </a:r>
            <a:r>
              <a:rPr spc="-10" dirty="0"/>
              <a:t>Mariculture</a:t>
            </a: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pc="-10" dirty="0"/>
          </a:p>
          <a:p>
            <a:pPr marR="2163445" algn="ctr">
              <a:lnSpc>
                <a:spcPct val="100000"/>
              </a:lnSpc>
            </a:pPr>
            <a:r>
              <a:rPr dirty="0"/>
              <a:t>Kampachi</a:t>
            </a:r>
            <a:r>
              <a:rPr spc="-70" dirty="0"/>
              <a:t> </a:t>
            </a:r>
            <a:r>
              <a:rPr spc="-10" dirty="0"/>
              <a:t>Farms,</a:t>
            </a:r>
            <a:r>
              <a:rPr spc="-70" dirty="0"/>
              <a:t> </a:t>
            </a:r>
            <a:r>
              <a:rPr spc="-25" dirty="0"/>
              <a:t>LLC</a:t>
            </a:r>
          </a:p>
          <a:p>
            <a:pPr marL="3580129">
              <a:lnSpc>
                <a:spcPct val="100000"/>
              </a:lnSpc>
              <a:spcBef>
                <a:spcPts val="2225"/>
              </a:spcBef>
            </a:pPr>
            <a:r>
              <a:rPr spc="-10" dirty="0"/>
              <a:t>Forever</a:t>
            </a:r>
            <a:r>
              <a:rPr spc="-85" dirty="0"/>
              <a:t> </a:t>
            </a:r>
            <a:r>
              <a:rPr spc="-10" dirty="0"/>
              <a:t>Oceans</a:t>
            </a:r>
          </a:p>
          <a:p>
            <a:pPr marR="2162810" algn="ctr">
              <a:lnSpc>
                <a:spcPct val="100000"/>
              </a:lnSpc>
              <a:spcBef>
                <a:spcPts val="2300"/>
              </a:spcBef>
            </a:pPr>
            <a:r>
              <a:rPr dirty="0"/>
              <a:t>Ocean</a:t>
            </a:r>
            <a:r>
              <a:rPr spc="-85" dirty="0"/>
              <a:t> </a:t>
            </a:r>
            <a:r>
              <a:rPr dirty="0"/>
              <a:t>Era,</a:t>
            </a:r>
            <a:r>
              <a:rPr spc="-85" dirty="0"/>
              <a:t> </a:t>
            </a:r>
            <a:r>
              <a:rPr spc="-25" dirty="0"/>
              <a:t>LLC</a:t>
            </a:r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49952" y="2749295"/>
            <a:ext cx="3215640" cy="3441700"/>
            <a:chOff x="4949952" y="2749295"/>
            <a:chExt cx="3215640" cy="34417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55408" y="3596639"/>
              <a:ext cx="694944" cy="55473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507224" y="3627119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587502" y="336041"/>
                  </a:moveTo>
                  <a:lnTo>
                    <a:pt x="531114" y="336041"/>
                  </a:lnTo>
                  <a:lnTo>
                    <a:pt x="531114" y="195833"/>
                  </a:lnTo>
                  <a:lnTo>
                    <a:pt x="525944" y="150915"/>
                  </a:lnTo>
                  <a:lnTo>
                    <a:pt x="511217" y="109690"/>
                  </a:lnTo>
                  <a:lnTo>
                    <a:pt x="488106" y="73329"/>
                  </a:lnTo>
                  <a:lnTo>
                    <a:pt x="457784" y="43007"/>
                  </a:lnTo>
                  <a:lnTo>
                    <a:pt x="421423" y="19896"/>
                  </a:lnTo>
                  <a:lnTo>
                    <a:pt x="380198" y="5169"/>
                  </a:lnTo>
                  <a:lnTo>
                    <a:pt x="335280" y="0"/>
                  </a:lnTo>
                  <a:lnTo>
                    <a:pt x="0" y="0"/>
                  </a:lnTo>
                  <a:lnTo>
                    <a:pt x="0" y="112014"/>
                  </a:lnTo>
                  <a:lnTo>
                    <a:pt x="335280" y="112013"/>
                  </a:lnTo>
                  <a:lnTo>
                    <a:pt x="367986" y="118681"/>
                  </a:lnTo>
                  <a:lnTo>
                    <a:pt x="394620" y="136779"/>
                  </a:lnTo>
                  <a:lnTo>
                    <a:pt x="412539" y="163449"/>
                  </a:lnTo>
                  <a:lnTo>
                    <a:pt x="419100" y="195833"/>
                  </a:lnTo>
                  <a:lnTo>
                    <a:pt x="419100" y="336041"/>
                  </a:lnTo>
                  <a:lnTo>
                    <a:pt x="363474" y="336042"/>
                  </a:lnTo>
                  <a:lnTo>
                    <a:pt x="475488" y="448056"/>
                  </a:lnTo>
                  <a:lnTo>
                    <a:pt x="587502" y="336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07224" y="3627119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0" y="0"/>
                  </a:moveTo>
                  <a:lnTo>
                    <a:pt x="335280" y="0"/>
                  </a:lnTo>
                  <a:lnTo>
                    <a:pt x="380198" y="5169"/>
                  </a:lnTo>
                  <a:lnTo>
                    <a:pt x="421423" y="19896"/>
                  </a:lnTo>
                  <a:lnTo>
                    <a:pt x="457784" y="43007"/>
                  </a:lnTo>
                  <a:lnTo>
                    <a:pt x="488106" y="73329"/>
                  </a:lnTo>
                  <a:lnTo>
                    <a:pt x="511217" y="109690"/>
                  </a:lnTo>
                  <a:lnTo>
                    <a:pt x="525944" y="150915"/>
                  </a:lnTo>
                  <a:lnTo>
                    <a:pt x="531114" y="195833"/>
                  </a:lnTo>
                  <a:lnTo>
                    <a:pt x="531114" y="336041"/>
                  </a:lnTo>
                  <a:lnTo>
                    <a:pt x="587502" y="336041"/>
                  </a:lnTo>
                  <a:lnTo>
                    <a:pt x="475488" y="448056"/>
                  </a:lnTo>
                  <a:lnTo>
                    <a:pt x="363474" y="336042"/>
                  </a:lnTo>
                  <a:lnTo>
                    <a:pt x="419100" y="336041"/>
                  </a:lnTo>
                  <a:lnTo>
                    <a:pt x="419100" y="195833"/>
                  </a:lnTo>
                  <a:lnTo>
                    <a:pt x="412539" y="163449"/>
                  </a:lnTo>
                  <a:lnTo>
                    <a:pt x="394620" y="136779"/>
                  </a:lnTo>
                  <a:lnTo>
                    <a:pt x="367986" y="118681"/>
                  </a:lnTo>
                  <a:lnTo>
                    <a:pt x="335280" y="112013"/>
                  </a:lnTo>
                  <a:lnTo>
                    <a:pt x="0" y="112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150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0648" y="5047488"/>
              <a:ext cx="694944" cy="5516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523226" y="5077205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587502" y="336041"/>
                  </a:moveTo>
                  <a:lnTo>
                    <a:pt x="531876" y="336041"/>
                  </a:lnTo>
                  <a:lnTo>
                    <a:pt x="531876" y="195833"/>
                  </a:lnTo>
                  <a:lnTo>
                    <a:pt x="526706" y="150915"/>
                  </a:lnTo>
                  <a:lnTo>
                    <a:pt x="511979" y="109690"/>
                  </a:lnTo>
                  <a:lnTo>
                    <a:pt x="488868" y="73329"/>
                  </a:lnTo>
                  <a:lnTo>
                    <a:pt x="458546" y="43007"/>
                  </a:lnTo>
                  <a:lnTo>
                    <a:pt x="422185" y="19896"/>
                  </a:lnTo>
                  <a:lnTo>
                    <a:pt x="380960" y="5169"/>
                  </a:lnTo>
                  <a:lnTo>
                    <a:pt x="336042" y="0"/>
                  </a:lnTo>
                  <a:lnTo>
                    <a:pt x="0" y="0"/>
                  </a:lnTo>
                  <a:lnTo>
                    <a:pt x="0" y="112014"/>
                  </a:lnTo>
                  <a:lnTo>
                    <a:pt x="336042" y="112013"/>
                  </a:lnTo>
                  <a:lnTo>
                    <a:pt x="368427" y="118681"/>
                  </a:lnTo>
                  <a:lnTo>
                    <a:pt x="395097" y="136779"/>
                  </a:lnTo>
                  <a:lnTo>
                    <a:pt x="413194" y="163449"/>
                  </a:lnTo>
                  <a:lnTo>
                    <a:pt x="419862" y="195833"/>
                  </a:lnTo>
                  <a:lnTo>
                    <a:pt x="419862" y="336041"/>
                  </a:lnTo>
                  <a:lnTo>
                    <a:pt x="363474" y="336042"/>
                  </a:lnTo>
                  <a:lnTo>
                    <a:pt x="475488" y="448056"/>
                  </a:lnTo>
                  <a:lnTo>
                    <a:pt x="587502" y="336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23226" y="5077205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0" y="0"/>
                  </a:moveTo>
                  <a:lnTo>
                    <a:pt x="336042" y="0"/>
                  </a:lnTo>
                  <a:lnTo>
                    <a:pt x="380960" y="5169"/>
                  </a:lnTo>
                  <a:lnTo>
                    <a:pt x="422185" y="19896"/>
                  </a:lnTo>
                  <a:lnTo>
                    <a:pt x="458546" y="43007"/>
                  </a:lnTo>
                  <a:lnTo>
                    <a:pt x="488868" y="73329"/>
                  </a:lnTo>
                  <a:lnTo>
                    <a:pt x="511979" y="109690"/>
                  </a:lnTo>
                  <a:lnTo>
                    <a:pt x="526706" y="150915"/>
                  </a:lnTo>
                  <a:lnTo>
                    <a:pt x="531876" y="195833"/>
                  </a:lnTo>
                  <a:lnTo>
                    <a:pt x="531876" y="336041"/>
                  </a:lnTo>
                  <a:lnTo>
                    <a:pt x="587502" y="336041"/>
                  </a:lnTo>
                  <a:lnTo>
                    <a:pt x="475488" y="448056"/>
                  </a:lnTo>
                  <a:lnTo>
                    <a:pt x="363474" y="336042"/>
                  </a:lnTo>
                  <a:lnTo>
                    <a:pt x="419862" y="336041"/>
                  </a:lnTo>
                  <a:lnTo>
                    <a:pt x="419862" y="195833"/>
                  </a:lnTo>
                  <a:lnTo>
                    <a:pt x="413194" y="163449"/>
                  </a:lnTo>
                  <a:lnTo>
                    <a:pt x="395097" y="136779"/>
                  </a:lnTo>
                  <a:lnTo>
                    <a:pt x="368427" y="118681"/>
                  </a:lnTo>
                  <a:lnTo>
                    <a:pt x="336042" y="112013"/>
                  </a:lnTo>
                  <a:lnTo>
                    <a:pt x="0" y="112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150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65192" y="2749295"/>
              <a:ext cx="408431" cy="7132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17770" y="2779013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17770" y="2779013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49952" y="4056887"/>
              <a:ext cx="408431" cy="71628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02530" y="4087367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02530" y="4087367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9952" y="5477255"/>
              <a:ext cx="408431" cy="7132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002530" y="5506211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002530" y="5506211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76288" y="2176272"/>
            <a:ext cx="1183005" cy="1865630"/>
            <a:chOff x="6876288" y="2176272"/>
            <a:chExt cx="1183005" cy="1865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6288" y="2176272"/>
              <a:ext cx="1182624" cy="18653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34200" y="2209800"/>
              <a:ext cx="1066800" cy="1752600"/>
            </a:xfrm>
            <a:custGeom>
              <a:avLst/>
              <a:gdLst/>
              <a:ahLst/>
              <a:cxnLst/>
              <a:rect l="l" t="t" r="r" b="b"/>
              <a:pathLst>
                <a:path w="1066800" h="1752600">
                  <a:moveTo>
                    <a:pt x="0" y="1752599"/>
                  </a:moveTo>
                  <a:lnTo>
                    <a:pt x="0" y="0"/>
                  </a:lnTo>
                  <a:lnTo>
                    <a:pt x="1066800" y="0"/>
                  </a:lnTo>
                  <a:lnTo>
                    <a:pt x="1066800" y="1752599"/>
                  </a:lnTo>
                  <a:lnTo>
                    <a:pt x="0" y="17525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7064" y="1033272"/>
            <a:ext cx="310895" cy="341375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4214" y="1066800"/>
            <a:ext cx="193040" cy="228600"/>
          </a:xfrm>
          <a:custGeom>
            <a:avLst/>
            <a:gdLst/>
            <a:ahLst/>
            <a:cxnLst/>
            <a:rect l="l" t="t" r="r" b="b"/>
            <a:pathLst>
              <a:path w="193039" h="228600">
                <a:moveTo>
                  <a:pt x="0" y="228599"/>
                </a:moveTo>
                <a:lnTo>
                  <a:pt x="0" y="0"/>
                </a:lnTo>
                <a:lnTo>
                  <a:pt x="192786" y="0"/>
                </a:lnTo>
                <a:lnTo>
                  <a:pt x="192786" y="228599"/>
                </a:lnTo>
                <a:lnTo>
                  <a:pt x="0" y="228599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4015" y="2938272"/>
            <a:ext cx="768350" cy="570230"/>
            <a:chOff x="6224015" y="2938272"/>
            <a:chExt cx="768350" cy="5702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4015" y="2938272"/>
              <a:ext cx="768095" cy="5699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82689" y="2971800"/>
              <a:ext cx="651510" cy="457200"/>
            </a:xfrm>
            <a:custGeom>
              <a:avLst/>
              <a:gdLst/>
              <a:ahLst/>
              <a:cxnLst/>
              <a:rect l="l" t="t" r="r" b="b"/>
              <a:pathLst>
                <a:path w="651509" h="457200">
                  <a:moveTo>
                    <a:pt x="0" y="457199"/>
                  </a:moveTo>
                  <a:lnTo>
                    <a:pt x="0" y="0"/>
                  </a:lnTo>
                  <a:lnTo>
                    <a:pt x="651510" y="0"/>
                  </a:lnTo>
                  <a:lnTo>
                    <a:pt x="651510" y="457199"/>
                  </a:lnTo>
                  <a:lnTo>
                    <a:pt x="0" y="4571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76016" y="5788152"/>
            <a:ext cx="5059679" cy="53035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49828" y="5802121"/>
            <a:ext cx="4509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NELHA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24710" y="969518"/>
            <a:ext cx="1563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office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4821" y="2907360"/>
            <a:ext cx="1603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948487" y="2488336"/>
            <a:ext cx="1038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96520" indent="-127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/>
              <a:t>Fish </a:t>
            </a:r>
            <a:r>
              <a:rPr sz="1800" spc="-10" dirty="0"/>
              <a:t>research </a:t>
            </a:r>
            <a:r>
              <a:rPr sz="1800" spc="-20" dirty="0"/>
              <a:t>yard</a:t>
            </a:r>
            <a:endParaRPr sz="1800"/>
          </a:p>
        </p:txBody>
      </p: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6888" y="1063752"/>
            <a:ext cx="2207260" cy="353695"/>
            <a:chOff x="4056888" y="1063752"/>
            <a:chExt cx="2207260" cy="35369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6888" y="1063752"/>
              <a:ext cx="2206751" cy="3535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07180" y="1104138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2102358" y="114299"/>
                  </a:moveTo>
                  <a:lnTo>
                    <a:pt x="1988058" y="0"/>
                  </a:lnTo>
                  <a:lnTo>
                    <a:pt x="1988058" y="57149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1988058" y="171449"/>
                  </a:lnTo>
                  <a:lnTo>
                    <a:pt x="1988058" y="228599"/>
                  </a:lnTo>
                  <a:lnTo>
                    <a:pt x="2102358" y="114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07180" y="1104138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0" y="57150"/>
                  </a:moveTo>
                  <a:lnTo>
                    <a:pt x="1988058" y="57149"/>
                  </a:lnTo>
                  <a:lnTo>
                    <a:pt x="1988058" y="0"/>
                  </a:lnTo>
                  <a:lnTo>
                    <a:pt x="2102358" y="114299"/>
                  </a:lnTo>
                  <a:lnTo>
                    <a:pt x="1988058" y="228599"/>
                  </a:lnTo>
                  <a:lnTo>
                    <a:pt x="1988058" y="171449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69079" y="3011423"/>
            <a:ext cx="2207260" cy="350520"/>
            <a:chOff x="4069079" y="3011423"/>
            <a:chExt cx="2207260" cy="35052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9079" y="3011423"/>
              <a:ext cx="2206751" cy="3505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19371" y="3049523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2102358" y="114299"/>
                  </a:moveTo>
                  <a:lnTo>
                    <a:pt x="1988058" y="0"/>
                  </a:lnTo>
                  <a:lnTo>
                    <a:pt x="1988058" y="57149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1988058" y="171449"/>
                  </a:lnTo>
                  <a:lnTo>
                    <a:pt x="1988058" y="228599"/>
                  </a:lnTo>
                  <a:lnTo>
                    <a:pt x="2102358" y="114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9371" y="3049523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0" y="57150"/>
                  </a:moveTo>
                  <a:lnTo>
                    <a:pt x="1988058" y="57149"/>
                  </a:lnTo>
                  <a:lnTo>
                    <a:pt x="1988058" y="0"/>
                  </a:lnTo>
                  <a:lnTo>
                    <a:pt x="2102358" y="114299"/>
                  </a:lnTo>
                  <a:lnTo>
                    <a:pt x="1988058" y="228599"/>
                  </a:lnTo>
                  <a:lnTo>
                    <a:pt x="1988058" y="171449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6440423"/>
              <a:ext cx="5059679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80363" y="5924532"/>
            <a:ext cx="4509135" cy="98234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026160">
              <a:lnSpc>
                <a:spcPct val="100000"/>
              </a:lnSpc>
              <a:spcBef>
                <a:spcPts val="6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4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NELHA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58749C-386F-78FB-5452-507302474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 facilities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9715" cy="6858000"/>
            <a:chOff x="457200" y="457200"/>
            <a:chExt cx="914971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9536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9360" y="758952"/>
              <a:ext cx="5059679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4695" y="772922"/>
            <a:ext cx="4509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OCEAN</a:t>
            </a:r>
            <a:r>
              <a:rPr sz="2800" spc="-50" dirty="0"/>
              <a:t> </a:t>
            </a:r>
            <a:r>
              <a:rPr sz="2800" dirty="0"/>
              <a:t>ERA</a:t>
            </a:r>
            <a:r>
              <a:rPr sz="2800" spc="-50" dirty="0"/>
              <a:t> </a:t>
            </a:r>
            <a:r>
              <a:rPr sz="2800" dirty="0"/>
              <a:t>facilities</a:t>
            </a:r>
            <a:r>
              <a:rPr sz="2800" spc="-45" dirty="0"/>
              <a:t> </a:t>
            </a:r>
            <a:r>
              <a:rPr sz="2800" dirty="0"/>
              <a:t>at</a:t>
            </a:r>
            <a:r>
              <a:rPr sz="2800" spc="-50" dirty="0"/>
              <a:t> </a:t>
            </a:r>
            <a:r>
              <a:rPr sz="2800" spc="-10" dirty="0"/>
              <a:t>NELHA</a:t>
            </a:r>
            <a:endParaRPr sz="2800"/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4079" y="6092952"/>
            <a:ext cx="5730240" cy="4663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86254" y="5500368"/>
            <a:ext cx="548513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781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4,000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HDPE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tanks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replicated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trials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32168"/>
            <a:ext cx="9144000" cy="68830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95600" y="5787390"/>
            <a:ext cx="3789679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“Pair‐spawning”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array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5600" y="6396990"/>
            <a:ext cx="3789679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tanks,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@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tonnes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8400" y="1035558"/>
            <a:ext cx="5748655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00"/>
              </a:spcBef>
            </a:pPr>
            <a:r>
              <a:rPr sz="2400" dirty="0"/>
              <a:t>Broodstock</a:t>
            </a:r>
            <a:r>
              <a:rPr sz="2400" spc="-95" dirty="0"/>
              <a:t> </a:t>
            </a:r>
            <a:r>
              <a:rPr sz="2400" dirty="0"/>
              <a:t>tank</a:t>
            </a:r>
            <a:r>
              <a:rPr sz="2400" spc="-95" dirty="0"/>
              <a:t> </a:t>
            </a:r>
            <a:r>
              <a:rPr sz="2400" spc="-10" dirty="0"/>
              <a:t>array</a:t>
            </a:r>
            <a:r>
              <a:rPr sz="2400" spc="-95" dirty="0"/>
              <a:t> </a:t>
            </a:r>
            <a:r>
              <a:rPr sz="2400" dirty="0"/>
              <a:t>(under</a:t>
            </a:r>
            <a:r>
              <a:rPr sz="2400" spc="-95" dirty="0"/>
              <a:t> </a:t>
            </a:r>
            <a:r>
              <a:rPr sz="2400" spc="-10" dirty="0"/>
              <a:t>construction):</a:t>
            </a:r>
            <a:endParaRPr sz="2400"/>
          </a:p>
        </p:txBody>
      </p:sp>
      <p:grpSp>
        <p:nvGrpSpPr>
          <p:cNvPr id="6" name="object 6" descr="Ocean Era logo"/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40328" y="5112511"/>
            <a:ext cx="2297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1264</Words>
  <Application>Microsoft Office PowerPoint</Application>
  <PresentationFormat>Custom</PresentationFormat>
  <Paragraphs>253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Times New Roman</vt:lpstr>
      <vt:lpstr>Office Theme</vt:lpstr>
      <vt:lpstr>Ocean Era</vt:lpstr>
      <vt:lpstr>OCEAN ERA –</vt:lpstr>
      <vt:lpstr>Ocean ERA 2</vt:lpstr>
      <vt:lpstr>Take‐aways</vt:lpstr>
      <vt:lpstr>Ocean Era, LLC ancestry</vt:lpstr>
      <vt:lpstr>Fish research yard</vt:lpstr>
      <vt:lpstr>Ocean Era facilities</vt:lpstr>
      <vt:lpstr>OCEAN ERA facilities at NELHA</vt:lpstr>
      <vt:lpstr>Broodstock tank array (under construction):</vt:lpstr>
      <vt:lpstr>Offshore aquaculture in Kona</vt:lpstr>
      <vt:lpstr>Take‐aways:</vt:lpstr>
      <vt:lpstr>1. Collaborative</vt:lpstr>
      <vt:lpstr>1. Collaborative:</vt:lpstr>
      <vt:lpstr>The Velella Beta‐test</vt:lpstr>
      <vt:lpstr>Take‐aways - </vt:lpstr>
      <vt:lpstr>Selective breeding benefits to a Financial Model template:</vt:lpstr>
      <vt:lpstr>Selective Breeding ROI:</vt:lpstr>
      <vt:lpstr>Commercial spin‐offs</vt:lpstr>
      <vt:lpstr>Kampachi Mexico</vt:lpstr>
      <vt:lpstr>Take aways</vt:lpstr>
      <vt:lpstr>Nebraska Soybean Board‐ supported research (2006 ‐ 2017)</vt:lpstr>
      <vt:lpstr>NOAA Saltonstall‐Kennedy‐supported research (2011 ‐ 2012), in collaboration with Dr Rick Barrows, USDA‐ARS</vt:lpstr>
      <vt:lpstr>Total Fishmeal Replacement with</vt:lpstr>
      <vt:lpstr>NOAA – SK 2018 ‐ 2020, in collaboration with F3 – Future of Fish Feed, and Dr Rick Barrows (ret.)</vt:lpstr>
      <vt:lpstr>Mission Driven</vt:lpstr>
      <vt:lpstr>Take‐away</vt:lpstr>
      <vt:lpstr>Kyphosids: rudderfish/chubs, nenue</vt:lpstr>
      <vt:lpstr>2018 Larval Rearing</vt:lpstr>
      <vt:lpstr>Tilapia Diet FCR = 2.6 Marine Grower FCR = 2.5</vt:lpstr>
      <vt:lpstr>ARPA‐E KRuMBS</vt:lpstr>
      <vt:lpstr>Take away</vt:lpstr>
      <vt:lpstr>Selective Breeding for feed assimilation</vt:lpstr>
      <vt:lpstr>Selective breeding for growth, spinal deformities, etc:</vt:lpstr>
      <vt:lpstr>Velella Gamma (Kona)</vt:lpstr>
      <vt:lpstr>Nimble</vt:lpstr>
      <vt:lpstr>What’s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AquaAm2020 HNL OCEAN ERA overview - FINAL</dc:title>
  <dc:creator>Neil</dc:creator>
  <cp:lastModifiedBy>Lillian Cozart</cp:lastModifiedBy>
  <cp:revision>3</cp:revision>
  <dcterms:created xsi:type="dcterms:W3CDTF">2025-05-13T19:24:40Z</dcterms:created>
  <dcterms:modified xsi:type="dcterms:W3CDTF">2026-02-03T18:58:22Z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2020-02-19T00:00:00Z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2025-05-13T00:00:00Z</vt:filetime>
  </property>
  <property fmtid="{D5CDD505-2E9C-101B-9397-08002B2CF9AE}" pid="5" name="Producer">
    <vt:lpwstr>Acrobat Distiller 11.0 (Windows)</vt:lpwstr>
  </property>
</Properties>
</file>