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3262E240-6376-4EFC-A1BC-E4C85FD7C090}"/>
    <pc:docChg chg="custSel modSld">
      <pc:chgData name="Lillian Cozart" userId="82d520b2-603b-49b9-b396-dba668ff47bd" providerId="ADAL" clId="{3262E240-6376-4EFC-A1BC-E4C85FD7C090}" dt="2025-05-13T18:24:16.797" v="593"/>
      <pc:docMkLst>
        <pc:docMk/>
      </pc:docMkLst>
      <pc:sldChg chg="addSp delSp modSp mod">
        <pc:chgData name="Lillian Cozart" userId="82d520b2-603b-49b9-b396-dba668ff47bd" providerId="ADAL" clId="{3262E240-6376-4EFC-A1BC-E4C85FD7C090}" dt="2025-05-13T18:22:31.435" v="566"/>
        <pc:sldMkLst>
          <pc:docMk/>
          <pc:sldMk cId="0" sldId="256"/>
        </pc:sldMkLst>
        <pc:spChg chg="add del mod">
          <ac:chgData name="Lillian Cozart" userId="82d520b2-603b-49b9-b396-dba668ff47bd" providerId="ADAL" clId="{3262E240-6376-4EFC-A1BC-E4C85FD7C090}" dt="2025-05-13T18:21:13.585" v="450" actId="478"/>
          <ac:spMkLst>
            <pc:docMk/>
            <pc:sldMk cId="0" sldId="256"/>
            <ac:spMk id="3" creationId="{E47119FD-CB2E-E40C-4A99-25DEE8AC5BFA}"/>
          </ac:spMkLst>
        </pc:spChg>
        <pc:spChg chg="add mod ord">
          <ac:chgData name="Lillian Cozart" userId="82d520b2-603b-49b9-b396-dba668ff47bd" providerId="ADAL" clId="{3262E240-6376-4EFC-A1BC-E4C85FD7C090}" dt="2025-05-13T18:22:31.435" v="566"/>
          <ac:spMkLst>
            <pc:docMk/>
            <pc:sldMk cId="0" sldId="256"/>
            <ac:spMk id="4" creationId="{CE92E9EA-2FBF-85B9-F0ED-E6F69742B3AE}"/>
          </ac:spMkLst>
        </pc:spChg>
        <pc:picChg chg="mod">
          <ac:chgData name="Lillian Cozart" userId="82d520b2-603b-49b9-b396-dba668ff47bd" providerId="ADAL" clId="{3262E240-6376-4EFC-A1BC-E4C85FD7C090}" dt="2025-05-13T18:07:22.042" v="1" actId="962"/>
          <ac:picMkLst>
            <pc:docMk/>
            <pc:sldMk cId="0" sldId="256"/>
            <ac:picMk id="2" creationId="{00000000-0000-0000-0000-000000000000}"/>
          </ac:picMkLst>
        </pc:picChg>
      </pc:sldChg>
      <pc:sldChg chg="addSp delSp modSp mod">
        <pc:chgData name="Lillian Cozart" userId="82d520b2-603b-49b9-b396-dba668ff47bd" providerId="ADAL" clId="{3262E240-6376-4EFC-A1BC-E4C85FD7C090}" dt="2025-05-13T18:21:45.985" v="521" actId="20577"/>
        <pc:sldMkLst>
          <pc:docMk/>
          <pc:sldMk cId="0" sldId="257"/>
        </pc:sldMkLst>
        <pc:spChg chg="add del mod">
          <ac:chgData name="Lillian Cozart" userId="82d520b2-603b-49b9-b396-dba668ff47bd" providerId="ADAL" clId="{3262E240-6376-4EFC-A1BC-E4C85FD7C090}" dt="2025-05-13T18:21:39.970" v="515" actId="478"/>
          <ac:spMkLst>
            <pc:docMk/>
            <pc:sldMk cId="0" sldId="257"/>
            <ac:spMk id="3" creationId="{C7CEE687-F0D1-5E04-4CC2-670A030A4FE6}"/>
          </ac:spMkLst>
        </pc:spChg>
        <pc:spChg chg="add mod">
          <ac:chgData name="Lillian Cozart" userId="82d520b2-603b-49b9-b396-dba668ff47bd" providerId="ADAL" clId="{3262E240-6376-4EFC-A1BC-E4C85FD7C090}" dt="2025-05-13T18:21:45.985" v="521" actId="20577"/>
          <ac:spMkLst>
            <pc:docMk/>
            <pc:sldMk cId="0" sldId="257"/>
            <ac:spMk id="4" creationId="{9B25C71E-4EC5-E822-77E7-5D83F16A0C5F}"/>
          </ac:spMkLst>
        </pc:spChg>
        <pc:picChg chg="mod">
          <ac:chgData name="Lillian Cozart" userId="82d520b2-603b-49b9-b396-dba668ff47bd" providerId="ADAL" clId="{3262E240-6376-4EFC-A1BC-E4C85FD7C090}" dt="2025-05-13T18:07:24.716" v="2" actId="962"/>
          <ac:picMkLst>
            <pc:docMk/>
            <pc:sldMk cId="0" sldId="257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2:45.061" v="567"/>
        <pc:sldMkLst>
          <pc:docMk/>
          <pc:sldMk cId="0" sldId="258"/>
        </pc:sldMkLst>
        <pc:spChg chg="add mod ord">
          <ac:chgData name="Lillian Cozart" userId="82d520b2-603b-49b9-b396-dba668ff47bd" providerId="ADAL" clId="{3262E240-6376-4EFC-A1BC-E4C85FD7C090}" dt="2025-05-13T18:22:45.061" v="567"/>
          <ac:spMkLst>
            <pc:docMk/>
            <pc:sldMk cId="0" sldId="258"/>
            <ac:spMk id="3" creationId="{43849A2E-E3F9-561F-BB4D-50E06CE1102C}"/>
          </ac:spMkLst>
        </pc:spChg>
        <pc:picChg chg="mod">
          <ac:chgData name="Lillian Cozart" userId="82d520b2-603b-49b9-b396-dba668ff47bd" providerId="ADAL" clId="{3262E240-6376-4EFC-A1BC-E4C85FD7C090}" dt="2025-05-13T18:07:38.120" v="4" actId="962"/>
          <ac:picMkLst>
            <pc:docMk/>
            <pc:sldMk cId="0" sldId="258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2:53.097" v="568"/>
        <pc:sldMkLst>
          <pc:docMk/>
          <pc:sldMk cId="0" sldId="259"/>
        </pc:sldMkLst>
        <pc:spChg chg="add mod ord">
          <ac:chgData name="Lillian Cozart" userId="82d520b2-603b-49b9-b396-dba668ff47bd" providerId="ADAL" clId="{3262E240-6376-4EFC-A1BC-E4C85FD7C090}" dt="2025-05-13T18:22:53.097" v="568"/>
          <ac:spMkLst>
            <pc:docMk/>
            <pc:sldMk cId="0" sldId="259"/>
            <ac:spMk id="3" creationId="{DAF4DCF8-F0C4-6DF7-2A3B-859251C0E729}"/>
          </ac:spMkLst>
        </pc:spChg>
        <pc:picChg chg="mod">
          <ac:chgData name="Lillian Cozart" userId="82d520b2-603b-49b9-b396-dba668ff47bd" providerId="ADAL" clId="{3262E240-6376-4EFC-A1BC-E4C85FD7C090}" dt="2025-05-13T18:07:52.416" v="6" actId="962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01.338" v="570"/>
        <pc:sldMkLst>
          <pc:docMk/>
          <pc:sldMk cId="0" sldId="260"/>
        </pc:sldMkLst>
        <pc:spChg chg="add mod ord">
          <ac:chgData name="Lillian Cozart" userId="82d520b2-603b-49b9-b396-dba668ff47bd" providerId="ADAL" clId="{3262E240-6376-4EFC-A1BC-E4C85FD7C090}" dt="2025-05-13T18:23:01.338" v="570"/>
          <ac:spMkLst>
            <pc:docMk/>
            <pc:sldMk cId="0" sldId="260"/>
            <ac:spMk id="3" creationId="{EA859DE3-8144-02C2-8564-56B91BF4B99D}"/>
          </ac:spMkLst>
        </pc:spChg>
        <pc:picChg chg="mod">
          <ac:chgData name="Lillian Cozart" userId="82d520b2-603b-49b9-b396-dba668ff47bd" providerId="ADAL" clId="{3262E240-6376-4EFC-A1BC-E4C85FD7C090}" dt="2025-05-13T18:08:10.804" v="8" actId="962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08:46.931" v="10" actId="962"/>
          <ac:picMkLst>
            <pc:docMk/>
            <pc:sldMk cId="0" sldId="260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09.493" v="572"/>
        <pc:sldMkLst>
          <pc:docMk/>
          <pc:sldMk cId="0" sldId="261"/>
        </pc:sldMkLst>
        <pc:spChg chg="add mod ord">
          <ac:chgData name="Lillian Cozart" userId="82d520b2-603b-49b9-b396-dba668ff47bd" providerId="ADAL" clId="{3262E240-6376-4EFC-A1BC-E4C85FD7C090}" dt="2025-05-13T18:23:09.493" v="572"/>
          <ac:spMkLst>
            <pc:docMk/>
            <pc:sldMk cId="0" sldId="261"/>
            <ac:spMk id="3" creationId="{055EDED2-95EA-8D9B-C0EB-928E76DC10A4}"/>
          </ac:spMkLst>
        </pc:spChg>
        <pc:picChg chg="mod">
          <ac:chgData name="Lillian Cozart" userId="82d520b2-603b-49b9-b396-dba668ff47bd" providerId="ADAL" clId="{3262E240-6376-4EFC-A1BC-E4C85FD7C090}" dt="2025-05-13T18:08:54.501" v="12" actId="962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09:14.877" v="16" actId="962"/>
          <ac:picMkLst>
            <pc:docMk/>
            <pc:sldMk cId="0" sldId="261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16.938" v="573"/>
        <pc:sldMkLst>
          <pc:docMk/>
          <pc:sldMk cId="0" sldId="262"/>
        </pc:sldMkLst>
        <pc:spChg chg="add mod ord">
          <ac:chgData name="Lillian Cozart" userId="82d520b2-603b-49b9-b396-dba668ff47bd" providerId="ADAL" clId="{3262E240-6376-4EFC-A1BC-E4C85FD7C090}" dt="2025-05-13T18:23:16.938" v="573"/>
          <ac:spMkLst>
            <pc:docMk/>
            <pc:sldMk cId="0" sldId="262"/>
            <ac:spMk id="3" creationId="{586BD4F7-2012-2F25-089C-73771DDEF5E4}"/>
          </ac:spMkLst>
        </pc:spChg>
        <pc:picChg chg="mod">
          <ac:chgData name="Lillian Cozart" userId="82d520b2-603b-49b9-b396-dba668ff47bd" providerId="ADAL" clId="{3262E240-6376-4EFC-A1BC-E4C85FD7C090}" dt="2025-05-13T18:09:28.958" v="17" actId="962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09:58.811" v="21" actId="962"/>
          <ac:picMkLst>
            <pc:docMk/>
            <pc:sldMk cId="0" sldId="262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24.802" v="575"/>
        <pc:sldMkLst>
          <pc:docMk/>
          <pc:sldMk cId="0" sldId="263"/>
        </pc:sldMkLst>
        <pc:spChg chg="add mod ord">
          <ac:chgData name="Lillian Cozart" userId="82d520b2-603b-49b9-b396-dba668ff47bd" providerId="ADAL" clId="{3262E240-6376-4EFC-A1BC-E4C85FD7C090}" dt="2025-05-13T18:23:24.802" v="575"/>
          <ac:spMkLst>
            <pc:docMk/>
            <pc:sldMk cId="0" sldId="263"/>
            <ac:spMk id="3" creationId="{14C912B9-AE6A-27DF-66ED-0369FDB9073C}"/>
          </ac:spMkLst>
        </pc:spChg>
        <pc:picChg chg="mod">
          <ac:chgData name="Lillian Cozart" userId="82d520b2-603b-49b9-b396-dba668ff47bd" providerId="ADAL" clId="{3262E240-6376-4EFC-A1BC-E4C85FD7C090}" dt="2025-05-13T18:10:29.181" v="25" actId="962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4:32.057" v="71" actId="962"/>
          <ac:picMkLst>
            <pc:docMk/>
            <pc:sldMk cId="0" sldId="263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28.859" v="576"/>
        <pc:sldMkLst>
          <pc:docMk/>
          <pc:sldMk cId="0" sldId="264"/>
        </pc:sldMkLst>
        <pc:spChg chg="add mod ord">
          <ac:chgData name="Lillian Cozart" userId="82d520b2-603b-49b9-b396-dba668ff47bd" providerId="ADAL" clId="{3262E240-6376-4EFC-A1BC-E4C85FD7C090}" dt="2025-05-13T18:23:28.859" v="576"/>
          <ac:spMkLst>
            <pc:docMk/>
            <pc:sldMk cId="0" sldId="264"/>
            <ac:spMk id="3" creationId="{21D9CBC0-A8AF-6259-A787-F9472353F5A1}"/>
          </ac:spMkLst>
        </pc:spChg>
        <pc:picChg chg="mod">
          <ac:chgData name="Lillian Cozart" userId="82d520b2-603b-49b9-b396-dba668ff47bd" providerId="ADAL" clId="{3262E240-6376-4EFC-A1BC-E4C85FD7C090}" dt="2025-05-13T18:10:55.509" v="29" actId="962"/>
          <ac:picMkLst>
            <pc:docMk/>
            <pc:sldMk cId="0" sldId="264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33.667" v="578"/>
        <pc:sldMkLst>
          <pc:docMk/>
          <pc:sldMk cId="0" sldId="265"/>
        </pc:sldMkLst>
        <pc:spChg chg="add mod ord">
          <ac:chgData name="Lillian Cozart" userId="82d520b2-603b-49b9-b396-dba668ff47bd" providerId="ADAL" clId="{3262E240-6376-4EFC-A1BC-E4C85FD7C090}" dt="2025-05-13T18:23:33.667" v="578"/>
          <ac:spMkLst>
            <pc:docMk/>
            <pc:sldMk cId="0" sldId="265"/>
            <ac:spMk id="3" creationId="{D83B596C-9645-0AFF-4894-4A2EB93A385F}"/>
          </ac:spMkLst>
        </pc:spChg>
        <pc:picChg chg="mod">
          <ac:chgData name="Lillian Cozart" userId="82d520b2-603b-49b9-b396-dba668ff47bd" providerId="ADAL" clId="{3262E240-6376-4EFC-A1BC-E4C85FD7C090}" dt="2025-05-13T18:11:12.927" v="31" actId="962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1:27.289" v="35" actId="962"/>
          <ac:picMkLst>
            <pc:docMk/>
            <pc:sldMk cId="0" sldId="265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38.499" v="580"/>
        <pc:sldMkLst>
          <pc:docMk/>
          <pc:sldMk cId="0" sldId="266"/>
        </pc:sldMkLst>
        <pc:spChg chg="add mod ord">
          <ac:chgData name="Lillian Cozart" userId="82d520b2-603b-49b9-b396-dba668ff47bd" providerId="ADAL" clId="{3262E240-6376-4EFC-A1BC-E4C85FD7C090}" dt="2025-05-13T18:23:38.499" v="580"/>
          <ac:spMkLst>
            <pc:docMk/>
            <pc:sldMk cId="0" sldId="266"/>
            <ac:spMk id="3" creationId="{BB1F798F-D55B-96D0-6993-66F512518F4C}"/>
          </ac:spMkLst>
        </pc:spChg>
        <pc:picChg chg="mod">
          <ac:chgData name="Lillian Cozart" userId="82d520b2-603b-49b9-b396-dba668ff47bd" providerId="ADAL" clId="{3262E240-6376-4EFC-A1BC-E4C85FD7C090}" dt="2025-05-13T18:11:49.753" v="39" actId="962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1:53.623" v="40" actId="962"/>
          <ac:picMkLst>
            <pc:docMk/>
            <pc:sldMk cId="0" sldId="266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43.635" v="582"/>
        <pc:sldMkLst>
          <pc:docMk/>
          <pc:sldMk cId="0" sldId="267"/>
        </pc:sldMkLst>
        <pc:spChg chg="add mod ord">
          <ac:chgData name="Lillian Cozart" userId="82d520b2-603b-49b9-b396-dba668ff47bd" providerId="ADAL" clId="{3262E240-6376-4EFC-A1BC-E4C85FD7C090}" dt="2025-05-13T18:23:43.635" v="582"/>
          <ac:spMkLst>
            <pc:docMk/>
            <pc:sldMk cId="0" sldId="267"/>
            <ac:spMk id="3" creationId="{13E89667-E8AD-0D66-6757-9F1E38358665}"/>
          </ac:spMkLst>
        </pc:spChg>
        <pc:picChg chg="mod">
          <ac:chgData name="Lillian Cozart" userId="82d520b2-603b-49b9-b396-dba668ff47bd" providerId="ADAL" clId="{3262E240-6376-4EFC-A1BC-E4C85FD7C090}" dt="2025-05-13T18:12:05.318" v="44" actId="962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2:27.897" v="48" actId="962"/>
          <ac:picMkLst>
            <pc:docMk/>
            <pc:sldMk cId="0" sldId="267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48.346" v="584"/>
        <pc:sldMkLst>
          <pc:docMk/>
          <pc:sldMk cId="0" sldId="268"/>
        </pc:sldMkLst>
        <pc:spChg chg="add mod ord">
          <ac:chgData name="Lillian Cozart" userId="82d520b2-603b-49b9-b396-dba668ff47bd" providerId="ADAL" clId="{3262E240-6376-4EFC-A1BC-E4C85FD7C090}" dt="2025-05-13T18:23:48.346" v="584"/>
          <ac:spMkLst>
            <pc:docMk/>
            <pc:sldMk cId="0" sldId="268"/>
            <ac:spMk id="3" creationId="{CA1EE4C5-5C39-D879-268C-AB512C667A92}"/>
          </ac:spMkLst>
        </pc:spChg>
        <pc:picChg chg="mod">
          <ac:chgData name="Lillian Cozart" userId="82d520b2-603b-49b9-b396-dba668ff47bd" providerId="ADAL" clId="{3262E240-6376-4EFC-A1BC-E4C85FD7C090}" dt="2025-05-13T18:12:55.073" v="52" actId="962"/>
          <ac:picMkLst>
            <pc:docMk/>
            <pc:sldMk cId="0" sldId="268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2:59.155" v="53" actId="962"/>
          <ac:picMkLst>
            <pc:docMk/>
            <pc:sldMk cId="0" sldId="268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52.163" v="585"/>
        <pc:sldMkLst>
          <pc:docMk/>
          <pc:sldMk cId="0" sldId="269"/>
        </pc:sldMkLst>
        <pc:spChg chg="add mod ord">
          <ac:chgData name="Lillian Cozart" userId="82d520b2-603b-49b9-b396-dba668ff47bd" providerId="ADAL" clId="{3262E240-6376-4EFC-A1BC-E4C85FD7C090}" dt="2025-05-13T18:23:52.163" v="585"/>
          <ac:spMkLst>
            <pc:docMk/>
            <pc:sldMk cId="0" sldId="269"/>
            <ac:spMk id="3" creationId="{4A09AD64-EAA1-A318-0630-C34AE27E2E20}"/>
          </ac:spMkLst>
        </pc:spChg>
        <pc:picChg chg="mod">
          <ac:chgData name="Lillian Cozart" userId="82d520b2-603b-49b9-b396-dba668ff47bd" providerId="ADAL" clId="{3262E240-6376-4EFC-A1BC-E4C85FD7C090}" dt="2025-05-13T18:13:09.121" v="55" actId="962"/>
          <ac:picMkLst>
            <pc:docMk/>
            <pc:sldMk cId="0" sldId="269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3:56.724" v="586"/>
        <pc:sldMkLst>
          <pc:docMk/>
          <pc:sldMk cId="0" sldId="270"/>
        </pc:sldMkLst>
        <pc:spChg chg="add mod ord">
          <ac:chgData name="Lillian Cozart" userId="82d520b2-603b-49b9-b396-dba668ff47bd" providerId="ADAL" clId="{3262E240-6376-4EFC-A1BC-E4C85FD7C090}" dt="2025-05-13T18:23:56.724" v="586"/>
          <ac:spMkLst>
            <pc:docMk/>
            <pc:sldMk cId="0" sldId="270"/>
            <ac:spMk id="3" creationId="{DA946450-275C-B99E-9F28-0805E1A23B17}"/>
          </ac:spMkLst>
        </pc:spChg>
        <pc:picChg chg="mod">
          <ac:chgData name="Lillian Cozart" userId="82d520b2-603b-49b9-b396-dba668ff47bd" providerId="ADAL" clId="{3262E240-6376-4EFC-A1BC-E4C85FD7C090}" dt="2025-05-13T18:13:16.106" v="57" actId="962"/>
          <ac:picMkLst>
            <pc:docMk/>
            <pc:sldMk cId="0" sldId="270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4:00.491" v="587"/>
        <pc:sldMkLst>
          <pc:docMk/>
          <pc:sldMk cId="0" sldId="271"/>
        </pc:sldMkLst>
        <pc:spChg chg="add mod ord">
          <ac:chgData name="Lillian Cozart" userId="82d520b2-603b-49b9-b396-dba668ff47bd" providerId="ADAL" clId="{3262E240-6376-4EFC-A1BC-E4C85FD7C090}" dt="2025-05-13T18:24:00.491" v="587"/>
          <ac:spMkLst>
            <pc:docMk/>
            <pc:sldMk cId="0" sldId="271"/>
            <ac:spMk id="3" creationId="{2211D6B7-E9F9-CCAF-1796-46639E0F6C24}"/>
          </ac:spMkLst>
        </pc:spChg>
        <pc:picChg chg="mod">
          <ac:chgData name="Lillian Cozart" userId="82d520b2-603b-49b9-b396-dba668ff47bd" providerId="ADAL" clId="{3262E240-6376-4EFC-A1BC-E4C85FD7C090}" dt="2025-05-13T18:13:22.033" v="59" actId="962"/>
          <ac:picMkLst>
            <pc:docMk/>
            <pc:sldMk cId="0" sldId="271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4:04.852" v="588"/>
        <pc:sldMkLst>
          <pc:docMk/>
          <pc:sldMk cId="0" sldId="272"/>
        </pc:sldMkLst>
        <pc:spChg chg="add mod ord">
          <ac:chgData name="Lillian Cozart" userId="82d520b2-603b-49b9-b396-dba668ff47bd" providerId="ADAL" clId="{3262E240-6376-4EFC-A1BC-E4C85FD7C090}" dt="2025-05-13T18:24:04.852" v="588"/>
          <ac:spMkLst>
            <pc:docMk/>
            <pc:sldMk cId="0" sldId="272"/>
            <ac:spMk id="3" creationId="{1EF442EA-30D3-2884-5AEB-3372CC71D9DC}"/>
          </ac:spMkLst>
        </pc:spChg>
        <pc:picChg chg="mod">
          <ac:chgData name="Lillian Cozart" userId="82d520b2-603b-49b9-b396-dba668ff47bd" providerId="ADAL" clId="{3262E240-6376-4EFC-A1BC-E4C85FD7C090}" dt="2025-05-13T18:13:30.681" v="61" actId="962"/>
          <ac:picMkLst>
            <pc:docMk/>
            <pc:sldMk cId="0" sldId="272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4:07.679" v="590"/>
        <pc:sldMkLst>
          <pc:docMk/>
          <pc:sldMk cId="0" sldId="273"/>
        </pc:sldMkLst>
        <pc:spChg chg="add mod ord">
          <ac:chgData name="Lillian Cozart" userId="82d520b2-603b-49b9-b396-dba668ff47bd" providerId="ADAL" clId="{3262E240-6376-4EFC-A1BC-E4C85FD7C090}" dt="2025-05-13T18:24:07.679" v="590"/>
          <ac:spMkLst>
            <pc:docMk/>
            <pc:sldMk cId="0" sldId="273"/>
            <ac:spMk id="3" creationId="{AEBC9F6A-C62F-CBC8-4EB6-7A6359DBE289}"/>
          </ac:spMkLst>
        </pc:spChg>
        <pc:picChg chg="mod">
          <ac:chgData name="Lillian Cozart" userId="82d520b2-603b-49b9-b396-dba668ff47bd" providerId="ADAL" clId="{3262E240-6376-4EFC-A1BC-E4C85FD7C090}" dt="2025-05-13T18:13:46.105" v="63" actId="962"/>
          <ac:picMkLst>
            <pc:docMk/>
            <pc:sldMk cId="0" sldId="273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3:52.787" v="64" actId="962"/>
          <ac:picMkLst>
            <pc:docMk/>
            <pc:sldMk cId="0" sldId="273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3262E240-6376-4EFC-A1BC-E4C85FD7C090}" dt="2025-05-13T18:24:14.404" v="591"/>
        <pc:sldMkLst>
          <pc:docMk/>
          <pc:sldMk cId="0" sldId="274"/>
        </pc:sldMkLst>
        <pc:spChg chg="add mod ord">
          <ac:chgData name="Lillian Cozart" userId="82d520b2-603b-49b9-b396-dba668ff47bd" providerId="ADAL" clId="{3262E240-6376-4EFC-A1BC-E4C85FD7C090}" dt="2025-05-13T18:24:14.404" v="591"/>
          <ac:spMkLst>
            <pc:docMk/>
            <pc:sldMk cId="0" sldId="274"/>
            <ac:spMk id="3" creationId="{756E883B-6B62-4A98-7EE3-12342644D779}"/>
          </ac:spMkLst>
        </pc:spChg>
        <pc:picChg chg="mod">
          <ac:chgData name="Lillian Cozart" userId="82d520b2-603b-49b9-b396-dba668ff47bd" providerId="ADAL" clId="{3262E240-6376-4EFC-A1BC-E4C85FD7C090}" dt="2025-05-13T18:14:03.768" v="66" actId="962"/>
          <ac:picMkLst>
            <pc:docMk/>
            <pc:sldMk cId="0" sldId="274"/>
            <ac:picMk id="2" creationId="{00000000-0000-0000-0000-000000000000}"/>
          </ac:picMkLst>
        </pc:picChg>
      </pc:sldChg>
      <pc:sldChg chg="addSp delSp modSp mod">
        <pc:chgData name="Lillian Cozart" userId="82d520b2-603b-49b9-b396-dba668ff47bd" providerId="ADAL" clId="{3262E240-6376-4EFC-A1BC-E4C85FD7C090}" dt="2025-05-13T18:24:16.797" v="593"/>
        <pc:sldMkLst>
          <pc:docMk/>
          <pc:sldMk cId="0" sldId="275"/>
        </pc:sldMkLst>
        <pc:spChg chg="add del mod">
          <ac:chgData name="Lillian Cozart" userId="82d520b2-603b-49b9-b396-dba668ff47bd" providerId="ADAL" clId="{3262E240-6376-4EFC-A1BC-E4C85FD7C090}" dt="2025-05-13T18:21:53.233" v="522" actId="478"/>
          <ac:spMkLst>
            <pc:docMk/>
            <pc:sldMk cId="0" sldId="275"/>
            <ac:spMk id="3" creationId="{4478E3EF-089D-2B34-45F7-03E998506A83}"/>
          </ac:spMkLst>
        </pc:spChg>
        <pc:spChg chg="add mod ord">
          <ac:chgData name="Lillian Cozart" userId="82d520b2-603b-49b9-b396-dba668ff47bd" providerId="ADAL" clId="{3262E240-6376-4EFC-A1BC-E4C85FD7C090}" dt="2025-05-13T18:24:16.797" v="593"/>
          <ac:spMkLst>
            <pc:docMk/>
            <pc:sldMk cId="0" sldId="275"/>
            <ac:spMk id="5" creationId="{2946D431-D1B5-59BA-D0C6-BE4270F063BD}"/>
          </ac:spMkLst>
        </pc:spChg>
        <pc:picChg chg="mod">
          <ac:chgData name="Lillian Cozart" userId="82d520b2-603b-49b9-b396-dba668ff47bd" providerId="ADAL" clId="{3262E240-6376-4EFC-A1BC-E4C85FD7C090}" dt="2025-05-13T18:14:16.081" v="68" actId="962"/>
          <ac:picMkLst>
            <pc:docMk/>
            <pc:sldMk cId="0" sldId="275"/>
            <ac:picMk id="2" creationId="{00000000-0000-0000-0000-000000000000}"/>
          </ac:picMkLst>
        </pc:picChg>
        <pc:picChg chg="mod">
          <ac:chgData name="Lillian Cozart" userId="82d520b2-603b-49b9-b396-dba668ff47bd" providerId="ADAL" clId="{3262E240-6376-4EFC-A1BC-E4C85FD7C090}" dt="2025-05-13T18:14:19.848" v="69" actId="962"/>
          <ac:picMkLst>
            <pc:docMk/>
            <pc:sldMk cId="0" sldId="275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2E9EA-2FBF-85B9-F0ED-E6F69742B3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Why We Need Finfish Aquaculture and What NOAA’s Doing About it</a:t>
            </a:r>
          </a:p>
        </p:txBody>
      </p:sp>
      <p:pic>
        <p:nvPicPr>
          <p:cNvPr id="2" name="object 2" descr="Why we need finfish aquaculture and what NOAA's doing about it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3B596C-9645-0AFF-4894-4A2EB93A3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Top 10</a:t>
            </a:r>
          </a:p>
        </p:txBody>
      </p:sp>
      <p:pic>
        <p:nvPicPr>
          <p:cNvPr id="2" name="object 2" descr="Top 10 Have Been Providing 80-90 mg/d/person..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 descr="A graph of omega-3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1F798F-D55B-96D0-6993-66F512518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Where do LCN3s</a:t>
            </a:r>
          </a:p>
        </p:txBody>
      </p:sp>
      <p:pic>
        <p:nvPicPr>
          <p:cNvPr id="2" name="object 2" descr="A chart with numbers and text&#10;Where do LCN3s Come From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89667-E8AD-0D66-6757-9F1E383586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Where do LCN3s - 2</a:t>
            </a:r>
          </a:p>
        </p:txBody>
      </p:sp>
      <p:pic>
        <p:nvPicPr>
          <p:cNvPr id="2" name="object 2" descr="A chart with numbers and text&#10;&#10;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 descr="A chart with numbers and text&#10;Where Do LCN3s Come From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EE4C5-5C39-D879-268C-AB512C667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Where do LCN3s - 3</a:t>
            </a:r>
          </a:p>
        </p:txBody>
      </p:sp>
      <p:pic>
        <p:nvPicPr>
          <p:cNvPr id="2" name="object 2" descr="Chart of Where do LCN3s Come From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9AD64-EAA1-A318-0630-C34AE27E2E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You are what you eat</a:t>
            </a:r>
          </a:p>
        </p:txBody>
      </p:sp>
      <p:pic>
        <p:nvPicPr>
          <p:cNvPr id="2" name="object 2" descr="You are what you ea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946450-275C-B99E-9F28-0805E1A23B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Functional foods</a:t>
            </a:r>
          </a:p>
        </p:txBody>
      </p:sp>
      <p:pic>
        <p:nvPicPr>
          <p:cNvPr id="2" name="object 2" descr="Functional Food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11D6B7-E9F9-CCAF-1796-46639E0F6C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conclusions</a:t>
            </a:r>
          </a:p>
        </p:txBody>
      </p:sp>
      <p:pic>
        <p:nvPicPr>
          <p:cNvPr id="2" name="object 2" descr="Conclusion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442EA-30D3-2884-5AEB-3372CC71D9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What do we eat</a:t>
            </a:r>
          </a:p>
        </p:txBody>
      </p:sp>
      <p:pic>
        <p:nvPicPr>
          <p:cNvPr id="2" name="object 2" descr="What do we eat anyway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BC9F6A-C62F-CBC8-4EB6-7A6359DBE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Top 10 account for 90%</a:t>
            </a:r>
          </a:p>
        </p:txBody>
      </p:sp>
      <p:pic>
        <p:nvPicPr>
          <p:cNvPr id="2" name="object 2" descr="Top 10 Account for 90% of U.S. Consump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6E883B-6B62-4A98-7EE3-12342644D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Top 10 consumed seafoods</a:t>
            </a:r>
          </a:p>
        </p:txBody>
      </p:sp>
      <p:pic>
        <p:nvPicPr>
          <p:cNvPr id="2" name="object 2" descr="Top 10 Consumed Seafoods in U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5C71E-4EC5-E822-77E7-5D83F16A0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Taxis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46D431-D1B5-59BA-D0C6-BE4270F06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You are what you eat – with fats anyway</a:t>
            </a:r>
          </a:p>
        </p:txBody>
      </p:sp>
      <p:pic>
        <p:nvPicPr>
          <p:cNvPr id="2" name="object 2" descr="You are what you eat -- with fats anywa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849A2E-E3F9-561F-BB4D-50E06CE11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noaa</a:t>
            </a:r>
            <a:r>
              <a:rPr lang="en-US" dirty="0"/>
              <a:t> doing about finfish?</a:t>
            </a:r>
          </a:p>
        </p:txBody>
      </p:sp>
      <p:pic>
        <p:nvPicPr>
          <p:cNvPr id="2" name="object 2" descr="What is NOAA doing about finfish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F4DCF8-F0C4-6DF7-2A3B-859251C0E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Congressional direction </a:t>
            </a:r>
            <a:r>
              <a:rPr lang="en-US" dirty="0" err="1"/>
              <a:t>fro</a:t>
            </a:r>
            <a:r>
              <a:rPr lang="en-US" dirty="0"/>
              <a:t> fy20 </a:t>
            </a:r>
            <a:r>
              <a:rPr lang="en-US" dirty="0" err="1"/>
              <a:t>approps</a:t>
            </a:r>
            <a:endParaRPr lang="en-US" dirty="0"/>
          </a:p>
        </p:txBody>
      </p:sp>
      <p:pic>
        <p:nvPicPr>
          <p:cNvPr id="2" name="object 2" descr="Congressional direction from FY20 Approp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859DE3-8144-02C2-8564-56B91BF4B9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Americans mostly eat 10 items</a:t>
            </a:r>
          </a:p>
        </p:txBody>
      </p:sp>
      <p:pic>
        <p:nvPicPr>
          <p:cNvPr id="2" name="object 2" descr="Americans Mostly Eat 10 Items of Seafoo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 descr="Americans Mostly Eat 10 Items of Seafoo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5EDED2-95EA-8D9B-C0EB-928E76DC10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Looking last two years</a:t>
            </a:r>
          </a:p>
        </p:txBody>
      </p:sp>
      <p:pic>
        <p:nvPicPr>
          <p:cNvPr id="2" name="object 2" descr="Looking at the last two yea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 descr="A graph of numbers and text&#10;Looking at the last two yea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6BD4F7-2012-2F25-089C-73771DDEF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Looking last two years 2</a:t>
            </a:r>
          </a:p>
        </p:txBody>
      </p:sp>
      <p:pic>
        <p:nvPicPr>
          <p:cNvPr id="4" name="object 2" descr="A screenshot of a graph&#10;Looking at the Last Two yea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912B9-AE6A-27DF-66ED-0369FDB907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Looking 3</a:t>
            </a:r>
          </a:p>
        </p:txBody>
      </p:sp>
      <p:pic>
        <p:nvPicPr>
          <p:cNvPr id="2" name="object 2" descr="Graph - Looking at the Last Two Years - shrimp, salmon, tuna, tilapi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  <p:pic>
        <p:nvPicPr>
          <p:cNvPr id="4" name="object 2" descr="Looking at the last two year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9CBC0-A8AF-6259-A787-F9472353F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276999"/>
            <a:ext cx="8229600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What about LC Omega 3</a:t>
            </a:r>
          </a:p>
        </p:txBody>
      </p:sp>
      <p:pic>
        <p:nvPicPr>
          <p:cNvPr id="2" name="object 2" descr="What About LC Omega-3 Fatty Acids?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90424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91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Calibri</vt:lpstr>
      <vt:lpstr>Office Theme</vt:lpstr>
      <vt:lpstr>Why We Need Finfish Aquaculture and What NOAA’s Doing About it</vt:lpstr>
      <vt:lpstr>Taxis</vt:lpstr>
      <vt:lpstr>What is noaa doing about finfish?</vt:lpstr>
      <vt:lpstr>Congressional direction fro fy20 approps</vt:lpstr>
      <vt:lpstr>Americans mostly eat 10 items</vt:lpstr>
      <vt:lpstr>Looking last two years</vt:lpstr>
      <vt:lpstr>Looking last two years 2</vt:lpstr>
      <vt:lpstr>Looking 3</vt:lpstr>
      <vt:lpstr>What about LC Omega 3</vt:lpstr>
      <vt:lpstr>Top 10</vt:lpstr>
      <vt:lpstr>Where do LCN3s</vt:lpstr>
      <vt:lpstr>Where do LCN3s - 2</vt:lpstr>
      <vt:lpstr>Where do LCN3s - 3</vt:lpstr>
      <vt:lpstr>You are what you eat</vt:lpstr>
      <vt:lpstr>Functional foods</vt:lpstr>
      <vt:lpstr>conclusions</vt:lpstr>
      <vt:lpstr>What do we eat</vt:lpstr>
      <vt:lpstr>Top 10 account for 90%</vt:lpstr>
      <vt:lpstr>Top 10 consumed seafoods</vt:lpstr>
      <vt:lpstr>You are what you eat – with fats anyway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Lillian Cozart</cp:lastModifiedBy>
  <cp:revision>1</cp:revision>
  <dcterms:created xsi:type="dcterms:W3CDTF">2025-05-13T18:06:01Z</dcterms:created>
  <dcterms:modified xsi:type="dcterms:W3CDTF">2025-05-13T18:24:20Z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2025-05-13T00:00:00Z</vt:filetime>
  </property>
  <property fmtid="{D5CDD505-2E9C-101B-9397-08002B2CF9AE}" pid="3" name="Creator">
    <vt:lpwstr>Adobe Acrobat 25.1</vt:lpwstr>
  </property>
  <property fmtid="{D5CDD505-2E9C-101B-9397-08002B2CF9AE}" pid="4" name="LastSaved">
    <vt:filetime>2025-05-13T00:00:00Z</vt:filetime>
  </property>
  <property fmtid="{D5CDD505-2E9C-101B-9397-08002B2CF9AE}" pid="5" name="Producer">
    <vt:lpwstr>Adobe Acrobat 25.1 Image Conversion Plug-in</vt:lpwstr>
  </property>
</Properties>
</file>