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062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llian Cozart" userId="82d520b2-603b-49b9-b396-dba668ff47bd" providerId="ADAL" clId="{1B43FE22-79EC-4FFC-9612-16C7FD6B78AB}"/>
    <pc:docChg chg="modSld">
      <pc:chgData name="Lillian Cozart" userId="82d520b2-603b-49b9-b396-dba668ff47bd" providerId="ADAL" clId="{1B43FE22-79EC-4FFC-9612-16C7FD6B78AB}" dt="2025-05-13T19:21:50.454" v="262" actId="962"/>
      <pc:docMkLst>
        <pc:docMk/>
      </pc:docMkLst>
      <pc:sldChg chg="addSp modSp mod">
        <pc:chgData name="Lillian Cozart" userId="82d520b2-603b-49b9-b396-dba668ff47bd" providerId="ADAL" clId="{1B43FE22-79EC-4FFC-9612-16C7FD6B78AB}" dt="2025-05-13T19:19:41.530" v="228" actId="962"/>
        <pc:sldMkLst>
          <pc:docMk/>
          <pc:sldMk cId="0" sldId="256"/>
        </pc:sldMkLst>
        <pc:spChg chg="mod">
          <ac:chgData name="Lillian Cozart" userId="82d520b2-603b-49b9-b396-dba668ff47bd" providerId="ADAL" clId="{1B43FE22-79EC-4FFC-9612-16C7FD6B78AB}" dt="2025-05-13T19:19:40.960" v="227" actId="962"/>
          <ac:spMkLst>
            <pc:docMk/>
            <pc:sldMk cId="0" sldId="256"/>
            <ac:spMk id="9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19:40.312" v="226" actId="962"/>
          <ac:spMkLst>
            <pc:docMk/>
            <pc:sldMk cId="0" sldId="256"/>
            <ac:spMk id="10" creationId="{00000000-0000-0000-0000-000000000000}"/>
          </ac:spMkLst>
        </pc:spChg>
        <pc:spChg chg="add mod">
          <ac:chgData name="Lillian Cozart" userId="82d520b2-603b-49b9-b396-dba668ff47bd" providerId="ADAL" clId="{1B43FE22-79EC-4FFC-9612-16C7FD6B78AB}" dt="2025-05-13T19:18:24.784" v="114" actId="20577"/>
          <ac:spMkLst>
            <pc:docMk/>
            <pc:sldMk cId="0" sldId="256"/>
            <ac:spMk id="12" creationId="{8BD7E8CD-0614-ABC4-6E2E-25F1A9642A0C}"/>
          </ac:spMkLst>
        </pc:spChg>
        <pc:grpChg chg="mod">
          <ac:chgData name="Lillian Cozart" userId="82d520b2-603b-49b9-b396-dba668ff47bd" providerId="ADAL" clId="{1B43FE22-79EC-4FFC-9612-16C7FD6B78AB}" dt="2025-05-13T19:15:08.117" v="10" actId="962"/>
          <ac:grpSpMkLst>
            <pc:docMk/>
            <pc:sldMk cId="0" sldId="256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1B43FE22-79EC-4FFC-9612-16C7FD6B78AB}" dt="2025-05-13T19:19:41.530" v="228" actId="962"/>
          <ac:grpSpMkLst>
            <pc:docMk/>
            <pc:sldMk cId="0" sldId="256"/>
            <ac:grpSpMk id="6" creationId="{00000000-0000-0000-0000-000000000000}"/>
          </ac:grpSpMkLst>
        </pc:grpChg>
        <pc:picChg chg="mod">
          <ac:chgData name="Lillian Cozart" userId="82d520b2-603b-49b9-b396-dba668ff47bd" providerId="ADAL" clId="{1B43FE22-79EC-4FFC-9612-16C7FD6B78AB}" dt="2025-05-13T19:19:39.693" v="225" actId="962"/>
          <ac:picMkLst>
            <pc:docMk/>
            <pc:sldMk cId="0" sldId="256"/>
            <ac:picMk id="11" creationId="{00000000-0000-0000-0000-000000000000}"/>
          </ac:picMkLst>
        </pc:picChg>
      </pc:sldChg>
      <pc:sldChg chg="addSp modSp mod">
        <pc:chgData name="Lillian Cozart" userId="82d520b2-603b-49b9-b396-dba668ff47bd" providerId="ADAL" clId="{1B43FE22-79EC-4FFC-9612-16C7FD6B78AB}" dt="2025-05-13T19:20:07.649" v="235" actId="962"/>
        <pc:sldMkLst>
          <pc:docMk/>
          <pc:sldMk cId="0" sldId="257"/>
        </pc:sldMkLst>
        <pc:spChg chg="mod">
          <ac:chgData name="Lillian Cozart" userId="82d520b2-603b-49b9-b396-dba668ff47bd" providerId="ADAL" clId="{1B43FE22-79EC-4FFC-9612-16C7FD6B78AB}" dt="2025-05-13T19:20:07.649" v="235" actId="962"/>
          <ac:spMkLst>
            <pc:docMk/>
            <pc:sldMk cId="0" sldId="257"/>
            <ac:spMk id="7" creationId="{00000000-0000-0000-0000-000000000000}"/>
          </ac:spMkLst>
        </pc:spChg>
        <pc:spChg chg="add mod ord">
          <ac:chgData name="Lillian Cozart" userId="82d520b2-603b-49b9-b396-dba668ff47bd" providerId="ADAL" clId="{1B43FE22-79EC-4FFC-9612-16C7FD6B78AB}" dt="2025-05-13T19:20:03.076" v="231"/>
          <ac:spMkLst>
            <pc:docMk/>
            <pc:sldMk cId="0" sldId="257"/>
            <ac:spMk id="9" creationId="{05073301-464F-2AB2-35AA-60CE32AECED5}"/>
          </ac:spMkLst>
        </pc:spChg>
        <pc:grpChg chg="mod">
          <ac:chgData name="Lillian Cozart" userId="82d520b2-603b-49b9-b396-dba668ff47bd" providerId="ADAL" clId="{1B43FE22-79EC-4FFC-9612-16C7FD6B78AB}" dt="2025-05-13T19:15:55.983" v="15" actId="962"/>
          <ac:grpSpMkLst>
            <pc:docMk/>
            <pc:sldMk cId="0" sldId="257"/>
            <ac:grpSpMk id="2" creationId="{00000000-0000-0000-0000-000000000000}"/>
          </ac:grpSpMkLst>
        </pc:grpChg>
        <pc:picChg chg="mod">
          <ac:chgData name="Lillian Cozart" userId="82d520b2-603b-49b9-b396-dba668ff47bd" providerId="ADAL" clId="{1B43FE22-79EC-4FFC-9612-16C7FD6B78AB}" dt="2025-05-13T19:20:07.118" v="234" actId="962"/>
          <ac:picMkLst>
            <pc:docMk/>
            <pc:sldMk cId="0" sldId="257"/>
            <ac:picMk id="6" creationId="{00000000-0000-0000-0000-000000000000}"/>
          </ac:picMkLst>
        </pc:picChg>
        <pc:picChg chg="mod ord">
          <ac:chgData name="Lillian Cozart" userId="82d520b2-603b-49b9-b396-dba668ff47bd" providerId="ADAL" clId="{1B43FE22-79EC-4FFC-9612-16C7FD6B78AB}" dt="2025-05-13T19:20:05.691" v="233"/>
          <ac:picMkLst>
            <pc:docMk/>
            <pc:sldMk cId="0" sldId="257"/>
            <ac:picMk id="8" creationId="{00000000-0000-0000-0000-000000000000}"/>
          </ac:picMkLst>
        </pc:picChg>
      </pc:sldChg>
      <pc:sldChg chg="modSp mod">
        <pc:chgData name="Lillian Cozart" userId="82d520b2-603b-49b9-b396-dba668ff47bd" providerId="ADAL" clId="{1B43FE22-79EC-4FFC-9612-16C7FD6B78AB}" dt="2025-05-13T19:16:45.549" v="27" actId="962"/>
        <pc:sldMkLst>
          <pc:docMk/>
          <pc:sldMk cId="0" sldId="258"/>
        </pc:sldMkLst>
        <pc:picChg chg="mod">
          <ac:chgData name="Lillian Cozart" userId="82d520b2-603b-49b9-b396-dba668ff47bd" providerId="ADAL" clId="{1B43FE22-79EC-4FFC-9612-16C7FD6B78AB}" dt="2025-05-13T19:16:45.549" v="27" actId="962"/>
          <ac:picMkLst>
            <pc:docMk/>
            <pc:sldMk cId="0" sldId="258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1B43FE22-79EC-4FFC-9612-16C7FD6B78AB}" dt="2025-05-13T19:20:46.907" v="253" actId="962"/>
        <pc:sldMkLst>
          <pc:docMk/>
          <pc:sldMk cId="0" sldId="259"/>
        </pc:sldMkLst>
        <pc:spChg chg="mod">
          <ac:chgData name="Lillian Cozart" userId="82d520b2-603b-49b9-b396-dba668ff47bd" providerId="ADAL" clId="{1B43FE22-79EC-4FFC-9612-16C7FD6B78AB}" dt="2025-05-13T19:20:46.907" v="253" actId="962"/>
          <ac:spMkLst>
            <pc:docMk/>
            <pc:sldMk cId="0" sldId="259"/>
            <ac:spMk id="5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14:52.340" v="0" actId="962"/>
          <ac:spMkLst>
            <pc:docMk/>
            <pc:sldMk cId="0" sldId="259"/>
            <ac:spMk id="6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20:27.497" v="236" actId="962"/>
          <ac:spMkLst>
            <pc:docMk/>
            <pc:sldMk cId="0" sldId="259"/>
            <ac:spMk id="7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14:52.348" v="1" actId="962"/>
          <ac:spMkLst>
            <pc:docMk/>
            <pc:sldMk cId="0" sldId="259"/>
            <ac:spMk id="8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20:28.724" v="237" actId="962"/>
          <ac:spMkLst>
            <pc:docMk/>
            <pc:sldMk cId="0" sldId="259"/>
            <ac:spMk id="9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14:52.356" v="2" actId="962"/>
          <ac:spMkLst>
            <pc:docMk/>
            <pc:sldMk cId="0" sldId="259"/>
            <ac:spMk id="10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20:29.640" v="238" actId="962"/>
          <ac:spMkLst>
            <pc:docMk/>
            <pc:sldMk cId="0" sldId="259"/>
            <ac:spMk id="11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14:52.364" v="3" actId="962"/>
          <ac:spMkLst>
            <pc:docMk/>
            <pc:sldMk cId="0" sldId="259"/>
            <ac:spMk id="12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20:30.419" v="239" actId="962"/>
          <ac:spMkLst>
            <pc:docMk/>
            <pc:sldMk cId="0" sldId="259"/>
            <ac:spMk id="13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14:52.372" v="4" actId="962"/>
          <ac:spMkLst>
            <pc:docMk/>
            <pc:sldMk cId="0" sldId="259"/>
            <ac:spMk id="14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20:31.909" v="240" actId="962"/>
          <ac:spMkLst>
            <pc:docMk/>
            <pc:sldMk cId="0" sldId="259"/>
            <ac:spMk id="15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14:52.381" v="5" actId="962"/>
          <ac:spMkLst>
            <pc:docMk/>
            <pc:sldMk cId="0" sldId="259"/>
            <ac:spMk id="16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20:32.627" v="241" actId="962"/>
          <ac:spMkLst>
            <pc:docMk/>
            <pc:sldMk cId="0" sldId="259"/>
            <ac:spMk id="17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14:52.388" v="6" actId="962"/>
          <ac:spMkLst>
            <pc:docMk/>
            <pc:sldMk cId="0" sldId="259"/>
            <ac:spMk id="18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20:33.712" v="242" actId="962"/>
          <ac:spMkLst>
            <pc:docMk/>
            <pc:sldMk cId="0" sldId="259"/>
            <ac:spMk id="19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14:52.397" v="7" actId="962"/>
          <ac:spMkLst>
            <pc:docMk/>
            <pc:sldMk cId="0" sldId="259"/>
            <ac:spMk id="20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20:35.105" v="243" actId="962"/>
          <ac:spMkLst>
            <pc:docMk/>
            <pc:sldMk cId="0" sldId="259"/>
            <ac:spMk id="21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20:35.716" v="244" actId="962"/>
          <ac:spMkLst>
            <pc:docMk/>
            <pc:sldMk cId="0" sldId="259"/>
            <ac:spMk id="22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20:36.459" v="245" actId="962"/>
          <ac:spMkLst>
            <pc:docMk/>
            <pc:sldMk cId="0" sldId="259"/>
            <ac:spMk id="23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20:38.089" v="246" actId="962"/>
          <ac:spMkLst>
            <pc:docMk/>
            <pc:sldMk cId="0" sldId="259"/>
            <ac:spMk id="25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20:40.186" v="247" actId="962"/>
          <ac:spMkLst>
            <pc:docMk/>
            <pc:sldMk cId="0" sldId="259"/>
            <ac:spMk id="26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20:40.769" v="248" actId="962"/>
          <ac:spMkLst>
            <pc:docMk/>
            <pc:sldMk cId="0" sldId="259"/>
            <ac:spMk id="27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14:52.404" v="8" actId="962"/>
          <ac:spMkLst>
            <pc:docMk/>
            <pc:sldMk cId="0" sldId="259"/>
            <ac:spMk id="28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20:41.683" v="249" actId="962"/>
          <ac:spMkLst>
            <pc:docMk/>
            <pc:sldMk cId="0" sldId="259"/>
            <ac:spMk id="29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14:52.412" v="9" actId="962"/>
          <ac:spMkLst>
            <pc:docMk/>
            <pc:sldMk cId="0" sldId="259"/>
            <ac:spMk id="30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20:42.772" v="250" actId="962"/>
          <ac:spMkLst>
            <pc:docMk/>
            <pc:sldMk cId="0" sldId="259"/>
            <ac:spMk id="31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20:43.597" v="251" actId="962"/>
          <ac:spMkLst>
            <pc:docMk/>
            <pc:sldMk cId="0" sldId="259"/>
            <ac:spMk id="32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20:44.289" v="252" actId="962"/>
          <ac:spMkLst>
            <pc:docMk/>
            <pc:sldMk cId="0" sldId="259"/>
            <ac:spMk id="33" creationId="{00000000-0000-0000-0000-000000000000}"/>
          </ac:spMkLst>
        </pc:spChg>
        <pc:grpChg chg="mod">
          <ac:chgData name="Lillian Cozart" userId="82d520b2-603b-49b9-b396-dba668ff47bd" providerId="ADAL" clId="{1B43FE22-79EC-4FFC-9612-16C7FD6B78AB}" dt="2025-05-13T19:16:53.743" v="28" actId="962"/>
          <ac:grpSpMkLst>
            <pc:docMk/>
            <pc:sldMk cId="0" sldId="259"/>
            <ac:grpSpMk id="2" creationId="{00000000-0000-0000-0000-000000000000}"/>
          </ac:grpSpMkLst>
        </pc:grpChg>
      </pc:sldChg>
      <pc:sldChg chg="modSp mod">
        <pc:chgData name="Lillian Cozart" userId="82d520b2-603b-49b9-b396-dba668ff47bd" providerId="ADAL" clId="{1B43FE22-79EC-4FFC-9612-16C7FD6B78AB}" dt="2025-05-13T19:16:58.193" v="30" actId="962"/>
        <pc:sldMkLst>
          <pc:docMk/>
          <pc:sldMk cId="0" sldId="260"/>
        </pc:sldMkLst>
        <pc:grpChg chg="mod">
          <ac:chgData name="Lillian Cozart" userId="82d520b2-603b-49b9-b396-dba668ff47bd" providerId="ADAL" clId="{1B43FE22-79EC-4FFC-9612-16C7FD6B78AB}" dt="2025-05-13T19:16:58.193" v="30" actId="962"/>
          <ac:grpSpMkLst>
            <pc:docMk/>
            <pc:sldMk cId="0" sldId="260"/>
            <ac:grpSpMk id="4" creationId="{00000000-0000-0000-0000-000000000000}"/>
          </ac:grpSpMkLst>
        </pc:grpChg>
        <pc:picChg chg="mod">
          <ac:chgData name="Lillian Cozart" userId="82d520b2-603b-49b9-b396-dba668ff47bd" providerId="ADAL" clId="{1B43FE22-79EC-4FFC-9612-16C7FD6B78AB}" dt="2025-05-13T19:16:56.187" v="29" actId="962"/>
          <ac:picMkLst>
            <pc:docMk/>
            <pc:sldMk cId="0" sldId="260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1B43FE22-79EC-4FFC-9612-16C7FD6B78AB}" dt="2025-05-13T19:17:06.047" v="33" actId="962"/>
        <pc:sldMkLst>
          <pc:docMk/>
          <pc:sldMk cId="0" sldId="261"/>
        </pc:sldMkLst>
        <pc:grpChg chg="mod">
          <ac:chgData name="Lillian Cozart" userId="82d520b2-603b-49b9-b396-dba668ff47bd" providerId="ADAL" clId="{1B43FE22-79EC-4FFC-9612-16C7FD6B78AB}" dt="2025-05-13T19:17:06.047" v="33" actId="962"/>
          <ac:grpSpMkLst>
            <pc:docMk/>
            <pc:sldMk cId="0" sldId="261"/>
            <ac:grpSpMk id="6" creationId="{00000000-0000-0000-0000-000000000000}"/>
          </ac:grpSpMkLst>
        </pc:grpChg>
        <pc:picChg chg="mod">
          <ac:chgData name="Lillian Cozart" userId="82d520b2-603b-49b9-b396-dba668ff47bd" providerId="ADAL" clId="{1B43FE22-79EC-4FFC-9612-16C7FD6B78AB}" dt="2025-05-13T19:17:00.399" v="31" actId="962"/>
          <ac:picMkLst>
            <pc:docMk/>
            <pc:sldMk cId="0" sldId="261"/>
            <ac:picMk id="2" creationId="{00000000-0000-0000-0000-000000000000}"/>
          </ac:picMkLst>
        </pc:picChg>
        <pc:picChg chg="mod">
          <ac:chgData name="Lillian Cozart" userId="82d520b2-603b-49b9-b396-dba668ff47bd" providerId="ADAL" clId="{1B43FE22-79EC-4FFC-9612-16C7FD6B78AB}" dt="2025-05-13T19:17:04.145" v="32" actId="962"/>
          <ac:picMkLst>
            <pc:docMk/>
            <pc:sldMk cId="0" sldId="261"/>
            <ac:picMk id="5" creationId="{00000000-0000-0000-0000-000000000000}"/>
          </ac:picMkLst>
        </pc:picChg>
      </pc:sldChg>
      <pc:sldChg chg="modSp mod">
        <pc:chgData name="Lillian Cozart" userId="82d520b2-603b-49b9-b396-dba668ff47bd" providerId="ADAL" clId="{1B43FE22-79EC-4FFC-9612-16C7FD6B78AB}" dt="2025-05-13T19:17:07.364" v="34" actId="962"/>
        <pc:sldMkLst>
          <pc:docMk/>
          <pc:sldMk cId="0" sldId="262"/>
        </pc:sldMkLst>
        <pc:picChg chg="mod">
          <ac:chgData name="Lillian Cozart" userId="82d520b2-603b-49b9-b396-dba668ff47bd" providerId="ADAL" clId="{1B43FE22-79EC-4FFC-9612-16C7FD6B78AB}" dt="2025-05-13T19:17:07.364" v="34" actId="962"/>
          <ac:picMkLst>
            <pc:docMk/>
            <pc:sldMk cId="0" sldId="262"/>
            <ac:picMk id="3" creationId="{00000000-0000-0000-0000-000000000000}"/>
          </ac:picMkLst>
        </pc:picChg>
      </pc:sldChg>
      <pc:sldChg chg="modSp mod">
        <pc:chgData name="Lillian Cozart" userId="82d520b2-603b-49b9-b396-dba668ff47bd" providerId="ADAL" clId="{1B43FE22-79EC-4FFC-9612-16C7FD6B78AB}" dt="2025-05-13T19:17:12.492" v="37" actId="962"/>
        <pc:sldMkLst>
          <pc:docMk/>
          <pc:sldMk cId="0" sldId="263"/>
        </pc:sldMkLst>
        <pc:grpChg chg="mod">
          <ac:chgData name="Lillian Cozart" userId="82d520b2-603b-49b9-b396-dba668ff47bd" providerId="ADAL" clId="{1B43FE22-79EC-4FFC-9612-16C7FD6B78AB}" dt="2025-05-13T19:17:12.492" v="37" actId="962"/>
          <ac:grpSpMkLst>
            <pc:docMk/>
            <pc:sldMk cId="0" sldId="263"/>
            <ac:grpSpMk id="5" creationId="{00000000-0000-0000-0000-000000000000}"/>
          </ac:grpSpMkLst>
        </pc:grpChg>
        <pc:picChg chg="mod">
          <ac:chgData name="Lillian Cozart" userId="82d520b2-603b-49b9-b396-dba668ff47bd" providerId="ADAL" clId="{1B43FE22-79EC-4FFC-9612-16C7FD6B78AB}" dt="2025-05-13T19:17:08.771" v="35" actId="962"/>
          <ac:picMkLst>
            <pc:docMk/>
            <pc:sldMk cId="0" sldId="263"/>
            <ac:picMk id="2" creationId="{00000000-0000-0000-0000-000000000000}"/>
          </ac:picMkLst>
        </pc:picChg>
        <pc:picChg chg="mod">
          <ac:chgData name="Lillian Cozart" userId="82d520b2-603b-49b9-b396-dba668ff47bd" providerId="ADAL" clId="{1B43FE22-79EC-4FFC-9612-16C7FD6B78AB}" dt="2025-05-13T19:17:10.848" v="36" actId="962"/>
          <ac:picMkLst>
            <pc:docMk/>
            <pc:sldMk cId="0" sldId="263"/>
            <ac:picMk id="4" creationId="{00000000-0000-0000-0000-000000000000}"/>
          </ac:picMkLst>
        </pc:picChg>
      </pc:sldChg>
      <pc:sldChg chg="modSp mod">
        <pc:chgData name="Lillian Cozart" userId="82d520b2-603b-49b9-b396-dba668ff47bd" providerId="ADAL" clId="{1B43FE22-79EC-4FFC-9612-16C7FD6B78AB}" dt="2025-05-13T19:17:17.124" v="40" actId="962"/>
        <pc:sldMkLst>
          <pc:docMk/>
          <pc:sldMk cId="0" sldId="264"/>
        </pc:sldMkLst>
        <pc:picChg chg="mod">
          <ac:chgData name="Lillian Cozart" userId="82d520b2-603b-49b9-b396-dba668ff47bd" providerId="ADAL" clId="{1B43FE22-79EC-4FFC-9612-16C7FD6B78AB}" dt="2025-05-13T19:17:14.565" v="38" actId="962"/>
          <ac:picMkLst>
            <pc:docMk/>
            <pc:sldMk cId="0" sldId="264"/>
            <ac:picMk id="2" creationId="{00000000-0000-0000-0000-000000000000}"/>
          </ac:picMkLst>
        </pc:picChg>
        <pc:picChg chg="mod">
          <ac:chgData name="Lillian Cozart" userId="82d520b2-603b-49b9-b396-dba668ff47bd" providerId="ADAL" clId="{1B43FE22-79EC-4FFC-9612-16C7FD6B78AB}" dt="2025-05-13T19:17:15.999" v="39" actId="962"/>
          <ac:picMkLst>
            <pc:docMk/>
            <pc:sldMk cId="0" sldId="264"/>
            <ac:picMk id="5" creationId="{00000000-0000-0000-0000-000000000000}"/>
          </ac:picMkLst>
        </pc:picChg>
        <pc:picChg chg="mod">
          <ac:chgData name="Lillian Cozart" userId="82d520b2-603b-49b9-b396-dba668ff47bd" providerId="ADAL" clId="{1B43FE22-79EC-4FFC-9612-16C7FD6B78AB}" dt="2025-05-13T19:17:17.124" v="40" actId="962"/>
          <ac:picMkLst>
            <pc:docMk/>
            <pc:sldMk cId="0" sldId="264"/>
            <ac:picMk id="6" creationId="{00000000-0000-0000-0000-000000000000}"/>
          </ac:picMkLst>
        </pc:picChg>
      </pc:sldChg>
      <pc:sldChg chg="modSp mod">
        <pc:chgData name="Lillian Cozart" userId="82d520b2-603b-49b9-b396-dba668ff47bd" providerId="ADAL" clId="{1B43FE22-79EC-4FFC-9612-16C7FD6B78AB}" dt="2025-05-13T19:17:23.502" v="43" actId="962"/>
        <pc:sldMkLst>
          <pc:docMk/>
          <pc:sldMk cId="0" sldId="265"/>
        </pc:sldMkLst>
        <pc:grpChg chg="mod">
          <ac:chgData name="Lillian Cozart" userId="82d520b2-603b-49b9-b396-dba668ff47bd" providerId="ADAL" clId="{1B43FE22-79EC-4FFC-9612-16C7FD6B78AB}" dt="2025-05-13T19:17:22.107" v="42" actId="962"/>
          <ac:grpSpMkLst>
            <pc:docMk/>
            <pc:sldMk cId="0" sldId="265"/>
            <ac:grpSpMk id="4" creationId="{00000000-0000-0000-0000-000000000000}"/>
          </ac:grpSpMkLst>
        </pc:grpChg>
        <pc:picChg chg="mod">
          <ac:chgData name="Lillian Cozart" userId="82d520b2-603b-49b9-b396-dba668ff47bd" providerId="ADAL" clId="{1B43FE22-79EC-4FFC-9612-16C7FD6B78AB}" dt="2025-05-13T19:17:18.772" v="41" actId="962"/>
          <ac:picMkLst>
            <pc:docMk/>
            <pc:sldMk cId="0" sldId="265"/>
            <ac:picMk id="2" creationId="{00000000-0000-0000-0000-000000000000}"/>
          </ac:picMkLst>
        </pc:picChg>
        <pc:picChg chg="mod">
          <ac:chgData name="Lillian Cozart" userId="82d520b2-603b-49b9-b396-dba668ff47bd" providerId="ADAL" clId="{1B43FE22-79EC-4FFC-9612-16C7FD6B78AB}" dt="2025-05-13T19:17:23.502" v="43" actId="962"/>
          <ac:picMkLst>
            <pc:docMk/>
            <pc:sldMk cId="0" sldId="265"/>
            <ac:picMk id="10" creationId="{00000000-0000-0000-0000-000000000000}"/>
          </ac:picMkLst>
        </pc:picChg>
      </pc:sldChg>
      <pc:sldChg chg="modSp mod">
        <pc:chgData name="Lillian Cozart" userId="82d520b2-603b-49b9-b396-dba668ff47bd" providerId="ADAL" clId="{1B43FE22-79EC-4FFC-9612-16C7FD6B78AB}" dt="2025-05-13T19:17:26.877" v="46" actId="962"/>
        <pc:sldMkLst>
          <pc:docMk/>
          <pc:sldMk cId="0" sldId="266"/>
        </pc:sldMkLst>
        <pc:picChg chg="mod">
          <ac:chgData name="Lillian Cozart" userId="82d520b2-603b-49b9-b396-dba668ff47bd" providerId="ADAL" clId="{1B43FE22-79EC-4FFC-9612-16C7FD6B78AB}" dt="2025-05-13T19:17:25.029" v="44" actId="962"/>
          <ac:picMkLst>
            <pc:docMk/>
            <pc:sldMk cId="0" sldId="266"/>
            <ac:picMk id="2" creationId="{00000000-0000-0000-0000-000000000000}"/>
          </ac:picMkLst>
        </pc:picChg>
        <pc:picChg chg="mod">
          <ac:chgData name="Lillian Cozart" userId="82d520b2-603b-49b9-b396-dba668ff47bd" providerId="ADAL" clId="{1B43FE22-79EC-4FFC-9612-16C7FD6B78AB}" dt="2025-05-13T19:17:26.038" v="45" actId="962"/>
          <ac:picMkLst>
            <pc:docMk/>
            <pc:sldMk cId="0" sldId="266"/>
            <ac:picMk id="4" creationId="{00000000-0000-0000-0000-000000000000}"/>
          </ac:picMkLst>
        </pc:picChg>
        <pc:picChg chg="mod">
          <ac:chgData name="Lillian Cozart" userId="82d520b2-603b-49b9-b396-dba668ff47bd" providerId="ADAL" clId="{1B43FE22-79EC-4FFC-9612-16C7FD6B78AB}" dt="2025-05-13T19:17:26.877" v="46" actId="962"/>
          <ac:picMkLst>
            <pc:docMk/>
            <pc:sldMk cId="0" sldId="266"/>
            <ac:picMk id="6" creationId="{00000000-0000-0000-0000-000000000000}"/>
          </ac:picMkLst>
        </pc:picChg>
      </pc:sldChg>
      <pc:sldChg chg="modSp mod">
        <pc:chgData name="Lillian Cozart" userId="82d520b2-603b-49b9-b396-dba668ff47bd" providerId="ADAL" clId="{1B43FE22-79EC-4FFC-9612-16C7FD6B78AB}" dt="2025-05-13T19:21:00.456" v="254" actId="962"/>
        <pc:sldMkLst>
          <pc:docMk/>
          <pc:sldMk cId="0" sldId="267"/>
        </pc:sldMkLst>
        <pc:spChg chg="mod">
          <ac:chgData name="Lillian Cozart" userId="82d520b2-603b-49b9-b396-dba668ff47bd" providerId="ADAL" clId="{1B43FE22-79EC-4FFC-9612-16C7FD6B78AB}" dt="2025-05-13T19:21:00.456" v="254" actId="962"/>
          <ac:spMkLst>
            <pc:docMk/>
            <pc:sldMk cId="0" sldId="267"/>
            <ac:spMk id="3" creationId="{00000000-0000-0000-0000-000000000000}"/>
          </ac:spMkLst>
        </pc:spChg>
        <pc:picChg chg="mod">
          <ac:chgData name="Lillian Cozart" userId="82d520b2-603b-49b9-b396-dba668ff47bd" providerId="ADAL" clId="{1B43FE22-79EC-4FFC-9612-16C7FD6B78AB}" dt="2025-05-13T19:17:28.810" v="47" actId="962"/>
          <ac:picMkLst>
            <pc:docMk/>
            <pc:sldMk cId="0" sldId="267"/>
            <ac:picMk id="2" creationId="{00000000-0000-0000-0000-000000000000}"/>
          </ac:picMkLst>
        </pc:picChg>
        <pc:picChg chg="mod">
          <ac:chgData name="Lillian Cozart" userId="82d520b2-603b-49b9-b396-dba668ff47bd" providerId="ADAL" clId="{1B43FE22-79EC-4FFC-9612-16C7FD6B78AB}" dt="2025-05-13T19:17:29.646" v="48" actId="962"/>
          <ac:picMkLst>
            <pc:docMk/>
            <pc:sldMk cId="0" sldId="267"/>
            <ac:picMk id="5" creationId="{00000000-0000-0000-0000-000000000000}"/>
          </ac:picMkLst>
        </pc:picChg>
      </pc:sldChg>
      <pc:sldChg chg="modSp mod">
        <pc:chgData name="Lillian Cozart" userId="82d520b2-603b-49b9-b396-dba668ff47bd" providerId="ADAL" clId="{1B43FE22-79EC-4FFC-9612-16C7FD6B78AB}" dt="2025-05-13T19:17:34.668" v="52" actId="962"/>
        <pc:sldMkLst>
          <pc:docMk/>
          <pc:sldMk cId="0" sldId="268"/>
        </pc:sldMkLst>
        <pc:grpChg chg="mod">
          <ac:chgData name="Lillian Cozart" userId="82d520b2-603b-49b9-b396-dba668ff47bd" providerId="ADAL" clId="{1B43FE22-79EC-4FFC-9612-16C7FD6B78AB}" dt="2025-05-13T19:17:31.998" v="50" actId="962"/>
          <ac:grpSpMkLst>
            <pc:docMk/>
            <pc:sldMk cId="0" sldId="268"/>
            <ac:grpSpMk id="4" creationId="{00000000-0000-0000-0000-000000000000}"/>
          </ac:grpSpMkLst>
        </pc:grpChg>
        <pc:grpChg chg="mod">
          <ac:chgData name="Lillian Cozart" userId="82d520b2-603b-49b9-b396-dba668ff47bd" providerId="ADAL" clId="{1B43FE22-79EC-4FFC-9612-16C7FD6B78AB}" dt="2025-05-13T19:17:33.101" v="51" actId="962"/>
          <ac:grpSpMkLst>
            <pc:docMk/>
            <pc:sldMk cId="0" sldId="268"/>
            <ac:grpSpMk id="11" creationId="{00000000-0000-0000-0000-000000000000}"/>
          </ac:grpSpMkLst>
        </pc:grpChg>
        <pc:grpChg chg="mod">
          <ac:chgData name="Lillian Cozart" userId="82d520b2-603b-49b9-b396-dba668ff47bd" providerId="ADAL" clId="{1B43FE22-79EC-4FFC-9612-16C7FD6B78AB}" dt="2025-05-13T19:17:34.668" v="52" actId="962"/>
          <ac:grpSpMkLst>
            <pc:docMk/>
            <pc:sldMk cId="0" sldId="268"/>
            <ac:grpSpMk id="20" creationId="{00000000-0000-0000-0000-000000000000}"/>
          </ac:grpSpMkLst>
        </pc:grpChg>
        <pc:picChg chg="mod">
          <ac:chgData name="Lillian Cozart" userId="82d520b2-603b-49b9-b396-dba668ff47bd" providerId="ADAL" clId="{1B43FE22-79EC-4FFC-9612-16C7FD6B78AB}" dt="2025-05-13T19:17:31.098" v="49" actId="962"/>
          <ac:picMkLst>
            <pc:docMk/>
            <pc:sldMk cId="0" sldId="268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1B43FE22-79EC-4FFC-9612-16C7FD6B78AB}" dt="2025-05-13T19:17:50.817" v="62" actId="962"/>
        <pc:sldMkLst>
          <pc:docMk/>
          <pc:sldMk cId="0" sldId="269"/>
        </pc:sldMkLst>
        <pc:picChg chg="mod">
          <ac:chgData name="Lillian Cozart" userId="82d520b2-603b-49b9-b396-dba668ff47bd" providerId="ADAL" clId="{1B43FE22-79EC-4FFC-9612-16C7FD6B78AB}" dt="2025-05-13T19:17:43.135" v="53" actId="962"/>
          <ac:picMkLst>
            <pc:docMk/>
            <pc:sldMk cId="0" sldId="269"/>
            <ac:picMk id="3" creationId="{00000000-0000-0000-0000-000000000000}"/>
          </ac:picMkLst>
        </pc:picChg>
        <pc:picChg chg="mod">
          <ac:chgData name="Lillian Cozart" userId="82d520b2-603b-49b9-b396-dba668ff47bd" providerId="ADAL" clId="{1B43FE22-79EC-4FFC-9612-16C7FD6B78AB}" dt="2025-05-13T19:17:45.140" v="54" actId="962"/>
          <ac:picMkLst>
            <pc:docMk/>
            <pc:sldMk cId="0" sldId="269"/>
            <ac:picMk id="4" creationId="{00000000-0000-0000-0000-000000000000}"/>
          </ac:picMkLst>
        </pc:picChg>
        <pc:picChg chg="mod">
          <ac:chgData name="Lillian Cozart" userId="82d520b2-603b-49b9-b396-dba668ff47bd" providerId="ADAL" clId="{1B43FE22-79EC-4FFC-9612-16C7FD6B78AB}" dt="2025-05-13T19:17:46.143" v="55" actId="962"/>
          <ac:picMkLst>
            <pc:docMk/>
            <pc:sldMk cId="0" sldId="269"/>
            <ac:picMk id="5" creationId="{00000000-0000-0000-0000-000000000000}"/>
          </ac:picMkLst>
        </pc:picChg>
        <pc:picChg chg="mod">
          <ac:chgData name="Lillian Cozart" userId="82d520b2-603b-49b9-b396-dba668ff47bd" providerId="ADAL" clId="{1B43FE22-79EC-4FFC-9612-16C7FD6B78AB}" dt="2025-05-13T19:17:46.808" v="56" actId="962"/>
          <ac:picMkLst>
            <pc:docMk/>
            <pc:sldMk cId="0" sldId="269"/>
            <ac:picMk id="6" creationId="{00000000-0000-0000-0000-000000000000}"/>
          </ac:picMkLst>
        </pc:picChg>
        <pc:picChg chg="mod">
          <ac:chgData name="Lillian Cozart" userId="82d520b2-603b-49b9-b396-dba668ff47bd" providerId="ADAL" clId="{1B43FE22-79EC-4FFC-9612-16C7FD6B78AB}" dt="2025-05-13T19:17:47.506" v="57" actId="962"/>
          <ac:picMkLst>
            <pc:docMk/>
            <pc:sldMk cId="0" sldId="269"/>
            <ac:picMk id="7" creationId="{00000000-0000-0000-0000-000000000000}"/>
          </ac:picMkLst>
        </pc:picChg>
        <pc:picChg chg="mod">
          <ac:chgData name="Lillian Cozart" userId="82d520b2-603b-49b9-b396-dba668ff47bd" providerId="ADAL" clId="{1B43FE22-79EC-4FFC-9612-16C7FD6B78AB}" dt="2025-05-13T19:17:48.175" v="58" actId="962"/>
          <ac:picMkLst>
            <pc:docMk/>
            <pc:sldMk cId="0" sldId="269"/>
            <ac:picMk id="8" creationId="{00000000-0000-0000-0000-000000000000}"/>
          </ac:picMkLst>
        </pc:picChg>
        <pc:picChg chg="mod">
          <ac:chgData name="Lillian Cozart" userId="82d520b2-603b-49b9-b396-dba668ff47bd" providerId="ADAL" clId="{1B43FE22-79EC-4FFC-9612-16C7FD6B78AB}" dt="2025-05-13T19:17:48.822" v="59" actId="962"/>
          <ac:picMkLst>
            <pc:docMk/>
            <pc:sldMk cId="0" sldId="269"/>
            <ac:picMk id="9" creationId="{00000000-0000-0000-0000-000000000000}"/>
          </ac:picMkLst>
        </pc:picChg>
        <pc:picChg chg="mod">
          <ac:chgData name="Lillian Cozart" userId="82d520b2-603b-49b9-b396-dba668ff47bd" providerId="ADAL" clId="{1B43FE22-79EC-4FFC-9612-16C7FD6B78AB}" dt="2025-05-13T19:17:49.482" v="60" actId="962"/>
          <ac:picMkLst>
            <pc:docMk/>
            <pc:sldMk cId="0" sldId="269"/>
            <ac:picMk id="10" creationId="{00000000-0000-0000-0000-000000000000}"/>
          </ac:picMkLst>
        </pc:picChg>
        <pc:picChg chg="mod">
          <ac:chgData name="Lillian Cozart" userId="82d520b2-603b-49b9-b396-dba668ff47bd" providerId="ADAL" clId="{1B43FE22-79EC-4FFC-9612-16C7FD6B78AB}" dt="2025-05-13T19:17:50.143" v="61" actId="962"/>
          <ac:picMkLst>
            <pc:docMk/>
            <pc:sldMk cId="0" sldId="269"/>
            <ac:picMk id="11" creationId="{00000000-0000-0000-0000-000000000000}"/>
          </ac:picMkLst>
        </pc:picChg>
        <pc:picChg chg="mod">
          <ac:chgData name="Lillian Cozart" userId="82d520b2-603b-49b9-b396-dba668ff47bd" providerId="ADAL" clId="{1B43FE22-79EC-4FFC-9612-16C7FD6B78AB}" dt="2025-05-13T19:17:50.817" v="62" actId="962"/>
          <ac:picMkLst>
            <pc:docMk/>
            <pc:sldMk cId="0" sldId="269"/>
            <ac:picMk id="12" creationId="{00000000-0000-0000-0000-000000000000}"/>
          </ac:picMkLst>
        </pc:picChg>
      </pc:sldChg>
      <pc:sldChg chg="addSp modSp mod">
        <pc:chgData name="Lillian Cozart" userId="82d520b2-603b-49b9-b396-dba668ff47bd" providerId="ADAL" clId="{1B43FE22-79EC-4FFC-9612-16C7FD6B78AB}" dt="2025-05-13T19:21:38.749" v="260" actId="962"/>
        <pc:sldMkLst>
          <pc:docMk/>
          <pc:sldMk cId="0" sldId="270"/>
        </pc:sldMkLst>
        <pc:spChg chg="mod">
          <ac:chgData name="Lillian Cozart" userId="82d520b2-603b-49b9-b396-dba668ff47bd" providerId="ADAL" clId="{1B43FE22-79EC-4FFC-9612-16C7FD6B78AB}" dt="2025-05-13T19:21:38.749" v="260" actId="962"/>
          <ac:spMkLst>
            <pc:docMk/>
            <pc:sldMk cId="0" sldId="270"/>
            <ac:spMk id="3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21:07.241" v="255" actId="962"/>
          <ac:spMkLst>
            <pc:docMk/>
            <pc:sldMk cId="0" sldId="270"/>
            <ac:spMk id="4" creationId="{00000000-0000-0000-0000-000000000000}"/>
          </ac:spMkLst>
        </pc:spChg>
        <pc:spChg chg="add mod">
          <ac:chgData name="Lillian Cozart" userId="82d520b2-603b-49b9-b396-dba668ff47bd" providerId="ADAL" clId="{1B43FE22-79EC-4FFC-9612-16C7FD6B78AB}" dt="2025-05-13T19:21:36.307" v="259" actId="962"/>
          <ac:spMkLst>
            <pc:docMk/>
            <pc:sldMk cId="0" sldId="270"/>
            <ac:spMk id="5" creationId="{0983694E-0C87-36FC-831B-57CDD8860ED8}"/>
          </ac:spMkLst>
        </pc:spChg>
        <pc:picChg chg="mod">
          <ac:chgData name="Lillian Cozart" userId="82d520b2-603b-49b9-b396-dba668ff47bd" providerId="ADAL" clId="{1B43FE22-79EC-4FFC-9612-16C7FD6B78AB}" dt="2025-05-13T19:17:52.050" v="63" actId="962"/>
          <ac:picMkLst>
            <pc:docMk/>
            <pc:sldMk cId="0" sldId="270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1B43FE22-79EC-4FFC-9612-16C7FD6B78AB}" dt="2025-05-13T19:17:56.601" v="65" actId="962"/>
        <pc:sldMkLst>
          <pc:docMk/>
          <pc:sldMk cId="0" sldId="271"/>
        </pc:sldMkLst>
        <pc:grpChg chg="mod">
          <ac:chgData name="Lillian Cozart" userId="82d520b2-603b-49b9-b396-dba668ff47bd" providerId="ADAL" clId="{1B43FE22-79EC-4FFC-9612-16C7FD6B78AB}" dt="2025-05-13T19:17:54.989" v="64" actId="962"/>
          <ac:grpSpMkLst>
            <pc:docMk/>
            <pc:sldMk cId="0" sldId="271"/>
            <ac:grpSpMk id="2" creationId="{00000000-0000-0000-0000-000000000000}"/>
          </ac:grpSpMkLst>
        </pc:grpChg>
        <pc:grpChg chg="mod">
          <ac:chgData name="Lillian Cozart" userId="82d520b2-603b-49b9-b396-dba668ff47bd" providerId="ADAL" clId="{1B43FE22-79EC-4FFC-9612-16C7FD6B78AB}" dt="2025-05-13T19:17:56.601" v="65" actId="962"/>
          <ac:grpSpMkLst>
            <pc:docMk/>
            <pc:sldMk cId="0" sldId="271"/>
            <ac:grpSpMk id="6" creationId="{00000000-0000-0000-0000-000000000000}"/>
          </ac:grpSpMkLst>
        </pc:grpChg>
      </pc:sldChg>
      <pc:sldChg chg="modSp mod">
        <pc:chgData name="Lillian Cozart" userId="82d520b2-603b-49b9-b396-dba668ff47bd" providerId="ADAL" clId="{1B43FE22-79EC-4FFC-9612-16C7FD6B78AB}" dt="2025-05-13T19:17:59.342" v="68" actId="962"/>
        <pc:sldMkLst>
          <pc:docMk/>
          <pc:sldMk cId="0" sldId="272"/>
        </pc:sldMkLst>
        <pc:picChg chg="mod">
          <ac:chgData name="Lillian Cozart" userId="82d520b2-603b-49b9-b396-dba668ff47bd" providerId="ADAL" clId="{1B43FE22-79EC-4FFC-9612-16C7FD6B78AB}" dt="2025-05-13T19:17:57.926" v="66" actId="962"/>
          <ac:picMkLst>
            <pc:docMk/>
            <pc:sldMk cId="0" sldId="272"/>
            <ac:picMk id="2" creationId="{00000000-0000-0000-0000-000000000000}"/>
          </ac:picMkLst>
        </pc:picChg>
        <pc:picChg chg="mod">
          <ac:chgData name="Lillian Cozart" userId="82d520b2-603b-49b9-b396-dba668ff47bd" providerId="ADAL" clId="{1B43FE22-79EC-4FFC-9612-16C7FD6B78AB}" dt="2025-05-13T19:17:58.683" v="67" actId="962"/>
          <ac:picMkLst>
            <pc:docMk/>
            <pc:sldMk cId="0" sldId="272"/>
            <ac:picMk id="5" creationId="{00000000-0000-0000-0000-000000000000}"/>
          </ac:picMkLst>
        </pc:picChg>
        <pc:picChg chg="mod">
          <ac:chgData name="Lillian Cozart" userId="82d520b2-603b-49b9-b396-dba668ff47bd" providerId="ADAL" clId="{1B43FE22-79EC-4FFC-9612-16C7FD6B78AB}" dt="2025-05-13T19:17:59.342" v="68" actId="962"/>
          <ac:picMkLst>
            <pc:docMk/>
            <pc:sldMk cId="0" sldId="272"/>
            <ac:picMk id="6" creationId="{00000000-0000-0000-0000-000000000000}"/>
          </ac:picMkLst>
        </pc:picChg>
      </pc:sldChg>
      <pc:sldChg chg="addSp modSp mod">
        <pc:chgData name="Lillian Cozart" userId="82d520b2-603b-49b9-b396-dba668ff47bd" providerId="ADAL" clId="{1B43FE22-79EC-4FFC-9612-16C7FD6B78AB}" dt="2025-05-13T19:21:50.454" v="262" actId="962"/>
        <pc:sldMkLst>
          <pc:docMk/>
          <pc:sldMk cId="0" sldId="273"/>
        </pc:sldMkLst>
        <pc:spChg chg="mod">
          <ac:chgData name="Lillian Cozart" userId="82d520b2-603b-49b9-b396-dba668ff47bd" providerId="ADAL" clId="{1B43FE22-79EC-4FFC-9612-16C7FD6B78AB}" dt="2025-05-13T19:21:50.454" v="262" actId="962"/>
          <ac:spMkLst>
            <pc:docMk/>
            <pc:sldMk cId="0" sldId="273"/>
            <ac:spMk id="3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21:49.408" v="261" actId="962"/>
          <ac:spMkLst>
            <pc:docMk/>
            <pc:sldMk cId="0" sldId="273"/>
            <ac:spMk id="7" creationId="{00000000-0000-0000-0000-000000000000}"/>
          </ac:spMkLst>
        </pc:spChg>
        <pc:spChg chg="mod">
          <ac:chgData name="Lillian Cozart" userId="82d520b2-603b-49b9-b396-dba668ff47bd" providerId="ADAL" clId="{1B43FE22-79EC-4FFC-9612-16C7FD6B78AB}" dt="2025-05-13T19:21:35.643" v="257" actId="962"/>
          <ac:spMkLst>
            <pc:docMk/>
            <pc:sldMk cId="0" sldId="273"/>
            <ac:spMk id="8" creationId="{00000000-0000-0000-0000-000000000000}"/>
          </ac:spMkLst>
        </pc:spChg>
        <pc:spChg chg="add mod">
          <ac:chgData name="Lillian Cozart" userId="82d520b2-603b-49b9-b396-dba668ff47bd" providerId="ADAL" clId="{1B43FE22-79EC-4FFC-9612-16C7FD6B78AB}" dt="2025-05-13T19:19:10.433" v="221" actId="20577"/>
          <ac:spMkLst>
            <pc:docMk/>
            <pc:sldMk cId="0" sldId="273"/>
            <ac:spMk id="9" creationId="{E9189F51-B70F-15DE-2CDA-A37F9C1A878F}"/>
          </ac:spMkLst>
        </pc:spChg>
        <pc:grpChg chg="mod">
          <ac:chgData name="Lillian Cozart" userId="82d520b2-603b-49b9-b396-dba668ff47bd" providerId="ADAL" clId="{1B43FE22-79EC-4FFC-9612-16C7FD6B78AB}" dt="2025-05-13T19:18:02.408" v="70" actId="962"/>
          <ac:grpSpMkLst>
            <pc:docMk/>
            <pc:sldMk cId="0" sldId="273"/>
            <ac:grpSpMk id="4" creationId="{00000000-0000-0000-0000-000000000000}"/>
          </ac:grpSpMkLst>
        </pc:grpChg>
        <pc:picChg chg="mod">
          <ac:chgData name="Lillian Cozart" userId="82d520b2-603b-49b9-b396-dba668ff47bd" providerId="ADAL" clId="{1B43FE22-79EC-4FFC-9612-16C7FD6B78AB}" dt="2025-05-13T19:18:00.419" v="69" actId="962"/>
          <ac:picMkLst>
            <pc:docMk/>
            <pc:sldMk cId="0" sldId="273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1B43FE22-79EC-4FFC-9612-16C7FD6B78AB}" dt="2025-05-13T19:18:03.568" v="71" actId="962"/>
        <pc:sldMkLst>
          <pc:docMk/>
          <pc:sldMk cId="0" sldId="274"/>
        </pc:sldMkLst>
        <pc:picChg chg="mod">
          <ac:chgData name="Lillian Cozart" userId="82d520b2-603b-49b9-b396-dba668ff47bd" providerId="ADAL" clId="{1B43FE22-79EC-4FFC-9612-16C7FD6B78AB}" dt="2025-05-13T19:18:03.568" v="71" actId="962"/>
          <ac:picMkLst>
            <pc:docMk/>
            <pc:sldMk cId="0" sldId="274"/>
            <ac:picMk id="2" creationId="{00000000-0000-0000-0000-000000000000}"/>
          </ac:picMkLst>
        </pc:picChg>
      </pc:sldChg>
      <pc:sldChg chg="modSp mod">
        <pc:chgData name="Lillian Cozart" userId="82d520b2-603b-49b9-b396-dba668ff47bd" providerId="ADAL" clId="{1B43FE22-79EC-4FFC-9612-16C7FD6B78AB}" dt="2025-05-13T19:19:24.953" v="224" actId="20577"/>
        <pc:sldMkLst>
          <pc:docMk/>
          <pc:sldMk cId="0" sldId="275"/>
        </pc:sldMkLst>
        <pc:spChg chg="mod">
          <ac:chgData name="Lillian Cozart" userId="82d520b2-603b-49b9-b396-dba668ff47bd" providerId="ADAL" clId="{1B43FE22-79EC-4FFC-9612-16C7FD6B78AB}" dt="2025-05-13T19:19:24.953" v="224" actId="20577"/>
          <ac:spMkLst>
            <pc:docMk/>
            <pc:sldMk cId="0" sldId="275"/>
            <ac:spMk id="3" creationId="{00000000-0000-0000-0000-000000000000}"/>
          </ac:spMkLst>
        </pc:spChg>
        <pc:picChg chg="mod">
          <ac:chgData name="Lillian Cozart" userId="82d520b2-603b-49b9-b396-dba668ff47bd" providerId="ADAL" clId="{1B43FE22-79EC-4FFC-9612-16C7FD6B78AB}" dt="2025-05-13T19:18:04.493" v="72" actId="962"/>
          <ac:picMkLst>
            <pc:docMk/>
            <pc:sldMk cId="0" sldId="275"/>
            <ac:picMk id="2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70634" y="215900"/>
            <a:ext cx="7768590" cy="16713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93629" y="5219298"/>
            <a:ext cx="7293609" cy="12465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98"/>
            <a:ext cx="9144000" cy="102743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00041" y="0"/>
            <a:ext cx="4743958" cy="600061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3999" cy="102063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698"/>
            <a:ext cx="9144000" cy="102743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00041" y="0"/>
            <a:ext cx="4743958" cy="60006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522" y="231140"/>
            <a:ext cx="8963025" cy="18771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2181860"/>
            <a:ext cx="7950200" cy="41903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hyperlink" Target="mailto:kmain@mote.or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g"/><Relationship Id="rId11" Type="http://schemas.openxmlformats.org/officeDocument/2006/relationships/image" Target="../media/image50.jp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43.jpg"/><Relationship Id="rId9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98"/>
              <a:ext cx="9144000" cy="102743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0041" y="0"/>
              <a:ext cx="4743958" cy="600061"/>
            </a:xfrm>
            <a:prstGeom prst="rect">
              <a:avLst/>
            </a:prstGeom>
          </p:spPr>
        </p:pic>
      </p:grpSp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0" cy="2966085"/>
            <a:chOff x="0" y="0"/>
            <a:chExt cx="9144000" cy="296608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3999" cy="102063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4839" y="396239"/>
              <a:ext cx="7808975" cy="2569463"/>
            </a:xfrm>
            <a:prstGeom prst="rect">
              <a:avLst/>
            </a:prstGeom>
          </p:spPr>
        </p:pic>
      </p:grp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59773" y="3437635"/>
            <a:ext cx="8160384" cy="225996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5080" indent="1905" algn="ctr">
              <a:lnSpc>
                <a:spcPct val="80000"/>
              </a:lnSpc>
              <a:spcBef>
                <a:spcPts val="780"/>
              </a:spcBef>
            </a:pPr>
            <a:r>
              <a:rPr sz="2800" b="1" dirty="0">
                <a:solidFill>
                  <a:srgbClr val="FFFFFF"/>
                </a:solidFill>
                <a:latin typeface="Constantia"/>
                <a:cs typeface="Constantia"/>
              </a:rPr>
              <a:t>Kevan</a:t>
            </a:r>
            <a:r>
              <a:rPr sz="2800" b="1" spc="-1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nstantia"/>
                <a:cs typeface="Constantia"/>
              </a:rPr>
              <a:t>L.</a:t>
            </a:r>
            <a:r>
              <a:rPr sz="2800" b="1" spc="-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nstantia"/>
                <a:cs typeface="Constantia"/>
              </a:rPr>
              <a:t>Main,</a:t>
            </a:r>
            <a:r>
              <a:rPr sz="2800" b="1" spc="-5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nstantia"/>
                <a:cs typeface="Constantia"/>
              </a:rPr>
              <a:t>Nicole</a:t>
            </a:r>
            <a:r>
              <a:rPr sz="2800" b="1" spc="-1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nstantia"/>
                <a:cs typeface="Constantia"/>
              </a:rPr>
              <a:t>R.</a:t>
            </a:r>
            <a:r>
              <a:rPr sz="2800" b="1" spc="-3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b="1" spc="-30" dirty="0">
                <a:solidFill>
                  <a:srgbClr val="FFFFFF"/>
                </a:solidFill>
                <a:latin typeface="Constantia"/>
                <a:cs typeface="Constantia"/>
              </a:rPr>
              <a:t>Rhody,</a:t>
            </a:r>
            <a:r>
              <a:rPr sz="2800" b="1" spc="-8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nstantia"/>
                <a:cs typeface="Constantia"/>
              </a:rPr>
              <a:t>Matthew</a:t>
            </a:r>
            <a:r>
              <a:rPr sz="2800" b="1" spc="-1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nstantia"/>
                <a:cs typeface="Constantia"/>
              </a:rPr>
              <a:t>Resley, </a:t>
            </a:r>
            <a:r>
              <a:rPr sz="2800" b="1" dirty="0">
                <a:solidFill>
                  <a:srgbClr val="FFFFFF"/>
                </a:solidFill>
                <a:latin typeface="Constantia"/>
                <a:cs typeface="Constantia"/>
              </a:rPr>
              <a:t>Michael</a:t>
            </a:r>
            <a:r>
              <a:rPr sz="2800" b="1" spc="-10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nstantia"/>
                <a:cs typeface="Constantia"/>
              </a:rPr>
              <a:t>J.</a:t>
            </a:r>
            <a:r>
              <a:rPr sz="2800" b="1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nstantia"/>
                <a:cs typeface="Constantia"/>
              </a:rPr>
              <a:t>Nystrom,</a:t>
            </a:r>
            <a:r>
              <a:rPr sz="2800" b="1" spc="-8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nstantia"/>
                <a:cs typeface="Constantia"/>
              </a:rPr>
              <a:t>Ron</a:t>
            </a:r>
            <a:r>
              <a:rPr sz="2800" b="1" spc="-114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nstantia"/>
                <a:cs typeface="Constantia"/>
              </a:rPr>
              <a:t>Hans</a:t>
            </a:r>
            <a:r>
              <a:rPr sz="2800" b="1" spc="-14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nstantia"/>
                <a:cs typeface="Constantia"/>
              </a:rPr>
              <a:t>&amp;</a:t>
            </a:r>
            <a:r>
              <a:rPr sz="2800" b="1" spc="-5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onstantia"/>
                <a:cs typeface="Constantia"/>
              </a:rPr>
              <a:t>Ryan</a:t>
            </a:r>
            <a:r>
              <a:rPr sz="2800" b="1" spc="-114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onstantia"/>
                <a:cs typeface="Constantia"/>
              </a:rPr>
              <a:t>Schloesser</a:t>
            </a:r>
            <a:endParaRPr sz="2800">
              <a:latin typeface="Constantia"/>
              <a:cs typeface="Constantia"/>
            </a:endParaRPr>
          </a:p>
          <a:p>
            <a:pPr marL="1731645" marR="1727200" algn="ctr">
              <a:lnSpc>
                <a:spcPct val="100000"/>
              </a:lnSpc>
              <a:spcBef>
                <a:spcPts val="15"/>
              </a:spcBef>
            </a:pPr>
            <a:r>
              <a:rPr sz="2400" b="1" spc="-30" dirty="0">
                <a:solidFill>
                  <a:srgbClr val="FFFFFF"/>
                </a:solidFill>
                <a:latin typeface="Constantia"/>
                <a:cs typeface="Constantia"/>
              </a:rPr>
              <a:t>Mote</a:t>
            </a:r>
            <a:r>
              <a:rPr sz="2400" b="1" spc="-1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nstantia"/>
                <a:cs typeface="Constantia"/>
              </a:rPr>
              <a:t>Aquaculture</a:t>
            </a:r>
            <a:r>
              <a:rPr sz="2400" b="1" spc="-10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nstantia"/>
                <a:cs typeface="Constantia"/>
              </a:rPr>
              <a:t>Research</a:t>
            </a:r>
            <a:r>
              <a:rPr sz="2400" b="1" spc="-6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onstantia"/>
                <a:cs typeface="Constantia"/>
              </a:rPr>
              <a:t>Park Mote</a:t>
            </a:r>
            <a:r>
              <a:rPr sz="2400" b="1" spc="-12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nstantia"/>
                <a:cs typeface="Constantia"/>
              </a:rPr>
              <a:t>Marine</a:t>
            </a:r>
            <a:r>
              <a:rPr sz="2400" b="1" spc="-12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onstantia"/>
                <a:cs typeface="Constantia"/>
              </a:rPr>
              <a:t>Laboratory </a:t>
            </a:r>
            <a:r>
              <a:rPr sz="2400" b="1" dirty="0">
                <a:solidFill>
                  <a:srgbClr val="FFFFFF"/>
                </a:solidFill>
                <a:latin typeface="Constantia"/>
                <a:cs typeface="Constantia"/>
              </a:rPr>
              <a:t>Sarasota,</a:t>
            </a:r>
            <a:r>
              <a:rPr sz="2400" b="1" spc="-110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onstantia"/>
                <a:cs typeface="Constantia"/>
              </a:rPr>
              <a:t>Florida,</a:t>
            </a:r>
            <a:r>
              <a:rPr sz="2400" b="1" spc="-65" dirty="0">
                <a:solidFill>
                  <a:srgbClr val="FFFFFF"/>
                </a:solidFill>
                <a:latin typeface="Constantia"/>
                <a:cs typeface="Constantia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onstantia"/>
                <a:cs typeface="Constantia"/>
              </a:rPr>
              <a:t>USA </a:t>
            </a:r>
            <a:r>
              <a:rPr sz="2400" b="1" spc="-10" dirty="0">
                <a:solidFill>
                  <a:srgbClr val="FFFFFF"/>
                </a:solidFill>
                <a:latin typeface="Constantia"/>
                <a:cs typeface="Constantia"/>
                <a:hlinkClick r:id="rId7"/>
              </a:rPr>
              <a:t>kmain@mote.org</a:t>
            </a:r>
            <a:endParaRPr sz="2400">
              <a:latin typeface="Constantia"/>
              <a:cs typeface="Constantia"/>
            </a:endParaRPr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68300" y="5680964"/>
            <a:ext cx="41910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spc="-50" dirty="0">
                <a:solidFill>
                  <a:srgbClr val="FFFFFF"/>
                </a:solidFill>
                <a:latin typeface="Constantia"/>
                <a:cs typeface="Constantia"/>
              </a:rPr>
              <a:t>,</a:t>
            </a:r>
            <a:endParaRPr sz="500">
              <a:latin typeface="Constantia"/>
              <a:cs typeface="Constantia"/>
            </a:endParaRPr>
          </a:p>
        </p:txBody>
      </p:sp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467600" y="5340083"/>
            <a:ext cx="1477568" cy="1428744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8BD7E8CD-0614-ABC4-6E2E-25F1A9642A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522" y="-553998"/>
            <a:ext cx="8963025" cy="553998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Mote Aquaculture Research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206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55755" y="578612"/>
            <a:ext cx="550672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dirty="0">
                <a:solidFill>
                  <a:srgbClr val="69676D"/>
                </a:solidFill>
              </a:rPr>
              <a:t>Larval</a:t>
            </a:r>
            <a:r>
              <a:rPr sz="4400" spc="-150" dirty="0">
                <a:solidFill>
                  <a:srgbClr val="69676D"/>
                </a:solidFill>
              </a:rPr>
              <a:t> </a:t>
            </a:r>
            <a:r>
              <a:rPr sz="4400" spc="-10" dirty="0">
                <a:solidFill>
                  <a:srgbClr val="69676D"/>
                </a:solidFill>
              </a:rPr>
              <a:t>Production</a:t>
            </a:r>
            <a:r>
              <a:rPr sz="4400" spc="-140" dirty="0">
                <a:solidFill>
                  <a:srgbClr val="69676D"/>
                </a:solidFill>
              </a:rPr>
              <a:t> </a:t>
            </a:r>
            <a:r>
              <a:rPr sz="4400" spc="-20" dirty="0">
                <a:solidFill>
                  <a:srgbClr val="69676D"/>
                </a:solidFill>
              </a:rPr>
              <a:t>Tanks</a:t>
            </a:r>
            <a:endParaRPr sz="4400"/>
          </a:p>
        </p:txBody>
      </p:sp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62400" y="1371600"/>
            <a:ext cx="5126355" cy="5461635"/>
            <a:chOff x="3962400" y="1371600"/>
            <a:chExt cx="5126355" cy="546163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2199" y="5029200"/>
              <a:ext cx="2895599" cy="180373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2400" y="1371600"/>
              <a:ext cx="2724721" cy="363296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81800" y="3585775"/>
              <a:ext cx="2306443" cy="11386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90233" y="1568425"/>
              <a:ext cx="2277566" cy="170817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01657" y="5801466"/>
            <a:ext cx="41554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latin typeface="Calibri"/>
                <a:cs typeface="Calibri"/>
              </a:rPr>
              <a:t>Two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3-tank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(3.3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</a:t>
            </a:r>
            <a:r>
              <a:rPr sz="2400" baseline="24305" dirty="0">
                <a:latin typeface="Calibri"/>
                <a:cs typeface="Calibri"/>
              </a:rPr>
              <a:t>3</a:t>
            </a:r>
            <a:r>
              <a:rPr sz="2400" dirty="0">
                <a:latin typeface="Calibri"/>
                <a:cs typeface="Calibri"/>
              </a:rPr>
              <a:t>)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tank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systems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200" y="1509767"/>
            <a:ext cx="3733799" cy="359563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206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74166" rIns="0" bIns="0" rtlCol="0">
            <a:spAutoFit/>
          </a:bodyPr>
          <a:lstStyle/>
          <a:p>
            <a:pPr marL="125095">
              <a:lnSpc>
                <a:spcPct val="100000"/>
              </a:lnSpc>
              <a:spcBef>
                <a:spcPts val="105"/>
              </a:spcBef>
            </a:pPr>
            <a:r>
              <a:rPr sz="4000" dirty="0">
                <a:solidFill>
                  <a:srgbClr val="69676D"/>
                </a:solidFill>
              </a:rPr>
              <a:t>Fingerling</a:t>
            </a:r>
            <a:r>
              <a:rPr sz="4000" spc="-110" dirty="0">
                <a:solidFill>
                  <a:srgbClr val="69676D"/>
                </a:solidFill>
              </a:rPr>
              <a:t> </a:t>
            </a:r>
            <a:r>
              <a:rPr sz="4000" spc="-10" dirty="0">
                <a:solidFill>
                  <a:srgbClr val="69676D"/>
                </a:solidFill>
              </a:rPr>
              <a:t>Production/Experimental</a:t>
            </a:r>
            <a:r>
              <a:rPr sz="4000" spc="-145" dirty="0">
                <a:solidFill>
                  <a:srgbClr val="69676D"/>
                </a:solidFill>
              </a:rPr>
              <a:t> </a:t>
            </a:r>
            <a:r>
              <a:rPr sz="4000" spc="-10" dirty="0">
                <a:solidFill>
                  <a:srgbClr val="69676D"/>
                </a:solidFill>
              </a:rPr>
              <a:t>Tanks</a:t>
            </a:r>
            <a:endParaRPr sz="4000"/>
          </a:p>
        </p:txBody>
      </p:sp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" y="1856066"/>
            <a:ext cx="4495800" cy="385893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43939" y="5877666"/>
            <a:ext cx="70154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479550" algn="l"/>
              </a:tabLst>
            </a:pPr>
            <a:r>
              <a:rPr sz="2400" dirty="0">
                <a:latin typeface="Calibri"/>
                <a:cs typeface="Calibri"/>
              </a:rPr>
              <a:t>3</a:t>
            </a:r>
            <a:r>
              <a:rPr sz="2400" spc="-10" dirty="0">
                <a:latin typeface="Calibri"/>
                <a:cs typeface="Calibri"/>
              </a:rPr>
              <a:t> Systems:</a:t>
            </a:r>
            <a:r>
              <a:rPr sz="2400" dirty="0">
                <a:latin typeface="Calibri"/>
                <a:cs typeface="Calibri"/>
              </a:rPr>
              <a:t>	18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1-m</a:t>
            </a:r>
            <a:r>
              <a:rPr sz="2400" baseline="24305" dirty="0">
                <a:latin typeface="Calibri"/>
                <a:cs typeface="Calibri"/>
              </a:rPr>
              <a:t>3</a:t>
            </a:r>
            <a:r>
              <a:rPr sz="2400" spc="187" baseline="243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tanks,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12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1-m</a:t>
            </a:r>
            <a:r>
              <a:rPr sz="2400" baseline="24305" dirty="0">
                <a:latin typeface="Calibri"/>
                <a:cs typeface="Calibri"/>
              </a:rPr>
              <a:t>3</a:t>
            </a:r>
            <a:r>
              <a:rPr sz="2400" spc="187" baseline="2430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tanks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+ 12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2-m</a:t>
            </a:r>
            <a:r>
              <a:rPr sz="2400" baseline="24305" dirty="0">
                <a:latin typeface="Calibri"/>
                <a:cs typeface="Calibri"/>
              </a:rPr>
              <a:t>3</a:t>
            </a:r>
            <a:r>
              <a:rPr sz="2400" spc="-52" baseline="2430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tanks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6800" y="1856066"/>
            <a:ext cx="4159669" cy="385893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20635"/>
          </a:xfrm>
          <a:prstGeom prst="rect">
            <a:avLst/>
          </a:prstGeom>
        </p:spPr>
      </p:pic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5645" y="2370836"/>
            <a:ext cx="3904615" cy="40640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1331595" indent="-635">
              <a:lnSpc>
                <a:spcPct val="100000"/>
              </a:lnSpc>
              <a:spcBef>
                <a:spcPts val="105"/>
              </a:spcBef>
            </a:pPr>
            <a:r>
              <a:rPr sz="2800" dirty="0">
                <a:latin typeface="Calibri"/>
                <a:cs typeface="Calibri"/>
              </a:rPr>
              <a:t>Six</a:t>
            </a:r>
            <a:r>
              <a:rPr sz="2800" spc="-5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8.9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</a:t>
            </a:r>
            <a:r>
              <a:rPr sz="2775" baseline="25525" dirty="0">
                <a:latin typeface="Calibri"/>
                <a:cs typeface="Calibri"/>
              </a:rPr>
              <a:t>3</a:t>
            </a:r>
            <a:r>
              <a:rPr sz="2775" spc="300" baseline="255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tanks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50" dirty="0">
                <a:latin typeface="Calibri"/>
                <a:cs typeface="Calibri"/>
              </a:rPr>
              <a:t>+ </a:t>
            </a:r>
            <a:r>
              <a:rPr sz="2800" dirty="0">
                <a:latin typeface="Calibri"/>
                <a:cs typeface="Calibri"/>
              </a:rPr>
              <a:t>One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35.7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</a:t>
            </a:r>
            <a:r>
              <a:rPr sz="2775" baseline="25525" dirty="0">
                <a:latin typeface="Calibri"/>
                <a:cs typeface="Calibri"/>
              </a:rPr>
              <a:t>3</a:t>
            </a:r>
            <a:r>
              <a:rPr sz="2775" spc="300" baseline="25525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tank</a:t>
            </a:r>
            <a:endParaRPr sz="2800">
              <a:latin typeface="Calibri"/>
              <a:cs typeface="Calibri"/>
            </a:endParaRPr>
          </a:p>
          <a:p>
            <a:pPr marL="38100" marR="30480">
              <a:lnSpc>
                <a:spcPct val="80000"/>
              </a:lnSpc>
              <a:spcBef>
                <a:spcPts val="675"/>
              </a:spcBef>
            </a:pPr>
            <a:r>
              <a:rPr sz="2800" dirty="0">
                <a:latin typeface="Calibri"/>
                <a:cs typeface="Calibri"/>
              </a:rPr>
              <a:t>Linked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to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a</a:t>
            </a:r>
            <a:r>
              <a:rPr sz="2800" spc="-6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large-</a:t>
            </a:r>
            <a:r>
              <a:rPr sz="2800" dirty="0">
                <a:latin typeface="Calibri"/>
                <a:cs typeface="Calibri"/>
              </a:rPr>
              <a:t>scale</a:t>
            </a:r>
            <a:r>
              <a:rPr sz="2800" spc="-8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RAS </a:t>
            </a:r>
            <a:r>
              <a:rPr sz="2800" dirty="0">
                <a:latin typeface="Calibri"/>
                <a:cs typeface="Calibri"/>
              </a:rPr>
              <a:t>Filtration</a:t>
            </a:r>
            <a:r>
              <a:rPr sz="2800" spc="-1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System</a:t>
            </a:r>
            <a:endParaRPr sz="2800">
              <a:latin typeface="Calibri"/>
              <a:cs typeface="Calibri"/>
            </a:endParaRPr>
          </a:p>
          <a:p>
            <a:pPr marL="495300" marR="45085">
              <a:lnSpc>
                <a:spcPct val="80000"/>
              </a:lnSpc>
              <a:spcBef>
                <a:spcPts val="590"/>
              </a:spcBef>
            </a:pPr>
            <a:r>
              <a:rPr sz="2400" spc="-10" dirty="0">
                <a:latin typeface="Calibri"/>
                <a:cs typeface="Calibri"/>
              </a:rPr>
              <a:t>-</a:t>
            </a:r>
            <a:r>
              <a:rPr sz="2400" dirty="0">
                <a:latin typeface="Calibri"/>
                <a:cs typeface="Calibri"/>
              </a:rPr>
              <a:t>Solids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-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drum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filter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&amp;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foam </a:t>
            </a:r>
            <a:r>
              <a:rPr sz="2400" spc="-10" dirty="0">
                <a:latin typeface="Calibri"/>
                <a:cs typeface="Calibri"/>
              </a:rPr>
              <a:t>fractionator</a:t>
            </a:r>
            <a:endParaRPr sz="2400">
              <a:latin typeface="Calibri"/>
              <a:cs typeface="Calibri"/>
            </a:endParaRPr>
          </a:p>
          <a:p>
            <a:pPr marL="495300" marR="156210">
              <a:lnSpc>
                <a:spcPts val="2300"/>
              </a:lnSpc>
              <a:spcBef>
                <a:spcPts val="560"/>
              </a:spcBef>
            </a:pPr>
            <a:r>
              <a:rPr sz="2400" spc="-10" dirty="0">
                <a:latin typeface="Calibri"/>
                <a:cs typeface="Calibri"/>
              </a:rPr>
              <a:t>-Biofiltration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-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moving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bed </a:t>
            </a:r>
            <a:r>
              <a:rPr sz="2400" spc="-10" dirty="0">
                <a:latin typeface="Calibri"/>
                <a:cs typeface="Calibri"/>
              </a:rPr>
              <a:t>bioreactor</a:t>
            </a:r>
            <a:endParaRPr sz="2400">
              <a:latin typeface="Calibri"/>
              <a:cs typeface="Calibri"/>
            </a:endParaRPr>
          </a:p>
          <a:p>
            <a:pPr marL="495300">
              <a:lnSpc>
                <a:spcPct val="100000"/>
              </a:lnSpc>
              <a:spcBef>
                <a:spcPts val="25"/>
              </a:spcBef>
            </a:pPr>
            <a:r>
              <a:rPr sz="2400" spc="-10" dirty="0">
                <a:latin typeface="Calibri"/>
                <a:cs typeface="Calibri"/>
              </a:rPr>
              <a:t>-</a:t>
            </a:r>
            <a:r>
              <a:rPr sz="2400" dirty="0">
                <a:latin typeface="Calibri"/>
                <a:cs typeface="Calibri"/>
              </a:rPr>
              <a:t>CO</a:t>
            </a:r>
            <a:r>
              <a:rPr sz="2400" baseline="-20833" dirty="0">
                <a:latin typeface="Calibri"/>
                <a:cs typeface="Calibri"/>
              </a:rPr>
              <a:t>2</a:t>
            </a:r>
            <a:r>
              <a:rPr sz="2400" spc="187" baseline="-20833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degassing</a:t>
            </a:r>
            <a:endParaRPr sz="2400">
              <a:latin typeface="Calibri"/>
              <a:cs typeface="Calibri"/>
            </a:endParaRPr>
          </a:p>
          <a:p>
            <a:pPr marL="49530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-Disinfection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-</a:t>
            </a:r>
            <a:r>
              <a:rPr sz="2400" spc="-25" dirty="0">
                <a:latin typeface="Calibri"/>
                <a:cs typeface="Calibri"/>
              </a:rPr>
              <a:t>UV</a:t>
            </a:r>
            <a:endParaRPr sz="2400">
              <a:latin typeface="Calibri"/>
              <a:cs typeface="Calibri"/>
            </a:endParaRPr>
          </a:p>
          <a:p>
            <a:pPr marL="495300">
              <a:lnSpc>
                <a:spcPct val="100000"/>
              </a:lnSpc>
            </a:pPr>
            <a:r>
              <a:rPr sz="2400" spc="-10" dirty="0">
                <a:latin typeface="Calibri"/>
                <a:cs typeface="Calibri"/>
              </a:rPr>
              <a:t>-</a:t>
            </a:r>
            <a:r>
              <a:rPr sz="2400" dirty="0">
                <a:latin typeface="Calibri"/>
                <a:cs typeface="Calibri"/>
              </a:rPr>
              <a:t>Oxygen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injection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39700" y="840740"/>
            <a:ext cx="418528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Growout</a:t>
            </a:r>
            <a:r>
              <a:rPr spc="-195" dirty="0"/>
              <a:t> </a:t>
            </a:r>
            <a:r>
              <a:rPr spc="-10" dirty="0"/>
              <a:t>Production/ Experimental</a:t>
            </a:r>
            <a:r>
              <a:rPr spc="-95" dirty="0"/>
              <a:t> </a:t>
            </a:r>
            <a:r>
              <a:rPr spc="-10" dirty="0"/>
              <a:t>Systems</a:t>
            </a: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8200" y="936625"/>
            <a:ext cx="4495800" cy="54641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206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7522" y="855979"/>
            <a:ext cx="89630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Integrated</a:t>
            </a:r>
            <a:r>
              <a:rPr spc="-70" dirty="0"/>
              <a:t> </a:t>
            </a:r>
            <a:r>
              <a:rPr spc="-25" dirty="0"/>
              <a:t>Aquaculture/Aquaponic</a:t>
            </a:r>
            <a:r>
              <a:rPr spc="-50" dirty="0"/>
              <a:t> </a:t>
            </a:r>
            <a:r>
              <a:rPr dirty="0"/>
              <a:t>RAS</a:t>
            </a:r>
            <a:r>
              <a:rPr spc="-30" dirty="0"/>
              <a:t> </a:t>
            </a:r>
            <a:r>
              <a:rPr spc="-10" dirty="0"/>
              <a:t>System</a:t>
            </a:r>
          </a:p>
        </p:txBody>
      </p:sp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77368" y="1652015"/>
            <a:ext cx="8656320" cy="4533265"/>
            <a:chOff x="277368" y="1652015"/>
            <a:chExt cx="8656320" cy="45332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7368" y="1652015"/>
              <a:ext cx="3883151" cy="34442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25568" y="1667256"/>
              <a:ext cx="4008119" cy="35539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58639" y="2602991"/>
              <a:ext cx="1770887" cy="354177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349538" y="5772086"/>
              <a:ext cx="1969135" cy="400685"/>
            </a:xfrm>
            <a:custGeom>
              <a:avLst/>
              <a:gdLst/>
              <a:ahLst/>
              <a:cxnLst/>
              <a:rect l="l" t="t" r="r" b="b"/>
              <a:pathLst>
                <a:path w="1969135" h="400685">
                  <a:moveTo>
                    <a:pt x="1968690" y="0"/>
                  </a:moveTo>
                  <a:lnTo>
                    <a:pt x="0" y="0"/>
                  </a:lnTo>
                  <a:lnTo>
                    <a:pt x="0" y="400113"/>
                  </a:lnTo>
                  <a:lnTo>
                    <a:pt x="1968690" y="400113"/>
                  </a:lnTo>
                  <a:lnTo>
                    <a:pt x="19686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49538" y="5772086"/>
              <a:ext cx="1969135" cy="400685"/>
            </a:xfrm>
            <a:custGeom>
              <a:avLst/>
              <a:gdLst/>
              <a:ahLst/>
              <a:cxnLst/>
              <a:rect l="l" t="t" r="r" b="b"/>
              <a:pathLst>
                <a:path w="1969135" h="400685">
                  <a:moveTo>
                    <a:pt x="0" y="0"/>
                  </a:moveTo>
                  <a:lnTo>
                    <a:pt x="1968690" y="0"/>
                  </a:lnTo>
                  <a:lnTo>
                    <a:pt x="1968690" y="400113"/>
                  </a:lnTo>
                  <a:lnTo>
                    <a:pt x="0" y="40011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698729" y="1962086"/>
            <a:ext cx="2409825" cy="400685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518795">
              <a:lnSpc>
                <a:spcPct val="100000"/>
              </a:lnSpc>
              <a:spcBef>
                <a:spcPts val="229"/>
              </a:spcBef>
            </a:pPr>
            <a:r>
              <a:rPr sz="2000" dirty="0">
                <a:latin typeface="Constantia"/>
                <a:cs typeface="Constantia"/>
              </a:rPr>
              <a:t>Sea</a:t>
            </a:r>
            <a:r>
              <a:rPr sz="2000" spc="-105" dirty="0">
                <a:latin typeface="Constantia"/>
                <a:cs typeface="Constantia"/>
              </a:rPr>
              <a:t> </a:t>
            </a:r>
            <a:r>
              <a:rPr sz="2000" spc="-10" dirty="0">
                <a:latin typeface="Constantia"/>
                <a:cs typeface="Constantia"/>
              </a:rPr>
              <a:t>purslane</a:t>
            </a:r>
            <a:endParaRPr sz="2000">
              <a:latin typeface="Constantia"/>
              <a:cs typeface="Constantia"/>
            </a:endParaRPr>
          </a:p>
        </p:txBody>
      </p:sp>
      <p:grpSp>
        <p:nvGrp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733" y="2473987"/>
            <a:ext cx="7755890" cy="3940175"/>
            <a:chOff x="53733" y="2473987"/>
            <a:chExt cx="7755890" cy="3940175"/>
          </a:xfrm>
        </p:grpSpPr>
        <p:sp>
          <p:nvSpPr>
            <p:cNvPr id="12" name="object 12"/>
            <p:cNvSpPr/>
            <p:nvPr/>
          </p:nvSpPr>
          <p:spPr>
            <a:xfrm>
              <a:off x="3518150" y="5548378"/>
              <a:ext cx="1559560" cy="846455"/>
            </a:xfrm>
            <a:custGeom>
              <a:avLst/>
              <a:gdLst/>
              <a:ahLst/>
              <a:cxnLst/>
              <a:rect l="l" t="t" r="r" b="b"/>
              <a:pathLst>
                <a:path w="1559560" h="846454">
                  <a:moveTo>
                    <a:pt x="1559560" y="0"/>
                  </a:moveTo>
                  <a:lnTo>
                    <a:pt x="1526705" y="49395"/>
                  </a:lnTo>
                  <a:lnTo>
                    <a:pt x="1493006" y="97535"/>
                  </a:lnTo>
                  <a:lnTo>
                    <a:pt x="1458508" y="144397"/>
                  </a:lnTo>
                  <a:lnTo>
                    <a:pt x="1423256" y="189958"/>
                  </a:lnTo>
                  <a:lnTo>
                    <a:pt x="1387295" y="234196"/>
                  </a:lnTo>
                  <a:lnTo>
                    <a:pt x="1350670" y="277089"/>
                  </a:lnTo>
                  <a:lnTo>
                    <a:pt x="1313425" y="318613"/>
                  </a:lnTo>
                  <a:lnTo>
                    <a:pt x="1275606" y="358747"/>
                  </a:lnTo>
                  <a:lnTo>
                    <a:pt x="1237258" y="397468"/>
                  </a:lnTo>
                  <a:lnTo>
                    <a:pt x="1198426" y="434754"/>
                  </a:lnTo>
                  <a:lnTo>
                    <a:pt x="1159155" y="470581"/>
                  </a:lnTo>
                  <a:lnTo>
                    <a:pt x="1119490" y="504928"/>
                  </a:lnTo>
                  <a:lnTo>
                    <a:pt x="1079475" y="537772"/>
                  </a:lnTo>
                  <a:lnTo>
                    <a:pt x="1039157" y="569091"/>
                  </a:lnTo>
                  <a:lnTo>
                    <a:pt x="998579" y="598862"/>
                  </a:lnTo>
                  <a:lnTo>
                    <a:pt x="957787" y="627063"/>
                  </a:lnTo>
                  <a:lnTo>
                    <a:pt x="916826" y="653671"/>
                  </a:lnTo>
                  <a:lnTo>
                    <a:pt x="875740" y="678664"/>
                  </a:lnTo>
                  <a:lnTo>
                    <a:pt x="834576" y="702018"/>
                  </a:lnTo>
                  <a:lnTo>
                    <a:pt x="793377" y="723713"/>
                  </a:lnTo>
                  <a:lnTo>
                    <a:pt x="752189" y="743725"/>
                  </a:lnTo>
                  <a:lnTo>
                    <a:pt x="711057" y="762032"/>
                  </a:lnTo>
                  <a:lnTo>
                    <a:pt x="670025" y="778611"/>
                  </a:lnTo>
                  <a:lnTo>
                    <a:pt x="629140" y="793440"/>
                  </a:lnTo>
                  <a:lnTo>
                    <a:pt x="588445" y="806497"/>
                  </a:lnTo>
                  <a:lnTo>
                    <a:pt x="547986" y="817758"/>
                  </a:lnTo>
                  <a:lnTo>
                    <a:pt x="507808" y="827202"/>
                  </a:lnTo>
                  <a:lnTo>
                    <a:pt x="467956" y="834806"/>
                  </a:lnTo>
                  <a:lnTo>
                    <a:pt x="428475" y="840548"/>
                  </a:lnTo>
                  <a:lnTo>
                    <a:pt x="389409" y="844404"/>
                  </a:lnTo>
                  <a:lnTo>
                    <a:pt x="350804" y="846354"/>
                  </a:lnTo>
                  <a:lnTo>
                    <a:pt x="312705" y="846373"/>
                  </a:lnTo>
                  <a:lnTo>
                    <a:pt x="275157" y="844440"/>
                  </a:lnTo>
                  <a:lnTo>
                    <a:pt x="201893" y="834626"/>
                  </a:lnTo>
                  <a:lnTo>
                    <a:pt x="131372" y="816734"/>
                  </a:lnTo>
                  <a:lnTo>
                    <a:pt x="63954" y="790583"/>
                  </a:lnTo>
                  <a:lnTo>
                    <a:pt x="31521" y="774354"/>
                  </a:lnTo>
                  <a:lnTo>
                    <a:pt x="0" y="755992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961222" y="5546576"/>
              <a:ext cx="118110" cy="132715"/>
            </a:xfrm>
            <a:custGeom>
              <a:avLst/>
              <a:gdLst/>
              <a:ahLst/>
              <a:cxnLst/>
              <a:rect l="l" t="t" r="r" b="b"/>
              <a:pathLst>
                <a:path w="118110" h="132714">
                  <a:moveTo>
                    <a:pt x="0" y="60591"/>
                  </a:moveTo>
                  <a:lnTo>
                    <a:pt x="117640" y="0"/>
                  </a:lnTo>
                  <a:lnTo>
                    <a:pt x="112471" y="132219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564844" y="2493037"/>
              <a:ext cx="225425" cy="1205865"/>
            </a:xfrm>
            <a:custGeom>
              <a:avLst/>
              <a:gdLst/>
              <a:ahLst/>
              <a:cxnLst/>
              <a:rect l="l" t="t" r="r" b="b"/>
              <a:pathLst>
                <a:path w="225425" h="1205864">
                  <a:moveTo>
                    <a:pt x="171660" y="1205865"/>
                  </a:moveTo>
                  <a:lnTo>
                    <a:pt x="146187" y="1148461"/>
                  </a:lnTo>
                  <a:lnTo>
                    <a:pt x="122771" y="1091174"/>
                  </a:lnTo>
                  <a:lnTo>
                    <a:pt x="101408" y="1034112"/>
                  </a:lnTo>
                  <a:lnTo>
                    <a:pt x="82095" y="977384"/>
                  </a:lnTo>
                  <a:lnTo>
                    <a:pt x="64829" y="921099"/>
                  </a:lnTo>
                  <a:lnTo>
                    <a:pt x="49607" y="865367"/>
                  </a:lnTo>
                  <a:lnTo>
                    <a:pt x="36425" y="810297"/>
                  </a:lnTo>
                  <a:lnTo>
                    <a:pt x="25281" y="755998"/>
                  </a:lnTo>
                  <a:lnTo>
                    <a:pt x="16170" y="702579"/>
                  </a:lnTo>
                  <a:lnTo>
                    <a:pt x="9090" y="650149"/>
                  </a:lnTo>
                  <a:lnTo>
                    <a:pt x="4037" y="598817"/>
                  </a:lnTo>
                  <a:lnTo>
                    <a:pt x="1008" y="548693"/>
                  </a:lnTo>
                  <a:lnTo>
                    <a:pt x="0" y="499885"/>
                  </a:lnTo>
                  <a:lnTo>
                    <a:pt x="1009" y="452504"/>
                  </a:lnTo>
                  <a:lnTo>
                    <a:pt x="4032" y="406657"/>
                  </a:lnTo>
                  <a:lnTo>
                    <a:pt x="9067" y="362454"/>
                  </a:lnTo>
                  <a:lnTo>
                    <a:pt x="16109" y="320005"/>
                  </a:lnTo>
                  <a:lnTo>
                    <a:pt x="25155" y="279418"/>
                  </a:lnTo>
                  <a:lnTo>
                    <a:pt x="36203" y="240803"/>
                  </a:lnTo>
                  <a:lnTo>
                    <a:pt x="49248" y="204269"/>
                  </a:lnTo>
                  <a:lnTo>
                    <a:pt x="81319" y="137879"/>
                  </a:lnTo>
                  <a:lnTo>
                    <a:pt x="121342" y="81122"/>
                  </a:lnTo>
                  <a:lnTo>
                    <a:pt x="169291" y="34871"/>
                  </a:lnTo>
                  <a:lnTo>
                    <a:pt x="196230" y="15958"/>
                  </a:lnTo>
                  <a:lnTo>
                    <a:pt x="225140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627576" y="3567457"/>
              <a:ext cx="120650" cy="132080"/>
            </a:xfrm>
            <a:custGeom>
              <a:avLst/>
              <a:gdLst/>
              <a:ahLst/>
              <a:cxnLst/>
              <a:rect l="l" t="t" r="r" b="b"/>
              <a:pathLst>
                <a:path w="120650" h="132079">
                  <a:moveTo>
                    <a:pt x="120573" y="0"/>
                  </a:moveTo>
                  <a:lnTo>
                    <a:pt x="109105" y="131826"/>
                  </a:lnTo>
                  <a:lnTo>
                    <a:pt x="0" y="56959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0768" y="3953255"/>
              <a:ext cx="2081783" cy="123139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6433" y="5538114"/>
              <a:ext cx="1969135" cy="400685"/>
            </a:xfrm>
            <a:custGeom>
              <a:avLst/>
              <a:gdLst/>
              <a:ahLst/>
              <a:cxnLst/>
              <a:rect l="l" t="t" r="r" b="b"/>
              <a:pathLst>
                <a:path w="1969135" h="400685">
                  <a:moveTo>
                    <a:pt x="1968690" y="0"/>
                  </a:moveTo>
                  <a:lnTo>
                    <a:pt x="0" y="0"/>
                  </a:lnTo>
                  <a:lnTo>
                    <a:pt x="0" y="400113"/>
                  </a:lnTo>
                  <a:lnTo>
                    <a:pt x="1968690" y="400113"/>
                  </a:lnTo>
                  <a:lnTo>
                    <a:pt x="19686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6433" y="5538114"/>
              <a:ext cx="1969135" cy="400685"/>
            </a:xfrm>
            <a:custGeom>
              <a:avLst/>
              <a:gdLst/>
              <a:ahLst/>
              <a:cxnLst/>
              <a:rect l="l" t="t" r="r" b="b"/>
              <a:pathLst>
                <a:path w="1969135" h="400685">
                  <a:moveTo>
                    <a:pt x="0" y="0"/>
                  </a:moveTo>
                  <a:lnTo>
                    <a:pt x="1968690" y="0"/>
                  </a:lnTo>
                  <a:lnTo>
                    <a:pt x="1968690" y="400113"/>
                  </a:lnTo>
                  <a:lnTo>
                    <a:pt x="0" y="400113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24442" y="5555888"/>
            <a:ext cx="3181350" cy="563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2120"/>
              </a:lnSpc>
              <a:spcBef>
                <a:spcPts val="90"/>
              </a:spcBef>
            </a:pPr>
            <a:r>
              <a:rPr sz="2000" spc="-10" dirty="0">
                <a:latin typeface="Constantia"/>
                <a:cs typeface="Constantia"/>
              </a:rPr>
              <a:t>Redfish</a:t>
            </a:r>
            <a:endParaRPr sz="2000">
              <a:latin typeface="Constantia"/>
              <a:cs typeface="Constantia"/>
            </a:endParaRPr>
          </a:p>
          <a:p>
            <a:pPr marL="2256155">
              <a:lnSpc>
                <a:spcPts val="2120"/>
              </a:lnSpc>
            </a:pPr>
            <a:r>
              <a:rPr sz="2000" spc="-10" dirty="0">
                <a:latin typeface="Constantia"/>
                <a:cs typeface="Constantia"/>
              </a:rPr>
              <a:t>Saltwort</a:t>
            </a:r>
            <a:endParaRPr sz="2000">
              <a:latin typeface="Constantia"/>
              <a:cs typeface="Constantia"/>
            </a:endParaRPr>
          </a:p>
        </p:txBody>
      </p:sp>
      <p:grpSp>
        <p:nvGrp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66371" y="4954268"/>
            <a:ext cx="710565" cy="849630"/>
            <a:chOff x="1766371" y="4954268"/>
            <a:chExt cx="710565" cy="849630"/>
          </a:xfrm>
        </p:grpSpPr>
        <p:sp>
          <p:nvSpPr>
            <p:cNvPr id="21" name="object 21"/>
            <p:cNvSpPr/>
            <p:nvPr/>
          </p:nvSpPr>
          <p:spPr>
            <a:xfrm>
              <a:off x="1785421" y="4974009"/>
              <a:ext cx="617220" cy="810895"/>
            </a:xfrm>
            <a:custGeom>
              <a:avLst/>
              <a:gdLst/>
              <a:ahLst/>
              <a:cxnLst/>
              <a:rect l="l" t="t" r="r" b="b"/>
              <a:pathLst>
                <a:path w="617219" h="810895">
                  <a:moveTo>
                    <a:pt x="616686" y="0"/>
                  </a:moveTo>
                  <a:lnTo>
                    <a:pt x="609060" y="58688"/>
                  </a:lnTo>
                  <a:lnTo>
                    <a:pt x="599236" y="116060"/>
                  </a:lnTo>
                  <a:lnTo>
                    <a:pt x="587301" y="171999"/>
                  </a:lnTo>
                  <a:lnTo>
                    <a:pt x="573338" y="226389"/>
                  </a:lnTo>
                  <a:lnTo>
                    <a:pt x="557435" y="279113"/>
                  </a:lnTo>
                  <a:lnTo>
                    <a:pt x="539676" y="330055"/>
                  </a:lnTo>
                  <a:lnTo>
                    <a:pt x="520146" y="379097"/>
                  </a:lnTo>
                  <a:lnTo>
                    <a:pt x="498932" y="426124"/>
                  </a:lnTo>
                  <a:lnTo>
                    <a:pt x="476117" y="471018"/>
                  </a:lnTo>
                  <a:lnTo>
                    <a:pt x="451789" y="513662"/>
                  </a:lnTo>
                  <a:lnTo>
                    <a:pt x="426031" y="553942"/>
                  </a:lnTo>
                  <a:lnTo>
                    <a:pt x="398930" y="591739"/>
                  </a:lnTo>
                  <a:lnTo>
                    <a:pt x="370571" y="626936"/>
                  </a:lnTo>
                  <a:lnTo>
                    <a:pt x="341039" y="659419"/>
                  </a:lnTo>
                  <a:lnTo>
                    <a:pt x="310420" y="689069"/>
                  </a:lnTo>
                  <a:lnTo>
                    <a:pt x="278798" y="715771"/>
                  </a:lnTo>
                  <a:lnTo>
                    <a:pt x="246260" y="739407"/>
                  </a:lnTo>
                  <a:lnTo>
                    <a:pt x="212891" y="759861"/>
                  </a:lnTo>
                  <a:lnTo>
                    <a:pt x="178776" y="777016"/>
                  </a:lnTo>
                  <a:lnTo>
                    <a:pt x="108649" y="800964"/>
                  </a:lnTo>
                  <a:lnTo>
                    <a:pt x="36564" y="810318"/>
                  </a:lnTo>
                  <a:lnTo>
                    <a:pt x="0" y="809231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324830" y="4973318"/>
              <a:ext cx="133350" cy="120650"/>
            </a:xfrm>
            <a:custGeom>
              <a:avLst/>
              <a:gdLst/>
              <a:ahLst/>
              <a:cxnLst/>
              <a:rect l="l" t="t" r="r" b="b"/>
              <a:pathLst>
                <a:path w="133350" h="120650">
                  <a:moveTo>
                    <a:pt x="0" y="107365"/>
                  </a:moveTo>
                  <a:lnTo>
                    <a:pt x="77343" y="0"/>
                  </a:lnTo>
                  <a:lnTo>
                    <a:pt x="132727" y="12018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1833" rIns="0" bIns="0" rtlCol="0">
            <a:spAutoFit/>
          </a:bodyPr>
          <a:lstStyle/>
          <a:p>
            <a:pPr marL="1122045">
              <a:lnSpc>
                <a:spcPct val="100000"/>
              </a:lnSpc>
              <a:spcBef>
                <a:spcPts val="90"/>
              </a:spcBef>
            </a:pPr>
            <a:r>
              <a:rPr sz="4400" dirty="0">
                <a:solidFill>
                  <a:srgbClr val="69676D"/>
                </a:solidFill>
              </a:rPr>
              <a:t>MARINE</a:t>
            </a:r>
            <a:r>
              <a:rPr sz="4400" spc="-100" dirty="0">
                <a:solidFill>
                  <a:srgbClr val="69676D"/>
                </a:solidFill>
              </a:rPr>
              <a:t> </a:t>
            </a:r>
            <a:r>
              <a:rPr sz="4400" dirty="0">
                <a:solidFill>
                  <a:srgbClr val="69676D"/>
                </a:solidFill>
              </a:rPr>
              <a:t>FINFISH</a:t>
            </a:r>
            <a:r>
              <a:rPr sz="4400" spc="-125" dirty="0">
                <a:solidFill>
                  <a:srgbClr val="69676D"/>
                </a:solidFill>
              </a:rPr>
              <a:t> </a:t>
            </a:r>
            <a:r>
              <a:rPr sz="4400" spc="-10" dirty="0">
                <a:solidFill>
                  <a:srgbClr val="69676D"/>
                </a:solidFill>
              </a:rPr>
              <a:t>RESOURCES</a:t>
            </a:r>
            <a:endParaRPr sz="4400"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47483" y="5317185"/>
            <a:ext cx="2057394" cy="1526050"/>
          </a:xfrm>
          <a:prstGeom prst="rect">
            <a:avLst/>
          </a:prstGeom>
        </p:spPr>
      </p:pic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43041" y="1922449"/>
            <a:ext cx="2060470" cy="1589510"/>
          </a:xfrm>
          <a:prstGeom prst="rect">
            <a:avLst/>
          </a:prstGeom>
        </p:spPr>
      </p:pic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8765" y="1922449"/>
            <a:ext cx="2192321" cy="1616382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00600" y="1905012"/>
            <a:ext cx="2141499" cy="1606112"/>
          </a:xfrm>
          <a:prstGeom prst="rect">
            <a:avLst/>
          </a:prstGeom>
        </p:spPr>
      </p:pic>
      <p:pic>
        <p:nvPic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645070" y="4054389"/>
            <a:ext cx="2010837" cy="2270210"/>
          </a:xfrm>
          <a:prstGeom prst="rect">
            <a:avLst/>
          </a:prstGeom>
        </p:spPr>
      </p:pic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53732" y="1922449"/>
            <a:ext cx="2235145" cy="1564408"/>
          </a:xfrm>
          <a:prstGeom prst="rect">
            <a:avLst/>
          </a:prstGeom>
        </p:spPr>
      </p:pic>
      <p:pic>
        <p:nvPic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800600" y="5410200"/>
            <a:ext cx="2133599" cy="1366520"/>
          </a:xfrm>
          <a:prstGeom prst="rect">
            <a:avLst/>
          </a:prstGeom>
        </p:spPr>
      </p:pic>
      <p:pic>
        <p:nvPic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863859" y="3701872"/>
            <a:ext cx="2053563" cy="1496646"/>
          </a:xfrm>
          <a:prstGeom prst="rect">
            <a:avLst/>
          </a:prstGeom>
        </p:spPr>
      </p:pic>
      <p:pic>
        <p:nvPic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43041" y="3701872"/>
            <a:ext cx="2043084" cy="1535968"/>
          </a:xfrm>
          <a:prstGeom prst="rect">
            <a:avLst/>
          </a:prstGeom>
        </p:spPr>
      </p:pic>
      <p:pic>
        <p:nvPic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8768" y="4340012"/>
            <a:ext cx="2385831" cy="167978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64512" y="75692"/>
            <a:ext cx="6918959" cy="1246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923290">
              <a:lnSpc>
                <a:spcPct val="100000"/>
              </a:lnSpc>
              <a:spcBef>
                <a:spcPts val="105"/>
              </a:spcBef>
            </a:pP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Maturation</a:t>
            </a:r>
            <a:r>
              <a:rPr sz="40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40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Spawning </a:t>
            </a: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Technology</a:t>
            </a:r>
            <a:r>
              <a:rPr sz="4000" b="1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sz="4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FFFFFF"/>
                </a:solidFill>
                <a:latin typeface="Calibri"/>
                <a:cs typeface="Calibri"/>
              </a:rPr>
              <a:t>Common</a:t>
            </a:r>
            <a:r>
              <a:rPr sz="40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Snook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32485" marR="5080" indent="-820419">
              <a:lnSpc>
                <a:spcPct val="100000"/>
              </a:lnSpc>
              <a:spcBef>
                <a:spcPts val="105"/>
              </a:spcBef>
            </a:pPr>
            <a:r>
              <a:rPr sz="4000" spc="-30" dirty="0">
                <a:solidFill>
                  <a:srgbClr val="FFFFFF"/>
                </a:solidFill>
              </a:rPr>
              <a:t>Large-</a:t>
            </a:r>
            <a:r>
              <a:rPr sz="4000" dirty="0">
                <a:solidFill>
                  <a:srgbClr val="FFFFFF"/>
                </a:solidFill>
              </a:rPr>
              <a:t>scale</a:t>
            </a:r>
            <a:r>
              <a:rPr sz="4000" spc="-105" dirty="0">
                <a:solidFill>
                  <a:srgbClr val="FFFFFF"/>
                </a:solidFill>
              </a:rPr>
              <a:t> </a:t>
            </a:r>
            <a:r>
              <a:rPr sz="4000" dirty="0">
                <a:solidFill>
                  <a:srgbClr val="FFFFFF"/>
                </a:solidFill>
              </a:rPr>
              <a:t>production</a:t>
            </a:r>
            <a:r>
              <a:rPr sz="4000" spc="-70" dirty="0">
                <a:solidFill>
                  <a:srgbClr val="FFFFFF"/>
                </a:solidFill>
              </a:rPr>
              <a:t> </a:t>
            </a:r>
            <a:r>
              <a:rPr sz="4000" dirty="0">
                <a:solidFill>
                  <a:srgbClr val="FFFFFF"/>
                </a:solidFill>
              </a:rPr>
              <a:t>of</a:t>
            </a:r>
            <a:r>
              <a:rPr sz="4000" spc="-55" dirty="0">
                <a:solidFill>
                  <a:srgbClr val="FFFFFF"/>
                </a:solidFill>
              </a:rPr>
              <a:t> </a:t>
            </a:r>
            <a:r>
              <a:rPr sz="4000" dirty="0">
                <a:solidFill>
                  <a:srgbClr val="FFFFFF"/>
                </a:solidFill>
              </a:rPr>
              <a:t>snook</a:t>
            </a:r>
            <a:r>
              <a:rPr sz="4000" spc="-50" dirty="0">
                <a:solidFill>
                  <a:srgbClr val="FFFFFF"/>
                </a:solidFill>
              </a:rPr>
              <a:t> </a:t>
            </a:r>
            <a:r>
              <a:rPr sz="4000" spc="-25" dirty="0">
                <a:solidFill>
                  <a:srgbClr val="FFFFFF"/>
                </a:solidFill>
              </a:rPr>
              <a:t>for </a:t>
            </a:r>
            <a:r>
              <a:rPr sz="4000" dirty="0">
                <a:solidFill>
                  <a:srgbClr val="FFFFFF"/>
                </a:solidFill>
              </a:rPr>
              <a:t>marine</a:t>
            </a:r>
            <a:r>
              <a:rPr sz="4000" spc="-95" dirty="0">
                <a:solidFill>
                  <a:srgbClr val="FFFFFF"/>
                </a:solidFill>
              </a:rPr>
              <a:t> </a:t>
            </a:r>
            <a:r>
              <a:rPr sz="4000" dirty="0">
                <a:solidFill>
                  <a:srgbClr val="FFFFFF"/>
                </a:solidFill>
              </a:rPr>
              <a:t>stock</a:t>
            </a:r>
            <a:r>
              <a:rPr sz="4000" spc="-85" dirty="0">
                <a:solidFill>
                  <a:srgbClr val="FFFFFF"/>
                </a:solidFill>
              </a:rPr>
              <a:t> </a:t>
            </a:r>
            <a:r>
              <a:rPr sz="4000" spc="-10" dirty="0">
                <a:solidFill>
                  <a:srgbClr val="FFFFFF"/>
                </a:solidFill>
              </a:rPr>
              <a:t>enhancement</a:t>
            </a:r>
            <a:endParaRPr sz="40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983694E-0C87-36FC-831B-57CDD8860E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634" y="-553998"/>
            <a:ext cx="7768590" cy="553998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Maturation &amp; Spawning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98"/>
              <a:ext cx="9144000" cy="102743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0041" y="0"/>
              <a:ext cx="4743958" cy="600061"/>
            </a:xfrm>
            <a:prstGeom prst="rect">
              <a:avLst/>
            </a:prstGeom>
          </p:spPr>
        </p:pic>
      </p:grpSp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0" cy="2219325"/>
            <a:chOff x="0" y="0"/>
            <a:chExt cx="9144000" cy="2219325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3999" cy="102063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6823" y="106680"/>
              <a:ext cx="8452091" cy="10149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49295" y="655320"/>
              <a:ext cx="3843527" cy="10149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53055" y="1203959"/>
              <a:ext cx="2819387" cy="101498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72583" y="1203959"/>
              <a:ext cx="2319527" cy="1014983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pc="-20" dirty="0">
                <a:solidFill>
                  <a:srgbClr val="FFFFFF"/>
                </a:solidFill>
              </a:rPr>
              <a:t>Maturation</a:t>
            </a:r>
            <a:r>
              <a:rPr spc="-12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&amp;</a:t>
            </a:r>
            <a:r>
              <a:rPr spc="-7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Spawning</a:t>
            </a:r>
            <a:r>
              <a:rPr spc="-100" dirty="0">
                <a:solidFill>
                  <a:srgbClr val="FFFFFF"/>
                </a:solidFill>
              </a:rPr>
              <a:t> </a:t>
            </a:r>
            <a:r>
              <a:rPr spc="-35" dirty="0">
                <a:solidFill>
                  <a:srgbClr val="FFFFFF"/>
                </a:solidFill>
              </a:rPr>
              <a:t>Technology</a:t>
            </a:r>
            <a:r>
              <a:rPr spc="-95" dirty="0">
                <a:solidFill>
                  <a:srgbClr val="FFFFFF"/>
                </a:solidFill>
              </a:rPr>
              <a:t> </a:t>
            </a:r>
            <a:r>
              <a:rPr spc="-20" dirty="0">
                <a:solidFill>
                  <a:srgbClr val="FFFFFF"/>
                </a:solidFill>
              </a:rPr>
              <a:t>with </a:t>
            </a:r>
            <a:r>
              <a:rPr dirty="0">
                <a:solidFill>
                  <a:srgbClr val="FFFFFF"/>
                </a:solidFill>
              </a:rPr>
              <a:t>Florida</a:t>
            </a:r>
            <a:r>
              <a:rPr spc="-80" dirty="0">
                <a:solidFill>
                  <a:srgbClr val="FFFFFF"/>
                </a:solidFill>
              </a:rPr>
              <a:t> </a:t>
            </a:r>
            <a:r>
              <a:rPr spc="-10" dirty="0">
                <a:solidFill>
                  <a:srgbClr val="FFFFFF"/>
                </a:solidFill>
              </a:rPr>
              <a:t>Pompano</a:t>
            </a:r>
          </a:p>
          <a:p>
            <a:pPr marL="6350" algn="ctr">
              <a:lnSpc>
                <a:spcPct val="100000"/>
              </a:lnSpc>
            </a:pPr>
            <a:r>
              <a:rPr i="1" spc="-20" dirty="0">
                <a:solidFill>
                  <a:srgbClr val="FFFFFF"/>
                </a:solidFill>
                <a:latin typeface="Calibri"/>
                <a:cs typeface="Calibri"/>
              </a:rPr>
              <a:t>Trachinotus</a:t>
            </a:r>
            <a:r>
              <a:rPr i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i="1" spc="-10" dirty="0">
                <a:solidFill>
                  <a:srgbClr val="FFFFFF"/>
                </a:solidFill>
                <a:latin typeface="Calibri"/>
                <a:cs typeface="Calibri"/>
              </a:rPr>
              <a:t>carolinus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247797" rIns="0" bIns="0" rtlCol="0">
            <a:spAutoFit/>
          </a:bodyPr>
          <a:lstStyle/>
          <a:p>
            <a:pPr marL="1047115" marR="5080" indent="-356870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Expand</a:t>
            </a:r>
            <a:r>
              <a:rPr sz="2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Supply</a:t>
            </a:r>
            <a:r>
              <a:rPr sz="2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Emerging</a:t>
            </a:r>
            <a:r>
              <a:rPr sz="2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Marine</a:t>
            </a:r>
            <a:r>
              <a:rPr sz="28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Finfish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Fingerlings</a:t>
            </a:r>
            <a:r>
              <a:rPr sz="28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8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Land-</a:t>
            </a:r>
            <a:r>
              <a:rPr sz="2800" b="1" dirty="0">
                <a:solidFill>
                  <a:srgbClr val="FFFFFF"/>
                </a:solidFill>
                <a:latin typeface="Calibri"/>
                <a:cs typeface="Calibri"/>
              </a:rPr>
              <a:t>based</a:t>
            </a:r>
            <a:r>
              <a:rPr sz="28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Aquaculture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206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4779" rIns="0" bIns="0" rtlCol="0">
            <a:spAutoFit/>
          </a:bodyPr>
          <a:lstStyle/>
          <a:p>
            <a:pPr marL="399415">
              <a:lnSpc>
                <a:spcPct val="100000"/>
              </a:lnSpc>
              <a:spcBef>
                <a:spcPts val="105"/>
              </a:spcBef>
            </a:pPr>
            <a:r>
              <a:rPr sz="4000" dirty="0">
                <a:solidFill>
                  <a:srgbClr val="69676D"/>
                </a:solidFill>
              </a:rPr>
              <a:t>Red</a:t>
            </a:r>
            <a:r>
              <a:rPr sz="4000" spc="-90" dirty="0">
                <a:solidFill>
                  <a:srgbClr val="69676D"/>
                </a:solidFill>
              </a:rPr>
              <a:t> </a:t>
            </a:r>
            <a:r>
              <a:rPr sz="4000" dirty="0">
                <a:solidFill>
                  <a:srgbClr val="69676D"/>
                </a:solidFill>
              </a:rPr>
              <a:t>Drum</a:t>
            </a:r>
            <a:r>
              <a:rPr sz="4000" spc="-75" dirty="0">
                <a:solidFill>
                  <a:srgbClr val="69676D"/>
                </a:solidFill>
              </a:rPr>
              <a:t> </a:t>
            </a:r>
            <a:r>
              <a:rPr sz="4000" dirty="0">
                <a:solidFill>
                  <a:srgbClr val="69676D"/>
                </a:solidFill>
              </a:rPr>
              <a:t>(Redfish)</a:t>
            </a:r>
            <a:r>
              <a:rPr sz="4000" spc="-95" dirty="0">
                <a:solidFill>
                  <a:srgbClr val="69676D"/>
                </a:solidFill>
              </a:rPr>
              <a:t> </a:t>
            </a:r>
            <a:r>
              <a:rPr sz="4000" i="1" dirty="0">
                <a:solidFill>
                  <a:srgbClr val="69676D"/>
                </a:solidFill>
                <a:latin typeface="Calibri"/>
                <a:cs typeface="Calibri"/>
              </a:rPr>
              <a:t>Sciaenops</a:t>
            </a:r>
            <a:r>
              <a:rPr sz="4000" i="1" spc="-110" dirty="0">
                <a:solidFill>
                  <a:srgbClr val="69676D"/>
                </a:solidFill>
                <a:latin typeface="Calibri"/>
                <a:cs typeface="Calibri"/>
              </a:rPr>
              <a:t> </a:t>
            </a:r>
            <a:r>
              <a:rPr sz="4000" i="1" spc="-10" dirty="0">
                <a:solidFill>
                  <a:srgbClr val="69676D"/>
                </a:solidFill>
                <a:latin typeface="Calibri"/>
                <a:cs typeface="Calibri"/>
              </a:rPr>
              <a:t>ocellatus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9770" y="5031740"/>
            <a:ext cx="8245475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Calibri"/>
                <a:cs typeface="Calibri"/>
              </a:rPr>
              <a:t>Production</a:t>
            </a:r>
            <a:r>
              <a:rPr sz="3600" b="1" spc="-114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of</a:t>
            </a:r>
            <a:r>
              <a:rPr sz="3600" b="1" spc="-114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Marine</a:t>
            </a:r>
            <a:r>
              <a:rPr sz="3600" b="1" spc="-120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Finfish</a:t>
            </a:r>
            <a:r>
              <a:rPr sz="3600" b="1" spc="-114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Fingerlings</a:t>
            </a:r>
            <a:r>
              <a:rPr sz="3600" b="1" spc="-100" dirty="0">
                <a:latin typeface="Calibri"/>
                <a:cs typeface="Calibri"/>
              </a:rPr>
              <a:t> </a:t>
            </a:r>
            <a:r>
              <a:rPr sz="3600" b="1" spc="-25" dirty="0">
                <a:latin typeface="Calibri"/>
                <a:cs typeface="Calibri"/>
              </a:rPr>
              <a:t>for </a:t>
            </a:r>
            <a:r>
              <a:rPr sz="3600" b="1" spc="-20" dirty="0">
                <a:latin typeface="Calibri"/>
                <a:cs typeface="Calibri"/>
              </a:rPr>
              <a:t>Land-</a:t>
            </a:r>
            <a:r>
              <a:rPr sz="3600" b="1" dirty="0">
                <a:latin typeface="Calibri"/>
                <a:cs typeface="Calibri"/>
              </a:rPr>
              <a:t>based</a:t>
            </a:r>
            <a:r>
              <a:rPr sz="3600" b="1" spc="-90" dirty="0">
                <a:latin typeface="Calibri"/>
                <a:cs typeface="Calibri"/>
              </a:rPr>
              <a:t> </a:t>
            </a:r>
            <a:r>
              <a:rPr sz="3600" b="1" spc="-10" dirty="0">
                <a:latin typeface="Calibri"/>
                <a:cs typeface="Calibri"/>
              </a:rPr>
              <a:t>Aquaculture</a:t>
            </a:r>
            <a:r>
              <a:rPr sz="3600" b="1" spc="-70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&amp;</a:t>
            </a:r>
            <a:r>
              <a:rPr sz="3600" b="1" spc="-55" dirty="0">
                <a:latin typeface="Calibri"/>
                <a:cs typeface="Calibri"/>
              </a:rPr>
              <a:t> </a:t>
            </a:r>
            <a:r>
              <a:rPr sz="3600" b="1" spc="-10" dirty="0">
                <a:latin typeface="Calibri"/>
                <a:cs typeface="Calibri"/>
              </a:rPr>
              <a:t>Stock Enhancement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9950" y="1763712"/>
            <a:ext cx="3844924" cy="2884487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8462" y="1731962"/>
            <a:ext cx="3989387" cy="299243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20635"/>
          </a:xfrm>
          <a:prstGeom prst="rect">
            <a:avLst/>
          </a:prstGeom>
        </p:spPr>
      </p:pic>
      <p:sp>
        <p:nv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4400" y="190053"/>
            <a:ext cx="8228965" cy="5956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25"/>
              </a:lnSpc>
            </a:pPr>
            <a:r>
              <a:rPr sz="3600" b="1" spc="-10" dirty="0">
                <a:solidFill>
                  <a:srgbClr val="69676D"/>
                </a:solidFill>
                <a:latin typeface="Constantia"/>
                <a:cs typeface="Constantia"/>
              </a:rPr>
              <a:t>Almaco</a:t>
            </a:r>
            <a:r>
              <a:rPr sz="3600" b="1" spc="-204" dirty="0">
                <a:solidFill>
                  <a:srgbClr val="69676D"/>
                </a:solidFill>
                <a:latin typeface="Constantia"/>
                <a:cs typeface="Constantia"/>
              </a:rPr>
              <a:t> </a:t>
            </a:r>
            <a:r>
              <a:rPr sz="3600" b="1" spc="-20" dirty="0">
                <a:solidFill>
                  <a:srgbClr val="69676D"/>
                </a:solidFill>
                <a:latin typeface="Constantia"/>
                <a:cs typeface="Constantia"/>
              </a:rPr>
              <a:t>Jack</a:t>
            </a:r>
            <a:endParaRPr sz="3600">
              <a:latin typeface="Constantia"/>
              <a:cs typeface="Constantia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600" b="1" spc="-10" dirty="0">
                <a:solidFill>
                  <a:srgbClr val="69676D"/>
                </a:solidFill>
                <a:latin typeface="Constantia"/>
                <a:cs typeface="Constantia"/>
              </a:rPr>
              <a:t>Project</a:t>
            </a:r>
            <a:r>
              <a:rPr sz="1600" b="1" spc="-70" dirty="0">
                <a:solidFill>
                  <a:srgbClr val="69676D"/>
                </a:solidFill>
                <a:latin typeface="Constantia"/>
                <a:cs typeface="Constantia"/>
              </a:rPr>
              <a:t> </a:t>
            </a:r>
            <a:r>
              <a:rPr sz="1600" b="1" dirty="0">
                <a:solidFill>
                  <a:srgbClr val="69676D"/>
                </a:solidFill>
                <a:latin typeface="Constantia"/>
                <a:cs typeface="Constantia"/>
              </a:rPr>
              <a:t>Title: </a:t>
            </a:r>
            <a:r>
              <a:rPr sz="1600" b="1" spc="-10" dirty="0">
                <a:solidFill>
                  <a:srgbClr val="69676D"/>
                </a:solidFill>
                <a:latin typeface="Constantia"/>
                <a:cs typeface="Constantia"/>
              </a:rPr>
              <a:t>DEVELOPING</a:t>
            </a:r>
            <a:r>
              <a:rPr sz="1600" b="1" spc="-80" dirty="0">
                <a:solidFill>
                  <a:srgbClr val="69676D"/>
                </a:solidFill>
                <a:latin typeface="Constantia"/>
                <a:cs typeface="Constantia"/>
              </a:rPr>
              <a:t> </a:t>
            </a:r>
            <a:r>
              <a:rPr sz="1600" b="1" spc="-10" dirty="0">
                <a:solidFill>
                  <a:srgbClr val="69676D"/>
                </a:solidFill>
                <a:latin typeface="Constantia"/>
                <a:cs typeface="Constantia"/>
              </a:rPr>
              <a:t>TECHNOLOGIES</a:t>
            </a:r>
            <a:r>
              <a:rPr sz="1600" b="1" spc="-100" dirty="0">
                <a:solidFill>
                  <a:srgbClr val="69676D"/>
                </a:solidFill>
                <a:latin typeface="Constantia"/>
                <a:cs typeface="Constantia"/>
              </a:rPr>
              <a:t> </a:t>
            </a:r>
            <a:r>
              <a:rPr sz="1600" b="1" dirty="0">
                <a:solidFill>
                  <a:srgbClr val="69676D"/>
                </a:solidFill>
                <a:latin typeface="Constantia"/>
                <a:cs typeface="Constantia"/>
              </a:rPr>
              <a:t>TO</a:t>
            </a:r>
            <a:r>
              <a:rPr sz="1600" b="1" spc="-10" dirty="0">
                <a:solidFill>
                  <a:srgbClr val="69676D"/>
                </a:solidFill>
                <a:latin typeface="Constantia"/>
                <a:cs typeface="Constantia"/>
              </a:rPr>
              <a:t> </a:t>
            </a:r>
            <a:r>
              <a:rPr sz="1600" b="1" spc="-25" dirty="0">
                <a:solidFill>
                  <a:srgbClr val="69676D"/>
                </a:solidFill>
                <a:latin typeface="Constantia"/>
                <a:cs typeface="Constantia"/>
              </a:rPr>
              <a:t>EXPAND</a:t>
            </a:r>
            <a:r>
              <a:rPr sz="1600" b="1" spc="-60" dirty="0">
                <a:solidFill>
                  <a:srgbClr val="69676D"/>
                </a:solidFill>
                <a:latin typeface="Constantia"/>
                <a:cs typeface="Constantia"/>
              </a:rPr>
              <a:t> </a:t>
            </a:r>
            <a:r>
              <a:rPr sz="1600" b="1" dirty="0">
                <a:solidFill>
                  <a:srgbClr val="69676D"/>
                </a:solidFill>
                <a:latin typeface="Constantia"/>
                <a:cs typeface="Constantia"/>
              </a:rPr>
              <a:t>THE</a:t>
            </a:r>
            <a:r>
              <a:rPr sz="1600" b="1" spc="20" dirty="0">
                <a:solidFill>
                  <a:srgbClr val="69676D"/>
                </a:solidFill>
                <a:latin typeface="Constantia"/>
                <a:cs typeface="Constantia"/>
              </a:rPr>
              <a:t> </a:t>
            </a:r>
            <a:r>
              <a:rPr sz="1600" b="1" spc="-35" dirty="0">
                <a:solidFill>
                  <a:srgbClr val="69676D"/>
                </a:solidFill>
                <a:latin typeface="Constantia"/>
                <a:cs typeface="Constantia"/>
              </a:rPr>
              <a:t>SUPPLY</a:t>
            </a:r>
            <a:r>
              <a:rPr sz="1600" b="1" spc="-70" dirty="0">
                <a:solidFill>
                  <a:srgbClr val="69676D"/>
                </a:solidFill>
                <a:latin typeface="Constantia"/>
                <a:cs typeface="Constantia"/>
              </a:rPr>
              <a:t> </a:t>
            </a:r>
            <a:r>
              <a:rPr sz="1600" b="1" dirty="0">
                <a:solidFill>
                  <a:srgbClr val="69676D"/>
                </a:solidFill>
                <a:latin typeface="Constantia"/>
                <a:cs typeface="Constantia"/>
              </a:rPr>
              <a:t>OF</a:t>
            </a:r>
            <a:r>
              <a:rPr sz="1600" b="1" spc="-15" dirty="0">
                <a:solidFill>
                  <a:srgbClr val="69676D"/>
                </a:solidFill>
                <a:latin typeface="Constantia"/>
                <a:cs typeface="Constantia"/>
              </a:rPr>
              <a:t> </a:t>
            </a:r>
            <a:r>
              <a:rPr sz="1600" b="1" spc="-10" dirty="0">
                <a:solidFill>
                  <a:srgbClr val="69676D"/>
                </a:solidFill>
                <a:latin typeface="Constantia"/>
                <a:cs typeface="Constantia"/>
              </a:rPr>
              <a:t>EMERGING </a:t>
            </a:r>
            <a:r>
              <a:rPr sz="1600" b="1" dirty="0">
                <a:solidFill>
                  <a:srgbClr val="69676D"/>
                </a:solidFill>
                <a:latin typeface="Constantia"/>
                <a:cs typeface="Constantia"/>
              </a:rPr>
              <a:t>MARINE</a:t>
            </a:r>
            <a:r>
              <a:rPr sz="1600" b="1" spc="-50" dirty="0">
                <a:solidFill>
                  <a:srgbClr val="69676D"/>
                </a:solidFill>
                <a:latin typeface="Constantia"/>
                <a:cs typeface="Constantia"/>
              </a:rPr>
              <a:t> </a:t>
            </a:r>
            <a:r>
              <a:rPr sz="1600" b="1" dirty="0">
                <a:solidFill>
                  <a:srgbClr val="69676D"/>
                </a:solidFill>
                <a:latin typeface="Constantia"/>
                <a:cs typeface="Constantia"/>
              </a:rPr>
              <a:t>FINFISH</a:t>
            </a:r>
            <a:r>
              <a:rPr sz="1600" b="1" spc="-45" dirty="0">
                <a:solidFill>
                  <a:srgbClr val="69676D"/>
                </a:solidFill>
                <a:latin typeface="Constantia"/>
                <a:cs typeface="Constantia"/>
              </a:rPr>
              <a:t> </a:t>
            </a:r>
            <a:r>
              <a:rPr sz="1600" b="1" dirty="0">
                <a:solidFill>
                  <a:srgbClr val="69676D"/>
                </a:solidFill>
                <a:latin typeface="Constantia"/>
                <a:cs typeface="Constantia"/>
              </a:rPr>
              <a:t>FINGERLINGS</a:t>
            </a:r>
            <a:r>
              <a:rPr sz="1600" b="1" spc="-75" dirty="0">
                <a:solidFill>
                  <a:srgbClr val="69676D"/>
                </a:solidFill>
                <a:latin typeface="Constantia"/>
                <a:cs typeface="Constantia"/>
              </a:rPr>
              <a:t> </a:t>
            </a:r>
            <a:r>
              <a:rPr sz="1600" b="1" dirty="0">
                <a:solidFill>
                  <a:srgbClr val="69676D"/>
                </a:solidFill>
                <a:latin typeface="Constantia"/>
                <a:cs typeface="Constantia"/>
              </a:rPr>
              <a:t>FOR</a:t>
            </a:r>
            <a:r>
              <a:rPr sz="1600" b="1" spc="-40" dirty="0">
                <a:solidFill>
                  <a:srgbClr val="69676D"/>
                </a:solidFill>
                <a:latin typeface="Constantia"/>
                <a:cs typeface="Constantia"/>
              </a:rPr>
              <a:t> </a:t>
            </a:r>
            <a:r>
              <a:rPr sz="1600" b="1" dirty="0">
                <a:solidFill>
                  <a:srgbClr val="69676D"/>
                </a:solidFill>
                <a:latin typeface="Constantia"/>
                <a:cs typeface="Constantia"/>
              </a:rPr>
              <a:t>OFFSHORE</a:t>
            </a:r>
            <a:r>
              <a:rPr sz="1600" b="1" spc="-90" dirty="0">
                <a:solidFill>
                  <a:srgbClr val="69676D"/>
                </a:solidFill>
                <a:latin typeface="Constantia"/>
                <a:cs typeface="Constantia"/>
              </a:rPr>
              <a:t> </a:t>
            </a:r>
            <a:r>
              <a:rPr sz="1600" b="1" spc="-10" dirty="0">
                <a:solidFill>
                  <a:srgbClr val="69676D"/>
                </a:solidFill>
                <a:latin typeface="Constantia"/>
                <a:cs typeface="Constantia"/>
              </a:rPr>
              <a:t>AQUACULTURE</a:t>
            </a:r>
            <a:endParaRPr sz="1600">
              <a:latin typeface="Constantia"/>
              <a:cs typeface="Constantia"/>
            </a:endParaRPr>
          </a:p>
          <a:p>
            <a:pPr marL="243840">
              <a:lnSpc>
                <a:spcPct val="100000"/>
              </a:lnSpc>
              <a:spcBef>
                <a:spcPts val="1530"/>
              </a:spcBef>
            </a:pPr>
            <a:r>
              <a:rPr sz="2400" spc="-20" dirty="0">
                <a:latin typeface="Constantia"/>
                <a:cs typeface="Constantia"/>
              </a:rPr>
              <a:t>Photo-</a:t>
            </a:r>
            <a:r>
              <a:rPr sz="2400" dirty="0">
                <a:latin typeface="Constantia"/>
                <a:cs typeface="Constantia"/>
              </a:rPr>
              <a:t>thermal</a:t>
            </a:r>
            <a:r>
              <a:rPr sz="2400" spc="-85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conditioning</a:t>
            </a:r>
            <a:endParaRPr sz="2400">
              <a:latin typeface="Constantia"/>
              <a:cs typeface="Constantia"/>
            </a:endParaRPr>
          </a:p>
          <a:p>
            <a:pPr marL="883919" marR="3748404" indent="-247015">
              <a:lnSpc>
                <a:spcPct val="100000"/>
              </a:lnSpc>
              <a:spcBef>
                <a:spcPts val="455"/>
              </a:spcBef>
            </a:pPr>
            <a:r>
              <a:rPr sz="1500" dirty="0">
                <a:solidFill>
                  <a:srgbClr val="C00000"/>
                </a:solidFill>
                <a:latin typeface="Wingdings"/>
                <a:cs typeface="Wingdings"/>
              </a:rPr>
              <a:t></a:t>
            </a:r>
            <a:r>
              <a:rPr sz="1500" spc="3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Constantia"/>
                <a:cs typeface="Constantia"/>
              </a:rPr>
              <a:t>Initial</a:t>
            </a:r>
            <a:r>
              <a:rPr sz="1800" spc="-30" dirty="0">
                <a:latin typeface="Constantia"/>
                <a:cs typeface="Constantia"/>
              </a:rPr>
              <a:t> </a:t>
            </a:r>
            <a:r>
              <a:rPr sz="1800" dirty="0">
                <a:latin typeface="Constantia"/>
                <a:cs typeface="Constantia"/>
              </a:rPr>
              <a:t>and</a:t>
            </a:r>
            <a:r>
              <a:rPr sz="1800" spc="-45" dirty="0">
                <a:latin typeface="Constantia"/>
                <a:cs typeface="Constantia"/>
              </a:rPr>
              <a:t> </a:t>
            </a:r>
            <a:r>
              <a:rPr sz="1800" spc="-10" dirty="0">
                <a:latin typeface="Constantia"/>
                <a:cs typeface="Constantia"/>
              </a:rPr>
              <a:t>current</a:t>
            </a:r>
            <a:r>
              <a:rPr sz="1800" spc="-155" dirty="0">
                <a:latin typeface="Constantia"/>
                <a:cs typeface="Constantia"/>
              </a:rPr>
              <a:t> </a:t>
            </a:r>
            <a:r>
              <a:rPr sz="1800" spc="-10" dirty="0">
                <a:latin typeface="Constantia"/>
                <a:cs typeface="Constantia"/>
              </a:rPr>
              <a:t>conditions:13hr</a:t>
            </a:r>
            <a:r>
              <a:rPr sz="1800" spc="-100" dirty="0">
                <a:latin typeface="Constantia"/>
                <a:cs typeface="Constantia"/>
              </a:rPr>
              <a:t> </a:t>
            </a:r>
            <a:r>
              <a:rPr sz="1800" spc="-25" dirty="0">
                <a:latin typeface="Constantia"/>
                <a:cs typeface="Constantia"/>
              </a:rPr>
              <a:t>of </a:t>
            </a:r>
            <a:r>
              <a:rPr sz="1800" spc="-10" dirty="0">
                <a:latin typeface="Constantia"/>
                <a:cs typeface="Constantia"/>
              </a:rPr>
              <a:t>light</a:t>
            </a:r>
            <a:r>
              <a:rPr sz="1800" spc="-95" dirty="0">
                <a:latin typeface="Constantia"/>
                <a:cs typeface="Constantia"/>
              </a:rPr>
              <a:t> </a:t>
            </a:r>
            <a:r>
              <a:rPr sz="1800" dirty="0">
                <a:latin typeface="Constantia"/>
                <a:cs typeface="Constantia"/>
              </a:rPr>
              <a:t>and</a:t>
            </a:r>
            <a:r>
              <a:rPr sz="1800" spc="-5" dirty="0">
                <a:latin typeface="Constantia"/>
                <a:cs typeface="Constantia"/>
              </a:rPr>
              <a:t> </a:t>
            </a:r>
            <a:r>
              <a:rPr sz="1800" spc="-10" dirty="0">
                <a:latin typeface="Constantia"/>
                <a:cs typeface="Constantia"/>
              </a:rPr>
              <a:t>26-</a:t>
            </a:r>
            <a:r>
              <a:rPr sz="1800" spc="-20" dirty="0">
                <a:latin typeface="Constantia"/>
                <a:cs typeface="Constantia"/>
              </a:rPr>
              <a:t>27</a:t>
            </a:r>
            <a:r>
              <a:rPr sz="1800" spc="-30" baseline="25462" dirty="0">
                <a:latin typeface="Constantia"/>
                <a:cs typeface="Constantia"/>
              </a:rPr>
              <a:t>o</a:t>
            </a:r>
            <a:r>
              <a:rPr sz="1800" spc="-20" dirty="0">
                <a:latin typeface="Constantia"/>
                <a:cs typeface="Constantia"/>
              </a:rPr>
              <a:t>C</a:t>
            </a:r>
            <a:endParaRPr sz="1800">
              <a:latin typeface="Constantia"/>
              <a:cs typeface="Constantia"/>
            </a:endParaRPr>
          </a:p>
          <a:p>
            <a:pPr marL="883919" marR="3900804" indent="-247015">
              <a:lnSpc>
                <a:spcPct val="100000"/>
              </a:lnSpc>
              <a:spcBef>
                <a:spcPts val="434"/>
              </a:spcBef>
            </a:pPr>
            <a:r>
              <a:rPr sz="1500" dirty="0">
                <a:solidFill>
                  <a:srgbClr val="C00000"/>
                </a:solidFill>
                <a:latin typeface="Wingdings"/>
                <a:cs typeface="Wingdings"/>
              </a:rPr>
              <a:t></a:t>
            </a:r>
            <a:r>
              <a:rPr sz="1500" spc="28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Constantia"/>
                <a:cs typeface="Constantia"/>
              </a:rPr>
              <a:t>Little</a:t>
            </a:r>
            <a:r>
              <a:rPr sz="1800" spc="-40" dirty="0">
                <a:latin typeface="Constantia"/>
                <a:cs typeface="Constantia"/>
              </a:rPr>
              <a:t> </a:t>
            </a:r>
            <a:r>
              <a:rPr sz="1800" spc="-20" dirty="0">
                <a:latin typeface="Constantia"/>
                <a:cs typeface="Constantia"/>
              </a:rPr>
              <a:t>known</a:t>
            </a:r>
            <a:r>
              <a:rPr sz="1800" spc="-110" dirty="0">
                <a:latin typeface="Constantia"/>
                <a:cs typeface="Constantia"/>
              </a:rPr>
              <a:t> </a:t>
            </a:r>
            <a:r>
              <a:rPr sz="1800" dirty="0">
                <a:latin typeface="Constantia"/>
                <a:cs typeface="Constantia"/>
              </a:rPr>
              <a:t>about</a:t>
            </a:r>
            <a:r>
              <a:rPr sz="1800" spc="-114" dirty="0">
                <a:latin typeface="Constantia"/>
                <a:cs typeface="Constantia"/>
              </a:rPr>
              <a:t> </a:t>
            </a:r>
            <a:r>
              <a:rPr sz="1800" dirty="0">
                <a:latin typeface="Constantia"/>
                <a:cs typeface="Constantia"/>
              </a:rPr>
              <a:t>cycling</a:t>
            </a:r>
            <a:r>
              <a:rPr sz="1800" spc="-85" dirty="0">
                <a:latin typeface="Constantia"/>
                <a:cs typeface="Constantia"/>
              </a:rPr>
              <a:t> </a:t>
            </a:r>
            <a:r>
              <a:rPr sz="1800" dirty="0">
                <a:latin typeface="Constantia"/>
                <a:cs typeface="Constantia"/>
              </a:rPr>
              <a:t>them</a:t>
            </a:r>
            <a:r>
              <a:rPr sz="1800" spc="-65" dirty="0">
                <a:latin typeface="Constantia"/>
                <a:cs typeface="Constantia"/>
              </a:rPr>
              <a:t> </a:t>
            </a:r>
            <a:r>
              <a:rPr sz="1800" spc="-25" dirty="0">
                <a:latin typeface="Constantia"/>
                <a:cs typeface="Constantia"/>
              </a:rPr>
              <a:t>as </a:t>
            </a:r>
            <a:r>
              <a:rPr sz="1800" dirty="0">
                <a:latin typeface="Constantia"/>
                <a:cs typeface="Constantia"/>
              </a:rPr>
              <a:t>they</a:t>
            </a:r>
            <a:r>
              <a:rPr sz="1800" spc="-60" dirty="0">
                <a:latin typeface="Constantia"/>
                <a:cs typeface="Constantia"/>
              </a:rPr>
              <a:t> </a:t>
            </a:r>
            <a:r>
              <a:rPr sz="1800" spc="-25" dirty="0">
                <a:latin typeface="Constantia"/>
                <a:cs typeface="Constantia"/>
              </a:rPr>
              <a:t>have</a:t>
            </a:r>
            <a:r>
              <a:rPr sz="1800" spc="-75" dirty="0">
                <a:latin typeface="Constantia"/>
                <a:cs typeface="Constantia"/>
              </a:rPr>
              <a:t> </a:t>
            </a:r>
            <a:r>
              <a:rPr sz="1800" dirty="0">
                <a:latin typeface="Constantia"/>
                <a:cs typeface="Constantia"/>
              </a:rPr>
              <a:t>been</a:t>
            </a:r>
            <a:r>
              <a:rPr sz="1800" spc="-70" dirty="0">
                <a:latin typeface="Constantia"/>
                <a:cs typeface="Constantia"/>
              </a:rPr>
              <a:t> </a:t>
            </a:r>
            <a:r>
              <a:rPr sz="1800" dirty="0">
                <a:latin typeface="Constantia"/>
                <a:cs typeface="Constantia"/>
              </a:rPr>
              <a:t>held</a:t>
            </a:r>
            <a:r>
              <a:rPr sz="1800" spc="-20" dirty="0">
                <a:latin typeface="Constantia"/>
                <a:cs typeface="Constantia"/>
              </a:rPr>
              <a:t> </a:t>
            </a:r>
            <a:r>
              <a:rPr sz="1800" dirty="0">
                <a:latin typeface="Constantia"/>
                <a:cs typeface="Constantia"/>
              </a:rPr>
              <a:t>in</a:t>
            </a:r>
            <a:r>
              <a:rPr sz="1800" spc="-90" dirty="0">
                <a:latin typeface="Constantia"/>
                <a:cs typeface="Constantia"/>
              </a:rPr>
              <a:t> </a:t>
            </a:r>
            <a:r>
              <a:rPr sz="1800" spc="-10" dirty="0">
                <a:latin typeface="Constantia"/>
                <a:cs typeface="Constantia"/>
              </a:rPr>
              <a:t>ambient </a:t>
            </a:r>
            <a:r>
              <a:rPr sz="1800" dirty="0">
                <a:latin typeface="Constantia"/>
                <a:cs typeface="Constantia"/>
              </a:rPr>
              <a:t>systems</a:t>
            </a:r>
            <a:r>
              <a:rPr sz="1800" spc="-80" dirty="0">
                <a:latin typeface="Constantia"/>
                <a:cs typeface="Constantia"/>
              </a:rPr>
              <a:t> </a:t>
            </a:r>
            <a:r>
              <a:rPr sz="1800" spc="-10" dirty="0">
                <a:latin typeface="Constantia"/>
                <a:cs typeface="Constantia"/>
              </a:rPr>
              <a:t>before</a:t>
            </a:r>
            <a:r>
              <a:rPr sz="1800" spc="-100" dirty="0">
                <a:latin typeface="Constantia"/>
                <a:cs typeface="Constantia"/>
              </a:rPr>
              <a:t> </a:t>
            </a:r>
            <a:r>
              <a:rPr sz="1800" spc="-25" dirty="0">
                <a:latin typeface="Constantia"/>
                <a:cs typeface="Constantia"/>
              </a:rPr>
              <a:t>now</a:t>
            </a:r>
            <a:endParaRPr sz="1800">
              <a:latin typeface="Constantia"/>
              <a:cs typeface="Constantia"/>
            </a:endParaRPr>
          </a:p>
          <a:p>
            <a:pPr marL="243840">
              <a:lnSpc>
                <a:spcPct val="100000"/>
              </a:lnSpc>
              <a:spcBef>
                <a:spcPts val="550"/>
              </a:spcBef>
            </a:pPr>
            <a:r>
              <a:rPr sz="2400" spc="-10" dirty="0">
                <a:latin typeface="Constantia"/>
                <a:cs typeface="Constantia"/>
              </a:rPr>
              <a:t>Nutrition</a:t>
            </a:r>
            <a:endParaRPr sz="2400">
              <a:latin typeface="Constantia"/>
              <a:cs typeface="Constantia"/>
            </a:endParaRPr>
          </a:p>
          <a:p>
            <a:pPr marL="883919" marR="3702685" indent="-247015" algn="just">
              <a:lnSpc>
                <a:spcPct val="100000"/>
              </a:lnSpc>
              <a:spcBef>
                <a:spcPts val="455"/>
              </a:spcBef>
            </a:pPr>
            <a:r>
              <a:rPr sz="1500" dirty="0">
                <a:solidFill>
                  <a:srgbClr val="C00000"/>
                </a:solidFill>
                <a:latin typeface="Wingdings"/>
                <a:cs typeface="Wingdings"/>
              </a:rPr>
              <a:t></a:t>
            </a:r>
            <a:r>
              <a:rPr sz="1500" spc="29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Constantia"/>
                <a:cs typeface="Constantia"/>
              </a:rPr>
              <a:t>Initial</a:t>
            </a:r>
            <a:r>
              <a:rPr sz="1800" spc="-55" dirty="0">
                <a:latin typeface="Constantia"/>
                <a:cs typeface="Constantia"/>
              </a:rPr>
              <a:t> </a:t>
            </a:r>
            <a:r>
              <a:rPr sz="1800" dirty="0">
                <a:latin typeface="Constantia"/>
                <a:cs typeface="Constantia"/>
              </a:rPr>
              <a:t>diet</a:t>
            </a:r>
            <a:r>
              <a:rPr sz="1800" spc="-105" dirty="0">
                <a:latin typeface="Constantia"/>
                <a:cs typeface="Constantia"/>
              </a:rPr>
              <a:t> </a:t>
            </a:r>
            <a:r>
              <a:rPr sz="1800" dirty="0">
                <a:latin typeface="Constantia"/>
                <a:cs typeface="Constantia"/>
              </a:rPr>
              <a:t>of</a:t>
            </a:r>
            <a:r>
              <a:rPr sz="1800" spc="-35" dirty="0">
                <a:latin typeface="Constantia"/>
                <a:cs typeface="Constantia"/>
              </a:rPr>
              <a:t> </a:t>
            </a:r>
            <a:r>
              <a:rPr sz="1800" spc="-10" dirty="0">
                <a:latin typeface="Constantia"/>
                <a:cs typeface="Constantia"/>
              </a:rPr>
              <a:t>shrimp,</a:t>
            </a:r>
            <a:r>
              <a:rPr sz="1800" spc="-40" dirty="0">
                <a:latin typeface="Constantia"/>
                <a:cs typeface="Constantia"/>
              </a:rPr>
              <a:t> </a:t>
            </a:r>
            <a:r>
              <a:rPr sz="1800" dirty="0">
                <a:latin typeface="Constantia"/>
                <a:cs typeface="Constantia"/>
              </a:rPr>
              <a:t>thread</a:t>
            </a:r>
            <a:r>
              <a:rPr sz="1800" spc="-20" dirty="0">
                <a:latin typeface="Constantia"/>
                <a:cs typeface="Constantia"/>
              </a:rPr>
              <a:t> </a:t>
            </a:r>
            <a:r>
              <a:rPr sz="1800" spc="-10" dirty="0">
                <a:latin typeface="Constantia"/>
                <a:cs typeface="Constantia"/>
              </a:rPr>
              <a:t>herring, </a:t>
            </a:r>
            <a:r>
              <a:rPr sz="1800" dirty="0">
                <a:latin typeface="Constantia"/>
                <a:cs typeface="Constantia"/>
              </a:rPr>
              <a:t>and</a:t>
            </a:r>
            <a:r>
              <a:rPr sz="1800" spc="-55" dirty="0">
                <a:latin typeface="Constantia"/>
                <a:cs typeface="Constantia"/>
              </a:rPr>
              <a:t> </a:t>
            </a:r>
            <a:r>
              <a:rPr sz="1800" spc="-20" dirty="0">
                <a:latin typeface="Constantia"/>
                <a:cs typeface="Constantia"/>
              </a:rPr>
              <a:t>squid</a:t>
            </a:r>
            <a:endParaRPr sz="1800">
              <a:latin typeface="Constantia"/>
              <a:cs typeface="Constantia"/>
            </a:endParaRPr>
          </a:p>
          <a:p>
            <a:pPr marL="883919" marR="3757295" indent="-247015" algn="just">
              <a:lnSpc>
                <a:spcPct val="100000"/>
              </a:lnSpc>
              <a:spcBef>
                <a:spcPts val="434"/>
              </a:spcBef>
            </a:pPr>
            <a:r>
              <a:rPr sz="1500" dirty="0">
                <a:solidFill>
                  <a:srgbClr val="C00000"/>
                </a:solidFill>
                <a:latin typeface="Wingdings"/>
                <a:cs typeface="Wingdings"/>
              </a:rPr>
              <a:t></a:t>
            </a:r>
            <a:r>
              <a:rPr sz="1500" spc="27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Constantia"/>
                <a:cs typeface="Constantia"/>
              </a:rPr>
              <a:t>Feed</a:t>
            </a:r>
            <a:r>
              <a:rPr sz="1800" spc="-50" dirty="0">
                <a:latin typeface="Constantia"/>
                <a:cs typeface="Constantia"/>
              </a:rPr>
              <a:t> </a:t>
            </a:r>
            <a:r>
              <a:rPr sz="1800" spc="-10" dirty="0">
                <a:latin typeface="Constantia"/>
                <a:cs typeface="Constantia"/>
              </a:rPr>
              <a:t>changed</a:t>
            </a:r>
            <a:r>
              <a:rPr sz="1800" spc="-70" dirty="0">
                <a:latin typeface="Constantia"/>
                <a:cs typeface="Constantia"/>
              </a:rPr>
              <a:t> </a:t>
            </a:r>
            <a:r>
              <a:rPr sz="1800" dirty="0">
                <a:latin typeface="Constantia"/>
                <a:cs typeface="Constantia"/>
              </a:rPr>
              <a:t>to</a:t>
            </a:r>
            <a:r>
              <a:rPr sz="1800" spc="-75" dirty="0">
                <a:latin typeface="Constantia"/>
                <a:cs typeface="Constantia"/>
              </a:rPr>
              <a:t> </a:t>
            </a:r>
            <a:r>
              <a:rPr sz="1800" dirty="0">
                <a:latin typeface="Constantia"/>
                <a:cs typeface="Constantia"/>
              </a:rPr>
              <a:t>70%</a:t>
            </a:r>
            <a:r>
              <a:rPr sz="1800" spc="-30" dirty="0">
                <a:latin typeface="Constantia"/>
                <a:cs typeface="Constantia"/>
              </a:rPr>
              <a:t> </a:t>
            </a:r>
            <a:r>
              <a:rPr sz="1800" dirty="0">
                <a:latin typeface="Constantia"/>
                <a:cs typeface="Constantia"/>
              </a:rPr>
              <a:t>thread</a:t>
            </a:r>
            <a:r>
              <a:rPr sz="1800" spc="-50" dirty="0">
                <a:latin typeface="Constantia"/>
                <a:cs typeface="Constantia"/>
              </a:rPr>
              <a:t> </a:t>
            </a:r>
            <a:r>
              <a:rPr sz="1800" spc="-10" dirty="0">
                <a:latin typeface="Constantia"/>
                <a:cs typeface="Constantia"/>
              </a:rPr>
              <a:t>herring </a:t>
            </a:r>
            <a:r>
              <a:rPr sz="1800" dirty="0">
                <a:latin typeface="Constantia"/>
                <a:cs typeface="Constantia"/>
              </a:rPr>
              <a:t>and</a:t>
            </a:r>
            <a:r>
              <a:rPr sz="1800" spc="-85" dirty="0">
                <a:latin typeface="Constantia"/>
                <a:cs typeface="Constantia"/>
              </a:rPr>
              <a:t> </a:t>
            </a:r>
            <a:r>
              <a:rPr sz="1800" dirty="0">
                <a:latin typeface="Constantia"/>
                <a:cs typeface="Constantia"/>
              </a:rPr>
              <a:t>30%</a:t>
            </a:r>
            <a:r>
              <a:rPr sz="1800" spc="-45" dirty="0">
                <a:latin typeface="Constantia"/>
                <a:cs typeface="Constantia"/>
              </a:rPr>
              <a:t> </a:t>
            </a:r>
            <a:r>
              <a:rPr sz="1800" dirty="0">
                <a:latin typeface="Constantia"/>
                <a:cs typeface="Constantia"/>
              </a:rPr>
              <a:t>squid</a:t>
            </a:r>
            <a:r>
              <a:rPr sz="1800" spc="-25" dirty="0">
                <a:latin typeface="Constantia"/>
                <a:cs typeface="Constantia"/>
              </a:rPr>
              <a:t> </a:t>
            </a:r>
            <a:r>
              <a:rPr sz="1800" dirty="0">
                <a:latin typeface="Constantia"/>
                <a:cs typeface="Constantia"/>
              </a:rPr>
              <a:t>to</a:t>
            </a:r>
            <a:r>
              <a:rPr sz="1800" spc="-70" dirty="0">
                <a:latin typeface="Constantia"/>
                <a:cs typeface="Constantia"/>
              </a:rPr>
              <a:t> </a:t>
            </a:r>
            <a:r>
              <a:rPr sz="1800" spc="-10" dirty="0">
                <a:latin typeface="Constantia"/>
                <a:cs typeface="Constantia"/>
              </a:rPr>
              <a:t>increase</a:t>
            </a:r>
            <a:r>
              <a:rPr sz="1800" spc="-100" dirty="0">
                <a:latin typeface="Constantia"/>
                <a:cs typeface="Constantia"/>
              </a:rPr>
              <a:t> </a:t>
            </a:r>
            <a:r>
              <a:rPr sz="1800" spc="-10" dirty="0">
                <a:latin typeface="Constantia"/>
                <a:cs typeface="Constantia"/>
              </a:rPr>
              <a:t>protein</a:t>
            </a:r>
            <a:r>
              <a:rPr sz="1800" spc="-50" dirty="0">
                <a:latin typeface="Constantia"/>
                <a:cs typeface="Constantia"/>
              </a:rPr>
              <a:t> </a:t>
            </a:r>
            <a:r>
              <a:rPr sz="1800" spc="-25" dirty="0">
                <a:latin typeface="Constantia"/>
                <a:cs typeface="Constantia"/>
              </a:rPr>
              <a:t>in </a:t>
            </a:r>
            <a:r>
              <a:rPr sz="1800" dirty="0">
                <a:latin typeface="Constantia"/>
                <a:cs typeface="Constantia"/>
              </a:rPr>
              <a:t>diet</a:t>
            </a:r>
            <a:r>
              <a:rPr sz="1800" spc="-75" dirty="0">
                <a:latin typeface="Constantia"/>
                <a:cs typeface="Constantia"/>
              </a:rPr>
              <a:t> </a:t>
            </a:r>
            <a:r>
              <a:rPr sz="1800" dirty="0">
                <a:latin typeface="Constantia"/>
                <a:cs typeface="Constantia"/>
              </a:rPr>
              <a:t>based</a:t>
            </a:r>
            <a:r>
              <a:rPr sz="1800" spc="-50" dirty="0">
                <a:latin typeface="Constantia"/>
                <a:cs typeface="Constantia"/>
              </a:rPr>
              <a:t> </a:t>
            </a:r>
            <a:r>
              <a:rPr sz="1800" dirty="0">
                <a:latin typeface="Constantia"/>
                <a:cs typeface="Constantia"/>
              </a:rPr>
              <a:t>on</a:t>
            </a:r>
            <a:r>
              <a:rPr sz="1800" spc="-95" dirty="0">
                <a:latin typeface="Constantia"/>
                <a:cs typeface="Constantia"/>
              </a:rPr>
              <a:t> </a:t>
            </a:r>
            <a:r>
              <a:rPr sz="1800" spc="-10" dirty="0">
                <a:latin typeface="Constantia"/>
                <a:cs typeface="Constantia"/>
              </a:rPr>
              <a:t>other</a:t>
            </a:r>
            <a:r>
              <a:rPr sz="1800" spc="-105" dirty="0">
                <a:latin typeface="Constantia"/>
                <a:cs typeface="Constantia"/>
              </a:rPr>
              <a:t> </a:t>
            </a:r>
            <a:r>
              <a:rPr sz="1800" spc="-10" dirty="0">
                <a:latin typeface="Constantia"/>
                <a:cs typeface="Constantia"/>
              </a:rPr>
              <a:t>research</a:t>
            </a:r>
            <a:endParaRPr sz="1800">
              <a:latin typeface="Constantia"/>
              <a:cs typeface="Constantia"/>
            </a:endParaRPr>
          </a:p>
          <a:p>
            <a:pPr marL="243840">
              <a:lnSpc>
                <a:spcPct val="100000"/>
              </a:lnSpc>
              <a:spcBef>
                <a:spcPts val="550"/>
              </a:spcBef>
            </a:pPr>
            <a:r>
              <a:rPr sz="2400" spc="-25" dirty="0">
                <a:latin typeface="Constantia"/>
                <a:cs typeface="Constantia"/>
              </a:rPr>
              <a:t>Hormone</a:t>
            </a:r>
            <a:r>
              <a:rPr sz="2400" spc="-80" dirty="0">
                <a:latin typeface="Constantia"/>
                <a:cs typeface="Constantia"/>
              </a:rPr>
              <a:t> </a:t>
            </a:r>
            <a:r>
              <a:rPr sz="2400" spc="-10" dirty="0">
                <a:latin typeface="Constantia"/>
                <a:cs typeface="Constantia"/>
              </a:rPr>
              <a:t>Therapies</a:t>
            </a:r>
            <a:endParaRPr sz="2400">
              <a:latin typeface="Constantia"/>
              <a:cs typeface="Constantia"/>
            </a:endParaRPr>
          </a:p>
          <a:p>
            <a:pPr marL="883919" marR="4504690" indent="-247015">
              <a:lnSpc>
                <a:spcPct val="100000"/>
              </a:lnSpc>
              <a:spcBef>
                <a:spcPts val="455"/>
              </a:spcBef>
            </a:pPr>
            <a:r>
              <a:rPr sz="1500" dirty="0">
                <a:solidFill>
                  <a:srgbClr val="C00000"/>
                </a:solidFill>
                <a:latin typeface="Wingdings"/>
                <a:cs typeface="Wingdings"/>
              </a:rPr>
              <a:t></a:t>
            </a:r>
            <a:r>
              <a:rPr sz="1500" spc="3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Constantia"/>
                <a:cs typeface="Constantia"/>
              </a:rPr>
              <a:t>Not</a:t>
            </a:r>
            <a:r>
              <a:rPr sz="1800" spc="-90" dirty="0">
                <a:latin typeface="Constantia"/>
                <a:cs typeface="Constantia"/>
              </a:rPr>
              <a:t> </a:t>
            </a:r>
            <a:r>
              <a:rPr sz="1800" spc="-10" dirty="0">
                <a:latin typeface="Constantia"/>
                <a:cs typeface="Constantia"/>
              </a:rPr>
              <a:t>required</a:t>
            </a:r>
            <a:r>
              <a:rPr sz="1800" spc="-65" dirty="0">
                <a:latin typeface="Constantia"/>
                <a:cs typeface="Constantia"/>
              </a:rPr>
              <a:t> </a:t>
            </a:r>
            <a:r>
              <a:rPr sz="1800" dirty="0">
                <a:latin typeface="Constantia"/>
                <a:cs typeface="Constantia"/>
              </a:rPr>
              <a:t>as</a:t>
            </a:r>
            <a:r>
              <a:rPr sz="1800" spc="-60" dirty="0">
                <a:latin typeface="Constantia"/>
                <a:cs typeface="Constantia"/>
              </a:rPr>
              <a:t> </a:t>
            </a:r>
            <a:r>
              <a:rPr sz="1800" spc="-10" dirty="0">
                <a:latin typeface="Constantia"/>
                <a:cs typeface="Constantia"/>
              </a:rPr>
              <a:t>they</a:t>
            </a:r>
            <a:r>
              <a:rPr sz="1800" spc="-80" dirty="0">
                <a:latin typeface="Constantia"/>
                <a:cs typeface="Constantia"/>
              </a:rPr>
              <a:t> </a:t>
            </a:r>
            <a:r>
              <a:rPr sz="1800" dirty="0">
                <a:latin typeface="Constantia"/>
                <a:cs typeface="Constantia"/>
              </a:rPr>
              <a:t>are</a:t>
            </a:r>
            <a:r>
              <a:rPr sz="1800" spc="-75" dirty="0">
                <a:latin typeface="Constantia"/>
                <a:cs typeface="Constantia"/>
              </a:rPr>
              <a:t> </a:t>
            </a:r>
            <a:r>
              <a:rPr sz="1800" spc="-20" dirty="0">
                <a:latin typeface="Constantia"/>
                <a:cs typeface="Constantia"/>
              </a:rPr>
              <a:t>fully </a:t>
            </a:r>
            <a:r>
              <a:rPr sz="1800" spc="-10" dirty="0">
                <a:latin typeface="Constantia"/>
                <a:cs typeface="Constantia"/>
              </a:rPr>
              <a:t>volitionally</a:t>
            </a:r>
            <a:r>
              <a:rPr sz="1800" spc="-100" dirty="0">
                <a:latin typeface="Constantia"/>
                <a:cs typeface="Constantia"/>
              </a:rPr>
              <a:t> </a:t>
            </a:r>
            <a:r>
              <a:rPr sz="1800" spc="-10" dirty="0">
                <a:latin typeface="Constantia"/>
                <a:cs typeface="Constantia"/>
              </a:rPr>
              <a:t>spawning</a:t>
            </a:r>
            <a:endParaRPr sz="1800">
              <a:latin typeface="Constantia"/>
              <a:cs typeface="Constantia"/>
            </a:endParaRPr>
          </a:p>
        </p:txBody>
      </p:sp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1200" y="1600200"/>
              <a:ext cx="3124199" cy="2082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</p:grp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6745" y="651300"/>
            <a:ext cx="8622665" cy="1246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56030" marR="5080" indent="-1243965">
              <a:lnSpc>
                <a:spcPct val="100000"/>
              </a:lnSpc>
              <a:spcBef>
                <a:spcPts val="105"/>
              </a:spcBef>
            </a:pP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Maturation</a:t>
            </a:r>
            <a:r>
              <a:rPr sz="40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40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FFFFFF"/>
                </a:solidFill>
                <a:latin typeface="Calibri"/>
                <a:cs typeface="Calibri"/>
              </a:rPr>
              <a:t>Spawning</a:t>
            </a:r>
            <a:r>
              <a:rPr sz="4000" b="1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Calibri"/>
                <a:cs typeface="Calibri"/>
              </a:rPr>
              <a:t>Technology</a:t>
            </a:r>
            <a:r>
              <a:rPr sz="4000" b="1" spc="-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20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4000" b="1" dirty="0">
                <a:solidFill>
                  <a:srgbClr val="FFFFFF"/>
                </a:solidFill>
                <a:latin typeface="Calibri"/>
                <a:cs typeface="Calibri"/>
              </a:rPr>
              <a:t>Almaco</a:t>
            </a:r>
            <a:r>
              <a:rPr sz="40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FFFFFF"/>
                </a:solidFill>
                <a:latin typeface="Calibri"/>
                <a:cs typeface="Calibri"/>
              </a:rPr>
              <a:t>Jack</a:t>
            </a:r>
            <a:r>
              <a:rPr sz="40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i="1" dirty="0">
                <a:solidFill>
                  <a:srgbClr val="FFFFFF"/>
                </a:solidFill>
                <a:latin typeface="Calibri"/>
                <a:cs typeface="Calibri"/>
              </a:rPr>
              <a:t>Seriola</a:t>
            </a:r>
            <a:r>
              <a:rPr sz="4000" b="1" i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i="1" spc="-10" dirty="0">
                <a:solidFill>
                  <a:srgbClr val="FFFFFF"/>
                </a:solidFill>
                <a:latin typeface="Calibri"/>
                <a:cs typeface="Calibri"/>
              </a:rPr>
              <a:t>rivoliana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02791" y="5447665"/>
            <a:ext cx="801306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165" marR="5080" indent="-5461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Expand</a:t>
            </a:r>
            <a:r>
              <a:rPr sz="36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Supply</a:t>
            </a:r>
            <a:r>
              <a:rPr sz="3600" b="1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36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Emerging</a:t>
            </a:r>
            <a:r>
              <a:rPr sz="36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Marine</a:t>
            </a:r>
            <a:r>
              <a:rPr sz="36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alibri"/>
                <a:cs typeface="Calibri"/>
              </a:rPr>
              <a:t>Finfish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Fingerlings</a:t>
            </a:r>
            <a:r>
              <a:rPr sz="3600" b="1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3600" b="1" spc="-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Offshore</a:t>
            </a:r>
            <a:r>
              <a:rPr sz="3600" b="1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alibri"/>
                <a:cs typeface="Calibri"/>
              </a:rPr>
              <a:t>Aquaculture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9189F51-B70F-15DE-2CDA-A37F9C1A87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634" y="-553998"/>
            <a:ext cx="7768590" cy="553998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Maturation &amp; Spawning Technology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206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46100" rIns="0" bIns="0" rtlCol="0">
            <a:spAutoFit/>
          </a:bodyPr>
          <a:lstStyle/>
          <a:p>
            <a:pPr marL="2181860" marR="5080" indent="-102108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Industry,</a:t>
            </a:r>
            <a:r>
              <a:rPr spc="-130" dirty="0"/>
              <a:t> </a:t>
            </a:r>
            <a:r>
              <a:rPr spc="-25" dirty="0"/>
              <a:t>University,</a:t>
            </a:r>
            <a:r>
              <a:rPr spc="-150" dirty="0"/>
              <a:t> </a:t>
            </a:r>
            <a:r>
              <a:rPr spc="-10" dirty="0"/>
              <a:t>Government</a:t>
            </a:r>
            <a:r>
              <a:rPr spc="-175" dirty="0"/>
              <a:t> </a:t>
            </a:r>
            <a:r>
              <a:rPr spc="-50" dirty="0"/>
              <a:t>&amp; </a:t>
            </a:r>
            <a:r>
              <a:rPr spc="-10" dirty="0"/>
              <a:t>Foundation</a:t>
            </a:r>
            <a:r>
              <a:rPr spc="-125" dirty="0"/>
              <a:t> </a:t>
            </a:r>
            <a:r>
              <a:rPr spc="-10" dirty="0"/>
              <a:t>Partnerships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 marR="5080">
              <a:lnSpc>
                <a:spcPts val="2810"/>
              </a:lnSpc>
              <a:spcBef>
                <a:spcPts val="440"/>
              </a:spcBef>
            </a:pPr>
            <a:r>
              <a:rPr dirty="0"/>
              <a:t>Focus</a:t>
            </a:r>
            <a:r>
              <a:rPr spc="-80" dirty="0"/>
              <a:t> </a:t>
            </a:r>
            <a:r>
              <a:rPr dirty="0"/>
              <a:t>on</a:t>
            </a:r>
            <a:r>
              <a:rPr spc="-50" dirty="0"/>
              <a:t> </a:t>
            </a:r>
            <a:r>
              <a:rPr dirty="0"/>
              <a:t>addressing</a:t>
            </a:r>
            <a:r>
              <a:rPr spc="-85" dirty="0"/>
              <a:t> </a:t>
            </a:r>
            <a:r>
              <a:rPr spc="-10" dirty="0"/>
              <a:t>bottlenecks</a:t>
            </a:r>
            <a:r>
              <a:rPr spc="-35" dirty="0"/>
              <a:t> </a:t>
            </a:r>
            <a:r>
              <a:rPr dirty="0"/>
              <a:t>in</a:t>
            </a:r>
            <a:r>
              <a:rPr spc="-70" dirty="0"/>
              <a:t> </a:t>
            </a:r>
            <a:r>
              <a:rPr dirty="0"/>
              <a:t>aquaculture</a:t>
            </a:r>
            <a:r>
              <a:rPr spc="-90" dirty="0"/>
              <a:t> </a:t>
            </a:r>
            <a:r>
              <a:rPr dirty="0"/>
              <a:t>and</a:t>
            </a:r>
            <a:r>
              <a:rPr spc="-70" dirty="0"/>
              <a:t> </a:t>
            </a:r>
            <a:r>
              <a:rPr spc="-10" dirty="0"/>
              <a:t>system technologies/APPLIED</a:t>
            </a:r>
            <a:r>
              <a:rPr spc="-100" dirty="0"/>
              <a:t> </a:t>
            </a:r>
            <a:r>
              <a:rPr dirty="0"/>
              <a:t>RESEARCH</a:t>
            </a:r>
            <a:r>
              <a:rPr spc="-75" dirty="0"/>
              <a:t> </a:t>
            </a:r>
            <a:r>
              <a:rPr dirty="0"/>
              <a:t>&amp;</a:t>
            </a:r>
            <a:r>
              <a:rPr spc="-105" dirty="0"/>
              <a:t> </a:t>
            </a:r>
            <a:r>
              <a:rPr dirty="0"/>
              <a:t>Supporting</a:t>
            </a:r>
            <a:r>
              <a:rPr spc="-105" dirty="0"/>
              <a:t> </a:t>
            </a:r>
            <a:r>
              <a:rPr spc="-10" dirty="0"/>
              <a:t>Industry Needs</a:t>
            </a:r>
          </a:p>
          <a:p>
            <a:pPr marL="652145" marR="1400810" indent="-247015">
              <a:lnSpc>
                <a:spcPts val="2380"/>
              </a:lnSpc>
              <a:spcBef>
                <a:spcPts val="555"/>
              </a:spcBef>
              <a:buClr>
                <a:srgbClr val="CEB966"/>
              </a:buClr>
              <a:buSzPct val="84090"/>
              <a:buFont typeface="Wingdings 2"/>
              <a:buChar char=""/>
              <a:tabLst>
                <a:tab pos="652145" algn="l"/>
              </a:tabLst>
            </a:pPr>
            <a:r>
              <a:rPr sz="2200" dirty="0"/>
              <a:t>Developing</a:t>
            </a:r>
            <a:r>
              <a:rPr sz="2200" spc="-105" dirty="0"/>
              <a:t> </a:t>
            </a:r>
            <a:r>
              <a:rPr sz="2200" spc="-10" dirty="0"/>
              <a:t>maturation</a:t>
            </a:r>
            <a:r>
              <a:rPr sz="2200" spc="-100" dirty="0"/>
              <a:t> </a:t>
            </a:r>
            <a:r>
              <a:rPr sz="2200" dirty="0"/>
              <a:t>&amp;</a:t>
            </a:r>
            <a:r>
              <a:rPr sz="2200" spc="-20" dirty="0"/>
              <a:t> </a:t>
            </a:r>
            <a:r>
              <a:rPr sz="2200" dirty="0"/>
              <a:t>spawning</a:t>
            </a:r>
            <a:r>
              <a:rPr sz="2200" spc="-55" dirty="0"/>
              <a:t> </a:t>
            </a:r>
            <a:r>
              <a:rPr sz="2200" dirty="0"/>
              <a:t>technologies</a:t>
            </a:r>
            <a:r>
              <a:rPr sz="2200" spc="-90" dirty="0"/>
              <a:t> </a:t>
            </a:r>
            <a:r>
              <a:rPr sz="2200" spc="-25" dirty="0"/>
              <a:t>for </a:t>
            </a:r>
            <a:r>
              <a:rPr sz="2200" spc="-10" dirty="0"/>
              <a:t>new/emerging</a:t>
            </a:r>
            <a:r>
              <a:rPr sz="2200" spc="-70" dirty="0"/>
              <a:t> </a:t>
            </a:r>
            <a:r>
              <a:rPr sz="2200" spc="-10" dirty="0"/>
              <a:t>species</a:t>
            </a:r>
            <a:endParaRPr sz="2200"/>
          </a:p>
          <a:p>
            <a:pPr marL="652145" indent="-246379">
              <a:lnSpc>
                <a:spcPct val="100000"/>
              </a:lnSpc>
              <a:spcBef>
                <a:spcPts val="225"/>
              </a:spcBef>
              <a:buClr>
                <a:srgbClr val="CEB966"/>
              </a:buClr>
              <a:buSzPct val="84090"/>
              <a:buFont typeface="Wingdings 2"/>
              <a:buChar char=""/>
              <a:tabLst>
                <a:tab pos="652145" algn="l"/>
              </a:tabLst>
            </a:pPr>
            <a:r>
              <a:rPr sz="2200" dirty="0"/>
              <a:t>Improving</a:t>
            </a:r>
            <a:r>
              <a:rPr sz="2200" spc="-105" dirty="0"/>
              <a:t> </a:t>
            </a:r>
            <a:r>
              <a:rPr sz="2200" dirty="0"/>
              <a:t>larval</a:t>
            </a:r>
            <a:r>
              <a:rPr sz="2200" spc="-100" dirty="0"/>
              <a:t> </a:t>
            </a:r>
            <a:r>
              <a:rPr sz="2200" dirty="0"/>
              <a:t>rearing</a:t>
            </a:r>
            <a:r>
              <a:rPr sz="2200" spc="-55" dirty="0"/>
              <a:t> </a:t>
            </a:r>
            <a:r>
              <a:rPr sz="2200" dirty="0"/>
              <a:t>methods</a:t>
            </a:r>
            <a:r>
              <a:rPr sz="2200" spc="-75" dirty="0"/>
              <a:t> </a:t>
            </a:r>
            <a:r>
              <a:rPr sz="2200" dirty="0"/>
              <a:t>to</a:t>
            </a:r>
            <a:r>
              <a:rPr sz="2200" spc="-45" dirty="0"/>
              <a:t> </a:t>
            </a:r>
            <a:r>
              <a:rPr sz="2200" dirty="0"/>
              <a:t>increase</a:t>
            </a:r>
            <a:r>
              <a:rPr sz="2200" spc="-70" dirty="0"/>
              <a:t> </a:t>
            </a:r>
            <a:r>
              <a:rPr sz="2200" spc="-10" dirty="0"/>
              <a:t>production</a:t>
            </a:r>
            <a:endParaRPr sz="2200"/>
          </a:p>
          <a:p>
            <a:pPr marL="652145" marR="711835" indent="-247015">
              <a:lnSpc>
                <a:spcPts val="2380"/>
              </a:lnSpc>
              <a:spcBef>
                <a:spcPts val="560"/>
              </a:spcBef>
              <a:buClr>
                <a:srgbClr val="CEB966"/>
              </a:buClr>
              <a:buSzPct val="84090"/>
              <a:buFont typeface="Wingdings 2"/>
              <a:buChar char=""/>
              <a:tabLst>
                <a:tab pos="652145" algn="l"/>
              </a:tabLst>
            </a:pPr>
            <a:r>
              <a:rPr sz="2200" dirty="0"/>
              <a:t>Developing</a:t>
            </a:r>
            <a:r>
              <a:rPr sz="2200" spc="-100" dirty="0"/>
              <a:t> </a:t>
            </a:r>
            <a:r>
              <a:rPr sz="2200" dirty="0"/>
              <a:t>&amp;</a:t>
            </a:r>
            <a:r>
              <a:rPr sz="2200" spc="-40" dirty="0"/>
              <a:t> </a:t>
            </a:r>
            <a:r>
              <a:rPr sz="2200" spc="-25" dirty="0"/>
              <a:t>Testing</a:t>
            </a:r>
            <a:r>
              <a:rPr sz="2200" spc="-55" dirty="0"/>
              <a:t> </a:t>
            </a:r>
            <a:r>
              <a:rPr sz="2200" dirty="0"/>
              <a:t>new</a:t>
            </a:r>
            <a:r>
              <a:rPr sz="2200" spc="-40" dirty="0"/>
              <a:t> </a:t>
            </a:r>
            <a:r>
              <a:rPr sz="2200" dirty="0"/>
              <a:t>diets</a:t>
            </a:r>
            <a:r>
              <a:rPr sz="2200" spc="-45" dirty="0"/>
              <a:t> </a:t>
            </a:r>
            <a:r>
              <a:rPr sz="2200" dirty="0"/>
              <a:t>for</a:t>
            </a:r>
            <a:r>
              <a:rPr sz="2200" spc="-25" dirty="0"/>
              <a:t> </a:t>
            </a:r>
            <a:r>
              <a:rPr sz="2200" spc="-10" dirty="0"/>
              <a:t>broodstock,</a:t>
            </a:r>
            <a:r>
              <a:rPr sz="2200" spc="-85" dirty="0"/>
              <a:t> </a:t>
            </a:r>
            <a:r>
              <a:rPr sz="2200" dirty="0"/>
              <a:t>larvae</a:t>
            </a:r>
            <a:r>
              <a:rPr sz="2200" spc="-85" dirty="0"/>
              <a:t> </a:t>
            </a:r>
            <a:r>
              <a:rPr sz="2200" spc="-25" dirty="0"/>
              <a:t>and </a:t>
            </a:r>
            <a:r>
              <a:rPr sz="2200" dirty="0"/>
              <a:t>growout</a:t>
            </a:r>
            <a:r>
              <a:rPr sz="2200" spc="-110" dirty="0"/>
              <a:t> </a:t>
            </a:r>
            <a:r>
              <a:rPr sz="2200" spc="-10" dirty="0"/>
              <a:t>applications</a:t>
            </a:r>
            <a:endParaRPr sz="2200"/>
          </a:p>
          <a:p>
            <a:pPr marL="651510" marR="552450" indent="-246379">
              <a:lnSpc>
                <a:spcPts val="2380"/>
              </a:lnSpc>
              <a:spcBef>
                <a:spcPts val="520"/>
              </a:spcBef>
              <a:buClr>
                <a:srgbClr val="CEB966"/>
              </a:buClr>
              <a:buSzPct val="84090"/>
              <a:buFont typeface="Wingdings 2"/>
              <a:buChar char=""/>
              <a:tabLst>
                <a:tab pos="652780" algn="l"/>
              </a:tabLst>
            </a:pPr>
            <a:r>
              <a:rPr sz="2200" dirty="0"/>
              <a:t>Developing</a:t>
            </a:r>
            <a:r>
              <a:rPr sz="2200" spc="-105" dirty="0"/>
              <a:t> </a:t>
            </a:r>
            <a:r>
              <a:rPr sz="2200" spc="-10" dirty="0"/>
              <a:t>commercial-</a:t>
            </a:r>
            <a:r>
              <a:rPr sz="2200" dirty="0"/>
              <a:t>scale</a:t>
            </a:r>
            <a:r>
              <a:rPr sz="2200" spc="-95" dirty="0"/>
              <a:t> </a:t>
            </a:r>
            <a:r>
              <a:rPr sz="2200" dirty="0"/>
              <a:t>growout</a:t>
            </a:r>
            <a:r>
              <a:rPr sz="2200" spc="-85" dirty="0"/>
              <a:t> </a:t>
            </a:r>
            <a:r>
              <a:rPr sz="2200" dirty="0"/>
              <a:t>technologies</a:t>
            </a:r>
            <a:r>
              <a:rPr sz="2200" spc="-75" dirty="0"/>
              <a:t> </a:t>
            </a:r>
            <a:r>
              <a:rPr sz="2200" dirty="0"/>
              <a:t>in</a:t>
            </a:r>
            <a:r>
              <a:rPr sz="2200" spc="-60" dirty="0"/>
              <a:t> </a:t>
            </a:r>
            <a:r>
              <a:rPr sz="2200" spc="-10" dirty="0"/>
              <a:t>zero- 	</a:t>
            </a:r>
            <a:r>
              <a:rPr sz="2200" dirty="0"/>
              <a:t>discharge</a:t>
            </a:r>
            <a:r>
              <a:rPr sz="2200" spc="-120" dirty="0"/>
              <a:t> </a:t>
            </a:r>
            <a:r>
              <a:rPr sz="2200" spc="-25" dirty="0"/>
              <a:t>RAS</a:t>
            </a:r>
            <a:endParaRPr sz="2200"/>
          </a:p>
          <a:p>
            <a:pPr marL="652145" marR="683260" indent="-247015">
              <a:lnSpc>
                <a:spcPts val="2380"/>
              </a:lnSpc>
              <a:spcBef>
                <a:spcPts val="520"/>
              </a:spcBef>
              <a:buClr>
                <a:srgbClr val="CEB966"/>
              </a:buClr>
              <a:buSzPct val="84090"/>
              <a:buFont typeface="Wingdings 2"/>
              <a:buChar char=""/>
              <a:tabLst>
                <a:tab pos="652145" algn="l"/>
              </a:tabLst>
            </a:pPr>
            <a:r>
              <a:rPr sz="2200" spc="-10" dirty="0"/>
              <a:t>Short-</a:t>
            </a:r>
            <a:r>
              <a:rPr sz="2200" dirty="0"/>
              <a:t>term</a:t>
            </a:r>
            <a:r>
              <a:rPr sz="2200" spc="-55" dirty="0"/>
              <a:t> </a:t>
            </a:r>
            <a:r>
              <a:rPr sz="2200" dirty="0"/>
              <a:t>production</a:t>
            </a:r>
            <a:r>
              <a:rPr sz="2200" spc="-100" dirty="0"/>
              <a:t> </a:t>
            </a:r>
            <a:r>
              <a:rPr sz="2200" dirty="0"/>
              <a:t>of</a:t>
            </a:r>
            <a:r>
              <a:rPr sz="2200" spc="-50" dirty="0"/>
              <a:t> </a:t>
            </a:r>
            <a:r>
              <a:rPr sz="2200" dirty="0"/>
              <a:t>live</a:t>
            </a:r>
            <a:r>
              <a:rPr sz="2200" spc="-40" dirty="0"/>
              <a:t> </a:t>
            </a:r>
            <a:r>
              <a:rPr sz="2200" dirty="0"/>
              <a:t>feeds,</a:t>
            </a:r>
            <a:r>
              <a:rPr sz="2200" spc="-45" dirty="0"/>
              <a:t> </a:t>
            </a:r>
            <a:r>
              <a:rPr sz="2200" dirty="0"/>
              <a:t>larvae</a:t>
            </a:r>
            <a:r>
              <a:rPr sz="2200" spc="-85" dirty="0"/>
              <a:t> </a:t>
            </a:r>
            <a:r>
              <a:rPr sz="2200" dirty="0"/>
              <a:t>&amp;</a:t>
            </a:r>
            <a:r>
              <a:rPr sz="2200" spc="-40" dirty="0"/>
              <a:t> </a:t>
            </a:r>
            <a:r>
              <a:rPr sz="2200" dirty="0"/>
              <a:t>fingerlings</a:t>
            </a:r>
            <a:r>
              <a:rPr sz="2200" spc="-20" dirty="0"/>
              <a:t> </a:t>
            </a:r>
            <a:r>
              <a:rPr sz="2200" spc="-25" dirty="0"/>
              <a:t>to </a:t>
            </a:r>
            <a:r>
              <a:rPr sz="2200" dirty="0"/>
              <a:t>support</a:t>
            </a:r>
            <a:r>
              <a:rPr sz="2200" spc="-65" dirty="0"/>
              <a:t> </a:t>
            </a:r>
            <a:r>
              <a:rPr sz="2200" dirty="0"/>
              <a:t>industry</a:t>
            </a:r>
            <a:r>
              <a:rPr sz="2200" spc="-30" dirty="0"/>
              <a:t> </a:t>
            </a:r>
            <a:r>
              <a:rPr sz="2200" dirty="0"/>
              <a:t>&amp;</a:t>
            </a:r>
            <a:r>
              <a:rPr sz="2200" spc="-15" dirty="0"/>
              <a:t> </a:t>
            </a:r>
            <a:r>
              <a:rPr sz="2200" spc="-10" dirty="0"/>
              <a:t>government</a:t>
            </a:r>
            <a:r>
              <a:rPr sz="2200" spc="-85" dirty="0"/>
              <a:t> </a:t>
            </a:r>
            <a:r>
              <a:rPr sz="2200" spc="-10" dirty="0"/>
              <a:t>needs</a:t>
            </a:r>
            <a:endParaRPr sz="2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98"/>
              <a:ext cx="9144000" cy="102743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00041" y="0"/>
              <a:ext cx="4743958" cy="600061"/>
            </a:xfrm>
            <a:prstGeom prst="rect">
              <a:avLst/>
            </a:prstGeom>
          </p:spPr>
        </p:pic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05073301-464F-2AB2-35AA-60CE32AECE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522" y="-553998"/>
            <a:ext cx="8963025" cy="553998"/>
          </a:xfrm>
        </p:spPr>
        <p:txBody>
          <a:bodyPr wrap="square" lIns="0" tIns="0" rIns="0" bIns="0" anchor="b">
            <a:spAutoFit/>
          </a:bodyPr>
          <a:lstStyle/>
          <a:p>
            <a:r>
              <a:rPr lang="en-US" dirty="0"/>
              <a:t>MOTE Marine Laboratory &amp; Aquarium</a:t>
            </a:r>
          </a:p>
        </p:txBody>
      </p:sp>
      <p:pic>
        <p:nvPicPr>
          <p:cNvPr id="8" name="object 8" descr="MOTE Marine Laboratory and Aquarium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400" y="74536"/>
            <a:ext cx="5748337" cy="878039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349322" y="725804"/>
            <a:ext cx="28670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8859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Leading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the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Way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in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Global </a:t>
            </a:r>
            <a:r>
              <a:rPr sz="1800" b="1" dirty="0">
                <a:latin typeface="Calibri"/>
                <a:cs typeface="Calibri"/>
              </a:rPr>
              <a:t>Marine</a:t>
            </a:r>
            <a:r>
              <a:rPr sz="1800" b="1" spc="-5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Science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and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Education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206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06500" y="535940"/>
            <a:ext cx="672655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3144" marR="5080" indent="-102108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Industry,</a:t>
            </a:r>
            <a:r>
              <a:rPr spc="-130" dirty="0"/>
              <a:t> </a:t>
            </a:r>
            <a:r>
              <a:rPr spc="-25" dirty="0"/>
              <a:t>University,</a:t>
            </a:r>
            <a:r>
              <a:rPr spc="-150" dirty="0"/>
              <a:t> </a:t>
            </a:r>
            <a:r>
              <a:rPr spc="-10" dirty="0"/>
              <a:t>Government</a:t>
            </a:r>
            <a:r>
              <a:rPr spc="-175" dirty="0"/>
              <a:t> </a:t>
            </a:r>
            <a:r>
              <a:rPr lang="en-US" spc="-50" dirty="0"/>
              <a:t>and</a:t>
            </a:r>
            <a:r>
              <a:rPr spc="-50" dirty="0"/>
              <a:t> </a:t>
            </a:r>
            <a:r>
              <a:rPr spc="-10" dirty="0"/>
              <a:t>Foundation</a:t>
            </a:r>
            <a:r>
              <a:rPr spc="-125" dirty="0"/>
              <a:t> </a:t>
            </a:r>
            <a:r>
              <a:rPr spc="-10" dirty="0"/>
              <a:t>Partnerships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1140" y="1690116"/>
            <a:ext cx="8651875" cy="502539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2400" dirty="0">
                <a:latin typeface="Calibri"/>
                <a:cs typeface="Calibri"/>
              </a:rPr>
              <a:t>Industry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Partnerships:</a:t>
            </a:r>
            <a:endParaRPr sz="2400">
              <a:latin typeface="Calibri"/>
              <a:cs typeface="Calibri"/>
            </a:endParaRPr>
          </a:p>
          <a:p>
            <a:pPr marL="287020" marR="5080" indent="-274955">
              <a:lnSpc>
                <a:spcPct val="100000"/>
              </a:lnSpc>
              <a:spcBef>
                <a:spcPts val="455"/>
              </a:spcBef>
              <a:buClr>
                <a:srgbClr val="6BB1C9"/>
              </a:buClr>
              <a:buSzPct val="94444"/>
              <a:buFont typeface="Arial"/>
              <a:buChar char="•"/>
              <a:tabLst>
                <a:tab pos="287020" algn="l"/>
              </a:tabLst>
            </a:pPr>
            <a:r>
              <a:rPr sz="1800" dirty="0">
                <a:latin typeface="Calibri"/>
                <a:cs typeface="Calibri"/>
              </a:rPr>
              <a:t>Ocean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ERA/Kampachi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Farms;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Aquaco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Farms;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Osprey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Biotechnics;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Aquatic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Plants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Florida; </a:t>
            </a:r>
            <a:r>
              <a:rPr sz="1800" dirty="0">
                <a:latin typeface="Calibri"/>
                <a:cs typeface="Calibri"/>
              </a:rPr>
              <a:t>Caribbean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Sea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Farms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sz="2400" spc="-10" dirty="0">
                <a:latin typeface="Calibri"/>
                <a:cs typeface="Calibri"/>
              </a:rPr>
              <a:t>Government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Agency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Partnerships:</a:t>
            </a:r>
            <a:endParaRPr sz="2400">
              <a:latin typeface="Calibri"/>
              <a:cs typeface="Calibri"/>
            </a:endParaRPr>
          </a:p>
          <a:p>
            <a:pPr marL="286385" marR="34925" indent="-274320">
              <a:lnSpc>
                <a:spcPct val="100000"/>
              </a:lnSpc>
              <a:spcBef>
                <a:spcPts val="455"/>
              </a:spcBef>
              <a:buClr>
                <a:srgbClr val="6BB1C9"/>
              </a:buClr>
              <a:buSzPct val="94444"/>
              <a:buFont typeface="Arial"/>
              <a:buChar char="•"/>
              <a:tabLst>
                <a:tab pos="286385" algn="l"/>
              </a:tabLst>
            </a:pPr>
            <a:r>
              <a:rPr sz="1800" dirty="0">
                <a:latin typeface="Calibri"/>
                <a:cs typeface="Calibri"/>
              </a:rPr>
              <a:t>Florida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Fish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&amp;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Wildlife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Conservation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Commission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(&gt;25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years);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Gulf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State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Marine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Fisheries </a:t>
            </a:r>
            <a:r>
              <a:rPr sz="1800" dirty="0">
                <a:latin typeface="Calibri"/>
                <a:cs typeface="Calibri"/>
              </a:rPr>
              <a:t>Commission;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Florida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&amp;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National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Grant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College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Program;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Florida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Division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Agriculture </a:t>
            </a:r>
            <a:r>
              <a:rPr sz="1800" dirty="0">
                <a:latin typeface="Calibri"/>
                <a:cs typeface="Calibri"/>
              </a:rPr>
              <a:t>&amp;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Consumer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Services,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Division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Aquaculture;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NOAA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Fisheries, </a:t>
            </a:r>
            <a:r>
              <a:rPr sz="1800" spc="-10" dirty="0">
                <a:latin typeface="Calibri"/>
                <a:cs typeface="Calibri"/>
              </a:rPr>
              <a:t>Southwest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Fisheries </a:t>
            </a:r>
            <a:r>
              <a:rPr sz="1800" dirty="0">
                <a:latin typeface="Calibri"/>
                <a:cs typeface="Calibri"/>
              </a:rPr>
              <a:t>Science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Center;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USDA-</a:t>
            </a:r>
            <a:r>
              <a:rPr sz="1800" spc="-20" dirty="0">
                <a:latin typeface="Calibri"/>
                <a:cs typeface="Calibri"/>
              </a:rPr>
              <a:t>AFRI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2400" dirty="0">
                <a:latin typeface="Calibri"/>
                <a:cs typeface="Calibri"/>
              </a:rPr>
              <a:t>University</a:t>
            </a:r>
            <a:r>
              <a:rPr sz="2400" spc="-1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Partnerships:</a:t>
            </a:r>
            <a:endParaRPr sz="2400">
              <a:latin typeface="Calibri"/>
              <a:cs typeface="Calibri"/>
            </a:endParaRPr>
          </a:p>
          <a:p>
            <a:pPr marL="286385" marR="90805" indent="-274320">
              <a:lnSpc>
                <a:spcPct val="100000"/>
              </a:lnSpc>
              <a:spcBef>
                <a:spcPts val="459"/>
              </a:spcBef>
              <a:buClr>
                <a:srgbClr val="6BB1C9"/>
              </a:buClr>
              <a:buSzPct val="94444"/>
              <a:buFont typeface="Arial"/>
              <a:buChar char="•"/>
              <a:tabLst>
                <a:tab pos="286385" algn="l"/>
              </a:tabLst>
            </a:pPr>
            <a:r>
              <a:rPr sz="1800" dirty="0">
                <a:latin typeface="Calibri"/>
                <a:cs typeface="Calibri"/>
              </a:rPr>
              <a:t>University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South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Florida;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University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Maryland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Baltimore;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University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35" dirty="0">
                <a:latin typeface="Calibri"/>
                <a:cs typeface="Calibri"/>
              </a:rPr>
              <a:t>Texas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Marine </a:t>
            </a:r>
            <a:r>
              <a:rPr sz="1800" dirty="0">
                <a:latin typeface="Calibri"/>
                <a:cs typeface="Calibri"/>
              </a:rPr>
              <a:t>Science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Institute;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Auburn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University;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University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Florida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IFAS;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Florida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Atlantic </a:t>
            </a:r>
            <a:r>
              <a:rPr sz="1800" spc="-20" dirty="0">
                <a:latin typeface="Calibri"/>
                <a:cs typeface="Calibri"/>
              </a:rPr>
              <a:t>University,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Harbor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Branch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Oceanographic </a:t>
            </a:r>
            <a:r>
              <a:rPr sz="1800" dirty="0">
                <a:latin typeface="Calibri"/>
                <a:cs typeface="Calibri"/>
              </a:rPr>
              <a:t>Institution; </a:t>
            </a:r>
            <a:r>
              <a:rPr sz="1800" spc="-10" dirty="0">
                <a:latin typeface="Calibri"/>
                <a:cs typeface="Calibri"/>
              </a:rPr>
              <a:t>University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South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Mississippi,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Gulf </a:t>
            </a:r>
            <a:r>
              <a:rPr sz="1800" dirty="0">
                <a:latin typeface="Calibri"/>
                <a:cs typeface="Calibri"/>
              </a:rPr>
              <a:t>Coast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Research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Laboratory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2400" spc="-10" dirty="0">
                <a:latin typeface="Calibri"/>
                <a:cs typeface="Calibri"/>
              </a:rPr>
              <a:t>Foundation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Partnerships:</a:t>
            </a:r>
            <a:endParaRPr sz="240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455"/>
              </a:spcBef>
              <a:buClr>
                <a:srgbClr val="6BB1C9"/>
              </a:buClr>
              <a:buSzPct val="94444"/>
              <a:buFont typeface="Arial"/>
              <a:buChar char="•"/>
              <a:tabLst>
                <a:tab pos="286385" algn="l"/>
              </a:tabLst>
            </a:pPr>
            <a:r>
              <a:rPr sz="1800" dirty="0">
                <a:latin typeface="Calibri"/>
                <a:cs typeface="Calibri"/>
              </a:rPr>
              <a:t>Good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Food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Institute;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Mote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Scientific</a:t>
            </a:r>
            <a:r>
              <a:rPr sz="1800" spc="-10" dirty="0">
                <a:latin typeface="Calibri"/>
                <a:cs typeface="Calibri"/>
              </a:rPr>
              <a:t> Foundation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A view of a lake from a park&#10;with big tree in foreground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1694" marR="5080" indent="502284">
              <a:lnSpc>
                <a:spcPct val="100000"/>
              </a:lnSpc>
              <a:spcBef>
                <a:spcPts val="100"/>
              </a:spcBef>
            </a:pPr>
            <a:r>
              <a:rPr spc="-35" dirty="0">
                <a:solidFill>
                  <a:srgbClr val="DADADA"/>
                </a:solidFill>
                <a:latin typeface="Constantia"/>
                <a:cs typeface="Constantia"/>
              </a:rPr>
              <a:t>Mote</a:t>
            </a:r>
            <a:r>
              <a:rPr spc="-185" dirty="0">
                <a:solidFill>
                  <a:srgbClr val="DADADA"/>
                </a:solidFill>
                <a:latin typeface="Constantia"/>
                <a:cs typeface="Constantia"/>
              </a:rPr>
              <a:t> </a:t>
            </a:r>
            <a:r>
              <a:rPr spc="-20" dirty="0">
                <a:solidFill>
                  <a:srgbClr val="DADADA"/>
                </a:solidFill>
                <a:latin typeface="Constantia"/>
                <a:cs typeface="Constantia"/>
              </a:rPr>
              <a:t>Aquaculture</a:t>
            </a:r>
            <a:r>
              <a:rPr spc="-175" dirty="0">
                <a:solidFill>
                  <a:srgbClr val="DADADA"/>
                </a:solidFill>
                <a:latin typeface="Constantia"/>
                <a:cs typeface="Constantia"/>
              </a:rPr>
              <a:t> </a:t>
            </a:r>
            <a:r>
              <a:rPr dirty="0">
                <a:solidFill>
                  <a:srgbClr val="DADADA"/>
                </a:solidFill>
                <a:latin typeface="Constantia"/>
                <a:cs typeface="Constantia"/>
              </a:rPr>
              <a:t>Research</a:t>
            </a:r>
            <a:r>
              <a:rPr spc="-145" dirty="0">
                <a:solidFill>
                  <a:srgbClr val="DADADA"/>
                </a:solidFill>
                <a:latin typeface="Constantia"/>
                <a:cs typeface="Constantia"/>
              </a:rPr>
              <a:t> </a:t>
            </a:r>
            <a:r>
              <a:rPr spc="-20" dirty="0">
                <a:solidFill>
                  <a:srgbClr val="DADADA"/>
                </a:solidFill>
                <a:latin typeface="Constantia"/>
                <a:cs typeface="Constantia"/>
              </a:rPr>
              <a:t>Park </a:t>
            </a:r>
            <a:r>
              <a:rPr spc="-10" dirty="0">
                <a:solidFill>
                  <a:srgbClr val="DADADA"/>
                </a:solidFill>
                <a:latin typeface="Constantia"/>
                <a:cs typeface="Constantia"/>
              </a:rPr>
              <a:t>Sustainable</a:t>
            </a:r>
            <a:r>
              <a:rPr spc="-135" dirty="0">
                <a:solidFill>
                  <a:srgbClr val="DADADA"/>
                </a:solidFill>
                <a:latin typeface="Constantia"/>
                <a:cs typeface="Constantia"/>
              </a:rPr>
              <a:t> </a:t>
            </a:r>
            <a:r>
              <a:rPr dirty="0">
                <a:solidFill>
                  <a:srgbClr val="DADADA"/>
                </a:solidFill>
                <a:latin typeface="Constantia"/>
                <a:cs typeface="Constantia"/>
              </a:rPr>
              <a:t>Land-based</a:t>
            </a:r>
            <a:r>
              <a:rPr spc="-45" dirty="0">
                <a:solidFill>
                  <a:srgbClr val="DADADA"/>
                </a:solidFill>
                <a:latin typeface="Constantia"/>
                <a:cs typeface="Constantia"/>
              </a:rPr>
              <a:t> </a:t>
            </a:r>
            <a:r>
              <a:rPr dirty="0">
                <a:solidFill>
                  <a:srgbClr val="DADADA"/>
                </a:solidFill>
                <a:latin typeface="Constantia"/>
                <a:cs typeface="Constantia"/>
              </a:rPr>
              <a:t>Fish</a:t>
            </a:r>
            <a:r>
              <a:rPr spc="-120" dirty="0">
                <a:solidFill>
                  <a:srgbClr val="DADADA"/>
                </a:solidFill>
                <a:latin typeface="Constantia"/>
                <a:cs typeface="Constantia"/>
              </a:rPr>
              <a:t> </a:t>
            </a:r>
            <a:r>
              <a:rPr spc="-10" dirty="0">
                <a:solidFill>
                  <a:srgbClr val="DADADA"/>
                </a:solidFill>
                <a:latin typeface="Constantia"/>
                <a:cs typeface="Constantia"/>
              </a:rPr>
              <a:t>Farming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3540" y="3591048"/>
            <a:ext cx="8489950" cy="29508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8450" marR="5080" indent="-289560">
              <a:lnSpc>
                <a:spcPct val="100000"/>
              </a:lnSpc>
              <a:spcBef>
                <a:spcPts val="90"/>
              </a:spcBef>
              <a:buClr>
                <a:srgbClr val="DADADA"/>
              </a:buClr>
              <a:buSzPct val="96875"/>
              <a:buFont typeface="Wingdings"/>
              <a:buChar char=""/>
              <a:tabLst>
                <a:tab pos="298450" algn="l"/>
                <a:tab pos="334645" algn="l"/>
              </a:tabLst>
            </a:pPr>
            <a:r>
              <a:rPr sz="3200" dirty="0">
                <a:solidFill>
                  <a:srgbClr val="FFC000"/>
                </a:solidFill>
                <a:latin typeface="Constantia"/>
                <a:cs typeface="Constantia"/>
              </a:rPr>
              <a:t>	Fish</a:t>
            </a:r>
            <a:r>
              <a:rPr sz="3200" spc="-185" dirty="0">
                <a:solidFill>
                  <a:srgbClr val="FFC000"/>
                </a:solidFill>
                <a:latin typeface="Constantia"/>
                <a:cs typeface="Constantia"/>
              </a:rPr>
              <a:t> </a:t>
            </a:r>
            <a:r>
              <a:rPr sz="3200" spc="-10" dirty="0">
                <a:solidFill>
                  <a:srgbClr val="FFC000"/>
                </a:solidFill>
                <a:latin typeface="Constantia"/>
                <a:cs typeface="Constantia"/>
              </a:rPr>
              <a:t>reproduction,</a:t>
            </a:r>
            <a:r>
              <a:rPr sz="3200" spc="-30" dirty="0">
                <a:solidFill>
                  <a:srgbClr val="FFC000"/>
                </a:solidFill>
                <a:latin typeface="Constantia"/>
                <a:cs typeface="Constantia"/>
              </a:rPr>
              <a:t> </a:t>
            </a:r>
            <a:r>
              <a:rPr sz="3200" dirty="0">
                <a:solidFill>
                  <a:srgbClr val="FFC000"/>
                </a:solidFill>
                <a:latin typeface="Constantia"/>
                <a:cs typeface="Constantia"/>
              </a:rPr>
              <a:t>larval</a:t>
            </a:r>
            <a:r>
              <a:rPr sz="3200" spc="-125" dirty="0">
                <a:solidFill>
                  <a:srgbClr val="FFC000"/>
                </a:solidFill>
                <a:latin typeface="Constantia"/>
                <a:cs typeface="Constantia"/>
              </a:rPr>
              <a:t> </a:t>
            </a:r>
            <a:r>
              <a:rPr sz="3200" dirty="0">
                <a:solidFill>
                  <a:srgbClr val="FFC000"/>
                </a:solidFill>
                <a:latin typeface="Constantia"/>
                <a:cs typeface="Constantia"/>
              </a:rPr>
              <a:t>rearing</a:t>
            </a:r>
            <a:r>
              <a:rPr sz="3200" spc="-65" dirty="0">
                <a:solidFill>
                  <a:srgbClr val="FFC000"/>
                </a:solidFill>
                <a:latin typeface="Constantia"/>
                <a:cs typeface="Constantia"/>
              </a:rPr>
              <a:t> </a:t>
            </a:r>
            <a:r>
              <a:rPr sz="3200" dirty="0">
                <a:solidFill>
                  <a:srgbClr val="FFC000"/>
                </a:solidFill>
                <a:latin typeface="Constantia"/>
                <a:cs typeface="Constantia"/>
              </a:rPr>
              <a:t>&amp;</a:t>
            </a:r>
            <a:r>
              <a:rPr sz="3200" spc="-160" dirty="0">
                <a:solidFill>
                  <a:srgbClr val="FFC000"/>
                </a:solidFill>
                <a:latin typeface="Constantia"/>
                <a:cs typeface="Constantia"/>
              </a:rPr>
              <a:t> </a:t>
            </a:r>
            <a:r>
              <a:rPr sz="3200" spc="-20" dirty="0">
                <a:solidFill>
                  <a:srgbClr val="FFC000"/>
                </a:solidFill>
                <a:latin typeface="Constantia"/>
                <a:cs typeface="Constantia"/>
              </a:rPr>
              <a:t>on-</a:t>
            </a:r>
            <a:r>
              <a:rPr sz="3200" spc="-10" dirty="0">
                <a:solidFill>
                  <a:srgbClr val="FFC000"/>
                </a:solidFill>
                <a:latin typeface="Constantia"/>
                <a:cs typeface="Constantia"/>
              </a:rPr>
              <a:t>growing technologies</a:t>
            </a:r>
            <a:r>
              <a:rPr sz="3200" spc="-125" dirty="0">
                <a:solidFill>
                  <a:srgbClr val="FFC000"/>
                </a:solidFill>
                <a:latin typeface="Constantia"/>
                <a:cs typeface="Constantia"/>
              </a:rPr>
              <a:t> </a:t>
            </a:r>
            <a:r>
              <a:rPr sz="3200" dirty="0">
                <a:solidFill>
                  <a:srgbClr val="FFC000"/>
                </a:solidFill>
                <a:latin typeface="Constantia"/>
                <a:cs typeface="Constantia"/>
              </a:rPr>
              <a:t>for</a:t>
            </a:r>
            <a:r>
              <a:rPr sz="3200" spc="-200" dirty="0">
                <a:solidFill>
                  <a:srgbClr val="FFC000"/>
                </a:solidFill>
                <a:latin typeface="Constantia"/>
                <a:cs typeface="Constantia"/>
              </a:rPr>
              <a:t> </a:t>
            </a:r>
            <a:r>
              <a:rPr sz="3200" spc="-10" dirty="0">
                <a:solidFill>
                  <a:srgbClr val="FFC000"/>
                </a:solidFill>
                <a:latin typeface="Constantia"/>
                <a:cs typeface="Constantia"/>
              </a:rPr>
              <a:t>stock</a:t>
            </a:r>
            <a:r>
              <a:rPr sz="3200" spc="-165" dirty="0">
                <a:solidFill>
                  <a:srgbClr val="FFC000"/>
                </a:solidFill>
                <a:latin typeface="Constantia"/>
                <a:cs typeface="Constantia"/>
              </a:rPr>
              <a:t> </a:t>
            </a:r>
            <a:r>
              <a:rPr sz="3200" spc="-25" dirty="0">
                <a:solidFill>
                  <a:srgbClr val="FFC000"/>
                </a:solidFill>
                <a:latin typeface="Constantia"/>
                <a:cs typeface="Constantia"/>
              </a:rPr>
              <a:t>enhancement</a:t>
            </a:r>
            <a:r>
              <a:rPr sz="3200" spc="-120" dirty="0">
                <a:solidFill>
                  <a:srgbClr val="FFC000"/>
                </a:solidFill>
                <a:latin typeface="Constantia"/>
                <a:cs typeface="Constantia"/>
              </a:rPr>
              <a:t> </a:t>
            </a:r>
            <a:r>
              <a:rPr sz="3200" dirty="0">
                <a:solidFill>
                  <a:srgbClr val="FFC000"/>
                </a:solidFill>
                <a:latin typeface="Constantia"/>
                <a:cs typeface="Constantia"/>
              </a:rPr>
              <a:t>and</a:t>
            </a:r>
            <a:r>
              <a:rPr sz="3200" spc="-85" dirty="0">
                <a:solidFill>
                  <a:srgbClr val="FFC000"/>
                </a:solidFill>
                <a:latin typeface="Constantia"/>
                <a:cs typeface="Constantia"/>
              </a:rPr>
              <a:t> </a:t>
            </a:r>
            <a:r>
              <a:rPr sz="3200" spc="-20" dirty="0">
                <a:solidFill>
                  <a:srgbClr val="FFC000"/>
                </a:solidFill>
                <a:latin typeface="Constantia"/>
                <a:cs typeface="Constantia"/>
              </a:rPr>
              <a:t>food </a:t>
            </a:r>
            <a:r>
              <a:rPr sz="3200" spc="-10" dirty="0">
                <a:solidFill>
                  <a:srgbClr val="FFC000"/>
                </a:solidFill>
                <a:latin typeface="Constantia"/>
                <a:cs typeface="Constantia"/>
              </a:rPr>
              <a:t>production</a:t>
            </a:r>
            <a:endParaRPr sz="3200">
              <a:latin typeface="Constantia"/>
              <a:cs typeface="Constantia"/>
            </a:endParaRPr>
          </a:p>
          <a:p>
            <a:pPr marL="299085" marR="988694" indent="-290195">
              <a:lnSpc>
                <a:spcPct val="100000"/>
              </a:lnSpc>
              <a:buClr>
                <a:srgbClr val="DADADA"/>
              </a:buClr>
              <a:buSzPct val="96875"/>
              <a:buFont typeface="Wingdings"/>
              <a:buChar char=""/>
              <a:tabLst>
                <a:tab pos="299085" algn="l"/>
                <a:tab pos="334645" algn="l"/>
              </a:tabLst>
            </a:pPr>
            <a:r>
              <a:rPr sz="3200" spc="-25" dirty="0">
                <a:solidFill>
                  <a:srgbClr val="FFC000"/>
                </a:solidFill>
                <a:latin typeface="Constantia"/>
                <a:cs typeface="Constantia"/>
              </a:rPr>
              <a:t>	Development</a:t>
            </a:r>
            <a:r>
              <a:rPr sz="3200" spc="-130" dirty="0">
                <a:solidFill>
                  <a:srgbClr val="FFC000"/>
                </a:solidFill>
                <a:latin typeface="Constantia"/>
                <a:cs typeface="Constantia"/>
              </a:rPr>
              <a:t> </a:t>
            </a:r>
            <a:r>
              <a:rPr sz="3200" dirty="0">
                <a:solidFill>
                  <a:srgbClr val="FFC000"/>
                </a:solidFill>
                <a:latin typeface="Constantia"/>
                <a:cs typeface="Constantia"/>
              </a:rPr>
              <a:t>of</a:t>
            </a:r>
            <a:r>
              <a:rPr sz="3200" spc="60" dirty="0">
                <a:solidFill>
                  <a:srgbClr val="FFC000"/>
                </a:solidFill>
                <a:latin typeface="Constantia"/>
                <a:cs typeface="Constantia"/>
              </a:rPr>
              <a:t> </a:t>
            </a:r>
            <a:r>
              <a:rPr sz="3200" spc="-30" dirty="0">
                <a:solidFill>
                  <a:srgbClr val="FFC000"/>
                </a:solidFill>
                <a:latin typeface="Constantia"/>
                <a:cs typeface="Constantia"/>
              </a:rPr>
              <a:t>land-</a:t>
            </a:r>
            <a:r>
              <a:rPr sz="3200" dirty="0">
                <a:solidFill>
                  <a:srgbClr val="FFC000"/>
                </a:solidFill>
                <a:latin typeface="Constantia"/>
                <a:cs typeface="Constantia"/>
              </a:rPr>
              <a:t>based</a:t>
            </a:r>
            <a:r>
              <a:rPr sz="3200" spc="-15" dirty="0">
                <a:solidFill>
                  <a:srgbClr val="FFC000"/>
                </a:solidFill>
                <a:latin typeface="Constantia"/>
                <a:cs typeface="Constantia"/>
              </a:rPr>
              <a:t> </a:t>
            </a:r>
            <a:r>
              <a:rPr sz="3200" spc="-10" dirty="0">
                <a:solidFill>
                  <a:srgbClr val="FFC000"/>
                </a:solidFill>
                <a:latin typeface="Constantia"/>
                <a:cs typeface="Constantia"/>
              </a:rPr>
              <a:t>recirculating aquaculture</a:t>
            </a:r>
            <a:r>
              <a:rPr sz="3200" spc="-165" dirty="0">
                <a:solidFill>
                  <a:srgbClr val="FFC000"/>
                </a:solidFill>
                <a:latin typeface="Constantia"/>
                <a:cs typeface="Constantia"/>
              </a:rPr>
              <a:t> </a:t>
            </a:r>
            <a:r>
              <a:rPr sz="3200" spc="-10" dirty="0">
                <a:solidFill>
                  <a:srgbClr val="FFC000"/>
                </a:solidFill>
                <a:latin typeface="Constantia"/>
                <a:cs typeface="Constantia"/>
              </a:rPr>
              <a:t>systems</a:t>
            </a:r>
            <a:r>
              <a:rPr sz="3200" spc="-125" dirty="0">
                <a:solidFill>
                  <a:srgbClr val="FFC000"/>
                </a:solidFill>
                <a:latin typeface="Constantia"/>
                <a:cs typeface="Constantia"/>
              </a:rPr>
              <a:t> </a:t>
            </a:r>
            <a:r>
              <a:rPr sz="3200" dirty="0">
                <a:solidFill>
                  <a:srgbClr val="FFC000"/>
                </a:solidFill>
                <a:latin typeface="Constantia"/>
                <a:cs typeface="Constantia"/>
              </a:rPr>
              <a:t>(RAS)</a:t>
            </a:r>
            <a:r>
              <a:rPr sz="3200" spc="-60" dirty="0">
                <a:solidFill>
                  <a:srgbClr val="FFC000"/>
                </a:solidFill>
                <a:latin typeface="Constantia"/>
                <a:cs typeface="Constantia"/>
              </a:rPr>
              <a:t> </a:t>
            </a:r>
            <a:r>
              <a:rPr sz="3200" dirty="0">
                <a:solidFill>
                  <a:srgbClr val="FFC000"/>
                </a:solidFill>
                <a:latin typeface="Constantia"/>
                <a:cs typeface="Constantia"/>
              </a:rPr>
              <a:t>&amp;</a:t>
            </a:r>
            <a:r>
              <a:rPr sz="3200" spc="-65" dirty="0">
                <a:solidFill>
                  <a:srgbClr val="FFC000"/>
                </a:solidFill>
                <a:latin typeface="Constantia"/>
                <a:cs typeface="Constantia"/>
              </a:rPr>
              <a:t> </a:t>
            </a:r>
            <a:r>
              <a:rPr sz="3200" spc="-10" dirty="0">
                <a:solidFill>
                  <a:srgbClr val="FFC000"/>
                </a:solidFill>
                <a:latin typeface="Constantia"/>
                <a:cs typeface="Constantia"/>
              </a:rPr>
              <a:t>integrated aquaculture</a:t>
            </a:r>
            <a:r>
              <a:rPr sz="3200" spc="-190" dirty="0">
                <a:solidFill>
                  <a:srgbClr val="FFC000"/>
                </a:solidFill>
                <a:latin typeface="Constantia"/>
                <a:cs typeface="Constantia"/>
              </a:rPr>
              <a:t> </a:t>
            </a:r>
            <a:r>
              <a:rPr sz="3200" spc="-10" dirty="0">
                <a:solidFill>
                  <a:srgbClr val="FFC000"/>
                </a:solidFill>
                <a:latin typeface="Constantia"/>
                <a:cs typeface="Constantia"/>
              </a:rPr>
              <a:t>systems</a:t>
            </a:r>
            <a:r>
              <a:rPr sz="3200" spc="-165" dirty="0">
                <a:solidFill>
                  <a:srgbClr val="FFC000"/>
                </a:solidFill>
                <a:latin typeface="Constantia"/>
                <a:cs typeface="Constantia"/>
              </a:rPr>
              <a:t> </a:t>
            </a:r>
            <a:r>
              <a:rPr sz="3200" spc="-10" dirty="0">
                <a:solidFill>
                  <a:srgbClr val="FFC000"/>
                </a:solidFill>
                <a:latin typeface="Constantia"/>
                <a:cs typeface="Constantia"/>
              </a:rPr>
              <a:t>(IAS)</a:t>
            </a:r>
            <a:endParaRPr sz="3200">
              <a:latin typeface="Constantia"/>
              <a:cs typeface="Constant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71800" y="2039785"/>
              <a:ext cx="1603375" cy="246379"/>
            </a:xfrm>
            <a:custGeom>
              <a:avLst/>
              <a:gdLst/>
              <a:ahLst/>
              <a:cxnLst/>
              <a:rect l="l" t="t" r="r" b="b"/>
              <a:pathLst>
                <a:path w="1603375" h="246380">
                  <a:moveTo>
                    <a:pt x="1603324" y="0"/>
                  </a:moveTo>
                  <a:lnTo>
                    <a:pt x="0" y="0"/>
                  </a:lnTo>
                  <a:lnTo>
                    <a:pt x="0" y="246214"/>
                  </a:lnTo>
                  <a:lnTo>
                    <a:pt x="1603324" y="246214"/>
                  </a:lnTo>
                  <a:lnTo>
                    <a:pt x="1603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050539" y="2066702"/>
            <a:ext cx="143065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latin typeface="Times New Roman"/>
                <a:cs typeface="Times New Roman"/>
              </a:rPr>
              <a:t>Freshwater</a:t>
            </a:r>
            <a:r>
              <a:rPr sz="1000" spc="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Times New Roman"/>
                <a:cs typeface="Times New Roman"/>
              </a:rPr>
              <a:t>Fish </a:t>
            </a:r>
            <a:r>
              <a:rPr sz="1000" spc="-10" dirty="0">
                <a:latin typeface="Times New Roman"/>
                <a:cs typeface="Times New Roman"/>
              </a:rPr>
              <a:t>Production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4158" y="1963585"/>
            <a:ext cx="1480185" cy="246379"/>
          </a:xfrm>
          <a:custGeom>
            <a:avLst/>
            <a:gdLst/>
            <a:ahLst/>
            <a:cxnLst/>
            <a:rect l="l" t="t" r="r" b="b"/>
            <a:pathLst>
              <a:path w="1480185" h="246380">
                <a:moveTo>
                  <a:pt x="1479892" y="0"/>
                </a:moveTo>
                <a:lnTo>
                  <a:pt x="0" y="0"/>
                </a:lnTo>
                <a:lnTo>
                  <a:pt x="0" y="246214"/>
                </a:lnTo>
                <a:lnTo>
                  <a:pt x="1479892" y="246214"/>
                </a:lnTo>
                <a:lnTo>
                  <a:pt x="14798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42904" y="1990502"/>
            <a:ext cx="130873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Times New Roman"/>
                <a:cs typeface="Times New Roman"/>
              </a:rPr>
              <a:t>Red</a:t>
            </a:r>
            <a:r>
              <a:rPr sz="1000" spc="1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Times New Roman"/>
                <a:cs typeface="Times New Roman"/>
              </a:rPr>
              <a:t>Tide</a:t>
            </a:r>
            <a:r>
              <a:rPr sz="1000" spc="-4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Mesocosm</a:t>
            </a:r>
            <a:r>
              <a:rPr sz="1000" spc="45" dirty="0">
                <a:latin typeface="Times New Roman"/>
                <a:cs typeface="Times New Roman"/>
              </a:rPr>
              <a:t> </a:t>
            </a:r>
            <a:r>
              <a:rPr sz="1000" spc="-25" dirty="0">
                <a:latin typeface="Times New Roman"/>
                <a:cs typeface="Times New Roman"/>
              </a:rPr>
              <a:t>Lab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62200" y="2876486"/>
            <a:ext cx="757555" cy="400685"/>
          </a:xfrm>
          <a:custGeom>
            <a:avLst/>
            <a:gdLst/>
            <a:ahLst/>
            <a:cxnLst/>
            <a:rect l="l" t="t" r="r" b="b"/>
            <a:pathLst>
              <a:path w="757555" h="400685">
                <a:moveTo>
                  <a:pt x="756932" y="0"/>
                </a:moveTo>
                <a:lnTo>
                  <a:pt x="0" y="0"/>
                </a:lnTo>
                <a:lnTo>
                  <a:pt x="0" y="400113"/>
                </a:lnTo>
                <a:lnTo>
                  <a:pt x="756932" y="400113"/>
                </a:lnTo>
                <a:lnTo>
                  <a:pt x="7569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440939" y="2903414"/>
            <a:ext cx="59245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6680" marR="5080" indent="-94615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latin typeface="Times New Roman"/>
                <a:cs typeface="Times New Roman"/>
              </a:rPr>
              <a:t>Freshwater </a:t>
            </a:r>
            <a:r>
              <a:rPr sz="1000" spc="-20" dirty="0">
                <a:latin typeface="Times New Roman"/>
                <a:cs typeface="Times New Roman"/>
              </a:rPr>
              <a:t>Fish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0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19200" y="3257486"/>
            <a:ext cx="1355090" cy="400685"/>
          </a:xfrm>
          <a:custGeom>
            <a:avLst/>
            <a:gdLst/>
            <a:ahLst/>
            <a:cxnLst/>
            <a:rect l="l" t="t" r="r" b="b"/>
            <a:pathLst>
              <a:path w="1355089" h="400685">
                <a:moveTo>
                  <a:pt x="1354861" y="0"/>
                </a:moveTo>
                <a:lnTo>
                  <a:pt x="0" y="0"/>
                </a:lnTo>
                <a:lnTo>
                  <a:pt x="0" y="400113"/>
                </a:lnTo>
                <a:lnTo>
                  <a:pt x="1354861" y="400113"/>
                </a:lnTo>
                <a:lnTo>
                  <a:pt x="13548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97939" y="3284414"/>
            <a:ext cx="118999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Times New Roman"/>
                <a:cs typeface="Times New Roman"/>
              </a:rPr>
              <a:t>Microbiome</a:t>
            </a:r>
            <a:r>
              <a:rPr sz="1000" spc="-35" dirty="0">
                <a:latin typeface="Times New Roman"/>
                <a:cs typeface="Times New Roman"/>
              </a:rPr>
              <a:t> </a:t>
            </a:r>
            <a:r>
              <a:rPr sz="1000" spc="-25" dirty="0">
                <a:latin typeface="Times New Roman"/>
                <a:cs typeface="Times New Roman"/>
              </a:rPr>
              <a:t>Lab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latin typeface="Times New Roman"/>
                <a:cs typeface="Times New Roman"/>
              </a:rPr>
              <a:t>&amp; Fingerling</a:t>
            </a:r>
            <a:r>
              <a:rPr sz="1000" spc="-5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Hatchery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2" name="object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5800" y="2877985"/>
            <a:ext cx="577850" cy="246379"/>
          </a:xfrm>
          <a:custGeom>
            <a:avLst/>
            <a:gdLst/>
            <a:ahLst/>
            <a:cxnLst/>
            <a:rect l="l" t="t" r="r" b="b"/>
            <a:pathLst>
              <a:path w="577850" h="246380">
                <a:moveTo>
                  <a:pt x="577405" y="0"/>
                </a:moveTo>
                <a:lnTo>
                  <a:pt x="0" y="0"/>
                </a:lnTo>
                <a:lnTo>
                  <a:pt x="0" y="246214"/>
                </a:lnTo>
                <a:lnTo>
                  <a:pt x="577405" y="246214"/>
                </a:lnTo>
                <a:lnTo>
                  <a:pt x="5774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64540" y="2904902"/>
            <a:ext cx="417830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latin typeface="Times New Roman"/>
                <a:cs typeface="Times New Roman"/>
              </a:rPr>
              <a:t>Storage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4" name="object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419286"/>
            <a:ext cx="774065" cy="400685"/>
          </a:xfrm>
          <a:custGeom>
            <a:avLst/>
            <a:gdLst/>
            <a:ahLst/>
            <a:cxnLst/>
            <a:rect l="l" t="t" r="r" b="b"/>
            <a:pathLst>
              <a:path w="774065" h="400685">
                <a:moveTo>
                  <a:pt x="773709" y="0"/>
                </a:moveTo>
                <a:lnTo>
                  <a:pt x="0" y="0"/>
                </a:lnTo>
                <a:lnTo>
                  <a:pt x="0" y="400113"/>
                </a:lnTo>
                <a:lnTo>
                  <a:pt x="773709" y="400113"/>
                </a:lnTo>
                <a:lnTo>
                  <a:pt x="7737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540" y="2446214"/>
            <a:ext cx="6902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latin typeface="Times New Roman"/>
                <a:cs typeface="Times New Roman"/>
              </a:rPr>
              <a:t>Maintenance </a:t>
            </a:r>
            <a:r>
              <a:rPr sz="1000" dirty="0">
                <a:latin typeface="Times New Roman"/>
                <a:cs typeface="Times New Roman"/>
              </a:rPr>
              <a:t>&amp; </a:t>
            </a:r>
            <a:r>
              <a:rPr sz="1000" spc="-20" dirty="0">
                <a:latin typeface="Times New Roman"/>
                <a:cs typeface="Times New Roman"/>
              </a:rPr>
              <a:t>Shop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6" name="object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81600" y="2114486"/>
            <a:ext cx="914400" cy="400685"/>
          </a:xfrm>
          <a:custGeom>
            <a:avLst/>
            <a:gdLst/>
            <a:ahLst/>
            <a:cxnLst/>
            <a:rect l="l" t="t" r="r" b="b"/>
            <a:pathLst>
              <a:path w="914400" h="400685">
                <a:moveTo>
                  <a:pt x="914400" y="0"/>
                </a:moveTo>
                <a:lnTo>
                  <a:pt x="0" y="0"/>
                </a:lnTo>
                <a:lnTo>
                  <a:pt x="0" y="400113"/>
                </a:lnTo>
                <a:lnTo>
                  <a:pt x="914400" y="400113"/>
                </a:lnTo>
                <a:lnTo>
                  <a:pt x="9144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60340" y="2141414"/>
            <a:ext cx="61277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Times New Roman"/>
                <a:cs typeface="Times New Roman"/>
              </a:rPr>
              <a:t>Coral</a:t>
            </a:r>
            <a:r>
              <a:rPr sz="1000" spc="-35" dirty="0">
                <a:latin typeface="Times New Roman"/>
                <a:cs typeface="Times New Roman"/>
              </a:rPr>
              <a:t> </a:t>
            </a:r>
            <a:r>
              <a:rPr sz="1000" spc="-20" dirty="0">
                <a:latin typeface="Times New Roman"/>
                <a:cs typeface="Times New Roman"/>
              </a:rPr>
              <a:t>Gene Bank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8" name="object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33800" y="2800286"/>
            <a:ext cx="776605" cy="400685"/>
          </a:xfrm>
          <a:custGeom>
            <a:avLst/>
            <a:gdLst/>
            <a:ahLst/>
            <a:cxnLst/>
            <a:rect l="l" t="t" r="r" b="b"/>
            <a:pathLst>
              <a:path w="776604" h="400685">
                <a:moveTo>
                  <a:pt x="776173" y="0"/>
                </a:moveTo>
                <a:lnTo>
                  <a:pt x="0" y="0"/>
                </a:lnTo>
                <a:lnTo>
                  <a:pt x="0" y="400113"/>
                </a:lnTo>
                <a:lnTo>
                  <a:pt x="776173" y="400113"/>
                </a:lnTo>
                <a:lnTo>
                  <a:pt x="7761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2540" y="2827214"/>
            <a:ext cx="60452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latin typeface="Times New Roman"/>
                <a:cs typeface="Times New Roman"/>
              </a:rPr>
              <a:t>Marine Broodstock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0" name="object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0" y="2416314"/>
            <a:ext cx="592455" cy="708025"/>
          </a:xfrm>
          <a:custGeom>
            <a:avLst/>
            <a:gdLst/>
            <a:ahLst/>
            <a:cxnLst/>
            <a:rect l="l" t="t" r="r" b="b"/>
            <a:pathLst>
              <a:path w="592454" h="708025">
                <a:moveTo>
                  <a:pt x="591832" y="0"/>
                </a:moveTo>
                <a:lnTo>
                  <a:pt x="0" y="0"/>
                </a:lnTo>
                <a:lnTo>
                  <a:pt x="0" y="707885"/>
                </a:lnTo>
                <a:lnTo>
                  <a:pt x="591832" y="707885"/>
                </a:lnTo>
                <a:lnTo>
                  <a:pt x="5918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650740" y="2443238"/>
            <a:ext cx="43688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latin typeface="Times New Roman"/>
                <a:cs typeface="Times New Roman"/>
              </a:rPr>
              <a:t>Larval Rearing </a:t>
            </a:r>
            <a:r>
              <a:rPr sz="1000" dirty="0">
                <a:latin typeface="Times New Roman"/>
                <a:cs typeface="Times New Roman"/>
              </a:rPr>
              <a:t>&amp; </a:t>
            </a:r>
            <a:r>
              <a:rPr sz="1000" spc="-20" dirty="0">
                <a:latin typeface="Times New Roman"/>
                <a:cs typeface="Times New Roman"/>
              </a:rPr>
              <a:t>Live </a:t>
            </a:r>
            <a:r>
              <a:rPr sz="1000" spc="-10" dirty="0">
                <a:latin typeface="Times New Roman"/>
                <a:cs typeface="Times New Roman"/>
              </a:rPr>
              <a:t>Feeds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2" name="object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191000" y="3865600"/>
            <a:ext cx="794385" cy="5543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90805" marR="97155">
              <a:lnSpc>
                <a:spcPct val="100000"/>
              </a:lnSpc>
              <a:spcBef>
                <a:spcPts val="320"/>
              </a:spcBef>
            </a:pPr>
            <a:r>
              <a:rPr sz="1000" spc="-10" dirty="0">
                <a:latin typeface="Times New Roman"/>
                <a:cs typeface="Times New Roman"/>
              </a:rPr>
              <a:t>Marine Wastewater Filtration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3" name="object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69940" y="3666833"/>
            <a:ext cx="87185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Times New Roman"/>
                <a:cs typeface="Times New Roman"/>
              </a:rPr>
              <a:t>Marine</a:t>
            </a:r>
            <a:r>
              <a:rPr sz="1000" spc="-4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Growout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xfrm>
            <a:off x="779115" y="98805"/>
            <a:ext cx="47948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D3F0FF"/>
                </a:solidFill>
                <a:latin typeface="Arial"/>
                <a:cs typeface="Arial"/>
              </a:rPr>
              <a:t>INFRASTRUCTURE: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dirty="0">
                <a:solidFill>
                  <a:srgbClr val="D3F0FF"/>
                </a:solidFill>
                <a:latin typeface="Arial"/>
                <a:cs typeface="Arial"/>
              </a:rPr>
              <a:t>Mote</a:t>
            </a:r>
            <a:r>
              <a:rPr sz="2400" spc="-170" dirty="0">
                <a:solidFill>
                  <a:srgbClr val="D3F0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D3F0FF"/>
                </a:solidFill>
                <a:latin typeface="Arial"/>
                <a:cs typeface="Arial"/>
              </a:rPr>
              <a:t>Aquaculture</a:t>
            </a:r>
            <a:r>
              <a:rPr sz="2400" spc="-45" dirty="0">
                <a:solidFill>
                  <a:srgbClr val="D3F0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D3F0FF"/>
                </a:solidFill>
                <a:latin typeface="Arial"/>
                <a:cs typeface="Arial"/>
              </a:rPr>
              <a:t>Research</a:t>
            </a:r>
            <a:r>
              <a:rPr sz="2400" spc="-114" dirty="0">
                <a:solidFill>
                  <a:srgbClr val="D3F0FF"/>
                </a:solidFill>
                <a:latin typeface="Arial"/>
                <a:cs typeface="Arial"/>
              </a:rPr>
              <a:t> </a:t>
            </a:r>
            <a:r>
              <a:rPr sz="2400" spc="-20" dirty="0">
                <a:solidFill>
                  <a:srgbClr val="D3F0FF"/>
                </a:solidFill>
                <a:latin typeface="Arial"/>
                <a:cs typeface="Arial"/>
              </a:rPr>
              <a:t>Park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01513" y="833374"/>
            <a:ext cx="4351020" cy="939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795020">
              <a:lnSpc>
                <a:spcPct val="100000"/>
              </a:lnSpc>
              <a:spcBef>
                <a:spcPts val="90"/>
              </a:spcBef>
              <a:tabLst>
                <a:tab pos="3797935" algn="l"/>
              </a:tabLst>
            </a:pPr>
            <a:r>
              <a:rPr sz="2000" b="1" dirty="0">
                <a:solidFill>
                  <a:srgbClr val="D3F0FF"/>
                </a:solidFill>
                <a:latin typeface="Arial"/>
                <a:cs typeface="Arial"/>
              </a:rPr>
              <a:t>Property:</a:t>
            </a:r>
            <a:r>
              <a:rPr sz="2000" b="1" spc="-35" dirty="0">
                <a:solidFill>
                  <a:srgbClr val="D3F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D3F0FF"/>
                </a:solidFill>
                <a:latin typeface="Arial"/>
                <a:cs typeface="Arial"/>
              </a:rPr>
              <a:t>100</a:t>
            </a:r>
            <a:r>
              <a:rPr sz="2000" b="1" spc="-65" dirty="0">
                <a:solidFill>
                  <a:srgbClr val="D3F0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D3F0FF"/>
                </a:solidFill>
                <a:latin typeface="Arial"/>
                <a:cs typeface="Arial"/>
              </a:rPr>
              <a:t>hectares </a:t>
            </a:r>
            <a:r>
              <a:rPr sz="2000" b="1" dirty="0">
                <a:solidFill>
                  <a:srgbClr val="D3F0FF"/>
                </a:solidFill>
                <a:latin typeface="Arial"/>
                <a:cs typeface="Arial"/>
              </a:rPr>
              <a:t>Covered</a:t>
            </a:r>
            <a:r>
              <a:rPr sz="2000" b="1" spc="-80" dirty="0">
                <a:solidFill>
                  <a:srgbClr val="D3F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D3F0FF"/>
                </a:solidFill>
                <a:latin typeface="Arial"/>
                <a:cs typeface="Arial"/>
              </a:rPr>
              <a:t>Infrastructure:</a:t>
            </a:r>
            <a:r>
              <a:rPr sz="2000" b="1" spc="-100" dirty="0">
                <a:solidFill>
                  <a:srgbClr val="D3F0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D3F0FF"/>
                </a:solidFill>
                <a:latin typeface="Arial"/>
                <a:cs typeface="Arial"/>
              </a:rPr>
              <a:t>&gt;125K</a:t>
            </a:r>
            <a:r>
              <a:rPr sz="2000" b="1" dirty="0">
                <a:solidFill>
                  <a:srgbClr val="D3F0FF"/>
                </a:solidFill>
                <a:latin typeface="Arial"/>
                <a:cs typeface="Arial"/>
              </a:rPr>
              <a:t>	sq </a:t>
            </a:r>
            <a:r>
              <a:rPr sz="2000" b="1" spc="-25" dirty="0">
                <a:solidFill>
                  <a:srgbClr val="D3F0FF"/>
                </a:solidFill>
                <a:latin typeface="Arial"/>
                <a:cs typeface="Arial"/>
              </a:rPr>
              <a:t>ft</a:t>
            </a:r>
            <a:endParaRPr sz="2000">
              <a:latin typeface="Arial"/>
              <a:cs typeface="Arial"/>
            </a:endParaRPr>
          </a:p>
          <a:p>
            <a:pPr marL="515620">
              <a:lnSpc>
                <a:spcPct val="100000"/>
              </a:lnSpc>
            </a:pPr>
            <a:r>
              <a:rPr sz="2000" b="1" spc="-10" dirty="0">
                <a:solidFill>
                  <a:srgbClr val="D3F0FF"/>
                </a:solidFill>
                <a:latin typeface="Arial"/>
                <a:cs typeface="Arial"/>
              </a:rPr>
              <a:t>Zero-</a:t>
            </a:r>
            <a:r>
              <a:rPr sz="2000" b="1" dirty="0">
                <a:solidFill>
                  <a:srgbClr val="D3F0FF"/>
                </a:solidFill>
                <a:latin typeface="Arial"/>
                <a:cs typeface="Arial"/>
              </a:rPr>
              <a:t>discharge</a:t>
            </a:r>
            <a:r>
              <a:rPr sz="2000" b="1" spc="-35" dirty="0">
                <a:solidFill>
                  <a:srgbClr val="D3F0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D3F0FF"/>
                </a:solidFill>
                <a:latin typeface="Arial"/>
                <a:cs typeface="Arial"/>
              </a:rPr>
              <a:t>Marine</a:t>
            </a:r>
            <a:r>
              <a:rPr sz="2000" b="1" spc="-95" dirty="0">
                <a:solidFill>
                  <a:srgbClr val="D3F0FF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D3F0FF"/>
                </a:solidFill>
                <a:latin typeface="Arial"/>
                <a:cs typeface="Arial"/>
              </a:rPr>
              <a:t>RAS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81600" y="3865600"/>
            <a:ext cx="916305" cy="5543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90805" marR="113030">
              <a:lnSpc>
                <a:spcPct val="100000"/>
              </a:lnSpc>
              <a:spcBef>
                <a:spcPts val="320"/>
              </a:spcBef>
            </a:pPr>
            <a:r>
              <a:rPr sz="1000" spc="-10" dirty="0">
                <a:latin typeface="Times New Roman"/>
                <a:cs typeface="Times New Roman"/>
              </a:rPr>
              <a:t>Stock Enhancement Research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7" name="object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41340" y="4649470"/>
            <a:ext cx="6464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550" marR="5080" indent="-70485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Tahoma"/>
                <a:cs typeface="Tahoma"/>
              </a:rPr>
              <a:t>Snook </a:t>
            </a:r>
            <a:r>
              <a:rPr sz="1800" spc="-20" dirty="0">
                <a:solidFill>
                  <a:srgbClr val="FFFFFF"/>
                </a:solidFill>
                <a:latin typeface="Tahoma"/>
                <a:cs typeface="Tahoma"/>
              </a:rPr>
              <a:t>Pond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28" name="object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07824" y="3258985"/>
            <a:ext cx="1202690" cy="246379"/>
          </a:xfrm>
          <a:custGeom>
            <a:avLst/>
            <a:gdLst/>
            <a:ahLst/>
            <a:cxnLst/>
            <a:rect l="l" t="t" r="r" b="b"/>
            <a:pathLst>
              <a:path w="1202690" h="246379">
                <a:moveTo>
                  <a:pt x="1202575" y="0"/>
                </a:moveTo>
                <a:lnTo>
                  <a:pt x="0" y="0"/>
                </a:lnTo>
                <a:lnTo>
                  <a:pt x="0" y="246214"/>
                </a:lnTo>
                <a:lnTo>
                  <a:pt x="1202575" y="246214"/>
                </a:lnTo>
                <a:lnTo>
                  <a:pt x="12025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886566" y="3285902"/>
            <a:ext cx="1035685" cy="17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Times New Roman"/>
                <a:cs typeface="Times New Roman"/>
              </a:rPr>
              <a:t>Marine</a:t>
            </a:r>
            <a:r>
              <a:rPr sz="1000" spc="-4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Aquaponics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0" name="object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81600" y="2827337"/>
            <a:ext cx="609600" cy="525780"/>
          </a:xfrm>
          <a:custGeom>
            <a:avLst/>
            <a:gdLst/>
            <a:ahLst/>
            <a:cxnLst/>
            <a:rect l="l" t="t" r="r" b="b"/>
            <a:pathLst>
              <a:path w="609600" h="525779">
                <a:moveTo>
                  <a:pt x="609600" y="0"/>
                </a:moveTo>
                <a:lnTo>
                  <a:pt x="0" y="0"/>
                </a:lnTo>
                <a:lnTo>
                  <a:pt x="0" y="525462"/>
                </a:lnTo>
                <a:lnTo>
                  <a:pt x="609600" y="525462"/>
                </a:lnTo>
                <a:lnTo>
                  <a:pt x="6096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72716" y="2819582"/>
            <a:ext cx="618490" cy="533400"/>
          </a:xfrm>
          <a:prstGeom prst="rect">
            <a:avLst/>
          </a:prstGeom>
          <a:ln w="25400">
            <a:solidFill>
              <a:srgbClr val="978749"/>
            </a:solidFill>
          </a:ln>
        </p:spPr>
        <p:txBody>
          <a:bodyPr vert="horz" wrap="square" lIns="0" tIns="128270" rIns="0" bIns="0" rtlCol="0">
            <a:spAutoFit/>
          </a:bodyPr>
          <a:lstStyle/>
          <a:p>
            <a:pPr marL="99695" marR="116839">
              <a:lnSpc>
                <a:spcPct val="100000"/>
              </a:lnSpc>
              <a:spcBef>
                <a:spcPts val="1010"/>
              </a:spcBef>
            </a:pPr>
            <a:r>
              <a:rPr sz="900" spc="-10" dirty="0">
                <a:latin typeface="Times New Roman"/>
                <a:cs typeface="Times New Roman"/>
              </a:rPr>
              <a:t>Wetland Plants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32" name="object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24600" y="4114800"/>
            <a:ext cx="1420495" cy="4006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90805" marR="238760">
              <a:lnSpc>
                <a:spcPct val="100000"/>
              </a:lnSpc>
              <a:spcBef>
                <a:spcPts val="320"/>
              </a:spcBef>
            </a:pPr>
            <a:r>
              <a:rPr sz="1000" dirty="0">
                <a:latin typeface="Times New Roman"/>
                <a:cs typeface="Times New Roman"/>
              </a:rPr>
              <a:t>Brackish</a:t>
            </a:r>
            <a:r>
              <a:rPr sz="1000" spc="-40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Wastewater Filtration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3" name="object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714045" y="752119"/>
            <a:ext cx="794385" cy="5543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0640" rIns="0" bIns="0" rtlCol="0">
            <a:spAutoFit/>
          </a:bodyPr>
          <a:lstStyle/>
          <a:p>
            <a:pPr marL="91440" marR="97155">
              <a:lnSpc>
                <a:spcPct val="100000"/>
              </a:lnSpc>
              <a:spcBef>
                <a:spcPts val="320"/>
              </a:spcBef>
            </a:pPr>
            <a:r>
              <a:rPr sz="1000" spc="-10" dirty="0">
                <a:latin typeface="Times New Roman"/>
                <a:cs typeface="Times New Roman"/>
              </a:rPr>
              <a:t>Fresh Wastewater Filtration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206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89004" y="743076"/>
            <a:ext cx="6860540" cy="1365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634365" marR="5080" indent="-622300">
              <a:lnSpc>
                <a:spcPct val="100000"/>
              </a:lnSpc>
              <a:spcBef>
                <a:spcPts val="90"/>
              </a:spcBef>
            </a:pPr>
            <a:r>
              <a:rPr sz="4400" spc="-35" dirty="0">
                <a:solidFill>
                  <a:srgbClr val="69676D"/>
                </a:solidFill>
              </a:rPr>
              <a:t>Commercial-</a:t>
            </a:r>
            <a:r>
              <a:rPr sz="4400" dirty="0">
                <a:solidFill>
                  <a:srgbClr val="69676D"/>
                </a:solidFill>
              </a:rPr>
              <a:t>Scale</a:t>
            </a:r>
            <a:r>
              <a:rPr sz="4400" spc="-55" dirty="0">
                <a:solidFill>
                  <a:srgbClr val="69676D"/>
                </a:solidFill>
              </a:rPr>
              <a:t> </a:t>
            </a:r>
            <a:r>
              <a:rPr sz="4400" dirty="0">
                <a:solidFill>
                  <a:srgbClr val="69676D"/>
                </a:solidFill>
              </a:rPr>
              <a:t>Indoor</a:t>
            </a:r>
            <a:r>
              <a:rPr sz="4400" spc="-10" dirty="0">
                <a:solidFill>
                  <a:srgbClr val="69676D"/>
                </a:solidFill>
              </a:rPr>
              <a:t> </a:t>
            </a:r>
            <a:r>
              <a:rPr sz="4400" spc="-25" dirty="0">
                <a:solidFill>
                  <a:srgbClr val="69676D"/>
                </a:solidFill>
              </a:rPr>
              <a:t>RAS </a:t>
            </a:r>
            <a:r>
              <a:rPr sz="4400" dirty="0">
                <a:solidFill>
                  <a:srgbClr val="69676D"/>
                </a:solidFill>
              </a:rPr>
              <a:t>for</a:t>
            </a:r>
            <a:r>
              <a:rPr sz="4400" spc="-125" dirty="0">
                <a:solidFill>
                  <a:srgbClr val="69676D"/>
                </a:solidFill>
              </a:rPr>
              <a:t> </a:t>
            </a:r>
            <a:r>
              <a:rPr sz="4400" dirty="0">
                <a:solidFill>
                  <a:srgbClr val="69676D"/>
                </a:solidFill>
              </a:rPr>
              <a:t>all</a:t>
            </a:r>
            <a:r>
              <a:rPr sz="4400" spc="-114" dirty="0">
                <a:solidFill>
                  <a:srgbClr val="69676D"/>
                </a:solidFill>
              </a:rPr>
              <a:t> </a:t>
            </a:r>
            <a:r>
              <a:rPr sz="4400" spc="-10" dirty="0">
                <a:solidFill>
                  <a:srgbClr val="69676D"/>
                </a:solidFill>
              </a:rPr>
              <a:t>production</a:t>
            </a:r>
            <a:r>
              <a:rPr sz="4400" spc="-75" dirty="0">
                <a:solidFill>
                  <a:srgbClr val="69676D"/>
                </a:solidFill>
              </a:rPr>
              <a:t> </a:t>
            </a:r>
            <a:r>
              <a:rPr sz="4400" spc="-10" dirty="0">
                <a:solidFill>
                  <a:srgbClr val="69676D"/>
                </a:solidFill>
              </a:rPr>
              <a:t>stages</a:t>
            </a:r>
            <a:endParaRPr sz="4400"/>
          </a:p>
        </p:txBody>
      </p:sp>
      <p:grpSp>
        <p:nvGrpSp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2778125"/>
            <a:ext cx="9144000" cy="4079875"/>
            <a:chOff x="0" y="2778125"/>
            <a:chExt cx="9144000" cy="40798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781300"/>
              <a:ext cx="3481387" cy="22478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9000" y="2778125"/>
              <a:ext cx="2666999" cy="22510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01875" y="4991100"/>
              <a:ext cx="2209799" cy="18668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4991100"/>
              <a:ext cx="2438399" cy="186689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16613" y="2781300"/>
              <a:ext cx="3227386" cy="22478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22987" y="4991100"/>
              <a:ext cx="3021012" cy="18668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62400" y="5002212"/>
              <a:ext cx="2722562" cy="185578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90029" y="2732023"/>
            <a:ext cx="25869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2295" marR="5080" indent="-57023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Large-</a:t>
            </a:r>
            <a:r>
              <a:rPr sz="1800" b="1" dirty="0">
                <a:latin typeface="Arial"/>
                <a:cs typeface="Arial"/>
              </a:rPr>
              <a:t>scale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Freshwater </a:t>
            </a:r>
            <a:r>
              <a:rPr sz="1800" b="1" dirty="0">
                <a:latin typeface="Arial"/>
                <a:cs typeface="Arial"/>
              </a:rPr>
              <a:t>Fish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Growout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33634" y="2784373"/>
            <a:ext cx="17722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Marine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Growout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098273" y="2784373"/>
            <a:ext cx="21005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Marine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Broodstock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206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7500" rIns="0" bIns="0" rtlCol="0">
            <a:spAutoFit/>
          </a:bodyPr>
          <a:lstStyle/>
          <a:p>
            <a:pPr marL="4011295" marR="5080" indent="-364871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69676D"/>
                </a:solidFill>
              </a:rPr>
              <a:t>Broodstock</a:t>
            </a:r>
            <a:r>
              <a:rPr spc="-135" dirty="0">
                <a:solidFill>
                  <a:srgbClr val="69676D"/>
                </a:solidFill>
              </a:rPr>
              <a:t> </a:t>
            </a:r>
            <a:r>
              <a:rPr dirty="0">
                <a:solidFill>
                  <a:srgbClr val="69676D"/>
                </a:solidFill>
              </a:rPr>
              <a:t>(Group)</a:t>
            </a:r>
            <a:r>
              <a:rPr spc="-135" dirty="0">
                <a:solidFill>
                  <a:srgbClr val="69676D"/>
                </a:solidFill>
              </a:rPr>
              <a:t> </a:t>
            </a:r>
            <a:r>
              <a:rPr spc="-10" dirty="0">
                <a:solidFill>
                  <a:srgbClr val="69676D"/>
                </a:solidFill>
              </a:rPr>
              <a:t>Maturation</a:t>
            </a:r>
            <a:r>
              <a:rPr spc="-140" dirty="0">
                <a:solidFill>
                  <a:srgbClr val="69676D"/>
                </a:solidFill>
              </a:rPr>
              <a:t> </a:t>
            </a:r>
            <a:r>
              <a:rPr dirty="0">
                <a:solidFill>
                  <a:srgbClr val="69676D"/>
                </a:solidFill>
              </a:rPr>
              <a:t>&amp;</a:t>
            </a:r>
            <a:r>
              <a:rPr spc="-105" dirty="0">
                <a:solidFill>
                  <a:srgbClr val="69676D"/>
                </a:solidFill>
              </a:rPr>
              <a:t> </a:t>
            </a:r>
            <a:r>
              <a:rPr spc="-10" dirty="0">
                <a:solidFill>
                  <a:srgbClr val="69676D"/>
                </a:solidFill>
              </a:rPr>
              <a:t>Spawning Tanks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9539" y="5504179"/>
            <a:ext cx="3014980" cy="1342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2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7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independent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systems: </a:t>
            </a:r>
            <a:r>
              <a:rPr sz="2400" dirty="0">
                <a:latin typeface="Calibri"/>
                <a:cs typeface="Calibri"/>
              </a:rPr>
              <a:t>three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44.5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</a:t>
            </a:r>
            <a:r>
              <a:rPr sz="2400" baseline="24305" dirty="0">
                <a:latin typeface="Calibri"/>
                <a:cs typeface="Calibri"/>
              </a:rPr>
              <a:t>3</a:t>
            </a:r>
            <a:r>
              <a:rPr sz="2400" spc="232" baseline="2430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tanks </a:t>
            </a:r>
            <a:r>
              <a:rPr sz="2400" dirty="0">
                <a:latin typeface="Calibri"/>
                <a:cs typeface="Calibri"/>
              </a:rPr>
              <a:t>four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25-m</a:t>
            </a:r>
            <a:r>
              <a:rPr sz="2400" baseline="24305" dirty="0">
                <a:latin typeface="Calibri"/>
                <a:cs typeface="Calibri"/>
              </a:rPr>
              <a:t>3</a:t>
            </a:r>
            <a:r>
              <a:rPr sz="2400" spc="165" baseline="2430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tanks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" y="1539307"/>
            <a:ext cx="3276599" cy="4099492"/>
          </a:xfrm>
          <a:prstGeom prst="rect">
            <a:avLst/>
          </a:prstGeom>
        </p:spPr>
      </p:pic>
      <p:grpSp>
        <p:nvGrp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886200" y="1511808"/>
            <a:ext cx="5243830" cy="5286375"/>
            <a:chOff x="3886200" y="1511808"/>
            <a:chExt cx="5243830" cy="528637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86200" y="4855429"/>
              <a:ext cx="2571673" cy="192636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4086" y="4851354"/>
              <a:ext cx="2595445" cy="194665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66615" y="1511808"/>
              <a:ext cx="4840223" cy="33375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87502" rIns="0" bIns="0" rtlCol="0">
            <a:spAutoFit/>
          </a:bodyPr>
          <a:lstStyle/>
          <a:p>
            <a:pPr marL="2846705">
              <a:lnSpc>
                <a:spcPct val="100000"/>
              </a:lnSpc>
              <a:spcBef>
                <a:spcPts val="90"/>
              </a:spcBef>
            </a:pPr>
            <a:r>
              <a:rPr sz="4400" spc="-10" dirty="0">
                <a:solidFill>
                  <a:srgbClr val="69676D"/>
                </a:solidFill>
              </a:rPr>
              <a:t>Denitrification</a:t>
            </a:r>
            <a:endParaRPr sz="4400"/>
          </a:p>
        </p:txBody>
      </p:sp>
      <p:pic>
        <p:nvPic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45709" y="1935163"/>
            <a:ext cx="5852574" cy="438943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206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71" y="791972"/>
            <a:ext cx="807021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dirty="0">
                <a:solidFill>
                  <a:srgbClr val="69676D"/>
                </a:solidFill>
              </a:rPr>
              <a:t>Individual</a:t>
            </a:r>
            <a:r>
              <a:rPr sz="4000" spc="-125" dirty="0">
                <a:solidFill>
                  <a:srgbClr val="69676D"/>
                </a:solidFill>
              </a:rPr>
              <a:t> </a:t>
            </a:r>
            <a:r>
              <a:rPr sz="4000" spc="-10" dirty="0">
                <a:solidFill>
                  <a:srgbClr val="69676D"/>
                </a:solidFill>
              </a:rPr>
              <a:t>Broodstock</a:t>
            </a:r>
            <a:r>
              <a:rPr sz="4000" spc="-105" dirty="0">
                <a:solidFill>
                  <a:srgbClr val="69676D"/>
                </a:solidFill>
              </a:rPr>
              <a:t> </a:t>
            </a:r>
            <a:r>
              <a:rPr sz="4000" dirty="0">
                <a:solidFill>
                  <a:srgbClr val="69676D"/>
                </a:solidFill>
              </a:rPr>
              <a:t>Spawning</a:t>
            </a:r>
            <a:r>
              <a:rPr sz="4000" spc="-105" dirty="0">
                <a:solidFill>
                  <a:srgbClr val="69676D"/>
                </a:solidFill>
              </a:rPr>
              <a:t> </a:t>
            </a:r>
            <a:r>
              <a:rPr sz="4000" spc="-10" dirty="0">
                <a:solidFill>
                  <a:srgbClr val="69676D"/>
                </a:solidFill>
              </a:rPr>
              <a:t>Tanks</a:t>
            </a:r>
            <a:endParaRPr sz="4000"/>
          </a:p>
        </p:txBody>
      </p:sp>
      <p:pic>
        <p:nvPicPr>
          <p:cNvPr id="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1981200"/>
            <a:ext cx="4800599" cy="3600449"/>
          </a:xfrm>
          <a:prstGeom prst="rect">
            <a:avLst/>
          </a:prstGeom>
        </p:spPr>
      </p:pic>
      <p:grpSp>
        <p:nvGrp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57800" y="1676412"/>
            <a:ext cx="3657600" cy="4876800"/>
            <a:chOff x="5257800" y="1676412"/>
            <a:chExt cx="3657600" cy="48768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57800" y="1676412"/>
              <a:ext cx="3657599" cy="487678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400800" y="2514602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16420" y="116420"/>
                  </a:lnTo>
                  <a:lnTo>
                    <a:pt x="0" y="116420"/>
                  </a:lnTo>
                  <a:lnTo>
                    <a:pt x="94183" y="188379"/>
                  </a:lnTo>
                  <a:lnTo>
                    <a:pt x="58216" y="304799"/>
                  </a:lnTo>
                  <a:lnTo>
                    <a:pt x="152400" y="232841"/>
                  </a:lnTo>
                  <a:lnTo>
                    <a:pt x="246583" y="304799"/>
                  </a:lnTo>
                  <a:lnTo>
                    <a:pt x="210616" y="188379"/>
                  </a:lnTo>
                  <a:lnTo>
                    <a:pt x="304800" y="116420"/>
                  </a:lnTo>
                  <a:lnTo>
                    <a:pt x="188379" y="11642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400800" y="2514602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16420"/>
                  </a:moveTo>
                  <a:lnTo>
                    <a:pt x="116420" y="116420"/>
                  </a:lnTo>
                  <a:lnTo>
                    <a:pt x="152400" y="0"/>
                  </a:lnTo>
                  <a:lnTo>
                    <a:pt x="188379" y="116420"/>
                  </a:lnTo>
                  <a:lnTo>
                    <a:pt x="304800" y="116420"/>
                  </a:lnTo>
                  <a:lnTo>
                    <a:pt x="210616" y="188379"/>
                  </a:lnTo>
                  <a:lnTo>
                    <a:pt x="246583" y="304799"/>
                  </a:lnTo>
                  <a:lnTo>
                    <a:pt x="152400" y="232841"/>
                  </a:lnTo>
                  <a:lnTo>
                    <a:pt x="58216" y="304799"/>
                  </a:lnTo>
                  <a:lnTo>
                    <a:pt x="94183" y="188379"/>
                  </a:lnTo>
                  <a:lnTo>
                    <a:pt x="0" y="11642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86600" y="2514602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152400" y="0"/>
                  </a:moveTo>
                  <a:lnTo>
                    <a:pt x="116420" y="116420"/>
                  </a:lnTo>
                  <a:lnTo>
                    <a:pt x="0" y="116420"/>
                  </a:lnTo>
                  <a:lnTo>
                    <a:pt x="94183" y="188379"/>
                  </a:lnTo>
                  <a:lnTo>
                    <a:pt x="58216" y="304799"/>
                  </a:lnTo>
                  <a:lnTo>
                    <a:pt x="152400" y="232841"/>
                  </a:lnTo>
                  <a:lnTo>
                    <a:pt x="246583" y="304799"/>
                  </a:lnTo>
                  <a:lnTo>
                    <a:pt x="210616" y="188379"/>
                  </a:lnTo>
                  <a:lnTo>
                    <a:pt x="304800" y="116420"/>
                  </a:lnTo>
                  <a:lnTo>
                    <a:pt x="188379" y="11642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086600" y="2514602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16420"/>
                  </a:moveTo>
                  <a:lnTo>
                    <a:pt x="116420" y="116420"/>
                  </a:lnTo>
                  <a:lnTo>
                    <a:pt x="152400" y="0"/>
                  </a:lnTo>
                  <a:lnTo>
                    <a:pt x="188379" y="116420"/>
                  </a:lnTo>
                  <a:lnTo>
                    <a:pt x="304800" y="116420"/>
                  </a:lnTo>
                  <a:lnTo>
                    <a:pt x="210616" y="188379"/>
                  </a:lnTo>
                  <a:lnTo>
                    <a:pt x="246583" y="304799"/>
                  </a:lnTo>
                  <a:lnTo>
                    <a:pt x="152400" y="232841"/>
                  </a:lnTo>
                  <a:lnTo>
                    <a:pt x="58216" y="304799"/>
                  </a:lnTo>
                  <a:lnTo>
                    <a:pt x="94183" y="188379"/>
                  </a:lnTo>
                  <a:lnTo>
                    <a:pt x="0" y="11642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24840" y="5882132"/>
            <a:ext cx="30143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2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independent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systems: </a:t>
            </a:r>
            <a:r>
              <a:rPr sz="2400" dirty="0">
                <a:latin typeface="Calibri"/>
                <a:cs typeface="Calibri"/>
              </a:rPr>
              <a:t>three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3.3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</a:t>
            </a:r>
            <a:r>
              <a:rPr sz="2400" baseline="24305" dirty="0">
                <a:latin typeface="Calibri"/>
                <a:cs typeface="Calibri"/>
              </a:rPr>
              <a:t>3</a:t>
            </a:r>
            <a:r>
              <a:rPr sz="2400" spc="225" baseline="2430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tanks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102063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39241" rIns="0" bIns="0" rtlCol="0">
            <a:spAutoFit/>
          </a:bodyPr>
          <a:lstStyle/>
          <a:p>
            <a:pPr marL="1609725">
              <a:lnSpc>
                <a:spcPct val="100000"/>
              </a:lnSpc>
              <a:spcBef>
                <a:spcPts val="90"/>
              </a:spcBef>
            </a:pPr>
            <a:r>
              <a:rPr sz="4400" dirty="0">
                <a:solidFill>
                  <a:srgbClr val="69676D"/>
                </a:solidFill>
              </a:rPr>
              <a:t>Larval</a:t>
            </a:r>
            <a:r>
              <a:rPr sz="4400" spc="-150" dirty="0">
                <a:solidFill>
                  <a:srgbClr val="69676D"/>
                </a:solidFill>
              </a:rPr>
              <a:t> </a:t>
            </a:r>
            <a:r>
              <a:rPr sz="4400" spc="-20" dirty="0">
                <a:solidFill>
                  <a:srgbClr val="69676D"/>
                </a:solidFill>
              </a:rPr>
              <a:t>experimental</a:t>
            </a:r>
            <a:r>
              <a:rPr sz="4400" spc="-114" dirty="0">
                <a:solidFill>
                  <a:srgbClr val="69676D"/>
                </a:solidFill>
              </a:rPr>
              <a:t> </a:t>
            </a:r>
            <a:r>
              <a:rPr sz="4400" spc="-10" dirty="0">
                <a:solidFill>
                  <a:srgbClr val="69676D"/>
                </a:solidFill>
              </a:rPr>
              <a:t>tanks</a:t>
            </a:r>
            <a:endParaRPr sz="4400"/>
          </a:p>
        </p:txBody>
      </p:sp>
      <p:sp>
        <p:nvSpPr>
          <p:cNvPr id="4" name="object 4"/>
          <p:cNvSpPr txBox="1"/>
          <p:nvPr/>
        </p:nvSpPr>
        <p:spPr>
          <a:xfrm>
            <a:off x="154939" y="5577332"/>
            <a:ext cx="3637279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dirty="0">
                <a:latin typeface="Calibri"/>
                <a:cs typeface="Calibri"/>
              </a:rPr>
              <a:t>Four</a:t>
            </a:r>
            <a:r>
              <a:rPr sz="2200" spc="-3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6-tank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(130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L)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RAS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systems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1600200"/>
            <a:ext cx="3657600" cy="2590799"/>
          </a:xfrm>
          <a:prstGeom prst="rect">
            <a:avLst/>
          </a:prstGeom>
        </p:spPr>
      </p:pic>
      <p:pic>
        <p:nvPic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86200" y="3915283"/>
            <a:ext cx="5086032" cy="286651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041140" y="2143866"/>
            <a:ext cx="410717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Three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4-tank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(100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L)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RAS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systems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706</Words>
  <Application>Microsoft Office PowerPoint</Application>
  <PresentationFormat>On-screen Show (4:3)</PresentationFormat>
  <Paragraphs>97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Constantia</vt:lpstr>
      <vt:lpstr>Tahoma</vt:lpstr>
      <vt:lpstr>Times New Roman</vt:lpstr>
      <vt:lpstr>Wingdings</vt:lpstr>
      <vt:lpstr>Wingdings 2</vt:lpstr>
      <vt:lpstr>Office Theme</vt:lpstr>
      <vt:lpstr>Mote Aquaculture Research</vt:lpstr>
      <vt:lpstr>MOTE Marine Laboratory &amp; Aquarium</vt:lpstr>
      <vt:lpstr>Mote Aquaculture Research Park Sustainable Land-based Fish Farming</vt:lpstr>
      <vt:lpstr>INFRASTRUCTURE: Mote Aquaculture Research Park</vt:lpstr>
      <vt:lpstr>Commercial-Scale Indoor RAS for all production stages</vt:lpstr>
      <vt:lpstr>Broodstock (Group) Maturation &amp; Spawning Tanks</vt:lpstr>
      <vt:lpstr>Denitrification</vt:lpstr>
      <vt:lpstr>Individual Broodstock Spawning Tanks</vt:lpstr>
      <vt:lpstr>Larval experimental tanks</vt:lpstr>
      <vt:lpstr>Larval Production Tanks</vt:lpstr>
      <vt:lpstr>Fingerling Production/Experimental Tanks</vt:lpstr>
      <vt:lpstr>Growout Production/ Experimental Systems</vt:lpstr>
      <vt:lpstr>Integrated Aquaculture/Aquaponic RAS System</vt:lpstr>
      <vt:lpstr>MARINE FINFISH RESOURCES</vt:lpstr>
      <vt:lpstr>Maturation &amp; Spawning</vt:lpstr>
      <vt:lpstr>Maturation &amp; Spawning Technology with Florida Pompano Trachinotus carolinus</vt:lpstr>
      <vt:lpstr>Red Drum (Redfish) Sciaenops ocellatus</vt:lpstr>
      <vt:lpstr>Maturation &amp; Spawning Technology</vt:lpstr>
      <vt:lpstr>Industry, University, Government &amp; Foundation Partnerships</vt:lpstr>
      <vt:lpstr>Industry, University, Government and Foundation Partnerships</vt:lpstr>
    </vt:vector>
  </TitlesOfParts>
  <Company>Mote Marine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chemlab</dc:creator>
  <cp:lastModifiedBy>Lillian Cozart</cp:lastModifiedBy>
  <cp:revision>1</cp:revision>
  <dcterms:created xsi:type="dcterms:W3CDTF">2025-05-13T15:47:57Z</dcterms:created>
  <dcterms:modified xsi:type="dcterms:W3CDTF">2025-05-13T19:21:52Z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2020-02-27T00:00:00Z</vt:filetime>
  </property>
  <property fmtid="{D5CDD505-2E9C-101B-9397-08002B2CF9AE}" pid="3" name="Creator">
    <vt:lpwstr>Acrobat PDFMaker 11 for PowerPoint</vt:lpwstr>
  </property>
  <property fmtid="{D5CDD505-2E9C-101B-9397-08002B2CF9AE}" pid="4" name="LastSaved">
    <vt:filetime>2025-05-13T00:00:00Z</vt:filetime>
  </property>
  <property fmtid="{D5CDD505-2E9C-101B-9397-08002B2CF9AE}" pid="5" name="Producer">
    <vt:lpwstr>Adobe PDF Library 11.0</vt:lpwstr>
  </property>
</Properties>
</file>