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9144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062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llian Cozart" userId="82d520b2-603b-49b9-b396-dba668ff47bd" providerId="ADAL" clId="{020C2E5E-E6F2-46DA-9C64-EC1E2C96911C}"/>
    <pc:docChg chg="custSel modSld">
      <pc:chgData name="Lillian Cozart" userId="82d520b2-603b-49b9-b396-dba668ff47bd" providerId="ADAL" clId="{020C2E5E-E6F2-46DA-9C64-EC1E2C96911C}" dt="2025-05-13T19:12:40.671" v="238" actId="962"/>
      <pc:docMkLst>
        <pc:docMk/>
      </pc:docMkLst>
      <pc:sldChg chg="addSp modSp mod">
        <pc:chgData name="Lillian Cozart" userId="82d520b2-603b-49b9-b396-dba668ff47bd" providerId="ADAL" clId="{020C2E5E-E6F2-46DA-9C64-EC1E2C96911C}" dt="2025-05-13T19:10:02.810" v="199" actId="962"/>
        <pc:sldMkLst>
          <pc:docMk/>
          <pc:sldMk cId="0" sldId="256"/>
        </pc:sldMkLst>
        <pc:spChg chg="mod">
          <ac:chgData name="Lillian Cozart" userId="82d520b2-603b-49b9-b396-dba668ff47bd" providerId="ADAL" clId="{020C2E5E-E6F2-46DA-9C64-EC1E2C96911C}" dt="2025-05-13T19:04:32.085" v="0" actId="962"/>
          <ac:spMkLst>
            <pc:docMk/>
            <pc:sldMk cId="0" sldId="256"/>
            <ac:spMk id="6" creationId="{00000000-0000-0000-0000-000000000000}"/>
          </ac:spMkLst>
        </pc:spChg>
        <pc:spChg chg="mod">
          <ac:chgData name="Lillian Cozart" userId="82d520b2-603b-49b9-b396-dba668ff47bd" providerId="ADAL" clId="{020C2E5E-E6F2-46DA-9C64-EC1E2C96911C}" dt="2025-05-13T19:04:32.092" v="1" actId="962"/>
          <ac:spMkLst>
            <pc:docMk/>
            <pc:sldMk cId="0" sldId="256"/>
            <ac:spMk id="9" creationId="{00000000-0000-0000-0000-000000000000}"/>
          </ac:spMkLst>
        </pc:spChg>
        <pc:spChg chg="mod">
          <ac:chgData name="Lillian Cozart" userId="82d520b2-603b-49b9-b396-dba668ff47bd" providerId="ADAL" clId="{020C2E5E-E6F2-46DA-9C64-EC1E2C96911C}" dt="2025-05-13T19:04:32.100" v="2" actId="962"/>
          <ac:spMkLst>
            <pc:docMk/>
            <pc:sldMk cId="0" sldId="256"/>
            <ac:spMk id="10" creationId="{00000000-0000-0000-0000-000000000000}"/>
          </ac:spMkLst>
        </pc:spChg>
        <pc:spChg chg="mod">
          <ac:chgData name="Lillian Cozart" userId="82d520b2-603b-49b9-b396-dba668ff47bd" providerId="ADAL" clId="{020C2E5E-E6F2-46DA-9C64-EC1E2C96911C}" dt="2025-05-13T19:04:32.106" v="3" actId="962"/>
          <ac:spMkLst>
            <pc:docMk/>
            <pc:sldMk cId="0" sldId="256"/>
            <ac:spMk id="27" creationId="{00000000-0000-0000-0000-000000000000}"/>
          </ac:spMkLst>
        </pc:spChg>
        <pc:spChg chg="mod">
          <ac:chgData name="Lillian Cozart" userId="82d520b2-603b-49b9-b396-dba668ff47bd" providerId="ADAL" clId="{020C2E5E-E6F2-46DA-9C64-EC1E2C96911C}" dt="2025-05-13T19:04:32.113" v="4" actId="962"/>
          <ac:spMkLst>
            <pc:docMk/>
            <pc:sldMk cId="0" sldId="256"/>
            <ac:spMk id="32" creationId="{00000000-0000-0000-0000-000000000000}"/>
          </ac:spMkLst>
        </pc:spChg>
        <pc:spChg chg="mod">
          <ac:chgData name="Lillian Cozart" userId="82d520b2-603b-49b9-b396-dba668ff47bd" providerId="ADAL" clId="{020C2E5E-E6F2-46DA-9C64-EC1E2C96911C}" dt="2025-05-13T19:04:32.121" v="5" actId="962"/>
          <ac:spMkLst>
            <pc:docMk/>
            <pc:sldMk cId="0" sldId="256"/>
            <ac:spMk id="43" creationId="{00000000-0000-0000-0000-000000000000}"/>
          </ac:spMkLst>
        </pc:spChg>
        <pc:spChg chg="mod">
          <ac:chgData name="Lillian Cozart" userId="82d520b2-603b-49b9-b396-dba668ff47bd" providerId="ADAL" clId="{020C2E5E-E6F2-46DA-9C64-EC1E2C96911C}" dt="2025-05-13T19:04:32.129" v="6" actId="962"/>
          <ac:spMkLst>
            <pc:docMk/>
            <pc:sldMk cId="0" sldId="256"/>
            <ac:spMk id="44" creationId="{00000000-0000-0000-0000-000000000000}"/>
          </ac:spMkLst>
        </pc:spChg>
        <pc:spChg chg="mod">
          <ac:chgData name="Lillian Cozart" userId="82d520b2-603b-49b9-b396-dba668ff47bd" providerId="ADAL" clId="{020C2E5E-E6F2-46DA-9C64-EC1E2C96911C}" dt="2025-05-13T19:04:32.135" v="7" actId="962"/>
          <ac:spMkLst>
            <pc:docMk/>
            <pc:sldMk cId="0" sldId="256"/>
            <ac:spMk id="45" creationId="{00000000-0000-0000-0000-000000000000}"/>
          </ac:spMkLst>
        </pc:spChg>
        <pc:spChg chg="mod">
          <ac:chgData name="Lillian Cozart" userId="82d520b2-603b-49b9-b396-dba668ff47bd" providerId="ADAL" clId="{020C2E5E-E6F2-46DA-9C64-EC1E2C96911C}" dt="2025-05-13T19:10:02.810" v="199" actId="962"/>
          <ac:spMkLst>
            <pc:docMk/>
            <pc:sldMk cId="0" sldId="256"/>
            <ac:spMk id="46" creationId="{00000000-0000-0000-0000-000000000000}"/>
          </ac:spMkLst>
        </pc:spChg>
        <pc:spChg chg="mod">
          <ac:chgData name="Lillian Cozart" userId="82d520b2-603b-49b9-b396-dba668ff47bd" providerId="ADAL" clId="{020C2E5E-E6F2-46DA-9C64-EC1E2C96911C}" dt="2025-05-13T19:10:02.093" v="198" actId="962"/>
          <ac:spMkLst>
            <pc:docMk/>
            <pc:sldMk cId="0" sldId="256"/>
            <ac:spMk id="47" creationId="{00000000-0000-0000-0000-000000000000}"/>
          </ac:spMkLst>
        </pc:spChg>
        <pc:spChg chg="add mod">
          <ac:chgData name="Lillian Cozart" userId="82d520b2-603b-49b9-b396-dba668ff47bd" providerId="ADAL" clId="{020C2E5E-E6F2-46DA-9C64-EC1E2C96911C}" dt="2025-05-13T19:08:51.380" v="134"/>
          <ac:spMkLst>
            <pc:docMk/>
            <pc:sldMk cId="0" sldId="256"/>
            <ac:spMk id="48" creationId="{5D2368CE-8032-15FD-6B7C-7588926EA58B}"/>
          </ac:spMkLst>
        </pc:spChg>
        <pc:grpChg chg="mod">
          <ac:chgData name="Lillian Cozart" userId="82d520b2-603b-49b9-b396-dba668ff47bd" providerId="ADAL" clId="{020C2E5E-E6F2-46DA-9C64-EC1E2C96911C}" dt="2025-05-13T19:05:29.180" v="63" actId="962"/>
          <ac:grpSpMkLst>
            <pc:docMk/>
            <pc:sldMk cId="0" sldId="256"/>
            <ac:grpSpMk id="24" creationId="{00000000-0000-0000-0000-000000000000}"/>
          </ac:grpSpMkLst>
        </pc:grpChg>
        <pc:grpChg chg="mod">
          <ac:chgData name="Lillian Cozart" userId="82d520b2-603b-49b9-b396-dba668ff47bd" providerId="ADAL" clId="{020C2E5E-E6F2-46DA-9C64-EC1E2C96911C}" dt="2025-05-13T19:05:32.995" v="74" actId="962"/>
          <ac:grpSpMkLst>
            <pc:docMk/>
            <pc:sldMk cId="0" sldId="256"/>
            <ac:grpSpMk id="37" creationId="{00000000-0000-0000-0000-000000000000}"/>
          </ac:grpSpMkLst>
        </pc:grpChg>
        <pc:picChg chg="mod">
          <ac:chgData name="Lillian Cozart" userId="82d520b2-603b-49b9-b396-dba668ff47bd" providerId="ADAL" clId="{020C2E5E-E6F2-46DA-9C64-EC1E2C96911C}" dt="2025-05-13T19:04:47.176" v="44" actId="962"/>
          <ac:picMkLst>
            <pc:docMk/>
            <pc:sldMk cId="0" sldId="256"/>
            <ac:picMk id="2" creationId="{00000000-0000-0000-0000-000000000000}"/>
          </ac:picMkLst>
        </pc:picChg>
        <pc:picChg chg="mod">
          <ac:chgData name="Lillian Cozart" userId="82d520b2-603b-49b9-b396-dba668ff47bd" providerId="ADAL" clId="{020C2E5E-E6F2-46DA-9C64-EC1E2C96911C}" dt="2025-05-13T19:05:17.091" v="45" actId="962"/>
          <ac:picMkLst>
            <pc:docMk/>
            <pc:sldMk cId="0" sldId="256"/>
            <ac:picMk id="3" creationId="{00000000-0000-0000-0000-000000000000}"/>
          </ac:picMkLst>
        </pc:picChg>
        <pc:picChg chg="mod">
          <ac:chgData name="Lillian Cozart" userId="82d520b2-603b-49b9-b396-dba668ff47bd" providerId="ADAL" clId="{020C2E5E-E6F2-46DA-9C64-EC1E2C96911C}" dt="2025-05-13T19:05:17.874" v="46" actId="962"/>
          <ac:picMkLst>
            <pc:docMk/>
            <pc:sldMk cId="0" sldId="256"/>
            <ac:picMk id="4" creationId="{00000000-0000-0000-0000-000000000000}"/>
          </ac:picMkLst>
        </pc:picChg>
        <pc:picChg chg="mod">
          <ac:chgData name="Lillian Cozart" userId="82d520b2-603b-49b9-b396-dba668ff47bd" providerId="ADAL" clId="{020C2E5E-E6F2-46DA-9C64-EC1E2C96911C}" dt="2025-05-13T19:05:18.499" v="47" actId="962"/>
          <ac:picMkLst>
            <pc:docMk/>
            <pc:sldMk cId="0" sldId="256"/>
            <ac:picMk id="5" creationId="{00000000-0000-0000-0000-000000000000}"/>
          </ac:picMkLst>
        </pc:picChg>
        <pc:picChg chg="mod">
          <ac:chgData name="Lillian Cozart" userId="82d520b2-603b-49b9-b396-dba668ff47bd" providerId="ADAL" clId="{020C2E5E-E6F2-46DA-9C64-EC1E2C96911C}" dt="2025-05-13T19:05:19.051" v="48" actId="962"/>
          <ac:picMkLst>
            <pc:docMk/>
            <pc:sldMk cId="0" sldId="256"/>
            <ac:picMk id="7" creationId="{00000000-0000-0000-0000-000000000000}"/>
          </ac:picMkLst>
        </pc:picChg>
        <pc:picChg chg="mod">
          <ac:chgData name="Lillian Cozart" userId="82d520b2-603b-49b9-b396-dba668ff47bd" providerId="ADAL" clId="{020C2E5E-E6F2-46DA-9C64-EC1E2C96911C}" dt="2025-05-13T19:05:19.649" v="49" actId="962"/>
          <ac:picMkLst>
            <pc:docMk/>
            <pc:sldMk cId="0" sldId="256"/>
            <ac:picMk id="8" creationId="{00000000-0000-0000-0000-000000000000}"/>
          </ac:picMkLst>
        </pc:picChg>
        <pc:picChg chg="mod">
          <ac:chgData name="Lillian Cozart" userId="82d520b2-603b-49b9-b396-dba668ff47bd" providerId="ADAL" clId="{020C2E5E-E6F2-46DA-9C64-EC1E2C96911C}" dt="2025-05-13T19:05:20.264" v="50" actId="962"/>
          <ac:picMkLst>
            <pc:docMk/>
            <pc:sldMk cId="0" sldId="256"/>
            <ac:picMk id="11" creationId="{00000000-0000-0000-0000-000000000000}"/>
          </ac:picMkLst>
        </pc:picChg>
        <pc:picChg chg="mod">
          <ac:chgData name="Lillian Cozart" userId="82d520b2-603b-49b9-b396-dba668ff47bd" providerId="ADAL" clId="{020C2E5E-E6F2-46DA-9C64-EC1E2C96911C}" dt="2025-05-13T19:05:20.857" v="51" actId="962"/>
          <ac:picMkLst>
            <pc:docMk/>
            <pc:sldMk cId="0" sldId="256"/>
            <ac:picMk id="12" creationId="{00000000-0000-0000-0000-000000000000}"/>
          </ac:picMkLst>
        </pc:picChg>
        <pc:picChg chg="mod">
          <ac:chgData name="Lillian Cozart" userId="82d520b2-603b-49b9-b396-dba668ff47bd" providerId="ADAL" clId="{020C2E5E-E6F2-46DA-9C64-EC1E2C96911C}" dt="2025-05-13T19:05:21.435" v="52" actId="962"/>
          <ac:picMkLst>
            <pc:docMk/>
            <pc:sldMk cId="0" sldId="256"/>
            <ac:picMk id="13" creationId="{00000000-0000-0000-0000-000000000000}"/>
          </ac:picMkLst>
        </pc:picChg>
        <pc:picChg chg="mod">
          <ac:chgData name="Lillian Cozart" userId="82d520b2-603b-49b9-b396-dba668ff47bd" providerId="ADAL" clId="{020C2E5E-E6F2-46DA-9C64-EC1E2C96911C}" dt="2025-05-13T19:05:22.008" v="53" actId="962"/>
          <ac:picMkLst>
            <pc:docMk/>
            <pc:sldMk cId="0" sldId="256"/>
            <ac:picMk id="14" creationId="{00000000-0000-0000-0000-000000000000}"/>
          </ac:picMkLst>
        </pc:picChg>
        <pc:picChg chg="mod">
          <ac:chgData name="Lillian Cozart" userId="82d520b2-603b-49b9-b396-dba668ff47bd" providerId="ADAL" clId="{020C2E5E-E6F2-46DA-9C64-EC1E2C96911C}" dt="2025-05-13T19:05:22.532" v="54" actId="962"/>
          <ac:picMkLst>
            <pc:docMk/>
            <pc:sldMk cId="0" sldId="256"/>
            <ac:picMk id="15" creationId="{00000000-0000-0000-0000-000000000000}"/>
          </ac:picMkLst>
        </pc:picChg>
        <pc:picChg chg="mod">
          <ac:chgData name="Lillian Cozart" userId="82d520b2-603b-49b9-b396-dba668ff47bd" providerId="ADAL" clId="{020C2E5E-E6F2-46DA-9C64-EC1E2C96911C}" dt="2025-05-13T19:05:23.075" v="55" actId="962"/>
          <ac:picMkLst>
            <pc:docMk/>
            <pc:sldMk cId="0" sldId="256"/>
            <ac:picMk id="16" creationId="{00000000-0000-0000-0000-000000000000}"/>
          </ac:picMkLst>
        </pc:picChg>
        <pc:picChg chg="mod">
          <ac:chgData name="Lillian Cozart" userId="82d520b2-603b-49b9-b396-dba668ff47bd" providerId="ADAL" clId="{020C2E5E-E6F2-46DA-9C64-EC1E2C96911C}" dt="2025-05-13T19:05:23.605" v="56" actId="962"/>
          <ac:picMkLst>
            <pc:docMk/>
            <pc:sldMk cId="0" sldId="256"/>
            <ac:picMk id="17" creationId="{00000000-0000-0000-0000-000000000000}"/>
          </ac:picMkLst>
        </pc:picChg>
        <pc:picChg chg="mod">
          <ac:chgData name="Lillian Cozart" userId="82d520b2-603b-49b9-b396-dba668ff47bd" providerId="ADAL" clId="{020C2E5E-E6F2-46DA-9C64-EC1E2C96911C}" dt="2025-05-13T19:05:24.154" v="57" actId="962"/>
          <ac:picMkLst>
            <pc:docMk/>
            <pc:sldMk cId="0" sldId="256"/>
            <ac:picMk id="18" creationId="{00000000-0000-0000-0000-000000000000}"/>
          </ac:picMkLst>
        </pc:picChg>
        <pc:picChg chg="mod">
          <ac:chgData name="Lillian Cozart" userId="82d520b2-603b-49b9-b396-dba668ff47bd" providerId="ADAL" clId="{020C2E5E-E6F2-46DA-9C64-EC1E2C96911C}" dt="2025-05-13T19:05:24.719" v="58" actId="962"/>
          <ac:picMkLst>
            <pc:docMk/>
            <pc:sldMk cId="0" sldId="256"/>
            <ac:picMk id="19" creationId="{00000000-0000-0000-0000-000000000000}"/>
          </ac:picMkLst>
        </pc:picChg>
        <pc:picChg chg="mod">
          <ac:chgData name="Lillian Cozart" userId="82d520b2-603b-49b9-b396-dba668ff47bd" providerId="ADAL" clId="{020C2E5E-E6F2-46DA-9C64-EC1E2C96911C}" dt="2025-05-13T19:05:26.445" v="59" actId="962"/>
          <ac:picMkLst>
            <pc:docMk/>
            <pc:sldMk cId="0" sldId="256"/>
            <ac:picMk id="20" creationId="{00000000-0000-0000-0000-000000000000}"/>
          </ac:picMkLst>
        </pc:picChg>
        <pc:picChg chg="mod">
          <ac:chgData name="Lillian Cozart" userId="82d520b2-603b-49b9-b396-dba668ff47bd" providerId="ADAL" clId="{020C2E5E-E6F2-46DA-9C64-EC1E2C96911C}" dt="2025-05-13T19:05:27.539" v="60" actId="962"/>
          <ac:picMkLst>
            <pc:docMk/>
            <pc:sldMk cId="0" sldId="256"/>
            <ac:picMk id="21" creationId="{00000000-0000-0000-0000-000000000000}"/>
          </ac:picMkLst>
        </pc:picChg>
        <pc:picChg chg="mod">
          <ac:chgData name="Lillian Cozart" userId="82d520b2-603b-49b9-b396-dba668ff47bd" providerId="ADAL" clId="{020C2E5E-E6F2-46DA-9C64-EC1E2C96911C}" dt="2025-05-13T19:05:28.295" v="61" actId="962"/>
          <ac:picMkLst>
            <pc:docMk/>
            <pc:sldMk cId="0" sldId="256"/>
            <ac:picMk id="22" creationId="{00000000-0000-0000-0000-000000000000}"/>
          </ac:picMkLst>
        </pc:picChg>
        <pc:picChg chg="mod">
          <ac:chgData name="Lillian Cozart" userId="82d520b2-603b-49b9-b396-dba668ff47bd" providerId="ADAL" clId="{020C2E5E-E6F2-46DA-9C64-EC1E2C96911C}" dt="2025-05-13T19:05:28.747" v="62" actId="962"/>
          <ac:picMkLst>
            <pc:docMk/>
            <pc:sldMk cId="0" sldId="256"/>
            <ac:picMk id="23" creationId="{00000000-0000-0000-0000-000000000000}"/>
          </ac:picMkLst>
        </pc:picChg>
        <pc:picChg chg="mod">
          <ac:chgData name="Lillian Cozart" userId="82d520b2-603b-49b9-b396-dba668ff47bd" providerId="ADAL" clId="{020C2E5E-E6F2-46DA-9C64-EC1E2C96911C}" dt="2025-05-13T19:05:29.502" v="64" actId="962"/>
          <ac:picMkLst>
            <pc:docMk/>
            <pc:sldMk cId="0" sldId="256"/>
            <ac:picMk id="28" creationId="{00000000-0000-0000-0000-000000000000}"/>
          </ac:picMkLst>
        </pc:picChg>
        <pc:picChg chg="mod">
          <ac:chgData name="Lillian Cozart" userId="82d520b2-603b-49b9-b396-dba668ff47bd" providerId="ADAL" clId="{020C2E5E-E6F2-46DA-9C64-EC1E2C96911C}" dt="2025-05-13T19:05:29.770" v="65" actId="962"/>
          <ac:picMkLst>
            <pc:docMk/>
            <pc:sldMk cId="0" sldId="256"/>
            <ac:picMk id="29" creationId="{00000000-0000-0000-0000-000000000000}"/>
          </ac:picMkLst>
        </pc:picChg>
        <pc:picChg chg="mod">
          <ac:chgData name="Lillian Cozart" userId="82d520b2-603b-49b9-b396-dba668ff47bd" providerId="ADAL" clId="{020C2E5E-E6F2-46DA-9C64-EC1E2C96911C}" dt="2025-05-13T19:05:30.045" v="66" actId="962"/>
          <ac:picMkLst>
            <pc:docMk/>
            <pc:sldMk cId="0" sldId="256"/>
            <ac:picMk id="30" creationId="{00000000-0000-0000-0000-000000000000}"/>
          </ac:picMkLst>
        </pc:picChg>
        <pc:picChg chg="mod">
          <ac:chgData name="Lillian Cozart" userId="82d520b2-603b-49b9-b396-dba668ff47bd" providerId="ADAL" clId="{020C2E5E-E6F2-46DA-9C64-EC1E2C96911C}" dt="2025-05-13T19:05:31.074" v="70" actId="962"/>
          <ac:picMkLst>
            <pc:docMk/>
            <pc:sldMk cId="0" sldId="256"/>
            <ac:picMk id="31" creationId="{00000000-0000-0000-0000-000000000000}"/>
          </ac:picMkLst>
        </pc:picChg>
        <pc:picChg chg="mod">
          <ac:chgData name="Lillian Cozart" userId="82d520b2-603b-49b9-b396-dba668ff47bd" providerId="ADAL" clId="{020C2E5E-E6F2-46DA-9C64-EC1E2C96911C}" dt="2025-05-13T19:05:30.819" v="69" actId="962"/>
          <ac:picMkLst>
            <pc:docMk/>
            <pc:sldMk cId="0" sldId="256"/>
            <ac:picMk id="33" creationId="{00000000-0000-0000-0000-000000000000}"/>
          </ac:picMkLst>
        </pc:picChg>
        <pc:picChg chg="mod">
          <ac:chgData name="Lillian Cozart" userId="82d520b2-603b-49b9-b396-dba668ff47bd" providerId="ADAL" clId="{020C2E5E-E6F2-46DA-9C64-EC1E2C96911C}" dt="2025-05-13T19:05:31.390" v="71" actId="962"/>
          <ac:picMkLst>
            <pc:docMk/>
            <pc:sldMk cId="0" sldId="256"/>
            <ac:picMk id="34" creationId="{00000000-0000-0000-0000-000000000000}"/>
          </ac:picMkLst>
        </pc:picChg>
        <pc:picChg chg="mod">
          <ac:chgData name="Lillian Cozart" userId="82d520b2-603b-49b9-b396-dba668ff47bd" providerId="ADAL" clId="{020C2E5E-E6F2-46DA-9C64-EC1E2C96911C}" dt="2025-05-13T19:05:31.682" v="72" actId="962"/>
          <ac:picMkLst>
            <pc:docMk/>
            <pc:sldMk cId="0" sldId="256"/>
            <ac:picMk id="35" creationId="{00000000-0000-0000-0000-000000000000}"/>
          </ac:picMkLst>
        </pc:picChg>
        <pc:picChg chg="mod">
          <ac:chgData name="Lillian Cozart" userId="82d520b2-603b-49b9-b396-dba668ff47bd" providerId="ADAL" clId="{020C2E5E-E6F2-46DA-9C64-EC1E2C96911C}" dt="2025-05-13T19:05:32.143" v="73" actId="962"/>
          <ac:picMkLst>
            <pc:docMk/>
            <pc:sldMk cId="0" sldId="256"/>
            <ac:picMk id="36" creationId="{00000000-0000-0000-0000-000000000000}"/>
          </ac:picMkLst>
        </pc:picChg>
      </pc:sldChg>
      <pc:sldChg chg="addSp modSp mod">
        <pc:chgData name="Lillian Cozart" userId="82d520b2-603b-49b9-b396-dba668ff47bd" providerId="ADAL" clId="{020C2E5E-E6F2-46DA-9C64-EC1E2C96911C}" dt="2025-05-13T19:10:22.323" v="204" actId="962"/>
        <pc:sldMkLst>
          <pc:docMk/>
          <pc:sldMk cId="0" sldId="257"/>
        </pc:sldMkLst>
        <pc:spChg chg="mod">
          <ac:chgData name="Lillian Cozart" userId="82d520b2-603b-49b9-b396-dba668ff47bd" providerId="ADAL" clId="{020C2E5E-E6F2-46DA-9C64-EC1E2C96911C}" dt="2025-05-13T19:10:22.323" v="204" actId="962"/>
          <ac:spMkLst>
            <pc:docMk/>
            <pc:sldMk cId="0" sldId="257"/>
            <ac:spMk id="6" creationId="{00000000-0000-0000-0000-000000000000}"/>
          </ac:spMkLst>
        </pc:spChg>
        <pc:spChg chg="mod">
          <ac:chgData name="Lillian Cozart" userId="82d520b2-603b-49b9-b396-dba668ff47bd" providerId="ADAL" clId="{020C2E5E-E6F2-46DA-9C64-EC1E2C96911C}" dt="2025-05-13T19:04:32.153" v="8" actId="962"/>
          <ac:spMkLst>
            <pc:docMk/>
            <pc:sldMk cId="0" sldId="257"/>
            <ac:spMk id="7" creationId="{00000000-0000-0000-0000-000000000000}"/>
          </ac:spMkLst>
        </pc:spChg>
        <pc:spChg chg="mod">
          <ac:chgData name="Lillian Cozart" userId="82d520b2-603b-49b9-b396-dba668ff47bd" providerId="ADAL" clId="{020C2E5E-E6F2-46DA-9C64-EC1E2C96911C}" dt="2025-05-13T19:10:20.805" v="203" actId="962"/>
          <ac:spMkLst>
            <pc:docMk/>
            <pc:sldMk cId="0" sldId="257"/>
            <ac:spMk id="8" creationId="{00000000-0000-0000-0000-000000000000}"/>
          </ac:spMkLst>
        </pc:spChg>
        <pc:spChg chg="add mod">
          <ac:chgData name="Lillian Cozart" userId="82d520b2-603b-49b9-b396-dba668ff47bd" providerId="ADAL" clId="{020C2E5E-E6F2-46DA-9C64-EC1E2C96911C}" dt="2025-05-13T19:08:59.582" v="143" actId="20577"/>
          <ac:spMkLst>
            <pc:docMk/>
            <pc:sldMk cId="0" sldId="257"/>
            <ac:spMk id="9" creationId="{8D15BBA3-F74B-31F8-E87B-2926A1D104C9}"/>
          </ac:spMkLst>
        </pc:spChg>
        <pc:grpChg chg="mod">
          <ac:chgData name="Lillian Cozart" userId="82d520b2-603b-49b9-b396-dba668ff47bd" providerId="ADAL" clId="{020C2E5E-E6F2-46DA-9C64-EC1E2C96911C}" dt="2025-05-13T19:05:36.879" v="75" actId="962"/>
          <ac:grpSpMkLst>
            <pc:docMk/>
            <pc:sldMk cId="0" sldId="257"/>
            <ac:grpSpMk id="2" creationId="{00000000-0000-0000-0000-000000000000}"/>
          </ac:grpSpMkLst>
        </pc:grpChg>
      </pc:sldChg>
      <pc:sldChg chg="addSp modSp mod">
        <pc:chgData name="Lillian Cozart" userId="82d520b2-603b-49b9-b396-dba668ff47bd" providerId="ADAL" clId="{020C2E5E-E6F2-46DA-9C64-EC1E2C96911C}" dt="2025-05-13T19:11:35.300" v="219" actId="962"/>
        <pc:sldMkLst>
          <pc:docMk/>
          <pc:sldMk cId="0" sldId="258"/>
        </pc:sldMkLst>
        <pc:spChg chg="mod">
          <ac:chgData name="Lillian Cozart" userId="82d520b2-603b-49b9-b396-dba668ff47bd" providerId="ADAL" clId="{020C2E5E-E6F2-46DA-9C64-EC1E2C96911C}" dt="2025-05-13T19:11:35.300" v="219" actId="962"/>
          <ac:spMkLst>
            <pc:docMk/>
            <pc:sldMk cId="0" sldId="258"/>
            <ac:spMk id="3" creationId="{00000000-0000-0000-0000-000000000000}"/>
          </ac:spMkLst>
        </pc:spChg>
        <pc:spChg chg="mod">
          <ac:chgData name="Lillian Cozart" userId="82d520b2-603b-49b9-b396-dba668ff47bd" providerId="ADAL" clId="{020C2E5E-E6F2-46DA-9C64-EC1E2C96911C}" dt="2025-05-13T19:11:05.075" v="212" actId="962"/>
          <ac:spMkLst>
            <pc:docMk/>
            <pc:sldMk cId="0" sldId="258"/>
            <ac:spMk id="4" creationId="{00000000-0000-0000-0000-000000000000}"/>
          </ac:spMkLst>
        </pc:spChg>
        <pc:spChg chg="mod">
          <ac:chgData name="Lillian Cozart" userId="82d520b2-603b-49b9-b396-dba668ff47bd" providerId="ADAL" clId="{020C2E5E-E6F2-46DA-9C64-EC1E2C96911C}" dt="2025-05-13T19:11:03.607" v="211" actId="962"/>
          <ac:spMkLst>
            <pc:docMk/>
            <pc:sldMk cId="0" sldId="258"/>
            <ac:spMk id="5" creationId="{00000000-0000-0000-0000-000000000000}"/>
          </ac:spMkLst>
        </pc:spChg>
        <pc:spChg chg="mod">
          <ac:chgData name="Lillian Cozart" userId="82d520b2-603b-49b9-b396-dba668ff47bd" providerId="ADAL" clId="{020C2E5E-E6F2-46DA-9C64-EC1E2C96911C}" dt="2025-05-13T19:11:34.337" v="218" actId="962"/>
          <ac:spMkLst>
            <pc:docMk/>
            <pc:sldMk cId="0" sldId="258"/>
            <ac:spMk id="6" creationId="{00000000-0000-0000-0000-000000000000}"/>
          </ac:spMkLst>
        </pc:spChg>
        <pc:spChg chg="add mod">
          <ac:chgData name="Lillian Cozart" userId="82d520b2-603b-49b9-b396-dba668ff47bd" providerId="ADAL" clId="{020C2E5E-E6F2-46DA-9C64-EC1E2C96911C}" dt="2025-05-13T19:11:32.400" v="217" actId="962"/>
          <ac:spMkLst>
            <pc:docMk/>
            <pc:sldMk cId="0" sldId="258"/>
            <ac:spMk id="7" creationId="{9EC6FAAC-472E-F36E-A94D-127250DCBCDF}"/>
          </ac:spMkLst>
        </pc:spChg>
        <pc:picChg chg="mod">
          <ac:chgData name="Lillian Cozart" userId="82d520b2-603b-49b9-b396-dba668ff47bd" providerId="ADAL" clId="{020C2E5E-E6F2-46DA-9C64-EC1E2C96911C}" dt="2025-05-13T19:05:38.261" v="76" actId="962"/>
          <ac:picMkLst>
            <pc:docMk/>
            <pc:sldMk cId="0" sldId="258"/>
            <ac:picMk id="2" creationId="{00000000-0000-0000-0000-000000000000}"/>
          </ac:picMkLst>
        </pc:picChg>
      </pc:sldChg>
      <pc:sldChg chg="modSp mod">
        <pc:chgData name="Lillian Cozart" userId="82d520b2-603b-49b9-b396-dba668ff47bd" providerId="ADAL" clId="{020C2E5E-E6F2-46DA-9C64-EC1E2C96911C}" dt="2025-05-13T19:05:48.772" v="80" actId="962"/>
        <pc:sldMkLst>
          <pc:docMk/>
          <pc:sldMk cId="0" sldId="259"/>
        </pc:sldMkLst>
        <pc:spChg chg="mod">
          <ac:chgData name="Lillian Cozart" userId="82d520b2-603b-49b9-b396-dba668ff47bd" providerId="ADAL" clId="{020C2E5E-E6F2-46DA-9C64-EC1E2C96911C}" dt="2025-05-13T19:04:32.189" v="11" actId="962"/>
          <ac:spMkLst>
            <pc:docMk/>
            <pc:sldMk cId="0" sldId="259"/>
            <ac:spMk id="2" creationId="{00000000-0000-0000-0000-000000000000}"/>
          </ac:spMkLst>
        </pc:spChg>
        <pc:picChg chg="mod">
          <ac:chgData name="Lillian Cozart" userId="82d520b2-603b-49b9-b396-dba668ff47bd" providerId="ADAL" clId="{020C2E5E-E6F2-46DA-9C64-EC1E2C96911C}" dt="2025-05-13T19:05:48.772" v="80" actId="962"/>
          <ac:picMkLst>
            <pc:docMk/>
            <pc:sldMk cId="0" sldId="259"/>
            <ac:picMk id="4" creationId="{00000000-0000-0000-0000-000000000000}"/>
          </ac:picMkLst>
        </pc:picChg>
      </pc:sldChg>
      <pc:sldChg chg="modSp mod">
        <pc:chgData name="Lillian Cozart" userId="82d520b2-603b-49b9-b396-dba668ff47bd" providerId="ADAL" clId="{020C2E5E-E6F2-46DA-9C64-EC1E2C96911C}" dt="2025-05-13T19:06:05.815" v="82" actId="962"/>
        <pc:sldMkLst>
          <pc:docMk/>
          <pc:sldMk cId="0" sldId="260"/>
        </pc:sldMkLst>
        <pc:grpChg chg="mod">
          <ac:chgData name="Lillian Cozart" userId="82d520b2-603b-49b9-b396-dba668ff47bd" providerId="ADAL" clId="{020C2E5E-E6F2-46DA-9C64-EC1E2C96911C}" dt="2025-05-13T19:06:05.815" v="82" actId="962"/>
          <ac:grpSpMkLst>
            <pc:docMk/>
            <pc:sldMk cId="0" sldId="260"/>
            <ac:grpSpMk id="2" creationId="{00000000-0000-0000-0000-000000000000}"/>
          </ac:grpSpMkLst>
        </pc:grpChg>
      </pc:sldChg>
      <pc:sldChg chg="modSp mod">
        <pc:chgData name="Lillian Cozart" userId="82d520b2-603b-49b9-b396-dba668ff47bd" providerId="ADAL" clId="{020C2E5E-E6F2-46DA-9C64-EC1E2C96911C}" dt="2025-05-13T19:06:24.551" v="85" actId="962"/>
        <pc:sldMkLst>
          <pc:docMk/>
          <pc:sldMk cId="0" sldId="261"/>
        </pc:sldMkLst>
        <pc:grpChg chg="mod">
          <ac:chgData name="Lillian Cozart" userId="82d520b2-603b-49b9-b396-dba668ff47bd" providerId="ADAL" clId="{020C2E5E-E6F2-46DA-9C64-EC1E2C96911C}" dt="2025-05-13T19:06:17.975" v="84" actId="962"/>
          <ac:grpSpMkLst>
            <pc:docMk/>
            <pc:sldMk cId="0" sldId="261"/>
            <ac:grpSpMk id="3" creationId="{00000000-0000-0000-0000-000000000000}"/>
          </ac:grpSpMkLst>
        </pc:grpChg>
        <pc:grpChg chg="mod">
          <ac:chgData name="Lillian Cozart" userId="82d520b2-603b-49b9-b396-dba668ff47bd" providerId="ADAL" clId="{020C2E5E-E6F2-46DA-9C64-EC1E2C96911C}" dt="2025-05-13T19:06:24.551" v="85" actId="962"/>
          <ac:grpSpMkLst>
            <pc:docMk/>
            <pc:sldMk cId="0" sldId="261"/>
            <ac:grpSpMk id="9" creationId="{00000000-0000-0000-0000-000000000000}"/>
          </ac:grpSpMkLst>
        </pc:grpChg>
      </pc:sldChg>
      <pc:sldChg chg="modSp mod">
        <pc:chgData name="Lillian Cozart" userId="82d520b2-603b-49b9-b396-dba668ff47bd" providerId="ADAL" clId="{020C2E5E-E6F2-46DA-9C64-EC1E2C96911C}" dt="2025-05-13T19:06:28.662" v="86" actId="962"/>
        <pc:sldMkLst>
          <pc:docMk/>
          <pc:sldMk cId="0" sldId="262"/>
        </pc:sldMkLst>
        <pc:picChg chg="mod">
          <ac:chgData name="Lillian Cozart" userId="82d520b2-603b-49b9-b396-dba668ff47bd" providerId="ADAL" clId="{020C2E5E-E6F2-46DA-9C64-EC1E2C96911C}" dt="2025-05-13T19:06:28.662" v="86" actId="962"/>
          <ac:picMkLst>
            <pc:docMk/>
            <pc:sldMk cId="0" sldId="262"/>
            <ac:picMk id="4" creationId="{00000000-0000-0000-0000-000000000000}"/>
          </ac:picMkLst>
        </pc:picChg>
      </pc:sldChg>
      <pc:sldChg chg="modSp mod">
        <pc:chgData name="Lillian Cozart" userId="82d520b2-603b-49b9-b396-dba668ff47bd" providerId="ADAL" clId="{020C2E5E-E6F2-46DA-9C64-EC1E2C96911C}" dt="2025-05-13T19:06:31.163" v="87" actId="962"/>
        <pc:sldMkLst>
          <pc:docMk/>
          <pc:sldMk cId="0" sldId="263"/>
        </pc:sldMkLst>
        <pc:spChg chg="mod">
          <ac:chgData name="Lillian Cozart" userId="82d520b2-603b-49b9-b396-dba668ff47bd" providerId="ADAL" clId="{020C2E5E-E6F2-46DA-9C64-EC1E2C96911C}" dt="2025-05-13T19:04:32.225" v="12" actId="962"/>
          <ac:spMkLst>
            <pc:docMk/>
            <pc:sldMk cId="0" sldId="263"/>
            <ac:spMk id="3" creationId="{00000000-0000-0000-0000-000000000000}"/>
          </ac:spMkLst>
        </pc:spChg>
        <pc:picChg chg="mod">
          <ac:chgData name="Lillian Cozart" userId="82d520b2-603b-49b9-b396-dba668ff47bd" providerId="ADAL" clId="{020C2E5E-E6F2-46DA-9C64-EC1E2C96911C}" dt="2025-05-13T19:06:31.163" v="87" actId="962"/>
          <ac:picMkLst>
            <pc:docMk/>
            <pc:sldMk cId="0" sldId="263"/>
            <ac:picMk id="5" creationId="{00000000-0000-0000-0000-000000000000}"/>
          </ac:picMkLst>
        </pc:picChg>
      </pc:sldChg>
      <pc:sldChg chg="modSp mod">
        <pc:chgData name="Lillian Cozart" userId="82d520b2-603b-49b9-b396-dba668ff47bd" providerId="ADAL" clId="{020C2E5E-E6F2-46DA-9C64-EC1E2C96911C}" dt="2025-05-13T19:06:33.886" v="88" actId="962"/>
        <pc:sldMkLst>
          <pc:docMk/>
          <pc:sldMk cId="0" sldId="264"/>
        </pc:sldMkLst>
        <pc:spChg chg="mod">
          <ac:chgData name="Lillian Cozart" userId="82d520b2-603b-49b9-b396-dba668ff47bd" providerId="ADAL" clId="{020C2E5E-E6F2-46DA-9C64-EC1E2C96911C}" dt="2025-05-13T19:04:32.247" v="13" actId="962"/>
          <ac:spMkLst>
            <pc:docMk/>
            <pc:sldMk cId="0" sldId="264"/>
            <ac:spMk id="2" creationId="{00000000-0000-0000-0000-000000000000}"/>
          </ac:spMkLst>
        </pc:spChg>
        <pc:spChg chg="mod">
          <ac:chgData name="Lillian Cozart" userId="82d520b2-603b-49b9-b396-dba668ff47bd" providerId="ADAL" clId="{020C2E5E-E6F2-46DA-9C64-EC1E2C96911C}" dt="2025-05-13T19:04:32.255" v="14" actId="962"/>
          <ac:spMkLst>
            <pc:docMk/>
            <pc:sldMk cId="0" sldId="264"/>
            <ac:spMk id="4" creationId="{00000000-0000-0000-0000-000000000000}"/>
          </ac:spMkLst>
        </pc:spChg>
        <pc:spChg chg="mod">
          <ac:chgData name="Lillian Cozart" userId="82d520b2-603b-49b9-b396-dba668ff47bd" providerId="ADAL" clId="{020C2E5E-E6F2-46DA-9C64-EC1E2C96911C}" dt="2025-05-13T19:04:32.261" v="15" actId="962"/>
          <ac:spMkLst>
            <pc:docMk/>
            <pc:sldMk cId="0" sldId="264"/>
            <ac:spMk id="5" creationId="{00000000-0000-0000-0000-000000000000}"/>
          </ac:spMkLst>
        </pc:spChg>
        <pc:spChg chg="mod">
          <ac:chgData name="Lillian Cozart" userId="82d520b2-603b-49b9-b396-dba668ff47bd" providerId="ADAL" clId="{020C2E5E-E6F2-46DA-9C64-EC1E2C96911C}" dt="2025-05-13T19:04:32.269" v="16" actId="962"/>
          <ac:spMkLst>
            <pc:docMk/>
            <pc:sldMk cId="0" sldId="264"/>
            <ac:spMk id="6" creationId="{00000000-0000-0000-0000-000000000000}"/>
          </ac:spMkLst>
        </pc:spChg>
        <pc:spChg chg="mod">
          <ac:chgData name="Lillian Cozart" userId="82d520b2-603b-49b9-b396-dba668ff47bd" providerId="ADAL" clId="{020C2E5E-E6F2-46DA-9C64-EC1E2C96911C}" dt="2025-05-13T19:04:32.275" v="17" actId="962"/>
          <ac:spMkLst>
            <pc:docMk/>
            <pc:sldMk cId="0" sldId="264"/>
            <ac:spMk id="7" creationId="{00000000-0000-0000-0000-000000000000}"/>
          </ac:spMkLst>
        </pc:spChg>
        <pc:spChg chg="mod">
          <ac:chgData name="Lillian Cozart" userId="82d520b2-603b-49b9-b396-dba668ff47bd" providerId="ADAL" clId="{020C2E5E-E6F2-46DA-9C64-EC1E2C96911C}" dt="2025-05-13T19:04:32.283" v="18" actId="962"/>
          <ac:spMkLst>
            <pc:docMk/>
            <pc:sldMk cId="0" sldId="264"/>
            <ac:spMk id="8" creationId="{00000000-0000-0000-0000-000000000000}"/>
          </ac:spMkLst>
        </pc:spChg>
        <pc:spChg chg="mod">
          <ac:chgData name="Lillian Cozart" userId="82d520b2-603b-49b9-b396-dba668ff47bd" providerId="ADAL" clId="{020C2E5E-E6F2-46DA-9C64-EC1E2C96911C}" dt="2025-05-13T19:04:32.289" v="19" actId="962"/>
          <ac:spMkLst>
            <pc:docMk/>
            <pc:sldMk cId="0" sldId="264"/>
            <ac:spMk id="9" creationId="{00000000-0000-0000-0000-000000000000}"/>
          </ac:spMkLst>
        </pc:spChg>
        <pc:spChg chg="mod">
          <ac:chgData name="Lillian Cozart" userId="82d520b2-603b-49b9-b396-dba668ff47bd" providerId="ADAL" clId="{020C2E5E-E6F2-46DA-9C64-EC1E2C96911C}" dt="2025-05-13T19:04:32.296" v="20" actId="962"/>
          <ac:spMkLst>
            <pc:docMk/>
            <pc:sldMk cId="0" sldId="264"/>
            <ac:spMk id="10" creationId="{00000000-0000-0000-0000-000000000000}"/>
          </ac:spMkLst>
        </pc:spChg>
        <pc:spChg chg="mod">
          <ac:chgData name="Lillian Cozart" userId="82d520b2-603b-49b9-b396-dba668ff47bd" providerId="ADAL" clId="{020C2E5E-E6F2-46DA-9C64-EC1E2C96911C}" dt="2025-05-13T19:04:32.303" v="21" actId="962"/>
          <ac:spMkLst>
            <pc:docMk/>
            <pc:sldMk cId="0" sldId="264"/>
            <ac:spMk id="11" creationId="{00000000-0000-0000-0000-000000000000}"/>
          </ac:spMkLst>
        </pc:spChg>
        <pc:spChg chg="mod">
          <ac:chgData name="Lillian Cozart" userId="82d520b2-603b-49b9-b396-dba668ff47bd" providerId="ADAL" clId="{020C2E5E-E6F2-46DA-9C64-EC1E2C96911C}" dt="2025-05-13T19:04:32.312" v="22" actId="962"/>
          <ac:spMkLst>
            <pc:docMk/>
            <pc:sldMk cId="0" sldId="264"/>
            <ac:spMk id="12" creationId="{00000000-0000-0000-0000-000000000000}"/>
          </ac:spMkLst>
        </pc:spChg>
        <pc:spChg chg="mod">
          <ac:chgData name="Lillian Cozart" userId="82d520b2-603b-49b9-b396-dba668ff47bd" providerId="ADAL" clId="{020C2E5E-E6F2-46DA-9C64-EC1E2C96911C}" dt="2025-05-13T19:04:32.319" v="23" actId="962"/>
          <ac:spMkLst>
            <pc:docMk/>
            <pc:sldMk cId="0" sldId="264"/>
            <ac:spMk id="13" creationId="{00000000-0000-0000-0000-000000000000}"/>
          </ac:spMkLst>
        </pc:spChg>
        <pc:spChg chg="mod">
          <ac:chgData name="Lillian Cozart" userId="82d520b2-603b-49b9-b396-dba668ff47bd" providerId="ADAL" clId="{020C2E5E-E6F2-46DA-9C64-EC1E2C96911C}" dt="2025-05-13T19:04:32.326" v="24" actId="962"/>
          <ac:spMkLst>
            <pc:docMk/>
            <pc:sldMk cId="0" sldId="264"/>
            <ac:spMk id="14" creationId="{00000000-0000-0000-0000-000000000000}"/>
          </ac:spMkLst>
        </pc:spChg>
        <pc:spChg chg="mod">
          <ac:chgData name="Lillian Cozart" userId="82d520b2-603b-49b9-b396-dba668ff47bd" providerId="ADAL" clId="{020C2E5E-E6F2-46DA-9C64-EC1E2C96911C}" dt="2025-05-13T19:04:32.333" v="25" actId="962"/>
          <ac:spMkLst>
            <pc:docMk/>
            <pc:sldMk cId="0" sldId="264"/>
            <ac:spMk id="15" creationId="{00000000-0000-0000-0000-000000000000}"/>
          </ac:spMkLst>
        </pc:spChg>
        <pc:spChg chg="mod">
          <ac:chgData name="Lillian Cozart" userId="82d520b2-603b-49b9-b396-dba668ff47bd" providerId="ADAL" clId="{020C2E5E-E6F2-46DA-9C64-EC1E2C96911C}" dt="2025-05-13T19:04:32.341" v="26" actId="962"/>
          <ac:spMkLst>
            <pc:docMk/>
            <pc:sldMk cId="0" sldId="264"/>
            <ac:spMk id="16" creationId="{00000000-0000-0000-0000-000000000000}"/>
          </ac:spMkLst>
        </pc:spChg>
        <pc:spChg chg="mod">
          <ac:chgData name="Lillian Cozart" userId="82d520b2-603b-49b9-b396-dba668ff47bd" providerId="ADAL" clId="{020C2E5E-E6F2-46DA-9C64-EC1E2C96911C}" dt="2025-05-13T19:04:32.348" v="27" actId="962"/>
          <ac:spMkLst>
            <pc:docMk/>
            <pc:sldMk cId="0" sldId="264"/>
            <ac:spMk id="17" creationId="{00000000-0000-0000-0000-000000000000}"/>
          </ac:spMkLst>
        </pc:spChg>
        <pc:spChg chg="mod">
          <ac:chgData name="Lillian Cozart" userId="82d520b2-603b-49b9-b396-dba668ff47bd" providerId="ADAL" clId="{020C2E5E-E6F2-46DA-9C64-EC1E2C96911C}" dt="2025-05-13T19:04:32.354" v="28" actId="962"/>
          <ac:spMkLst>
            <pc:docMk/>
            <pc:sldMk cId="0" sldId="264"/>
            <ac:spMk id="18" creationId="{00000000-0000-0000-0000-000000000000}"/>
          </ac:spMkLst>
        </pc:spChg>
        <pc:spChg chg="mod">
          <ac:chgData name="Lillian Cozart" userId="82d520b2-603b-49b9-b396-dba668ff47bd" providerId="ADAL" clId="{020C2E5E-E6F2-46DA-9C64-EC1E2C96911C}" dt="2025-05-13T19:04:32.363" v="29" actId="962"/>
          <ac:spMkLst>
            <pc:docMk/>
            <pc:sldMk cId="0" sldId="264"/>
            <ac:spMk id="19" creationId="{00000000-0000-0000-0000-000000000000}"/>
          </ac:spMkLst>
        </pc:spChg>
        <pc:spChg chg="mod">
          <ac:chgData name="Lillian Cozart" userId="82d520b2-603b-49b9-b396-dba668ff47bd" providerId="ADAL" clId="{020C2E5E-E6F2-46DA-9C64-EC1E2C96911C}" dt="2025-05-13T19:04:32.369" v="30" actId="962"/>
          <ac:spMkLst>
            <pc:docMk/>
            <pc:sldMk cId="0" sldId="264"/>
            <ac:spMk id="20" creationId="{00000000-0000-0000-0000-000000000000}"/>
          </ac:spMkLst>
        </pc:spChg>
        <pc:spChg chg="mod">
          <ac:chgData name="Lillian Cozart" userId="82d520b2-603b-49b9-b396-dba668ff47bd" providerId="ADAL" clId="{020C2E5E-E6F2-46DA-9C64-EC1E2C96911C}" dt="2025-05-13T19:04:32.377" v="31" actId="962"/>
          <ac:spMkLst>
            <pc:docMk/>
            <pc:sldMk cId="0" sldId="264"/>
            <ac:spMk id="21" creationId="{00000000-0000-0000-0000-000000000000}"/>
          </ac:spMkLst>
        </pc:spChg>
        <pc:spChg chg="mod">
          <ac:chgData name="Lillian Cozart" userId="82d520b2-603b-49b9-b396-dba668ff47bd" providerId="ADAL" clId="{020C2E5E-E6F2-46DA-9C64-EC1E2C96911C}" dt="2025-05-13T19:04:32.384" v="32" actId="962"/>
          <ac:spMkLst>
            <pc:docMk/>
            <pc:sldMk cId="0" sldId="264"/>
            <ac:spMk id="22" creationId="{00000000-0000-0000-0000-000000000000}"/>
          </ac:spMkLst>
        </pc:spChg>
        <pc:spChg chg="mod">
          <ac:chgData name="Lillian Cozart" userId="82d520b2-603b-49b9-b396-dba668ff47bd" providerId="ADAL" clId="{020C2E5E-E6F2-46DA-9C64-EC1E2C96911C}" dt="2025-05-13T19:04:32.391" v="33" actId="962"/>
          <ac:spMkLst>
            <pc:docMk/>
            <pc:sldMk cId="0" sldId="264"/>
            <ac:spMk id="23" creationId="{00000000-0000-0000-0000-000000000000}"/>
          </ac:spMkLst>
        </pc:spChg>
        <pc:spChg chg="mod">
          <ac:chgData name="Lillian Cozart" userId="82d520b2-603b-49b9-b396-dba668ff47bd" providerId="ADAL" clId="{020C2E5E-E6F2-46DA-9C64-EC1E2C96911C}" dt="2025-05-13T19:04:32.398" v="34" actId="962"/>
          <ac:spMkLst>
            <pc:docMk/>
            <pc:sldMk cId="0" sldId="264"/>
            <ac:spMk id="26" creationId="{00000000-0000-0000-0000-000000000000}"/>
          </ac:spMkLst>
        </pc:spChg>
        <pc:picChg chg="mod">
          <ac:chgData name="Lillian Cozart" userId="82d520b2-603b-49b9-b396-dba668ff47bd" providerId="ADAL" clId="{020C2E5E-E6F2-46DA-9C64-EC1E2C96911C}" dt="2025-05-13T19:06:33.886" v="88" actId="962"/>
          <ac:picMkLst>
            <pc:docMk/>
            <pc:sldMk cId="0" sldId="264"/>
            <ac:picMk id="24" creationId="{00000000-0000-0000-0000-000000000000}"/>
          </ac:picMkLst>
        </pc:picChg>
      </pc:sldChg>
      <pc:sldChg chg="modSp mod">
        <pc:chgData name="Lillian Cozart" userId="82d520b2-603b-49b9-b396-dba668ff47bd" providerId="ADAL" clId="{020C2E5E-E6F2-46DA-9C64-EC1E2C96911C}" dt="2025-05-13T19:06:37.314" v="89" actId="962"/>
        <pc:sldMkLst>
          <pc:docMk/>
          <pc:sldMk cId="0" sldId="265"/>
        </pc:sldMkLst>
        <pc:spChg chg="mod">
          <ac:chgData name="Lillian Cozart" userId="82d520b2-603b-49b9-b396-dba668ff47bd" providerId="ADAL" clId="{020C2E5E-E6F2-46DA-9C64-EC1E2C96911C}" dt="2025-05-13T19:04:32.420" v="35" actId="962"/>
          <ac:spMkLst>
            <pc:docMk/>
            <pc:sldMk cId="0" sldId="265"/>
            <ac:spMk id="2" creationId="{00000000-0000-0000-0000-000000000000}"/>
          </ac:spMkLst>
        </pc:spChg>
        <pc:grpChg chg="mod">
          <ac:chgData name="Lillian Cozart" userId="82d520b2-603b-49b9-b396-dba668ff47bd" providerId="ADAL" clId="{020C2E5E-E6F2-46DA-9C64-EC1E2C96911C}" dt="2025-05-13T19:06:37.314" v="89" actId="962"/>
          <ac:grpSpMkLst>
            <pc:docMk/>
            <pc:sldMk cId="0" sldId="265"/>
            <ac:grpSpMk id="3" creationId="{00000000-0000-0000-0000-000000000000}"/>
          </ac:grpSpMkLst>
        </pc:grpChg>
      </pc:sldChg>
      <pc:sldChg chg="modSp mod">
        <pc:chgData name="Lillian Cozart" userId="82d520b2-603b-49b9-b396-dba668ff47bd" providerId="ADAL" clId="{020C2E5E-E6F2-46DA-9C64-EC1E2C96911C}" dt="2025-05-13T19:06:49.966" v="91" actId="962"/>
        <pc:sldMkLst>
          <pc:docMk/>
          <pc:sldMk cId="0" sldId="266"/>
        </pc:sldMkLst>
        <pc:grpChg chg="mod">
          <ac:chgData name="Lillian Cozart" userId="82d520b2-603b-49b9-b396-dba668ff47bd" providerId="ADAL" clId="{020C2E5E-E6F2-46DA-9C64-EC1E2C96911C}" dt="2025-05-13T19:06:40.054" v="90" actId="962"/>
          <ac:grpSpMkLst>
            <pc:docMk/>
            <pc:sldMk cId="0" sldId="266"/>
            <ac:grpSpMk id="2" creationId="{00000000-0000-0000-0000-000000000000}"/>
          </ac:grpSpMkLst>
        </pc:grpChg>
        <pc:grpChg chg="mod">
          <ac:chgData name="Lillian Cozart" userId="82d520b2-603b-49b9-b396-dba668ff47bd" providerId="ADAL" clId="{020C2E5E-E6F2-46DA-9C64-EC1E2C96911C}" dt="2025-05-13T19:06:49.966" v="91" actId="962"/>
          <ac:grpSpMkLst>
            <pc:docMk/>
            <pc:sldMk cId="0" sldId="266"/>
            <ac:grpSpMk id="20" creationId="{00000000-0000-0000-0000-000000000000}"/>
          </ac:grpSpMkLst>
        </pc:grpChg>
      </pc:sldChg>
      <pc:sldChg chg="addSp modSp mod">
        <pc:chgData name="Lillian Cozart" userId="82d520b2-603b-49b9-b396-dba668ff47bd" providerId="ADAL" clId="{020C2E5E-E6F2-46DA-9C64-EC1E2C96911C}" dt="2025-05-13T19:11:26.368" v="213" actId="962"/>
        <pc:sldMkLst>
          <pc:docMk/>
          <pc:sldMk cId="0" sldId="267"/>
        </pc:sldMkLst>
        <pc:spChg chg="mod">
          <ac:chgData name="Lillian Cozart" userId="82d520b2-603b-49b9-b396-dba668ff47bd" providerId="ADAL" clId="{020C2E5E-E6F2-46DA-9C64-EC1E2C96911C}" dt="2025-05-13T19:11:26.368" v="213" actId="962"/>
          <ac:spMkLst>
            <pc:docMk/>
            <pc:sldMk cId="0" sldId="267"/>
            <ac:spMk id="8" creationId="{00000000-0000-0000-0000-000000000000}"/>
          </ac:spMkLst>
        </pc:spChg>
        <pc:spChg chg="add mod">
          <ac:chgData name="Lillian Cozart" userId="82d520b2-603b-49b9-b396-dba668ff47bd" providerId="ADAL" clId="{020C2E5E-E6F2-46DA-9C64-EC1E2C96911C}" dt="2025-05-13T19:09:16.400" v="159" actId="20577"/>
          <ac:spMkLst>
            <pc:docMk/>
            <pc:sldMk cId="0" sldId="267"/>
            <ac:spMk id="9" creationId="{D8B27CE4-C194-72AE-70BA-AB7EC328DBDA}"/>
          </ac:spMkLst>
        </pc:spChg>
        <pc:grpChg chg="mod">
          <ac:chgData name="Lillian Cozart" userId="82d520b2-603b-49b9-b396-dba668ff47bd" providerId="ADAL" clId="{020C2E5E-E6F2-46DA-9C64-EC1E2C96911C}" dt="2025-05-13T19:06:52.155" v="92" actId="962"/>
          <ac:grpSpMkLst>
            <pc:docMk/>
            <pc:sldMk cId="0" sldId="267"/>
            <ac:grpSpMk id="2" creationId="{00000000-0000-0000-0000-000000000000}"/>
          </ac:grpSpMkLst>
        </pc:grpChg>
        <pc:picChg chg="mod">
          <ac:chgData name="Lillian Cozart" userId="82d520b2-603b-49b9-b396-dba668ff47bd" providerId="ADAL" clId="{020C2E5E-E6F2-46DA-9C64-EC1E2C96911C}" dt="2025-05-13T19:06:55.726" v="93" actId="962"/>
          <ac:picMkLst>
            <pc:docMk/>
            <pc:sldMk cId="0" sldId="267"/>
            <ac:picMk id="7" creationId="{00000000-0000-0000-0000-000000000000}"/>
          </ac:picMkLst>
        </pc:picChg>
      </pc:sldChg>
      <pc:sldChg chg="modSp mod">
        <pc:chgData name="Lillian Cozart" userId="82d520b2-603b-49b9-b396-dba668ff47bd" providerId="ADAL" clId="{020C2E5E-E6F2-46DA-9C64-EC1E2C96911C}" dt="2025-05-13T19:07:00.840" v="96" actId="962"/>
        <pc:sldMkLst>
          <pc:docMk/>
          <pc:sldMk cId="0" sldId="268"/>
        </pc:sldMkLst>
        <pc:grpChg chg="mod">
          <ac:chgData name="Lillian Cozart" userId="82d520b2-603b-49b9-b396-dba668ff47bd" providerId="ADAL" clId="{020C2E5E-E6F2-46DA-9C64-EC1E2C96911C}" dt="2025-05-13T19:06:58.310" v="94" actId="962"/>
          <ac:grpSpMkLst>
            <pc:docMk/>
            <pc:sldMk cId="0" sldId="268"/>
            <ac:grpSpMk id="2" creationId="{00000000-0000-0000-0000-000000000000}"/>
          </ac:grpSpMkLst>
        </pc:grpChg>
        <pc:grpChg chg="mod">
          <ac:chgData name="Lillian Cozart" userId="82d520b2-603b-49b9-b396-dba668ff47bd" providerId="ADAL" clId="{020C2E5E-E6F2-46DA-9C64-EC1E2C96911C}" dt="2025-05-13T19:07:00.048" v="95" actId="962"/>
          <ac:grpSpMkLst>
            <pc:docMk/>
            <pc:sldMk cId="0" sldId="268"/>
            <ac:grpSpMk id="17" creationId="{00000000-0000-0000-0000-000000000000}"/>
          </ac:grpSpMkLst>
        </pc:grpChg>
        <pc:grpChg chg="mod">
          <ac:chgData name="Lillian Cozart" userId="82d520b2-603b-49b9-b396-dba668ff47bd" providerId="ADAL" clId="{020C2E5E-E6F2-46DA-9C64-EC1E2C96911C}" dt="2025-05-13T19:07:00.840" v="96" actId="962"/>
          <ac:grpSpMkLst>
            <pc:docMk/>
            <pc:sldMk cId="0" sldId="268"/>
            <ac:grpSpMk id="21" creationId="{00000000-0000-0000-0000-000000000000}"/>
          </ac:grpSpMkLst>
        </pc:grpChg>
      </pc:sldChg>
      <pc:sldChg chg="modSp mod">
        <pc:chgData name="Lillian Cozart" userId="82d520b2-603b-49b9-b396-dba668ff47bd" providerId="ADAL" clId="{020C2E5E-E6F2-46DA-9C64-EC1E2C96911C}" dt="2025-05-13T19:07:06.182" v="102" actId="962"/>
        <pc:sldMkLst>
          <pc:docMk/>
          <pc:sldMk cId="0" sldId="269"/>
        </pc:sldMkLst>
        <pc:spChg chg="mod">
          <ac:chgData name="Lillian Cozart" userId="82d520b2-603b-49b9-b396-dba668ff47bd" providerId="ADAL" clId="{020C2E5E-E6F2-46DA-9C64-EC1E2C96911C}" dt="2025-05-13T19:04:32.451" v="36" actId="962"/>
          <ac:spMkLst>
            <pc:docMk/>
            <pc:sldMk cId="0" sldId="269"/>
            <ac:spMk id="19" creationId="{00000000-0000-0000-0000-000000000000}"/>
          </ac:spMkLst>
        </pc:spChg>
        <pc:grpChg chg="mod">
          <ac:chgData name="Lillian Cozart" userId="82d520b2-603b-49b9-b396-dba668ff47bd" providerId="ADAL" clId="{020C2E5E-E6F2-46DA-9C64-EC1E2C96911C}" dt="2025-05-13T19:07:03.248" v="98" actId="962"/>
          <ac:grpSpMkLst>
            <pc:docMk/>
            <pc:sldMk cId="0" sldId="269"/>
            <ac:grpSpMk id="3" creationId="{00000000-0000-0000-0000-000000000000}"/>
          </ac:grpSpMkLst>
        </pc:grpChg>
        <pc:grpChg chg="mod">
          <ac:chgData name="Lillian Cozart" userId="82d520b2-603b-49b9-b396-dba668ff47bd" providerId="ADAL" clId="{020C2E5E-E6F2-46DA-9C64-EC1E2C96911C}" dt="2025-05-13T19:07:05.345" v="101" actId="962"/>
          <ac:grpSpMkLst>
            <pc:docMk/>
            <pc:sldMk cId="0" sldId="269"/>
            <ac:grpSpMk id="9" creationId="{00000000-0000-0000-0000-000000000000}"/>
          </ac:grpSpMkLst>
        </pc:grpChg>
        <pc:grpChg chg="mod">
          <ac:chgData name="Lillian Cozart" userId="82d520b2-603b-49b9-b396-dba668ff47bd" providerId="ADAL" clId="{020C2E5E-E6F2-46DA-9C64-EC1E2C96911C}" dt="2025-05-13T19:07:06.182" v="102" actId="962"/>
          <ac:grpSpMkLst>
            <pc:docMk/>
            <pc:sldMk cId="0" sldId="269"/>
            <ac:grpSpMk id="12" creationId="{00000000-0000-0000-0000-000000000000}"/>
          </ac:grpSpMkLst>
        </pc:grpChg>
        <pc:picChg chg="mod">
          <ac:chgData name="Lillian Cozart" userId="82d520b2-603b-49b9-b396-dba668ff47bd" providerId="ADAL" clId="{020C2E5E-E6F2-46DA-9C64-EC1E2C96911C}" dt="2025-05-13T19:07:02.258" v="97" actId="962"/>
          <ac:picMkLst>
            <pc:docMk/>
            <pc:sldMk cId="0" sldId="269"/>
            <ac:picMk id="2" creationId="{00000000-0000-0000-0000-000000000000}"/>
          </ac:picMkLst>
        </pc:picChg>
        <pc:picChg chg="mod">
          <ac:chgData name="Lillian Cozart" userId="82d520b2-603b-49b9-b396-dba668ff47bd" providerId="ADAL" clId="{020C2E5E-E6F2-46DA-9C64-EC1E2C96911C}" dt="2025-05-13T19:07:04.021" v="99" actId="962"/>
          <ac:picMkLst>
            <pc:docMk/>
            <pc:sldMk cId="0" sldId="269"/>
            <ac:picMk id="7" creationId="{00000000-0000-0000-0000-000000000000}"/>
          </ac:picMkLst>
        </pc:picChg>
        <pc:picChg chg="mod">
          <ac:chgData name="Lillian Cozart" userId="82d520b2-603b-49b9-b396-dba668ff47bd" providerId="ADAL" clId="{020C2E5E-E6F2-46DA-9C64-EC1E2C96911C}" dt="2025-05-13T19:07:04.671" v="100" actId="962"/>
          <ac:picMkLst>
            <pc:docMk/>
            <pc:sldMk cId="0" sldId="269"/>
            <ac:picMk id="8" creationId="{00000000-0000-0000-0000-000000000000}"/>
          </ac:picMkLst>
        </pc:picChg>
      </pc:sldChg>
      <pc:sldChg chg="modSp mod">
        <pc:chgData name="Lillian Cozart" userId="82d520b2-603b-49b9-b396-dba668ff47bd" providerId="ADAL" clId="{020C2E5E-E6F2-46DA-9C64-EC1E2C96911C}" dt="2025-05-13T19:07:07.123" v="103" actId="962"/>
        <pc:sldMkLst>
          <pc:docMk/>
          <pc:sldMk cId="0" sldId="270"/>
        </pc:sldMkLst>
        <pc:picChg chg="mod">
          <ac:chgData name="Lillian Cozart" userId="82d520b2-603b-49b9-b396-dba668ff47bd" providerId="ADAL" clId="{020C2E5E-E6F2-46DA-9C64-EC1E2C96911C}" dt="2025-05-13T19:07:07.123" v="103" actId="962"/>
          <ac:picMkLst>
            <pc:docMk/>
            <pc:sldMk cId="0" sldId="270"/>
            <ac:picMk id="4" creationId="{00000000-0000-0000-0000-000000000000}"/>
          </ac:picMkLst>
        </pc:picChg>
      </pc:sldChg>
      <pc:sldChg chg="modSp mod">
        <pc:chgData name="Lillian Cozart" userId="82d520b2-603b-49b9-b396-dba668ff47bd" providerId="ADAL" clId="{020C2E5E-E6F2-46DA-9C64-EC1E2C96911C}" dt="2025-05-13T19:07:08.545" v="104" actId="962"/>
        <pc:sldMkLst>
          <pc:docMk/>
          <pc:sldMk cId="0" sldId="271"/>
        </pc:sldMkLst>
        <pc:spChg chg="mod">
          <ac:chgData name="Lillian Cozart" userId="82d520b2-603b-49b9-b396-dba668ff47bd" providerId="ADAL" clId="{020C2E5E-E6F2-46DA-9C64-EC1E2C96911C}" dt="2025-05-13T19:04:32.481" v="37" actId="962"/>
          <ac:spMkLst>
            <pc:docMk/>
            <pc:sldMk cId="0" sldId="271"/>
            <ac:spMk id="4" creationId="{00000000-0000-0000-0000-000000000000}"/>
          </ac:spMkLst>
        </pc:spChg>
        <pc:picChg chg="mod">
          <ac:chgData name="Lillian Cozart" userId="82d520b2-603b-49b9-b396-dba668ff47bd" providerId="ADAL" clId="{020C2E5E-E6F2-46DA-9C64-EC1E2C96911C}" dt="2025-05-13T19:07:08.545" v="104" actId="962"/>
          <ac:picMkLst>
            <pc:docMk/>
            <pc:sldMk cId="0" sldId="271"/>
            <ac:picMk id="3" creationId="{00000000-0000-0000-0000-000000000000}"/>
          </ac:picMkLst>
        </pc:picChg>
      </pc:sldChg>
      <pc:sldChg chg="addSp modSp mod">
        <pc:chgData name="Lillian Cozart" userId="82d520b2-603b-49b9-b396-dba668ff47bd" providerId="ADAL" clId="{020C2E5E-E6F2-46DA-9C64-EC1E2C96911C}" dt="2025-05-13T19:11:47.140" v="221" actId="962"/>
        <pc:sldMkLst>
          <pc:docMk/>
          <pc:sldMk cId="0" sldId="272"/>
        </pc:sldMkLst>
        <pc:spChg chg="mod">
          <ac:chgData name="Lillian Cozart" userId="82d520b2-603b-49b9-b396-dba668ff47bd" providerId="ADAL" clId="{020C2E5E-E6F2-46DA-9C64-EC1E2C96911C}" dt="2025-05-13T19:04:32.508" v="38" actId="962"/>
          <ac:spMkLst>
            <pc:docMk/>
            <pc:sldMk cId="0" sldId="272"/>
            <ac:spMk id="2" creationId="{00000000-0000-0000-0000-000000000000}"/>
          </ac:spMkLst>
        </pc:spChg>
        <pc:spChg chg="mod">
          <ac:chgData name="Lillian Cozart" userId="82d520b2-603b-49b9-b396-dba668ff47bd" providerId="ADAL" clId="{020C2E5E-E6F2-46DA-9C64-EC1E2C96911C}" dt="2025-05-13T19:11:47.140" v="221" actId="962"/>
          <ac:spMkLst>
            <pc:docMk/>
            <pc:sldMk cId="0" sldId="272"/>
            <ac:spMk id="24" creationId="{00000000-0000-0000-0000-000000000000}"/>
          </ac:spMkLst>
        </pc:spChg>
        <pc:spChg chg="mod">
          <ac:chgData name="Lillian Cozart" userId="82d520b2-603b-49b9-b396-dba668ff47bd" providerId="ADAL" clId="{020C2E5E-E6F2-46DA-9C64-EC1E2C96911C}" dt="2025-05-13T19:11:46.410" v="220" actId="962"/>
          <ac:spMkLst>
            <pc:docMk/>
            <pc:sldMk cId="0" sldId="272"/>
            <ac:spMk id="28" creationId="{00000000-0000-0000-0000-000000000000}"/>
          </ac:spMkLst>
        </pc:spChg>
        <pc:spChg chg="add mod">
          <ac:chgData name="Lillian Cozart" userId="82d520b2-603b-49b9-b396-dba668ff47bd" providerId="ADAL" clId="{020C2E5E-E6F2-46DA-9C64-EC1E2C96911C}" dt="2025-05-13T19:09:26.711" v="189" actId="20577"/>
          <ac:spMkLst>
            <pc:docMk/>
            <pc:sldMk cId="0" sldId="272"/>
            <ac:spMk id="29" creationId="{9A41C2E5-00E8-FE33-4852-0F3586C1C333}"/>
          </ac:spMkLst>
        </pc:spChg>
        <pc:grpChg chg="mod">
          <ac:chgData name="Lillian Cozart" userId="82d520b2-603b-49b9-b396-dba668ff47bd" providerId="ADAL" clId="{020C2E5E-E6F2-46DA-9C64-EC1E2C96911C}" dt="2025-05-13T19:07:10.480" v="105" actId="962"/>
          <ac:grpSpMkLst>
            <pc:docMk/>
            <pc:sldMk cId="0" sldId="272"/>
            <ac:grpSpMk id="3" creationId="{00000000-0000-0000-0000-000000000000}"/>
          </ac:grpSpMkLst>
        </pc:grpChg>
        <pc:grpChg chg="mod">
          <ac:chgData name="Lillian Cozart" userId="82d520b2-603b-49b9-b396-dba668ff47bd" providerId="ADAL" clId="{020C2E5E-E6F2-46DA-9C64-EC1E2C96911C}" dt="2025-05-13T19:07:11.348" v="106" actId="962"/>
          <ac:grpSpMkLst>
            <pc:docMk/>
            <pc:sldMk cId="0" sldId="272"/>
            <ac:grpSpMk id="25" creationId="{00000000-0000-0000-0000-000000000000}"/>
          </ac:grpSpMkLst>
        </pc:grpChg>
      </pc:sldChg>
      <pc:sldChg chg="modSp mod">
        <pc:chgData name="Lillian Cozart" userId="82d520b2-603b-49b9-b396-dba668ff47bd" providerId="ADAL" clId="{020C2E5E-E6F2-46DA-9C64-EC1E2C96911C}" dt="2025-05-13T19:07:12.656" v="107" actId="962"/>
        <pc:sldMkLst>
          <pc:docMk/>
          <pc:sldMk cId="0" sldId="273"/>
        </pc:sldMkLst>
        <pc:grpChg chg="mod">
          <ac:chgData name="Lillian Cozart" userId="82d520b2-603b-49b9-b396-dba668ff47bd" providerId="ADAL" clId="{020C2E5E-E6F2-46DA-9C64-EC1E2C96911C}" dt="2025-05-13T19:07:12.656" v="107" actId="962"/>
          <ac:grpSpMkLst>
            <pc:docMk/>
            <pc:sldMk cId="0" sldId="273"/>
            <ac:grpSpMk id="2" creationId="{00000000-0000-0000-0000-000000000000}"/>
          </ac:grpSpMkLst>
        </pc:grpChg>
      </pc:sldChg>
      <pc:sldChg chg="modSp mod">
        <pc:chgData name="Lillian Cozart" userId="82d520b2-603b-49b9-b396-dba668ff47bd" providerId="ADAL" clId="{020C2E5E-E6F2-46DA-9C64-EC1E2C96911C}" dt="2025-05-13T19:12:22.201" v="234" actId="962"/>
        <pc:sldMkLst>
          <pc:docMk/>
          <pc:sldMk cId="0" sldId="274"/>
        </pc:sldMkLst>
        <pc:spChg chg="mod">
          <ac:chgData name="Lillian Cozart" userId="82d520b2-603b-49b9-b396-dba668ff47bd" providerId="ADAL" clId="{020C2E5E-E6F2-46DA-9C64-EC1E2C96911C}" dt="2025-05-13T19:12:21.486" v="233" actId="962"/>
          <ac:spMkLst>
            <pc:docMk/>
            <pc:sldMk cId="0" sldId="274"/>
            <ac:spMk id="5" creationId="{00000000-0000-0000-0000-000000000000}"/>
          </ac:spMkLst>
        </pc:spChg>
        <pc:spChg chg="mod">
          <ac:chgData name="Lillian Cozart" userId="82d520b2-603b-49b9-b396-dba668ff47bd" providerId="ADAL" clId="{020C2E5E-E6F2-46DA-9C64-EC1E2C96911C}" dt="2025-05-13T19:12:20.020" v="231" actId="962"/>
          <ac:spMkLst>
            <pc:docMk/>
            <pc:sldMk cId="0" sldId="274"/>
            <ac:spMk id="15" creationId="{00000000-0000-0000-0000-000000000000}"/>
          </ac:spMkLst>
        </pc:spChg>
        <pc:spChg chg="mod">
          <ac:chgData name="Lillian Cozart" userId="82d520b2-603b-49b9-b396-dba668ff47bd" providerId="ADAL" clId="{020C2E5E-E6F2-46DA-9C64-EC1E2C96911C}" dt="2025-05-13T19:04:32.550" v="39" actId="962"/>
          <ac:spMkLst>
            <pc:docMk/>
            <pc:sldMk cId="0" sldId="274"/>
            <ac:spMk id="25" creationId="{00000000-0000-0000-0000-000000000000}"/>
          </ac:spMkLst>
        </pc:spChg>
        <pc:spChg chg="mod">
          <ac:chgData name="Lillian Cozart" userId="82d520b2-603b-49b9-b396-dba668ff47bd" providerId="ADAL" clId="{020C2E5E-E6F2-46DA-9C64-EC1E2C96911C}" dt="2025-05-13T19:04:32.560" v="40" actId="962"/>
          <ac:spMkLst>
            <pc:docMk/>
            <pc:sldMk cId="0" sldId="274"/>
            <ac:spMk id="26" creationId="{00000000-0000-0000-0000-000000000000}"/>
          </ac:spMkLst>
        </pc:spChg>
        <pc:spChg chg="mod">
          <ac:chgData name="Lillian Cozart" userId="82d520b2-603b-49b9-b396-dba668ff47bd" providerId="ADAL" clId="{020C2E5E-E6F2-46DA-9C64-EC1E2C96911C}" dt="2025-05-13T19:12:18.246" v="229" actId="962"/>
          <ac:spMkLst>
            <pc:docMk/>
            <pc:sldMk cId="0" sldId="274"/>
            <ac:spMk id="27" creationId="{00000000-0000-0000-0000-000000000000}"/>
          </ac:spMkLst>
        </pc:spChg>
        <pc:spChg chg="mod">
          <ac:chgData name="Lillian Cozart" userId="82d520b2-603b-49b9-b396-dba668ff47bd" providerId="ADAL" clId="{020C2E5E-E6F2-46DA-9C64-EC1E2C96911C}" dt="2025-05-13T19:12:17.690" v="228" actId="962"/>
          <ac:spMkLst>
            <pc:docMk/>
            <pc:sldMk cId="0" sldId="274"/>
            <ac:spMk id="28" creationId="{00000000-0000-0000-0000-000000000000}"/>
          </ac:spMkLst>
        </pc:spChg>
        <pc:spChg chg="mod">
          <ac:chgData name="Lillian Cozart" userId="82d520b2-603b-49b9-b396-dba668ff47bd" providerId="ADAL" clId="{020C2E5E-E6F2-46DA-9C64-EC1E2C96911C}" dt="2025-05-13T19:12:19.025" v="230" actId="962"/>
          <ac:spMkLst>
            <pc:docMk/>
            <pc:sldMk cId="0" sldId="274"/>
            <ac:spMk id="29" creationId="{00000000-0000-0000-0000-000000000000}"/>
          </ac:spMkLst>
        </pc:spChg>
        <pc:spChg chg="mod">
          <ac:chgData name="Lillian Cozart" userId="82d520b2-603b-49b9-b396-dba668ff47bd" providerId="ADAL" clId="{020C2E5E-E6F2-46DA-9C64-EC1E2C96911C}" dt="2025-05-13T19:12:16.062" v="227" actId="962"/>
          <ac:spMkLst>
            <pc:docMk/>
            <pc:sldMk cId="0" sldId="274"/>
            <ac:spMk id="33" creationId="{00000000-0000-0000-0000-000000000000}"/>
          </ac:spMkLst>
        </pc:spChg>
        <pc:spChg chg="mod">
          <ac:chgData name="Lillian Cozart" userId="82d520b2-603b-49b9-b396-dba668ff47bd" providerId="ADAL" clId="{020C2E5E-E6F2-46DA-9C64-EC1E2C96911C}" dt="2025-05-13T19:12:15.110" v="226" actId="962"/>
          <ac:spMkLst>
            <pc:docMk/>
            <pc:sldMk cId="0" sldId="274"/>
            <ac:spMk id="38" creationId="{00000000-0000-0000-0000-000000000000}"/>
          </ac:spMkLst>
        </pc:spChg>
        <pc:spChg chg="mod">
          <ac:chgData name="Lillian Cozart" userId="82d520b2-603b-49b9-b396-dba668ff47bd" providerId="ADAL" clId="{020C2E5E-E6F2-46DA-9C64-EC1E2C96911C}" dt="2025-05-13T19:12:14.563" v="225" actId="962"/>
          <ac:spMkLst>
            <pc:docMk/>
            <pc:sldMk cId="0" sldId="274"/>
            <ac:spMk id="39" creationId="{00000000-0000-0000-0000-000000000000}"/>
          </ac:spMkLst>
        </pc:spChg>
        <pc:spChg chg="mod">
          <ac:chgData name="Lillian Cozart" userId="82d520b2-603b-49b9-b396-dba668ff47bd" providerId="ADAL" clId="{020C2E5E-E6F2-46DA-9C64-EC1E2C96911C}" dt="2025-05-13T19:04:32.570" v="41" actId="962"/>
          <ac:spMkLst>
            <pc:docMk/>
            <pc:sldMk cId="0" sldId="274"/>
            <ac:spMk id="42" creationId="{00000000-0000-0000-0000-000000000000}"/>
          </ac:spMkLst>
        </pc:spChg>
        <pc:spChg chg="mod">
          <ac:chgData name="Lillian Cozart" userId="82d520b2-603b-49b9-b396-dba668ff47bd" providerId="ADAL" clId="{020C2E5E-E6F2-46DA-9C64-EC1E2C96911C}" dt="2025-05-13T19:12:12.571" v="223" actId="962"/>
          <ac:spMkLst>
            <pc:docMk/>
            <pc:sldMk cId="0" sldId="274"/>
            <ac:spMk id="44" creationId="{00000000-0000-0000-0000-000000000000}"/>
          </ac:spMkLst>
        </pc:spChg>
        <pc:spChg chg="mod">
          <ac:chgData name="Lillian Cozart" userId="82d520b2-603b-49b9-b396-dba668ff47bd" providerId="ADAL" clId="{020C2E5E-E6F2-46DA-9C64-EC1E2C96911C}" dt="2025-05-13T19:04:32.578" v="42" actId="962"/>
          <ac:spMkLst>
            <pc:docMk/>
            <pc:sldMk cId="0" sldId="274"/>
            <ac:spMk id="45" creationId="{00000000-0000-0000-0000-000000000000}"/>
          </ac:spMkLst>
        </pc:spChg>
        <pc:spChg chg="mod">
          <ac:chgData name="Lillian Cozart" userId="82d520b2-603b-49b9-b396-dba668ff47bd" providerId="ADAL" clId="{020C2E5E-E6F2-46DA-9C64-EC1E2C96911C}" dt="2025-05-13T19:04:32.589" v="43" actId="962"/>
          <ac:spMkLst>
            <pc:docMk/>
            <pc:sldMk cId="0" sldId="274"/>
            <ac:spMk id="46" creationId="{00000000-0000-0000-0000-000000000000}"/>
          </ac:spMkLst>
        </pc:spChg>
        <pc:grpChg chg="mod">
          <ac:chgData name="Lillian Cozart" userId="82d520b2-603b-49b9-b396-dba668ff47bd" providerId="ADAL" clId="{020C2E5E-E6F2-46DA-9C64-EC1E2C96911C}" dt="2025-05-13T19:12:22.201" v="234" actId="962"/>
          <ac:grpSpMkLst>
            <pc:docMk/>
            <pc:sldMk cId="0" sldId="274"/>
            <ac:grpSpMk id="2" creationId="{00000000-0000-0000-0000-000000000000}"/>
          </ac:grpSpMkLst>
        </pc:grpChg>
        <pc:grpChg chg="mod">
          <ac:chgData name="Lillian Cozart" userId="82d520b2-603b-49b9-b396-dba668ff47bd" providerId="ADAL" clId="{020C2E5E-E6F2-46DA-9C64-EC1E2C96911C}" dt="2025-05-13T19:12:20.883" v="232" actId="962"/>
          <ac:grpSpMkLst>
            <pc:docMk/>
            <pc:sldMk cId="0" sldId="274"/>
            <ac:grpSpMk id="6" creationId="{00000000-0000-0000-0000-000000000000}"/>
          </ac:grpSpMkLst>
        </pc:grpChg>
        <pc:grpChg chg="mod">
          <ac:chgData name="Lillian Cozart" userId="82d520b2-603b-49b9-b396-dba668ff47bd" providerId="ADAL" clId="{020C2E5E-E6F2-46DA-9C64-EC1E2C96911C}" dt="2025-05-13T19:07:45.896" v="114" actId="962"/>
          <ac:grpSpMkLst>
            <pc:docMk/>
            <pc:sldMk cId="0" sldId="274"/>
            <ac:grpSpMk id="16" creationId="{00000000-0000-0000-0000-000000000000}"/>
          </ac:grpSpMkLst>
        </pc:grpChg>
        <pc:grpChg chg="mod">
          <ac:chgData name="Lillian Cozart" userId="82d520b2-603b-49b9-b396-dba668ff47bd" providerId="ADAL" clId="{020C2E5E-E6F2-46DA-9C64-EC1E2C96911C}" dt="2025-05-13T19:07:47.321" v="115" actId="962"/>
          <ac:grpSpMkLst>
            <pc:docMk/>
            <pc:sldMk cId="0" sldId="274"/>
            <ac:grpSpMk id="30" creationId="{00000000-0000-0000-0000-000000000000}"/>
          </ac:grpSpMkLst>
        </pc:grpChg>
        <pc:grpChg chg="mod">
          <ac:chgData name="Lillian Cozart" userId="82d520b2-603b-49b9-b396-dba668ff47bd" providerId="ADAL" clId="{020C2E5E-E6F2-46DA-9C64-EC1E2C96911C}" dt="2025-05-13T19:07:48.946" v="116" actId="962"/>
          <ac:grpSpMkLst>
            <pc:docMk/>
            <pc:sldMk cId="0" sldId="274"/>
            <ac:grpSpMk id="34" creationId="{00000000-0000-0000-0000-000000000000}"/>
          </ac:grpSpMkLst>
        </pc:grpChg>
        <pc:picChg chg="mod">
          <ac:chgData name="Lillian Cozart" userId="82d520b2-603b-49b9-b396-dba668ff47bd" providerId="ADAL" clId="{020C2E5E-E6F2-46DA-9C64-EC1E2C96911C}" dt="2025-05-13T19:07:38.900" v="112" actId="962"/>
          <ac:picMkLst>
            <pc:docMk/>
            <pc:sldMk cId="0" sldId="274"/>
            <ac:picMk id="13" creationId="{00000000-0000-0000-0000-000000000000}"/>
          </ac:picMkLst>
        </pc:picChg>
        <pc:picChg chg="mod">
          <ac:chgData name="Lillian Cozart" userId="82d520b2-603b-49b9-b396-dba668ff47bd" providerId="ADAL" clId="{020C2E5E-E6F2-46DA-9C64-EC1E2C96911C}" dt="2025-05-13T19:07:39.533" v="113" actId="962"/>
          <ac:picMkLst>
            <pc:docMk/>
            <pc:sldMk cId="0" sldId="274"/>
            <ac:picMk id="14" creationId="{00000000-0000-0000-0000-000000000000}"/>
          </ac:picMkLst>
        </pc:picChg>
        <pc:picChg chg="mod">
          <ac:chgData name="Lillian Cozart" userId="82d520b2-603b-49b9-b396-dba668ff47bd" providerId="ADAL" clId="{020C2E5E-E6F2-46DA-9C64-EC1E2C96911C}" dt="2025-05-13T19:07:49.940" v="117" actId="962"/>
          <ac:picMkLst>
            <pc:docMk/>
            <pc:sldMk cId="0" sldId="274"/>
            <ac:picMk id="37" creationId="{00000000-0000-0000-0000-000000000000}"/>
          </ac:picMkLst>
        </pc:picChg>
        <pc:picChg chg="mod">
          <ac:chgData name="Lillian Cozart" userId="82d520b2-603b-49b9-b396-dba668ff47bd" providerId="ADAL" clId="{020C2E5E-E6F2-46DA-9C64-EC1E2C96911C}" dt="2025-05-13T19:12:13.492" v="224" actId="962"/>
          <ac:picMkLst>
            <pc:docMk/>
            <pc:sldMk cId="0" sldId="274"/>
            <ac:picMk id="40" creationId="{00000000-0000-0000-0000-000000000000}"/>
          </ac:picMkLst>
        </pc:picChg>
        <pc:picChg chg="mod">
          <ac:chgData name="Lillian Cozart" userId="82d520b2-603b-49b9-b396-dba668ff47bd" providerId="ADAL" clId="{020C2E5E-E6F2-46DA-9C64-EC1E2C96911C}" dt="2025-05-13T19:12:11.943" v="222" actId="962"/>
          <ac:picMkLst>
            <pc:docMk/>
            <pc:sldMk cId="0" sldId="274"/>
            <ac:picMk id="43" creationId="{00000000-0000-0000-0000-000000000000}"/>
          </ac:picMkLst>
        </pc:picChg>
      </pc:sldChg>
      <pc:sldChg chg="modSp mod">
        <pc:chgData name="Lillian Cozart" userId="82d520b2-603b-49b9-b396-dba668ff47bd" providerId="ADAL" clId="{020C2E5E-E6F2-46DA-9C64-EC1E2C96911C}" dt="2025-05-13T19:08:18.409" v="131" actId="962"/>
        <pc:sldMkLst>
          <pc:docMk/>
          <pc:sldMk cId="0" sldId="275"/>
        </pc:sldMkLst>
        <pc:grpChg chg="mod">
          <ac:chgData name="Lillian Cozart" userId="82d520b2-603b-49b9-b396-dba668ff47bd" providerId="ADAL" clId="{020C2E5E-E6F2-46DA-9C64-EC1E2C96911C}" dt="2025-05-13T19:08:13.824" v="125" actId="962"/>
          <ac:grpSpMkLst>
            <pc:docMk/>
            <pc:sldMk cId="0" sldId="275"/>
            <ac:grpSpMk id="3" creationId="{00000000-0000-0000-0000-000000000000}"/>
          </ac:grpSpMkLst>
        </pc:grpChg>
        <pc:grpChg chg="mod">
          <ac:chgData name="Lillian Cozart" userId="82d520b2-603b-49b9-b396-dba668ff47bd" providerId="ADAL" clId="{020C2E5E-E6F2-46DA-9C64-EC1E2C96911C}" dt="2025-05-13T19:08:18.409" v="131" actId="962"/>
          <ac:grpSpMkLst>
            <pc:docMk/>
            <pc:sldMk cId="0" sldId="275"/>
            <ac:grpSpMk id="13" creationId="{00000000-0000-0000-0000-000000000000}"/>
          </ac:grpSpMkLst>
        </pc:grpChg>
        <pc:picChg chg="mod">
          <ac:chgData name="Lillian Cozart" userId="82d520b2-603b-49b9-b396-dba668ff47bd" providerId="ADAL" clId="{020C2E5E-E6F2-46DA-9C64-EC1E2C96911C}" dt="2025-05-13T19:08:08.644" v="124" actId="962"/>
          <ac:picMkLst>
            <pc:docMk/>
            <pc:sldMk cId="0" sldId="275"/>
            <ac:picMk id="2" creationId="{00000000-0000-0000-0000-000000000000}"/>
          </ac:picMkLst>
        </pc:picChg>
        <pc:picChg chg="mod">
          <ac:chgData name="Lillian Cozart" userId="82d520b2-603b-49b9-b396-dba668ff47bd" providerId="ADAL" clId="{020C2E5E-E6F2-46DA-9C64-EC1E2C96911C}" dt="2025-05-13T19:08:14.486" v="126" actId="962"/>
          <ac:picMkLst>
            <pc:docMk/>
            <pc:sldMk cId="0" sldId="275"/>
            <ac:picMk id="7" creationId="{00000000-0000-0000-0000-000000000000}"/>
          </ac:picMkLst>
        </pc:picChg>
        <pc:picChg chg="mod">
          <ac:chgData name="Lillian Cozart" userId="82d520b2-603b-49b9-b396-dba668ff47bd" providerId="ADAL" clId="{020C2E5E-E6F2-46DA-9C64-EC1E2C96911C}" dt="2025-05-13T19:08:15.106" v="127" actId="962"/>
          <ac:picMkLst>
            <pc:docMk/>
            <pc:sldMk cId="0" sldId="275"/>
            <ac:picMk id="8" creationId="{00000000-0000-0000-0000-000000000000}"/>
          </ac:picMkLst>
        </pc:picChg>
        <pc:picChg chg="mod">
          <ac:chgData name="Lillian Cozart" userId="82d520b2-603b-49b9-b396-dba668ff47bd" providerId="ADAL" clId="{020C2E5E-E6F2-46DA-9C64-EC1E2C96911C}" dt="2025-05-13T19:08:15.842" v="128" actId="962"/>
          <ac:picMkLst>
            <pc:docMk/>
            <pc:sldMk cId="0" sldId="275"/>
            <ac:picMk id="9" creationId="{00000000-0000-0000-0000-000000000000}"/>
          </ac:picMkLst>
        </pc:picChg>
        <pc:picChg chg="mod">
          <ac:chgData name="Lillian Cozart" userId="82d520b2-603b-49b9-b396-dba668ff47bd" providerId="ADAL" clId="{020C2E5E-E6F2-46DA-9C64-EC1E2C96911C}" dt="2025-05-13T19:08:16.483" v="129" actId="962"/>
          <ac:picMkLst>
            <pc:docMk/>
            <pc:sldMk cId="0" sldId="275"/>
            <ac:picMk id="10" creationId="{00000000-0000-0000-0000-000000000000}"/>
          </ac:picMkLst>
        </pc:picChg>
        <pc:picChg chg="mod">
          <ac:chgData name="Lillian Cozart" userId="82d520b2-603b-49b9-b396-dba668ff47bd" providerId="ADAL" clId="{020C2E5E-E6F2-46DA-9C64-EC1E2C96911C}" dt="2025-05-13T19:08:17.132" v="130" actId="962"/>
          <ac:picMkLst>
            <pc:docMk/>
            <pc:sldMk cId="0" sldId="275"/>
            <ac:picMk id="11" creationId="{00000000-0000-0000-0000-000000000000}"/>
          </ac:picMkLst>
        </pc:picChg>
      </pc:sldChg>
      <pc:sldChg chg="addSp modSp mod">
        <pc:chgData name="Lillian Cozart" userId="82d520b2-603b-49b9-b396-dba668ff47bd" providerId="ADAL" clId="{020C2E5E-E6F2-46DA-9C64-EC1E2C96911C}" dt="2025-05-13T19:12:40.671" v="238" actId="962"/>
        <pc:sldMkLst>
          <pc:docMk/>
          <pc:sldMk cId="0" sldId="276"/>
        </pc:sldMkLst>
        <pc:spChg chg="mod">
          <ac:chgData name="Lillian Cozart" userId="82d520b2-603b-49b9-b396-dba668ff47bd" providerId="ADAL" clId="{020C2E5E-E6F2-46DA-9C64-EC1E2C96911C}" dt="2025-05-13T19:12:40.671" v="238" actId="962"/>
          <ac:spMkLst>
            <pc:docMk/>
            <pc:sldMk cId="0" sldId="276"/>
            <ac:spMk id="8" creationId="{00000000-0000-0000-0000-000000000000}"/>
          </ac:spMkLst>
        </pc:spChg>
        <pc:spChg chg="add mod">
          <ac:chgData name="Lillian Cozart" userId="82d520b2-603b-49b9-b396-dba668ff47bd" providerId="ADAL" clId="{020C2E5E-E6F2-46DA-9C64-EC1E2C96911C}" dt="2025-05-13T19:12:39.804" v="237" actId="962"/>
          <ac:spMkLst>
            <pc:docMk/>
            <pc:sldMk cId="0" sldId="276"/>
            <ac:spMk id="9" creationId="{E5367418-2E47-5618-F2DC-04CEA1AD7A82}"/>
          </ac:spMkLst>
        </pc:spChg>
        <pc:grpChg chg="mod">
          <ac:chgData name="Lillian Cozart" userId="82d520b2-603b-49b9-b396-dba668ff47bd" providerId="ADAL" clId="{020C2E5E-E6F2-46DA-9C64-EC1E2C96911C}" dt="2025-05-13T19:08:19.496" v="132" actId="962"/>
          <ac:grpSpMkLst>
            <pc:docMk/>
            <pc:sldMk cId="0" sldId="276"/>
            <ac:grpSpMk id="2" creationId="{00000000-0000-0000-0000-000000000000}"/>
          </ac:grpSpMkLst>
        </pc:gr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6894" y="298108"/>
            <a:ext cx="7930515" cy="953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07390" y="1978660"/>
            <a:ext cx="3822700" cy="39865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jpg"/><Relationship Id="rId12" Type="http://schemas.openxmlformats.org/officeDocument/2006/relationships/image" Target="../media/image61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jp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10" Type="http://schemas.openxmlformats.org/officeDocument/2006/relationships/image" Target="../media/image59.jpg"/><Relationship Id="rId4" Type="http://schemas.openxmlformats.org/officeDocument/2006/relationships/image" Target="../media/image53.png"/><Relationship Id="rId9" Type="http://schemas.openxmlformats.org/officeDocument/2006/relationships/image" Target="../media/image58.jpg"/><Relationship Id="rId1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Relationship Id="rId14" Type="http://schemas.openxmlformats.org/officeDocument/2006/relationships/image" Target="../media/image9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0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2.png"/><Relationship Id="rId15" Type="http://schemas.openxmlformats.org/officeDocument/2006/relationships/image" Target="../media/image112.png"/><Relationship Id="rId10" Type="http://schemas.openxmlformats.org/officeDocument/2006/relationships/image" Target="../media/image107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Relationship Id="rId14" Type="http://schemas.openxmlformats.org/officeDocument/2006/relationships/image" Target="../media/image11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24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12" Type="http://schemas.openxmlformats.org/officeDocument/2006/relationships/image" Target="../media/image123.png"/><Relationship Id="rId2" Type="http://schemas.openxmlformats.org/officeDocument/2006/relationships/image" Target="../media/image113.png"/><Relationship Id="rId16" Type="http://schemas.openxmlformats.org/officeDocument/2006/relationships/image" Target="../media/image1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7.png"/><Relationship Id="rId11" Type="http://schemas.openxmlformats.org/officeDocument/2006/relationships/image" Target="../media/image122.png"/><Relationship Id="rId5" Type="http://schemas.openxmlformats.org/officeDocument/2006/relationships/image" Target="../media/image116.png"/><Relationship Id="rId15" Type="http://schemas.openxmlformats.org/officeDocument/2006/relationships/image" Target="../media/image126.jpg"/><Relationship Id="rId10" Type="http://schemas.openxmlformats.org/officeDocument/2006/relationships/image" Target="../media/image121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Relationship Id="rId14" Type="http://schemas.openxmlformats.org/officeDocument/2006/relationships/image" Target="../media/image1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5.xml"/><Relationship Id="rId5" Type="http://schemas.openxmlformats.org/officeDocument/2006/relationships/hyperlink" Target="mailto:Kelly.lucas@usm.edu" TargetMode="External"/><Relationship Id="rId4" Type="http://schemas.openxmlformats.org/officeDocument/2006/relationships/image" Target="../media/image1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68702" y="1822638"/>
            <a:ext cx="158344" cy="240517"/>
          </a:xfrm>
          <a:prstGeom prst="rect">
            <a:avLst/>
          </a:prstGeom>
        </p:spPr>
      </p:pic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99432" y="1822639"/>
            <a:ext cx="246564" cy="240517"/>
          </a:xfrm>
          <a:prstGeom prst="rect">
            <a:avLst/>
          </a:prstGeom>
        </p:spPr>
      </p:pic>
      <p:pic>
        <p:nvPic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09333" y="1827053"/>
            <a:ext cx="251088" cy="236104"/>
          </a:xfrm>
          <a:prstGeom prst="rect">
            <a:avLst/>
          </a:prstGeom>
        </p:spPr>
      </p:pic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323759" y="1818227"/>
            <a:ext cx="212633" cy="238311"/>
          </a:xfrm>
          <a:prstGeom prst="rect">
            <a:avLst/>
          </a:prstGeom>
        </p:spPr>
      </p:pic>
      <p:sp>
        <p:nv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13302" y="1827054"/>
            <a:ext cx="258445" cy="229870"/>
          </a:xfrm>
          <a:custGeom>
            <a:avLst/>
            <a:gdLst/>
            <a:ahLst/>
            <a:cxnLst/>
            <a:rect l="l" t="t" r="r" b="b"/>
            <a:pathLst>
              <a:path w="258445" h="229869">
                <a:moveTo>
                  <a:pt x="257874" y="229484"/>
                </a:moveTo>
                <a:lnTo>
                  <a:pt x="147033" y="229484"/>
                </a:lnTo>
                <a:lnTo>
                  <a:pt x="147033" y="218451"/>
                </a:lnTo>
                <a:lnTo>
                  <a:pt x="164388" y="216348"/>
                </a:lnTo>
                <a:lnTo>
                  <a:pt x="173895" y="211556"/>
                </a:lnTo>
                <a:lnTo>
                  <a:pt x="177889" y="201385"/>
                </a:lnTo>
                <a:lnTo>
                  <a:pt x="178702" y="183146"/>
                </a:lnTo>
                <a:lnTo>
                  <a:pt x="178702" y="116949"/>
                </a:lnTo>
                <a:lnTo>
                  <a:pt x="79172" y="116949"/>
                </a:lnTo>
                <a:lnTo>
                  <a:pt x="79172" y="183146"/>
                </a:lnTo>
                <a:lnTo>
                  <a:pt x="79949" y="201385"/>
                </a:lnTo>
                <a:lnTo>
                  <a:pt x="83696" y="211556"/>
                </a:lnTo>
                <a:lnTo>
                  <a:pt x="92532" y="216348"/>
                </a:lnTo>
                <a:lnTo>
                  <a:pt x="108578" y="218451"/>
                </a:lnTo>
                <a:lnTo>
                  <a:pt x="108578" y="229484"/>
                </a:lnTo>
                <a:lnTo>
                  <a:pt x="0" y="229484"/>
                </a:lnTo>
                <a:lnTo>
                  <a:pt x="0" y="218451"/>
                </a:lnTo>
                <a:lnTo>
                  <a:pt x="16046" y="216348"/>
                </a:lnTo>
                <a:lnTo>
                  <a:pt x="24882" y="211556"/>
                </a:lnTo>
                <a:lnTo>
                  <a:pt x="28629" y="201385"/>
                </a:lnTo>
                <a:lnTo>
                  <a:pt x="29406" y="183146"/>
                </a:lnTo>
                <a:lnTo>
                  <a:pt x="29406" y="46338"/>
                </a:lnTo>
                <a:lnTo>
                  <a:pt x="28629" y="29375"/>
                </a:lnTo>
                <a:lnTo>
                  <a:pt x="24882" y="19859"/>
                </a:lnTo>
                <a:lnTo>
                  <a:pt x="16046" y="15308"/>
                </a:lnTo>
                <a:lnTo>
                  <a:pt x="0" y="13239"/>
                </a:lnTo>
                <a:lnTo>
                  <a:pt x="0" y="0"/>
                </a:lnTo>
                <a:lnTo>
                  <a:pt x="108578" y="0"/>
                </a:lnTo>
                <a:lnTo>
                  <a:pt x="108578" y="13239"/>
                </a:lnTo>
                <a:lnTo>
                  <a:pt x="92532" y="15308"/>
                </a:lnTo>
                <a:lnTo>
                  <a:pt x="83696" y="19859"/>
                </a:lnTo>
                <a:lnTo>
                  <a:pt x="79949" y="29375"/>
                </a:lnTo>
                <a:lnTo>
                  <a:pt x="79172" y="46338"/>
                </a:lnTo>
                <a:lnTo>
                  <a:pt x="79172" y="99296"/>
                </a:lnTo>
                <a:lnTo>
                  <a:pt x="178702" y="99296"/>
                </a:lnTo>
                <a:lnTo>
                  <a:pt x="178702" y="46338"/>
                </a:lnTo>
                <a:lnTo>
                  <a:pt x="177607" y="29375"/>
                </a:lnTo>
                <a:lnTo>
                  <a:pt x="173330" y="19859"/>
                </a:lnTo>
                <a:lnTo>
                  <a:pt x="164388" y="15308"/>
                </a:lnTo>
                <a:lnTo>
                  <a:pt x="149295" y="13239"/>
                </a:lnTo>
                <a:lnTo>
                  <a:pt x="149295" y="0"/>
                </a:lnTo>
                <a:lnTo>
                  <a:pt x="257874" y="0"/>
                </a:lnTo>
                <a:lnTo>
                  <a:pt x="257874" y="13239"/>
                </a:lnTo>
                <a:lnTo>
                  <a:pt x="240520" y="15308"/>
                </a:lnTo>
                <a:lnTo>
                  <a:pt x="231012" y="19859"/>
                </a:lnTo>
                <a:lnTo>
                  <a:pt x="227018" y="29375"/>
                </a:lnTo>
                <a:lnTo>
                  <a:pt x="226205" y="46338"/>
                </a:lnTo>
                <a:lnTo>
                  <a:pt x="226205" y="183146"/>
                </a:lnTo>
                <a:lnTo>
                  <a:pt x="227336" y="201385"/>
                </a:lnTo>
                <a:lnTo>
                  <a:pt x="231861" y="211556"/>
                </a:lnTo>
                <a:lnTo>
                  <a:pt x="241474" y="216348"/>
                </a:lnTo>
                <a:lnTo>
                  <a:pt x="257874" y="218451"/>
                </a:lnTo>
                <a:lnTo>
                  <a:pt x="257874" y="2294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948086" y="1827055"/>
            <a:ext cx="196799" cy="229484"/>
          </a:xfrm>
          <a:prstGeom prst="rect">
            <a:avLst/>
          </a:prstGeom>
        </p:spPr>
      </p:pic>
      <p:pic>
        <p:nvPic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217271" y="1827056"/>
            <a:ext cx="226205" cy="233898"/>
          </a:xfrm>
          <a:prstGeom prst="rect">
            <a:avLst/>
          </a:prstGeom>
        </p:spPr>
      </p:pic>
      <p:sp>
        <p:nvSp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93241" y="1827057"/>
            <a:ext cx="258445" cy="234315"/>
          </a:xfrm>
          <a:custGeom>
            <a:avLst/>
            <a:gdLst/>
            <a:ahLst/>
            <a:cxnLst/>
            <a:rect l="l" t="t" r="r" b="b"/>
            <a:pathLst>
              <a:path w="258445" h="234314">
                <a:moveTo>
                  <a:pt x="226205" y="233898"/>
                </a:moveTo>
                <a:lnTo>
                  <a:pt x="208109" y="233898"/>
                </a:lnTo>
                <a:lnTo>
                  <a:pt x="56551" y="57371"/>
                </a:lnTo>
                <a:lnTo>
                  <a:pt x="56551" y="136808"/>
                </a:lnTo>
                <a:lnTo>
                  <a:pt x="57505" y="184904"/>
                </a:lnTo>
                <a:lnTo>
                  <a:pt x="92744" y="218451"/>
                </a:lnTo>
                <a:lnTo>
                  <a:pt x="92744" y="229484"/>
                </a:lnTo>
                <a:lnTo>
                  <a:pt x="4524" y="229484"/>
                </a:lnTo>
                <a:lnTo>
                  <a:pt x="4524" y="218451"/>
                </a:lnTo>
                <a:lnTo>
                  <a:pt x="17707" y="216245"/>
                </a:lnTo>
                <a:lnTo>
                  <a:pt x="26861" y="212383"/>
                </a:lnTo>
                <a:lnTo>
                  <a:pt x="37041" y="173216"/>
                </a:lnTo>
                <a:lnTo>
                  <a:pt x="38455" y="136808"/>
                </a:lnTo>
                <a:lnTo>
                  <a:pt x="38455" y="63990"/>
                </a:lnTo>
                <a:lnTo>
                  <a:pt x="31668" y="26479"/>
                </a:lnTo>
                <a:lnTo>
                  <a:pt x="0" y="13239"/>
                </a:lnTo>
                <a:lnTo>
                  <a:pt x="0" y="0"/>
                </a:lnTo>
                <a:lnTo>
                  <a:pt x="67861" y="0"/>
                </a:lnTo>
                <a:lnTo>
                  <a:pt x="205847" y="156667"/>
                </a:lnTo>
                <a:lnTo>
                  <a:pt x="208109" y="156667"/>
                </a:lnTo>
                <a:lnTo>
                  <a:pt x="208109" y="92676"/>
                </a:lnTo>
                <a:lnTo>
                  <a:pt x="207756" y="72231"/>
                </a:lnTo>
                <a:lnTo>
                  <a:pt x="206978" y="56543"/>
                </a:lnTo>
                <a:lnTo>
                  <a:pt x="206200" y="44579"/>
                </a:lnTo>
                <a:lnTo>
                  <a:pt x="205847" y="35305"/>
                </a:lnTo>
                <a:lnTo>
                  <a:pt x="202737" y="25341"/>
                </a:lnTo>
                <a:lnTo>
                  <a:pt x="196233" y="18480"/>
                </a:lnTo>
                <a:lnTo>
                  <a:pt x="185488" y="14515"/>
                </a:lnTo>
                <a:lnTo>
                  <a:pt x="169654" y="13239"/>
                </a:lnTo>
                <a:lnTo>
                  <a:pt x="169654" y="0"/>
                </a:lnTo>
                <a:lnTo>
                  <a:pt x="257874" y="0"/>
                </a:lnTo>
                <a:lnTo>
                  <a:pt x="257874" y="13239"/>
                </a:lnTo>
                <a:lnTo>
                  <a:pt x="245009" y="14204"/>
                </a:lnTo>
                <a:lnTo>
                  <a:pt x="236385" y="17652"/>
                </a:lnTo>
                <a:lnTo>
                  <a:pt x="231154" y="24410"/>
                </a:lnTo>
                <a:lnTo>
                  <a:pt x="228467" y="35305"/>
                </a:lnTo>
                <a:lnTo>
                  <a:pt x="228114" y="44579"/>
                </a:lnTo>
                <a:lnTo>
                  <a:pt x="227336" y="56543"/>
                </a:lnTo>
                <a:lnTo>
                  <a:pt x="226559" y="72231"/>
                </a:lnTo>
                <a:lnTo>
                  <a:pt x="226205" y="92676"/>
                </a:lnTo>
                <a:lnTo>
                  <a:pt x="226205" y="23389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50601" y="2155838"/>
            <a:ext cx="278765" cy="210185"/>
          </a:xfrm>
          <a:custGeom>
            <a:avLst/>
            <a:gdLst/>
            <a:ahLst/>
            <a:cxnLst/>
            <a:rect l="l" t="t" r="r" b="b"/>
            <a:pathLst>
              <a:path w="278764" h="210185">
                <a:moveTo>
                  <a:pt x="278233" y="209625"/>
                </a:moveTo>
                <a:lnTo>
                  <a:pt x="178702" y="209625"/>
                </a:lnTo>
                <a:lnTo>
                  <a:pt x="178702" y="198592"/>
                </a:lnTo>
                <a:lnTo>
                  <a:pt x="193441" y="196179"/>
                </a:lnTo>
                <a:lnTo>
                  <a:pt x="201606" y="190869"/>
                </a:lnTo>
                <a:lnTo>
                  <a:pt x="205105" y="180595"/>
                </a:lnTo>
                <a:lnTo>
                  <a:pt x="205847" y="163287"/>
                </a:lnTo>
                <a:lnTo>
                  <a:pt x="205847" y="39718"/>
                </a:lnTo>
                <a:lnTo>
                  <a:pt x="203585" y="39718"/>
                </a:lnTo>
                <a:lnTo>
                  <a:pt x="131199" y="207419"/>
                </a:lnTo>
                <a:lnTo>
                  <a:pt x="122151" y="207419"/>
                </a:lnTo>
                <a:lnTo>
                  <a:pt x="54289" y="41925"/>
                </a:lnTo>
                <a:lnTo>
                  <a:pt x="52027" y="41925"/>
                </a:lnTo>
                <a:lnTo>
                  <a:pt x="49765" y="125775"/>
                </a:lnTo>
                <a:lnTo>
                  <a:pt x="48492" y="144600"/>
                </a:lnTo>
                <a:lnTo>
                  <a:pt x="48068" y="158874"/>
                </a:lnTo>
                <a:lnTo>
                  <a:pt x="48492" y="169838"/>
                </a:lnTo>
                <a:lnTo>
                  <a:pt x="49765" y="178733"/>
                </a:lnTo>
                <a:lnTo>
                  <a:pt x="51179" y="187111"/>
                </a:lnTo>
                <a:lnTo>
                  <a:pt x="55985" y="192800"/>
                </a:lnTo>
                <a:lnTo>
                  <a:pt x="65034" y="196420"/>
                </a:lnTo>
                <a:lnTo>
                  <a:pt x="79172" y="198592"/>
                </a:lnTo>
                <a:lnTo>
                  <a:pt x="79172" y="209625"/>
                </a:lnTo>
                <a:lnTo>
                  <a:pt x="0" y="209625"/>
                </a:lnTo>
                <a:lnTo>
                  <a:pt x="0" y="198592"/>
                </a:lnTo>
                <a:lnTo>
                  <a:pt x="11557" y="196110"/>
                </a:lnTo>
                <a:lnTo>
                  <a:pt x="19510" y="191972"/>
                </a:lnTo>
                <a:lnTo>
                  <a:pt x="32234" y="141187"/>
                </a:lnTo>
                <a:lnTo>
                  <a:pt x="38455" y="55164"/>
                </a:lnTo>
                <a:lnTo>
                  <a:pt x="38985" y="32754"/>
                </a:lnTo>
                <a:lnTo>
                  <a:pt x="35910" y="19859"/>
                </a:lnTo>
                <a:lnTo>
                  <a:pt x="27321" y="13584"/>
                </a:lnTo>
                <a:lnTo>
                  <a:pt x="11310" y="11032"/>
                </a:lnTo>
                <a:lnTo>
                  <a:pt x="11310" y="0"/>
                </a:lnTo>
                <a:lnTo>
                  <a:pt x="79172" y="0"/>
                </a:lnTo>
                <a:lnTo>
                  <a:pt x="142509" y="141221"/>
                </a:lnTo>
                <a:lnTo>
                  <a:pt x="205847" y="0"/>
                </a:lnTo>
                <a:lnTo>
                  <a:pt x="273709" y="0"/>
                </a:lnTo>
                <a:lnTo>
                  <a:pt x="273709" y="11032"/>
                </a:lnTo>
                <a:lnTo>
                  <a:pt x="258016" y="13411"/>
                </a:lnTo>
                <a:lnTo>
                  <a:pt x="249957" y="18480"/>
                </a:lnTo>
                <a:lnTo>
                  <a:pt x="246988" y="28099"/>
                </a:lnTo>
                <a:lnTo>
                  <a:pt x="246564" y="44131"/>
                </a:lnTo>
                <a:lnTo>
                  <a:pt x="248826" y="163287"/>
                </a:lnTo>
                <a:lnTo>
                  <a:pt x="249604" y="180595"/>
                </a:lnTo>
                <a:lnTo>
                  <a:pt x="253350" y="190869"/>
                </a:lnTo>
                <a:lnTo>
                  <a:pt x="262186" y="196179"/>
                </a:lnTo>
                <a:lnTo>
                  <a:pt x="278233" y="198592"/>
                </a:lnTo>
                <a:lnTo>
                  <a:pt x="278233" y="20962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794433" y="2155839"/>
            <a:ext cx="97268" cy="209625"/>
          </a:xfrm>
          <a:prstGeom prst="rect">
            <a:avLst/>
          </a:prstGeom>
        </p:spPr>
      </p:pic>
      <p:pic>
        <p:nvPic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966350" y="2151427"/>
            <a:ext cx="142509" cy="218451"/>
          </a:xfrm>
          <a:prstGeom prst="rect">
            <a:avLst/>
          </a:prstGeom>
        </p:spPr>
      </p:pic>
      <p:pic>
        <p:nvPicPr>
          <p:cNvPr id="13" name="objec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181245" y="2151428"/>
            <a:ext cx="142509" cy="218451"/>
          </a:xfrm>
          <a:prstGeom prst="rect">
            <a:avLst/>
          </a:prstGeom>
        </p:spPr>
      </p:pic>
      <p:pic>
        <p:nvPicPr>
          <p:cNvPr id="14" name="object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389353" y="2155842"/>
            <a:ext cx="99530" cy="209625"/>
          </a:xfrm>
          <a:prstGeom prst="rect">
            <a:avLst/>
          </a:prstGeom>
        </p:spPr>
      </p:pic>
      <p:pic>
        <p:nvPicPr>
          <p:cNvPr id="15" name="object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563531" y="2151429"/>
            <a:ext cx="142509" cy="218451"/>
          </a:xfrm>
          <a:prstGeom prst="rect">
            <a:avLst/>
          </a:prstGeom>
        </p:spPr>
      </p:pic>
      <p:pic>
        <p:nvPicPr>
          <p:cNvPr id="16" name="object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776164" y="2151430"/>
            <a:ext cx="142509" cy="218451"/>
          </a:xfrm>
          <a:prstGeom prst="rect">
            <a:avLst/>
          </a:prstGeom>
        </p:spPr>
      </p:pic>
      <p:pic>
        <p:nvPicPr>
          <p:cNvPr id="17" name="object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986535" y="2155844"/>
            <a:ext cx="99530" cy="209625"/>
          </a:xfrm>
          <a:prstGeom prst="rect">
            <a:avLst/>
          </a:prstGeom>
        </p:spPr>
      </p:pic>
      <p:pic>
        <p:nvPicPr>
          <p:cNvPr id="18" name="object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158451" y="2155845"/>
            <a:ext cx="174178" cy="209625"/>
          </a:xfrm>
          <a:prstGeom prst="rect">
            <a:avLst/>
          </a:prstGeom>
        </p:spPr>
      </p:pic>
      <p:pic>
        <p:nvPicPr>
          <p:cNvPr id="19" name="object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398229" y="2155846"/>
            <a:ext cx="174178" cy="209625"/>
          </a:xfrm>
          <a:prstGeom prst="rect">
            <a:avLst/>
          </a:prstGeom>
        </p:spPr>
      </p:pic>
      <p:pic>
        <p:nvPicPr>
          <p:cNvPr id="20" name="object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635745" y="2155846"/>
            <a:ext cx="99530" cy="209625"/>
          </a:xfrm>
          <a:prstGeom prst="rect">
            <a:avLst/>
          </a:prstGeom>
        </p:spPr>
      </p:pic>
      <p:pic>
        <p:nvPicPr>
          <p:cNvPr id="21" name="object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473215" y="1626267"/>
            <a:ext cx="99530" cy="103709"/>
          </a:xfrm>
          <a:prstGeom prst="rect">
            <a:avLst/>
          </a:prstGeom>
        </p:spPr>
      </p:pic>
      <p:pic>
        <p:nvPicPr>
          <p:cNvPr id="22" name="object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620249" y="1630681"/>
            <a:ext cx="119889" cy="99296"/>
          </a:xfrm>
          <a:prstGeom prst="rect">
            <a:avLst/>
          </a:prstGeom>
        </p:spPr>
      </p:pic>
      <p:pic>
        <p:nvPicPr>
          <p:cNvPr id="23" name="object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3789902" y="1630681"/>
            <a:ext cx="95006" cy="99296"/>
          </a:xfrm>
          <a:prstGeom prst="rect">
            <a:avLst/>
          </a:prstGeom>
        </p:spPr>
      </p:pic>
      <p:grpSp>
        <p:nvGrpSpPr>
          <p:cNvPr id="24" name="object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009321" y="1630682"/>
            <a:ext cx="276225" cy="101600"/>
            <a:chOff x="4009321" y="1630682"/>
            <a:chExt cx="276225" cy="101600"/>
          </a:xfrm>
        </p:grpSpPr>
        <p:pic>
          <p:nvPicPr>
            <p:cNvPr id="25" name="object 2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009321" y="1630682"/>
              <a:ext cx="117627" cy="10150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167665" y="1630683"/>
              <a:ext cx="117627" cy="99296"/>
            </a:xfrm>
            <a:prstGeom prst="rect">
              <a:avLst/>
            </a:prstGeom>
          </p:spPr>
        </p:pic>
      </p:grpSp>
      <p:sp>
        <p:nvSpPr>
          <p:cNvPr id="27" name="object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30533" y="1630684"/>
            <a:ext cx="54610" cy="99695"/>
          </a:xfrm>
          <a:custGeom>
            <a:avLst/>
            <a:gdLst/>
            <a:ahLst/>
            <a:cxnLst/>
            <a:rect l="l" t="t" r="r" b="b"/>
            <a:pathLst>
              <a:path w="54610" h="99694">
                <a:moveTo>
                  <a:pt x="54289" y="99296"/>
                </a:moveTo>
                <a:lnTo>
                  <a:pt x="0" y="99296"/>
                </a:lnTo>
                <a:lnTo>
                  <a:pt x="0" y="92676"/>
                </a:lnTo>
                <a:lnTo>
                  <a:pt x="13572" y="90470"/>
                </a:lnTo>
                <a:lnTo>
                  <a:pt x="15834" y="90470"/>
                </a:lnTo>
                <a:lnTo>
                  <a:pt x="15834" y="8826"/>
                </a:lnTo>
                <a:lnTo>
                  <a:pt x="13572" y="8826"/>
                </a:lnTo>
                <a:lnTo>
                  <a:pt x="0" y="6619"/>
                </a:lnTo>
                <a:lnTo>
                  <a:pt x="0" y="0"/>
                </a:lnTo>
                <a:lnTo>
                  <a:pt x="54289" y="0"/>
                </a:lnTo>
                <a:lnTo>
                  <a:pt x="54289" y="6619"/>
                </a:lnTo>
                <a:lnTo>
                  <a:pt x="40717" y="8826"/>
                </a:lnTo>
                <a:lnTo>
                  <a:pt x="38455" y="8826"/>
                </a:lnTo>
                <a:lnTo>
                  <a:pt x="38455" y="90470"/>
                </a:lnTo>
                <a:lnTo>
                  <a:pt x="40717" y="90470"/>
                </a:lnTo>
                <a:lnTo>
                  <a:pt x="54289" y="92676"/>
                </a:lnTo>
                <a:lnTo>
                  <a:pt x="54289" y="992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object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4430063" y="1630684"/>
            <a:ext cx="117627" cy="101502"/>
          </a:xfrm>
          <a:prstGeom prst="rect">
            <a:avLst/>
          </a:prstGeom>
        </p:spPr>
      </p:pic>
      <p:pic>
        <p:nvPicPr>
          <p:cNvPr id="29" name="object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4592930" y="1630685"/>
            <a:ext cx="92744" cy="99296"/>
          </a:xfrm>
          <a:prstGeom prst="rect">
            <a:avLst/>
          </a:prstGeom>
        </p:spPr>
      </p:pic>
      <p:pic>
        <p:nvPicPr>
          <p:cNvPr id="30" name="object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4733178" y="1630686"/>
            <a:ext cx="110840" cy="99296"/>
          </a:xfrm>
          <a:prstGeom prst="rect">
            <a:avLst/>
          </a:prstGeom>
        </p:spPr>
      </p:pic>
      <p:pic>
        <p:nvPicPr>
          <p:cNvPr id="31" name="object 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4889259" y="1628480"/>
            <a:ext cx="74647" cy="103709"/>
          </a:xfrm>
          <a:prstGeom prst="rect">
            <a:avLst/>
          </a:prstGeom>
        </p:spPr>
      </p:pic>
      <p:sp>
        <p:nvSpPr>
          <p:cNvPr id="32" name="object 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11410" y="1630688"/>
            <a:ext cx="54610" cy="99695"/>
          </a:xfrm>
          <a:custGeom>
            <a:avLst/>
            <a:gdLst/>
            <a:ahLst/>
            <a:cxnLst/>
            <a:rect l="l" t="t" r="r" b="b"/>
            <a:pathLst>
              <a:path w="54610" h="99694">
                <a:moveTo>
                  <a:pt x="54289" y="99296"/>
                </a:moveTo>
                <a:lnTo>
                  <a:pt x="0" y="99296"/>
                </a:lnTo>
                <a:lnTo>
                  <a:pt x="0" y="92676"/>
                </a:lnTo>
                <a:lnTo>
                  <a:pt x="13572" y="90470"/>
                </a:lnTo>
                <a:lnTo>
                  <a:pt x="15834" y="90470"/>
                </a:lnTo>
                <a:lnTo>
                  <a:pt x="15834" y="8826"/>
                </a:lnTo>
                <a:lnTo>
                  <a:pt x="13572" y="8826"/>
                </a:lnTo>
                <a:lnTo>
                  <a:pt x="0" y="6619"/>
                </a:lnTo>
                <a:lnTo>
                  <a:pt x="0" y="0"/>
                </a:lnTo>
                <a:lnTo>
                  <a:pt x="54289" y="0"/>
                </a:lnTo>
                <a:lnTo>
                  <a:pt x="54289" y="6619"/>
                </a:lnTo>
                <a:lnTo>
                  <a:pt x="40717" y="8826"/>
                </a:lnTo>
                <a:lnTo>
                  <a:pt x="40717" y="90470"/>
                </a:lnTo>
                <a:lnTo>
                  <a:pt x="54289" y="92676"/>
                </a:lnTo>
                <a:lnTo>
                  <a:pt x="54289" y="992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object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5115464" y="1626275"/>
            <a:ext cx="97268" cy="103709"/>
          </a:xfrm>
          <a:prstGeom prst="rect">
            <a:avLst/>
          </a:prstGeom>
        </p:spPr>
      </p:pic>
      <p:pic>
        <p:nvPicPr>
          <p:cNvPr id="34" name="object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5262497" y="1630689"/>
            <a:ext cx="104054" cy="99296"/>
          </a:xfrm>
          <a:prstGeom prst="rect">
            <a:avLst/>
          </a:prstGeom>
        </p:spPr>
      </p:pic>
      <p:pic>
        <p:nvPicPr>
          <p:cNvPr id="35" name="object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5493227" y="1628483"/>
            <a:ext cx="110840" cy="103709"/>
          </a:xfrm>
          <a:prstGeom prst="rect">
            <a:avLst/>
          </a:prstGeom>
        </p:spPr>
      </p:pic>
      <p:pic>
        <p:nvPicPr>
          <p:cNvPr id="36" name="object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5653832" y="1630691"/>
            <a:ext cx="85958" cy="99296"/>
          </a:xfrm>
          <a:prstGeom prst="rect">
            <a:avLst/>
          </a:prstGeom>
        </p:spPr>
      </p:pic>
      <p:grpSp>
        <p:nvGrpSpPr>
          <p:cNvPr id="37" name="object 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163228" y="253599"/>
            <a:ext cx="929640" cy="1264920"/>
            <a:chOff x="4163228" y="253599"/>
            <a:chExt cx="929640" cy="1264920"/>
          </a:xfrm>
        </p:grpSpPr>
        <p:sp>
          <p:nvSpPr>
            <p:cNvPr id="38" name="object 38"/>
            <p:cNvSpPr/>
            <p:nvPr/>
          </p:nvSpPr>
          <p:spPr>
            <a:xfrm>
              <a:off x="4174445" y="264815"/>
              <a:ext cx="907415" cy="1242695"/>
            </a:xfrm>
            <a:custGeom>
              <a:avLst/>
              <a:gdLst/>
              <a:ahLst/>
              <a:cxnLst/>
              <a:rect l="l" t="t" r="r" b="b"/>
              <a:pathLst>
                <a:path w="907414" h="1242695">
                  <a:moveTo>
                    <a:pt x="893513" y="1242307"/>
                  </a:moveTo>
                  <a:lnTo>
                    <a:pt x="633376" y="1213622"/>
                  </a:lnTo>
                  <a:lnTo>
                    <a:pt x="271447" y="1213622"/>
                  </a:lnTo>
                  <a:lnTo>
                    <a:pt x="18096" y="1240101"/>
                  </a:lnTo>
                  <a:lnTo>
                    <a:pt x="24882" y="1165077"/>
                  </a:lnTo>
                  <a:lnTo>
                    <a:pt x="40717" y="1165077"/>
                  </a:lnTo>
                  <a:lnTo>
                    <a:pt x="38455" y="917939"/>
                  </a:lnTo>
                  <a:lnTo>
                    <a:pt x="0" y="862774"/>
                  </a:lnTo>
                  <a:lnTo>
                    <a:pt x="38455" y="847328"/>
                  </a:lnTo>
                  <a:lnTo>
                    <a:pt x="6786" y="774511"/>
                  </a:lnTo>
                  <a:lnTo>
                    <a:pt x="36192" y="772304"/>
                  </a:lnTo>
                  <a:lnTo>
                    <a:pt x="96420" y="573160"/>
                  </a:lnTo>
                  <a:lnTo>
                    <a:pt x="202454" y="453453"/>
                  </a:lnTo>
                  <a:lnTo>
                    <a:pt x="303398" y="394978"/>
                  </a:lnTo>
                  <a:lnTo>
                    <a:pt x="348357" y="379532"/>
                  </a:lnTo>
                  <a:lnTo>
                    <a:pt x="337046" y="364086"/>
                  </a:lnTo>
                  <a:lnTo>
                    <a:pt x="337046" y="344227"/>
                  </a:lnTo>
                  <a:lnTo>
                    <a:pt x="348357" y="335401"/>
                  </a:lnTo>
                  <a:lnTo>
                    <a:pt x="348357" y="302302"/>
                  </a:lnTo>
                  <a:lnTo>
                    <a:pt x="361929" y="282442"/>
                  </a:lnTo>
                  <a:lnTo>
                    <a:pt x="368715" y="280236"/>
                  </a:lnTo>
                  <a:lnTo>
                    <a:pt x="366453" y="108122"/>
                  </a:lnTo>
                  <a:lnTo>
                    <a:pt x="355143" y="94883"/>
                  </a:lnTo>
                  <a:lnTo>
                    <a:pt x="355143" y="75023"/>
                  </a:lnTo>
                  <a:lnTo>
                    <a:pt x="366453" y="70610"/>
                  </a:lnTo>
                  <a:lnTo>
                    <a:pt x="368715" y="46338"/>
                  </a:lnTo>
                  <a:lnTo>
                    <a:pt x="434315" y="15446"/>
                  </a:lnTo>
                  <a:lnTo>
                    <a:pt x="445625" y="0"/>
                  </a:lnTo>
                  <a:lnTo>
                    <a:pt x="481818" y="0"/>
                  </a:lnTo>
                  <a:lnTo>
                    <a:pt x="493128" y="15446"/>
                  </a:lnTo>
                  <a:lnTo>
                    <a:pt x="554204" y="46338"/>
                  </a:lnTo>
                  <a:lnTo>
                    <a:pt x="554204" y="70610"/>
                  </a:lnTo>
                  <a:lnTo>
                    <a:pt x="565514" y="75023"/>
                  </a:lnTo>
                  <a:lnTo>
                    <a:pt x="563252" y="94883"/>
                  </a:lnTo>
                  <a:lnTo>
                    <a:pt x="554204" y="108122"/>
                  </a:lnTo>
                  <a:lnTo>
                    <a:pt x="551942" y="280236"/>
                  </a:lnTo>
                  <a:lnTo>
                    <a:pt x="558728" y="280236"/>
                  </a:lnTo>
                  <a:lnTo>
                    <a:pt x="570038" y="300095"/>
                  </a:lnTo>
                  <a:lnTo>
                    <a:pt x="570038" y="333194"/>
                  </a:lnTo>
                  <a:lnTo>
                    <a:pt x="581349" y="344227"/>
                  </a:lnTo>
                  <a:lnTo>
                    <a:pt x="581349" y="364086"/>
                  </a:lnTo>
                  <a:lnTo>
                    <a:pt x="570038" y="381739"/>
                  </a:lnTo>
                  <a:lnTo>
                    <a:pt x="743369" y="481139"/>
                  </a:lnTo>
                  <a:lnTo>
                    <a:pt x="833568" y="615913"/>
                  </a:lnTo>
                  <a:lnTo>
                    <a:pt x="867782" y="734551"/>
                  </a:lnTo>
                  <a:lnTo>
                    <a:pt x="873154" y="785544"/>
                  </a:lnTo>
                  <a:lnTo>
                    <a:pt x="902561" y="792164"/>
                  </a:lnTo>
                  <a:lnTo>
                    <a:pt x="877679" y="823056"/>
                  </a:lnTo>
                  <a:lnTo>
                    <a:pt x="877679" y="862774"/>
                  </a:lnTo>
                  <a:lnTo>
                    <a:pt x="907085" y="867188"/>
                  </a:lnTo>
                  <a:lnTo>
                    <a:pt x="870892" y="946625"/>
                  </a:lnTo>
                  <a:lnTo>
                    <a:pt x="868630" y="1167283"/>
                  </a:lnTo>
                  <a:lnTo>
                    <a:pt x="886727" y="1169490"/>
                  </a:lnTo>
                  <a:lnTo>
                    <a:pt x="893513" y="1242307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4174444" y="264816"/>
              <a:ext cx="907415" cy="1242695"/>
            </a:xfrm>
            <a:custGeom>
              <a:avLst/>
              <a:gdLst/>
              <a:ahLst/>
              <a:cxnLst/>
              <a:rect l="l" t="t" r="r" b="b"/>
              <a:pathLst>
                <a:path w="907414" h="1242695">
                  <a:moveTo>
                    <a:pt x="570038" y="381739"/>
                  </a:moveTo>
                  <a:lnTo>
                    <a:pt x="743369" y="481139"/>
                  </a:lnTo>
                  <a:lnTo>
                    <a:pt x="833568" y="615913"/>
                  </a:lnTo>
                  <a:lnTo>
                    <a:pt x="867782" y="734551"/>
                  </a:lnTo>
                  <a:lnTo>
                    <a:pt x="873154" y="785544"/>
                  </a:lnTo>
                  <a:lnTo>
                    <a:pt x="902561" y="792164"/>
                  </a:lnTo>
                  <a:lnTo>
                    <a:pt x="877679" y="823056"/>
                  </a:lnTo>
                  <a:lnTo>
                    <a:pt x="877679" y="862774"/>
                  </a:lnTo>
                  <a:lnTo>
                    <a:pt x="907085" y="867188"/>
                  </a:lnTo>
                  <a:lnTo>
                    <a:pt x="870892" y="946625"/>
                  </a:lnTo>
                  <a:lnTo>
                    <a:pt x="868630" y="1167283"/>
                  </a:lnTo>
                  <a:lnTo>
                    <a:pt x="886727" y="1169490"/>
                  </a:lnTo>
                  <a:lnTo>
                    <a:pt x="893513" y="1242307"/>
                  </a:lnTo>
                  <a:lnTo>
                    <a:pt x="633376" y="1213622"/>
                  </a:lnTo>
                  <a:lnTo>
                    <a:pt x="271447" y="1213622"/>
                  </a:lnTo>
                  <a:lnTo>
                    <a:pt x="18096" y="1240101"/>
                  </a:lnTo>
                  <a:lnTo>
                    <a:pt x="24882" y="1165077"/>
                  </a:lnTo>
                  <a:lnTo>
                    <a:pt x="40717" y="1165077"/>
                  </a:lnTo>
                  <a:lnTo>
                    <a:pt x="38455" y="917939"/>
                  </a:lnTo>
                  <a:lnTo>
                    <a:pt x="0" y="862774"/>
                  </a:lnTo>
                  <a:lnTo>
                    <a:pt x="38455" y="847328"/>
                  </a:lnTo>
                  <a:lnTo>
                    <a:pt x="6786" y="774511"/>
                  </a:lnTo>
                  <a:lnTo>
                    <a:pt x="36192" y="772304"/>
                  </a:lnTo>
                  <a:lnTo>
                    <a:pt x="96420" y="573160"/>
                  </a:lnTo>
                  <a:lnTo>
                    <a:pt x="202454" y="453453"/>
                  </a:lnTo>
                  <a:lnTo>
                    <a:pt x="303398" y="394978"/>
                  </a:lnTo>
                  <a:lnTo>
                    <a:pt x="348357" y="379532"/>
                  </a:lnTo>
                  <a:lnTo>
                    <a:pt x="337046" y="364086"/>
                  </a:lnTo>
                  <a:lnTo>
                    <a:pt x="337046" y="344227"/>
                  </a:lnTo>
                  <a:lnTo>
                    <a:pt x="348357" y="335401"/>
                  </a:lnTo>
                  <a:lnTo>
                    <a:pt x="348357" y="302302"/>
                  </a:lnTo>
                  <a:lnTo>
                    <a:pt x="361929" y="282442"/>
                  </a:lnTo>
                  <a:lnTo>
                    <a:pt x="368715" y="280236"/>
                  </a:lnTo>
                  <a:lnTo>
                    <a:pt x="366453" y="108122"/>
                  </a:lnTo>
                  <a:lnTo>
                    <a:pt x="355143" y="94883"/>
                  </a:lnTo>
                  <a:lnTo>
                    <a:pt x="355143" y="75023"/>
                  </a:lnTo>
                  <a:lnTo>
                    <a:pt x="366453" y="70610"/>
                  </a:lnTo>
                  <a:lnTo>
                    <a:pt x="368715" y="46338"/>
                  </a:lnTo>
                  <a:lnTo>
                    <a:pt x="434315" y="15446"/>
                  </a:lnTo>
                  <a:lnTo>
                    <a:pt x="445625" y="0"/>
                  </a:lnTo>
                  <a:lnTo>
                    <a:pt x="481818" y="0"/>
                  </a:lnTo>
                  <a:lnTo>
                    <a:pt x="493128" y="15446"/>
                  </a:lnTo>
                  <a:lnTo>
                    <a:pt x="554204" y="46338"/>
                  </a:lnTo>
                  <a:lnTo>
                    <a:pt x="554204" y="70610"/>
                  </a:lnTo>
                  <a:lnTo>
                    <a:pt x="565514" y="75023"/>
                  </a:lnTo>
                  <a:lnTo>
                    <a:pt x="563252" y="94883"/>
                  </a:lnTo>
                  <a:lnTo>
                    <a:pt x="554204" y="108122"/>
                  </a:lnTo>
                  <a:lnTo>
                    <a:pt x="551942" y="280236"/>
                  </a:lnTo>
                  <a:lnTo>
                    <a:pt x="558728" y="280236"/>
                  </a:lnTo>
                  <a:lnTo>
                    <a:pt x="570038" y="300095"/>
                  </a:lnTo>
                  <a:lnTo>
                    <a:pt x="570038" y="333194"/>
                  </a:lnTo>
                  <a:lnTo>
                    <a:pt x="581349" y="344227"/>
                  </a:lnTo>
                  <a:lnTo>
                    <a:pt x="581349" y="364086"/>
                  </a:lnTo>
                  <a:lnTo>
                    <a:pt x="570038" y="381739"/>
                  </a:lnTo>
                  <a:close/>
                </a:path>
              </a:pathLst>
            </a:custGeom>
            <a:ln w="22427">
              <a:solidFill>
                <a:srgbClr val="FDFDF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194802" y="273643"/>
              <a:ext cx="871219" cy="1219200"/>
            </a:xfrm>
            <a:custGeom>
              <a:avLst/>
              <a:gdLst/>
              <a:ahLst/>
              <a:cxnLst/>
              <a:rect l="l" t="t" r="r" b="b"/>
              <a:pathLst>
                <a:path w="871220" h="1219200">
                  <a:moveTo>
                    <a:pt x="11310" y="1219199"/>
                  </a:moveTo>
                  <a:lnTo>
                    <a:pt x="15834" y="1167129"/>
                  </a:lnTo>
                  <a:lnTo>
                    <a:pt x="31668" y="1167129"/>
                  </a:lnTo>
                  <a:lnTo>
                    <a:pt x="29558" y="919479"/>
                  </a:lnTo>
                  <a:lnTo>
                    <a:pt x="29504" y="913129"/>
                  </a:lnTo>
                  <a:lnTo>
                    <a:pt x="29406" y="901699"/>
                  </a:lnTo>
                  <a:lnTo>
                    <a:pt x="0" y="859789"/>
                  </a:lnTo>
                  <a:lnTo>
                    <a:pt x="36192" y="847089"/>
                  </a:lnTo>
                  <a:lnTo>
                    <a:pt x="6786" y="775969"/>
                  </a:lnTo>
                  <a:lnTo>
                    <a:pt x="27144" y="775969"/>
                  </a:lnTo>
                  <a:lnTo>
                    <a:pt x="28366" y="759459"/>
                  </a:lnTo>
                  <a:lnTo>
                    <a:pt x="37217" y="704849"/>
                  </a:lnTo>
                  <a:lnTo>
                    <a:pt x="60113" y="629919"/>
                  </a:lnTo>
                  <a:lnTo>
                    <a:pt x="78889" y="588009"/>
                  </a:lnTo>
                  <a:lnTo>
                    <a:pt x="103650" y="546099"/>
                  </a:lnTo>
                  <a:lnTo>
                    <a:pt x="135220" y="504189"/>
                  </a:lnTo>
                  <a:lnTo>
                    <a:pt x="174425" y="464819"/>
                  </a:lnTo>
                  <a:lnTo>
                    <a:pt x="222090" y="429259"/>
                  </a:lnTo>
                  <a:lnTo>
                    <a:pt x="279038" y="398779"/>
                  </a:lnTo>
                  <a:lnTo>
                    <a:pt x="346095" y="374649"/>
                  </a:lnTo>
                  <a:lnTo>
                    <a:pt x="348357" y="374649"/>
                  </a:lnTo>
                  <a:lnTo>
                    <a:pt x="332522" y="354329"/>
                  </a:lnTo>
                  <a:lnTo>
                    <a:pt x="330260" y="339089"/>
                  </a:lnTo>
                  <a:lnTo>
                    <a:pt x="341570" y="332739"/>
                  </a:lnTo>
                  <a:lnTo>
                    <a:pt x="341570" y="294639"/>
                  </a:lnTo>
                  <a:lnTo>
                    <a:pt x="350619" y="281939"/>
                  </a:lnTo>
                  <a:lnTo>
                    <a:pt x="357405" y="279399"/>
                  </a:lnTo>
                  <a:lnTo>
                    <a:pt x="355298" y="106679"/>
                  </a:lnTo>
                  <a:lnTo>
                    <a:pt x="355236" y="101599"/>
                  </a:lnTo>
                  <a:lnTo>
                    <a:pt x="355143" y="93979"/>
                  </a:lnTo>
                  <a:lnTo>
                    <a:pt x="346095" y="81279"/>
                  </a:lnTo>
                  <a:lnTo>
                    <a:pt x="346095" y="72389"/>
                  </a:lnTo>
                  <a:lnTo>
                    <a:pt x="359667" y="67309"/>
                  </a:lnTo>
                  <a:lnTo>
                    <a:pt x="357405" y="45719"/>
                  </a:lnTo>
                  <a:lnTo>
                    <a:pt x="418480" y="12699"/>
                  </a:lnTo>
                  <a:lnTo>
                    <a:pt x="429791" y="0"/>
                  </a:lnTo>
                  <a:lnTo>
                    <a:pt x="456935" y="0"/>
                  </a:lnTo>
                  <a:lnTo>
                    <a:pt x="468246" y="12699"/>
                  </a:lnTo>
                  <a:lnTo>
                    <a:pt x="479556" y="19049"/>
                  </a:lnTo>
                  <a:lnTo>
                    <a:pt x="443363" y="19049"/>
                  </a:lnTo>
                  <a:lnTo>
                    <a:pt x="427105" y="21589"/>
                  </a:lnTo>
                  <a:lnTo>
                    <a:pt x="411694" y="30479"/>
                  </a:lnTo>
                  <a:lnTo>
                    <a:pt x="413956" y="36829"/>
                  </a:lnTo>
                  <a:lnTo>
                    <a:pt x="416218" y="39369"/>
                  </a:lnTo>
                  <a:lnTo>
                    <a:pt x="420743" y="41909"/>
                  </a:lnTo>
                  <a:lnTo>
                    <a:pt x="393598" y="54609"/>
                  </a:lnTo>
                  <a:lnTo>
                    <a:pt x="400384" y="57149"/>
                  </a:lnTo>
                  <a:lnTo>
                    <a:pt x="402469" y="57149"/>
                  </a:lnTo>
                  <a:lnTo>
                    <a:pt x="411977" y="58419"/>
                  </a:lnTo>
                  <a:lnTo>
                    <a:pt x="433785" y="59689"/>
                  </a:lnTo>
                  <a:lnTo>
                    <a:pt x="478322" y="59689"/>
                  </a:lnTo>
                  <a:lnTo>
                    <a:pt x="533845" y="72389"/>
                  </a:lnTo>
                  <a:lnTo>
                    <a:pt x="429791" y="72389"/>
                  </a:lnTo>
                  <a:lnTo>
                    <a:pt x="426256" y="73659"/>
                  </a:lnTo>
                  <a:lnTo>
                    <a:pt x="418480" y="76199"/>
                  </a:lnTo>
                  <a:lnTo>
                    <a:pt x="410705" y="81279"/>
                  </a:lnTo>
                  <a:lnTo>
                    <a:pt x="407170" y="90169"/>
                  </a:lnTo>
                  <a:lnTo>
                    <a:pt x="407170" y="91439"/>
                  </a:lnTo>
                  <a:lnTo>
                    <a:pt x="388826" y="91439"/>
                  </a:lnTo>
                  <a:lnTo>
                    <a:pt x="370977" y="120649"/>
                  </a:lnTo>
                  <a:lnTo>
                    <a:pt x="370977" y="142239"/>
                  </a:lnTo>
                  <a:lnTo>
                    <a:pt x="407170" y="142239"/>
                  </a:lnTo>
                  <a:lnTo>
                    <a:pt x="407170" y="156209"/>
                  </a:lnTo>
                  <a:lnTo>
                    <a:pt x="370977" y="156209"/>
                  </a:lnTo>
                  <a:lnTo>
                    <a:pt x="366453" y="261619"/>
                  </a:lnTo>
                  <a:lnTo>
                    <a:pt x="366453" y="276859"/>
                  </a:lnTo>
                  <a:lnTo>
                    <a:pt x="507935" y="276859"/>
                  </a:lnTo>
                  <a:lnTo>
                    <a:pt x="529321" y="281939"/>
                  </a:lnTo>
                  <a:lnTo>
                    <a:pt x="427529" y="281939"/>
                  </a:lnTo>
                  <a:lnTo>
                    <a:pt x="411871" y="283209"/>
                  </a:lnTo>
                  <a:lnTo>
                    <a:pt x="407965" y="284479"/>
                  </a:lnTo>
                  <a:lnTo>
                    <a:pt x="386812" y="284479"/>
                  </a:lnTo>
                  <a:lnTo>
                    <a:pt x="357405" y="327659"/>
                  </a:lnTo>
                  <a:lnTo>
                    <a:pt x="501854" y="327659"/>
                  </a:lnTo>
                  <a:lnTo>
                    <a:pt x="509286" y="328929"/>
                  </a:lnTo>
                  <a:lnTo>
                    <a:pt x="429508" y="328929"/>
                  </a:lnTo>
                  <a:lnTo>
                    <a:pt x="367337" y="336549"/>
                  </a:lnTo>
                  <a:lnTo>
                    <a:pt x="362212" y="337819"/>
                  </a:lnTo>
                  <a:lnTo>
                    <a:pt x="360904" y="342899"/>
                  </a:lnTo>
                  <a:lnTo>
                    <a:pt x="361929" y="350519"/>
                  </a:lnTo>
                  <a:lnTo>
                    <a:pt x="362424" y="358139"/>
                  </a:lnTo>
                  <a:lnTo>
                    <a:pt x="365888" y="363219"/>
                  </a:lnTo>
                  <a:lnTo>
                    <a:pt x="375289" y="365759"/>
                  </a:lnTo>
                  <a:lnTo>
                    <a:pt x="393598" y="369569"/>
                  </a:lnTo>
                  <a:lnTo>
                    <a:pt x="384550" y="369569"/>
                  </a:lnTo>
                  <a:lnTo>
                    <a:pt x="333943" y="384809"/>
                  </a:lnTo>
                  <a:lnTo>
                    <a:pt x="282981" y="410209"/>
                  </a:lnTo>
                  <a:lnTo>
                    <a:pt x="219008" y="455929"/>
                  </a:lnTo>
                  <a:lnTo>
                    <a:pt x="186068" y="488949"/>
                  </a:lnTo>
                  <a:lnTo>
                    <a:pt x="154586" y="528319"/>
                  </a:lnTo>
                  <a:lnTo>
                    <a:pt x="126133" y="576579"/>
                  </a:lnTo>
                  <a:lnTo>
                    <a:pt x="102278" y="632459"/>
                  </a:lnTo>
                  <a:lnTo>
                    <a:pt x="84593" y="698499"/>
                  </a:lnTo>
                  <a:lnTo>
                    <a:pt x="74647" y="773429"/>
                  </a:lnTo>
                  <a:lnTo>
                    <a:pt x="291679" y="773429"/>
                  </a:lnTo>
                  <a:lnTo>
                    <a:pt x="287104" y="775969"/>
                  </a:lnTo>
                  <a:lnTo>
                    <a:pt x="285877" y="778509"/>
                  </a:lnTo>
                  <a:lnTo>
                    <a:pt x="208109" y="778509"/>
                  </a:lnTo>
                  <a:lnTo>
                    <a:pt x="182025" y="781049"/>
                  </a:lnTo>
                  <a:lnTo>
                    <a:pt x="112042" y="792479"/>
                  </a:lnTo>
                  <a:lnTo>
                    <a:pt x="70300" y="802639"/>
                  </a:lnTo>
                  <a:lnTo>
                    <a:pt x="60191" y="822959"/>
                  </a:lnTo>
                  <a:lnTo>
                    <a:pt x="61075" y="847089"/>
                  </a:lnTo>
                  <a:lnTo>
                    <a:pt x="747209" y="847089"/>
                  </a:lnTo>
                  <a:lnTo>
                    <a:pt x="821419" y="858519"/>
                  </a:lnTo>
                  <a:lnTo>
                    <a:pt x="283605" y="858519"/>
                  </a:lnTo>
                  <a:lnTo>
                    <a:pt x="280919" y="859789"/>
                  </a:lnTo>
                  <a:lnTo>
                    <a:pt x="237516" y="859789"/>
                  </a:lnTo>
                  <a:lnTo>
                    <a:pt x="104231" y="878839"/>
                  </a:lnTo>
                  <a:lnTo>
                    <a:pt x="65529" y="887729"/>
                  </a:lnTo>
                  <a:lnTo>
                    <a:pt x="60015" y="899159"/>
                  </a:lnTo>
                  <a:lnTo>
                    <a:pt x="61075" y="913129"/>
                  </a:lnTo>
                  <a:lnTo>
                    <a:pt x="52027" y="1164589"/>
                  </a:lnTo>
                  <a:lnTo>
                    <a:pt x="781541" y="1164589"/>
                  </a:lnTo>
                  <a:lnTo>
                    <a:pt x="855058" y="1170939"/>
                  </a:lnTo>
                  <a:lnTo>
                    <a:pt x="856963" y="1191259"/>
                  </a:lnTo>
                  <a:lnTo>
                    <a:pt x="251088" y="1191259"/>
                  </a:lnTo>
                  <a:lnTo>
                    <a:pt x="11310" y="1219199"/>
                  </a:lnTo>
                  <a:close/>
                </a:path>
                <a:path w="871220" h="1219200">
                  <a:moveTo>
                    <a:pt x="522535" y="66039"/>
                  </a:moveTo>
                  <a:lnTo>
                    <a:pt x="494860" y="35559"/>
                  </a:lnTo>
                  <a:lnTo>
                    <a:pt x="456229" y="20319"/>
                  </a:lnTo>
                  <a:lnTo>
                    <a:pt x="443363" y="19049"/>
                  </a:lnTo>
                  <a:lnTo>
                    <a:pt x="479556" y="19049"/>
                  </a:lnTo>
                  <a:lnTo>
                    <a:pt x="522535" y="43179"/>
                  </a:lnTo>
                  <a:lnTo>
                    <a:pt x="522535" y="66039"/>
                  </a:lnTo>
                  <a:close/>
                </a:path>
                <a:path w="871220" h="1219200">
                  <a:moveTo>
                    <a:pt x="478322" y="59689"/>
                  </a:moveTo>
                  <a:lnTo>
                    <a:pt x="433785" y="59689"/>
                  </a:lnTo>
                  <a:lnTo>
                    <a:pt x="472770" y="58419"/>
                  </a:lnTo>
                  <a:lnTo>
                    <a:pt x="478322" y="59689"/>
                  </a:lnTo>
                  <a:close/>
                </a:path>
                <a:path w="871220" h="1219200">
                  <a:moveTo>
                    <a:pt x="522535" y="96519"/>
                  </a:moveTo>
                  <a:lnTo>
                    <a:pt x="522429" y="93979"/>
                  </a:lnTo>
                  <a:lnTo>
                    <a:pt x="518294" y="88899"/>
                  </a:lnTo>
                  <a:lnTo>
                    <a:pt x="504403" y="81279"/>
                  </a:lnTo>
                  <a:lnTo>
                    <a:pt x="475032" y="72389"/>
                  </a:lnTo>
                  <a:lnTo>
                    <a:pt x="533845" y="72389"/>
                  </a:lnTo>
                  <a:lnTo>
                    <a:pt x="533845" y="78739"/>
                  </a:lnTo>
                  <a:lnTo>
                    <a:pt x="522535" y="96519"/>
                  </a:lnTo>
                  <a:close/>
                </a:path>
                <a:path w="871220" h="1219200">
                  <a:moveTo>
                    <a:pt x="407170" y="142239"/>
                  </a:moveTo>
                  <a:lnTo>
                    <a:pt x="370977" y="142239"/>
                  </a:lnTo>
                  <a:lnTo>
                    <a:pt x="393598" y="133349"/>
                  </a:lnTo>
                  <a:lnTo>
                    <a:pt x="393704" y="101599"/>
                  </a:lnTo>
                  <a:lnTo>
                    <a:pt x="392750" y="95249"/>
                  </a:lnTo>
                  <a:lnTo>
                    <a:pt x="388826" y="91439"/>
                  </a:lnTo>
                  <a:lnTo>
                    <a:pt x="407170" y="91439"/>
                  </a:lnTo>
                  <a:lnTo>
                    <a:pt x="407170" y="142239"/>
                  </a:lnTo>
                  <a:close/>
                </a:path>
                <a:path w="871220" h="1219200">
                  <a:moveTo>
                    <a:pt x="481201" y="270509"/>
                  </a:moveTo>
                  <a:lnTo>
                    <a:pt x="407170" y="270509"/>
                  </a:lnTo>
                  <a:lnTo>
                    <a:pt x="456935" y="267969"/>
                  </a:lnTo>
                  <a:lnTo>
                    <a:pt x="456935" y="189229"/>
                  </a:lnTo>
                  <a:lnTo>
                    <a:pt x="456405" y="163829"/>
                  </a:lnTo>
                  <a:lnTo>
                    <a:pt x="452694" y="149859"/>
                  </a:lnTo>
                  <a:lnTo>
                    <a:pt x="442621" y="143509"/>
                  </a:lnTo>
                  <a:lnTo>
                    <a:pt x="423005" y="138429"/>
                  </a:lnTo>
                  <a:lnTo>
                    <a:pt x="420743" y="129539"/>
                  </a:lnTo>
                  <a:lnTo>
                    <a:pt x="470508" y="129539"/>
                  </a:lnTo>
                  <a:lnTo>
                    <a:pt x="470508" y="267969"/>
                  </a:lnTo>
                  <a:lnTo>
                    <a:pt x="481201" y="270509"/>
                  </a:lnTo>
                  <a:close/>
                </a:path>
                <a:path w="871220" h="1219200">
                  <a:moveTo>
                    <a:pt x="515749" y="276859"/>
                  </a:moveTo>
                  <a:lnTo>
                    <a:pt x="508963" y="275589"/>
                  </a:lnTo>
                  <a:lnTo>
                    <a:pt x="506701" y="201929"/>
                  </a:lnTo>
                  <a:lnTo>
                    <a:pt x="506383" y="173989"/>
                  </a:lnTo>
                  <a:lnTo>
                    <a:pt x="504156" y="158749"/>
                  </a:lnTo>
                  <a:lnTo>
                    <a:pt x="498112" y="152399"/>
                  </a:lnTo>
                  <a:lnTo>
                    <a:pt x="486342" y="147319"/>
                  </a:lnTo>
                  <a:lnTo>
                    <a:pt x="486342" y="135889"/>
                  </a:lnTo>
                  <a:lnTo>
                    <a:pt x="515749" y="147319"/>
                  </a:lnTo>
                  <a:lnTo>
                    <a:pt x="515749" y="276859"/>
                  </a:lnTo>
                  <a:close/>
                </a:path>
                <a:path w="871220" h="1219200">
                  <a:moveTo>
                    <a:pt x="507935" y="276859"/>
                  </a:moveTo>
                  <a:lnTo>
                    <a:pt x="366453" y="276859"/>
                  </a:lnTo>
                  <a:lnTo>
                    <a:pt x="380025" y="275589"/>
                  </a:lnTo>
                  <a:lnTo>
                    <a:pt x="391336" y="273049"/>
                  </a:lnTo>
                  <a:lnTo>
                    <a:pt x="393598" y="264159"/>
                  </a:lnTo>
                  <a:lnTo>
                    <a:pt x="391336" y="189229"/>
                  </a:lnTo>
                  <a:lnTo>
                    <a:pt x="389427" y="172719"/>
                  </a:lnTo>
                  <a:lnTo>
                    <a:pt x="384550" y="162559"/>
                  </a:lnTo>
                  <a:lnTo>
                    <a:pt x="377975" y="157479"/>
                  </a:lnTo>
                  <a:lnTo>
                    <a:pt x="370977" y="156209"/>
                  </a:lnTo>
                  <a:lnTo>
                    <a:pt x="407170" y="156209"/>
                  </a:lnTo>
                  <a:lnTo>
                    <a:pt x="407170" y="270509"/>
                  </a:lnTo>
                  <a:lnTo>
                    <a:pt x="481201" y="270509"/>
                  </a:lnTo>
                  <a:lnTo>
                    <a:pt x="507935" y="276859"/>
                  </a:lnTo>
                  <a:close/>
                </a:path>
                <a:path w="871220" h="1219200">
                  <a:moveTo>
                    <a:pt x="479556" y="321309"/>
                  </a:moveTo>
                  <a:lnTo>
                    <a:pt x="475032" y="321309"/>
                  </a:lnTo>
                  <a:lnTo>
                    <a:pt x="475032" y="281939"/>
                  </a:lnTo>
                  <a:lnTo>
                    <a:pt x="479556" y="281939"/>
                  </a:lnTo>
                  <a:lnTo>
                    <a:pt x="479556" y="321309"/>
                  </a:lnTo>
                  <a:close/>
                </a:path>
                <a:path w="871220" h="1219200">
                  <a:moveTo>
                    <a:pt x="538370" y="306069"/>
                  </a:moveTo>
                  <a:lnTo>
                    <a:pt x="533845" y="297179"/>
                  </a:lnTo>
                  <a:lnTo>
                    <a:pt x="520273" y="293369"/>
                  </a:lnTo>
                  <a:lnTo>
                    <a:pt x="486342" y="284479"/>
                  </a:lnTo>
                  <a:lnTo>
                    <a:pt x="479556" y="281939"/>
                  </a:lnTo>
                  <a:lnTo>
                    <a:pt x="529321" y="281939"/>
                  </a:lnTo>
                  <a:lnTo>
                    <a:pt x="538370" y="297179"/>
                  </a:lnTo>
                  <a:lnTo>
                    <a:pt x="538370" y="306069"/>
                  </a:lnTo>
                  <a:close/>
                </a:path>
                <a:path w="871220" h="1219200">
                  <a:moveTo>
                    <a:pt x="501854" y="327659"/>
                  </a:moveTo>
                  <a:lnTo>
                    <a:pt x="357405" y="327659"/>
                  </a:lnTo>
                  <a:lnTo>
                    <a:pt x="395860" y="323849"/>
                  </a:lnTo>
                  <a:lnTo>
                    <a:pt x="396355" y="317499"/>
                  </a:lnTo>
                  <a:lnTo>
                    <a:pt x="396425" y="303529"/>
                  </a:lnTo>
                  <a:lnTo>
                    <a:pt x="393951" y="290829"/>
                  </a:lnTo>
                  <a:lnTo>
                    <a:pt x="386812" y="284479"/>
                  </a:lnTo>
                  <a:lnTo>
                    <a:pt x="407965" y="284479"/>
                  </a:lnTo>
                  <a:lnTo>
                    <a:pt x="404060" y="285749"/>
                  </a:lnTo>
                  <a:lnTo>
                    <a:pt x="401762" y="290829"/>
                  </a:lnTo>
                  <a:lnTo>
                    <a:pt x="402646" y="302259"/>
                  </a:lnTo>
                  <a:lnTo>
                    <a:pt x="402646" y="321309"/>
                  </a:lnTo>
                  <a:lnTo>
                    <a:pt x="479556" y="321309"/>
                  </a:lnTo>
                  <a:lnTo>
                    <a:pt x="479556" y="323849"/>
                  </a:lnTo>
                  <a:lnTo>
                    <a:pt x="501854" y="327659"/>
                  </a:lnTo>
                  <a:close/>
                </a:path>
                <a:path w="871220" h="1219200">
                  <a:moveTo>
                    <a:pt x="538370" y="359409"/>
                  </a:moveTo>
                  <a:lnTo>
                    <a:pt x="538370" y="354329"/>
                  </a:lnTo>
                  <a:lnTo>
                    <a:pt x="540632" y="341629"/>
                  </a:lnTo>
                  <a:lnTo>
                    <a:pt x="531583" y="341629"/>
                  </a:lnTo>
                  <a:lnTo>
                    <a:pt x="479556" y="330199"/>
                  </a:lnTo>
                  <a:lnTo>
                    <a:pt x="449973" y="328929"/>
                  </a:lnTo>
                  <a:lnTo>
                    <a:pt x="509286" y="328929"/>
                  </a:lnTo>
                  <a:lnTo>
                    <a:pt x="531583" y="332739"/>
                  </a:lnTo>
                  <a:lnTo>
                    <a:pt x="542894" y="339089"/>
                  </a:lnTo>
                  <a:lnTo>
                    <a:pt x="542894" y="350519"/>
                  </a:lnTo>
                  <a:lnTo>
                    <a:pt x="538370" y="359409"/>
                  </a:lnTo>
                  <a:close/>
                </a:path>
                <a:path w="871220" h="1219200">
                  <a:moveTo>
                    <a:pt x="291679" y="773429"/>
                  </a:moveTo>
                  <a:lnTo>
                    <a:pt x="74647" y="773429"/>
                  </a:lnTo>
                  <a:lnTo>
                    <a:pt x="196799" y="755649"/>
                  </a:lnTo>
                  <a:lnTo>
                    <a:pt x="202136" y="755649"/>
                  </a:lnTo>
                  <a:lnTo>
                    <a:pt x="214047" y="749299"/>
                  </a:lnTo>
                  <a:lnTo>
                    <a:pt x="226382" y="731519"/>
                  </a:lnTo>
                  <a:lnTo>
                    <a:pt x="232992" y="698499"/>
                  </a:lnTo>
                  <a:lnTo>
                    <a:pt x="238525" y="659129"/>
                  </a:lnTo>
                  <a:lnTo>
                    <a:pt x="247896" y="614679"/>
                  </a:lnTo>
                  <a:lnTo>
                    <a:pt x="261897" y="565149"/>
                  </a:lnTo>
                  <a:lnTo>
                    <a:pt x="281319" y="515619"/>
                  </a:lnTo>
                  <a:lnTo>
                    <a:pt x="306954" y="467359"/>
                  </a:lnTo>
                  <a:lnTo>
                    <a:pt x="339592" y="421639"/>
                  </a:lnTo>
                  <a:lnTo>
                    <a:pt x="380025" y="380999"/>
                  </a:lnTo>
                  <a:lnTo>
                    <a:pt x="362318" y="406399"/>
                  </a:lnTo>
                  <a:lnTo>
                    <a:pt x="324888" y="477519"/>
                  </a:lnTo>
                  <a:lnTo>
                    <a:pt x="291275" y="593089"/>
                  </a:lnTo>
                  <a:lnTo>
                    <a:pt x="285222" y="744219"/>
                  </a:lnTo>
                  <a:lnTo>
                    <a:pt x="285121" y="746759"/>
                  </a:lnTo>
                  <a:lnTo>
                    <a:pt x="285019" y="749299"/>
                  </a:lnTo>
                  <a:lnTo>
                    <a:pt x="633376" y="749299"/>
                  </a:lnTo>
                  <a:lnTo>
                    <a:pt x="740447" y="767079"/>
                  </a:lnTo>
                  <a:lnTo>
                    <a:pt x="303115" y="767079"/>
                  </a:lnTo>
                  <a:lnTo>
                    <a:pt x="291679" y="773429"/>
                  </a:lnTo>
                  <a:close/>
                </a:path>
                <a:path w="871220" h="1219200">
                  <a:moveTo>
                    <a:pt x="633376" y="749299"/>
                  </a:moveTo>
                  <a:lnTo>
                    <a:pt x="285019" y="749299"/>
                  </a:lnTo>
                  <a:lnTo>
                    <a:pt x="565514" y="748029"/>
                  </a:lnTo>
                  <a:lnTo>
                    <a:pt x="570745" y="746759"/>
                  </a:lnTo>
                  <a:lnTo>
                    <a:pt x="581914" y="744219"/>
                  </a:lnTo>
                  <a:lnTo>
                    <a:pt x="592235" y="734059"/>
                  </a:lnTo>
                  <a:lnTo>
                    <a:pt x="594921" y="713739"/>
                  </a:lnTo>
                  <a:lnTo>
                    <a:pt x="585625" y="579119"/>
                  </a:lnTo>
                  <a:lnTo>
                    <a:pt x="571452" y="499109"/>
                  </a:lnTo>
                  <a:lnTo>
                    <a:pt x="542434" y="443229"/>
                  </a:lnTo>
                  <a:lnTo>
                    <a:pt x="488604" y="380999"/>
                  </a:lnTo>
                  <a:lnTo>
                    <a:pt x="533411" y="425449"/>
                  </a:lnTo>
                  <a:lnTo>
                    <a:pt x="567736" y="474979"/>
                  </a:lnTo>
                  <a:lnTo>
                    <a:pt x="592994" y="527049"/>
                  </a:lnTo>
                  <a:lnTo>
                    <a:pt x="610600" y="579119"/>
                  </a:lnTo>
                  <a:lnTo>
                    <a:pt x="621970" y="628649"/>
                  </a:lnTo>
                  <a:lnTo>
                    <a:pt x="628517" y="673099"/>
                  </a:lnTo>
                  <a:lnTo>
                    <a:pt x="633154" y="744219"/>
                  </a:lnTo>
                  <a:lnTo>
                    <a:pt x="633265" y="746759"/>
                  </a:lnTo>
                  <a:lnTo>
                    <a:pt x="633376" y="749299"/>
                  </a:lnTo>
                  <a:close/>
                </a:path>
                <a:path w="871220" h="1219200">
                  <a:moveTo>
                    <a:pt x="834813" y="775969"/>
                  </a:moveTo>
                  <a:lnTo>
                    <a:pt x="796068" y="775969"/>
                  </a:lnTo>
                  <a:lnTo>
                    <a:pt x="800486" y="773429"/>
                  </a:lnTo>
                  <a:lnTo>
                    <a:pt x="804480" y="765809"/>
                  </a:lnTo>
                  <a:lnTo>
                    <a:pt x="801909" y="723899"/>
                  </a:lnTo>
                  <a:lnTo>
                    <a:pt x="782916" y="646429"/>
                  </a:lnTo>
                  <a:lnTo>
                    <a:pt x="764932" y="599439"/>
                  </a:lnTo>
                  <a:lnTo>
                    <a:pt x="739706" y="548639"/>
                  </a:lnTo>
                  <a:lnTo>
                    <a:pt x="706052" y="492759"/>
                  </a:lnTo>
                  <a:lnTo>
                    <a:pt x="662783" y="436879"/>
                  </a:lnTo>
                  <a:lnTo>
                    <a:pt x="689362" y="458469"/>
                  </a:lnTo>
                  <a:lnTo>
                    <a:pt x="748176" y="523239"/>
                  </a:lnTo>
                  <a:lnTo>
                    <a:pt x="807837" y="632459"/>
                  </a:lnTo>
                  <a:lnTo>
                    <a:pt x="834813" y="775969"/>
                  </a:lnTo>
                  <a:close/>
                </a:path>
                <a:path w="871220" h="1219200">
                  <a:moveTo>
                    <a:pt x="615280" y="826769"/>
                  </a:moveTo>
                  <a:lnTo>
                    <a:pt x="599445" y="826769"/>
                  </a:lnTo>
                  <a:lnTo>
                    <a:pt x="600753" y="808989"/>
                  </a:lnTo>
                  <a:lnTo>
                    <a:pt x="601672" y="795019"/>
                  </a:lnTo>
                  <a:lnTo>
                    <a:pt x="565514" y="769619"/>
                  </a:lnTo>
                  <a:lnTo>
                    <a:pt x="303115" y="767079"/>
                  </a:lnTo>
                  <a:lnTo>
                    <a:pt x="740447" y="767079"/>
                  </a:lnTo>
                  <a:lnTo>
                    <a:pt x="778686" y="773429"/>
                  </a:lnTo>
                  <a:lnTo>
                    <a:pt x="642424" y="773429"/>
                  </a:lnTo>
                  <a:lnTo>
                    <a:pt x="625459" y="778509"/>
                  </a:lnTo>
                  <a:lnTo>
                    <a:pt x="616976" y="795019"/>
                  </a:lnTo>
                  <a:lnTo>
                    <a:pt x="614431" y="812799"/>
                  </a:lnTo>
                  <a:lnTo>
                    <a:pt x="615280" y="826769"/>
                  </a:lnTo>
                  <a:close/>
                </a:path>
                <a:path w="871220" h="1219200">
                  <a:moveTo>
                    <a:pt x="855058" y="800099"/>
                  </a:moveTo>
                  <a:lnTo>
                    <a:pt x="642424" y="773429"/>
                  </a:lnTo>
                  <a:lnTo>
                    <a:pt x="778686" y="773429"/>
                  </a:lnTo>
                  <a:lnTo>
                    <a:pt x="793982" y="775969"/>
                  </a:lnTo>
                  <a:lnTo>
                    <a:pt x="834813" y="775969"/>
                  </a:lnTo>
                  <a:lnTo>
                    <a:pt x="836961" y="787399"/>
                  </a:lnTo>
                  <a:lnTo>
                    <a:pt x="864106" y="791209"/>
                  </a:lnTo>
                  <a:lnTo>
                    <a:pt x="855058" y="800099"/>
                  </a:lnTo>
                  <a:close/>
                </a:path>
                <a:path w="871220" h="1219200">
                  <a:moveTo>
                    <a:pt x="747209" y="847089"/>
                  </a:moveTo>
                  <a:lnTo>
                    <a:pt x="61075" y="847089"/>
                  </a:lnTo>
                  <a:lnTo>
                    <a:pt x="251088" y="826769"/>
                  </a:lnTo>
                  <a:lnTo>
                    <a:pt x="251017" y="819149"/>
                  </a:lnTo>
                  <a:lnTo>
                    <a:pt x="225640" y="779779"/>
                  </a:lnTo>
                  <a:lnTo>
                    <a:pt x="214118" y="778509"/>
                  </a:lnTo>
                  <a:lnTo>
                    <a:pt x="285877" y="778509"/>
                  </a:lnTo>
                  <a:lnTo>
                    <a:pt x="278516" y="793749"/>
                  </a:lnTo>
                  <a:lnTo>
                    <a:pt x="275441" y="812799"/>
                  </a:lnTo>
                  <a:lnTo>
                    <a:pt x="275971" y="826769"/>
                  </a:lnTo>
                  <a:lnTo>
                    <a:pt x="615280" y="826769"/>
                  </a:lnTo>
                  <a:lnTo>
                    <a:pt x="747209" y="847089"/>
                  </a:lnTo>
                  <a:close/>
                </a:path>
                <a:path w="871220" h="1219200">
                  <a:moveTo>
                    <a:pt x="848272" y="919479"/>
                  </a:moveTo>
                  <a:lnTo>
                    <a:pt x="846010" y="899159"/>
                  </a:lnTo>
                  <a:lnTo>
                    <a:pt x="843748" y="890269"/>
                  </a:lnTo>
                  <a:lnTo>
                    <a:pt x="834699" y="888999"/>
                  </a:lnTo>
                  <a:lnTo>
                    <a:pt x="824909" y="886459"/>
                  </a:lnTo>
                  <a:lnTo>
                    <a:pt x="798789" y="883919"/>
                  </a:lnTo>
                  <a:lnTo>
                    <a:pt x="735770" y="875029"/>
                  </a:lnTo>
                  <a:lnTo>
                    <a:pt x="615280" y="859789"/>
                  </a:lnTo>
                  <a:lnTo>
                    <a:pt x="294067" y="859789"/>
                  </a:lnTo>
                  <a:lnTo>
                    <a:pt x="283605" y="858519"/>
                  </a:lnTo>
                  <a:lnTo>
                    <a:pt x="821419" y="858519"/>
                  </a:lnTo>
                  <a:lnTo>
                    <a:pt x="870892" y="866139"/>
                  </a:lnTo>
                  <a:lnTo>
                    <a:pt x="848272" y="919479"/>
                  </a:lnTo>
                  <a:close/>
                </a:path>
                <a:path w="871220" h="1219200">
                  <a:moveTo>
                    <a:pt x="781541" y="1164589"/>
                  </a:moveTo>
                  <a:lnTo>
                    <a:pt x="52027" y="1164589"/>
                  </a:lnTo>
                  <a:lnTo>
                    <a:pt x="230730" y="1149349"/>
                  </a:lnTo>
                  <a:lnTo>
                    <a:pt x="234653" y="1148079"/>
                  </a:lnTo>
                  <a:lnTo>
                    <a:pt x="259111" y="1101089"/>
                  </a:lnTo>
                  <a:lnTo>
                    <a:pt x="259288" y="1069339"/>
                  </a:lnTo>
                  <a:lnTo>
                    <a:pt x="258192" y="1004569"/>
                  </a:lnTo>
                  <a:lnTo>
                    <a:pt x="255775" y="891539"/>
                  </a:lnTo>
                  <a:lnTo>
                    <a:pt x="255721" y="888999"/>
                  </a:lnTo>
                  <a:lnTo>
                    <a:pt x="255612" y="883919"/>
                  </a:lnTo>
                  <a:lnTo>
                    <a:pt x="255329" y="880109"/>
                  </a:lnTo>
                  <a:lnTo>
                    <a:pt x="253350" y="871219"/>
                  </a:lnTo>
                  <a:lnTo>
                    <a:pt x="247978" y="862329"/>
                  </a:lnTo>
                  <a:lnTo>
                    <a:pt x="237516" y="859789"/>
                  </a:lnTo>
                  <a:lnTo>
                    <a:pt x="280919" y="859789"/>
                  </a:lnTo>
                  <a:lnTo>
                    <a:pt x="271510" y="1145539"/>
                  </a:lnTo>
                  <a:lnTo>
                    <a:pt x="271447" y="1149349"/>
                  </a:lnTo>
                  <a:lnTo>
                    <a:pt x="619746" y="1149349"/>
                  </a:lnTo>
                  <a:lnTo>
                    <a:pt x="619804" y="1150619"/>
                  </a:lnTo>
                  <a:lnTo>
                    <a:pt x="781541" y="1164589"/>
                  </a:lnTo>
                  <a:close/>
                </a:path>
                <a:path w="871220" h="1219200">
                  <a:moveTo>
                    <a:pt x="619746" y="1149349"/>
                  </a:moveTo>
                  <a:lnTo>
                    <a:pt x="599445" y="1149349"/>
                  </a:lnTo>
                  <a:lnTo>
                    <a:pt x="599445" y="1134109"/>
                  </a:lnTo>
                  <a:lnTo>
                    <a:pt x="599587" y="1121409"/>
                  </a:lnTo>
                  <a:lnTo>
                    <a:pt x="600576" y="1093469"/>
                  </a:lnTo>
                  <a:lnTo>
                    <a:pt x="603262" y="1027429"/>
                  </a:lnTo>
                  <a:lnTo>
                    <a:pt x="608493" y="901699"/>
                  </a:lnTo>
                  <a:lnTo>
                    <a:pt x="619573" y="1145539"/>
                  </a:lnTo>
                  <a:lnTo>
                    <a:pt x="619688" y="1148079"/>
                  </a:lnTo>
                  <a:lnTo>
                    <a:pt x="619746" y="1149349"/>
                  </a:lnTo>
                  <a:close/>
                </a:path>
                <a:path w="871220" h="1219200">
                  <a:moveTo>
                    <a:pt x="859582" y="1219199"/>
                  </a:moveTo>
                  <a:lnTo>
                    <a:pt x="615280" y="1191259"/>
                  </a:lnTo>
                  <a:lnTo>
                    <a:pt x="856963" y="1191259"/>
                  </a:lnTo>
                  <a:lnTo>
                    <a:pt x="859582" y="12191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4276236" y="1193790"/>
              <a:ext cx="735330" cy="201295"/>
            </a:xfrm>
            <a:custGeom>
              <a:avLst/>
              <a:gdLst/>
              <a:ahLst/>
              <a:cxnLst/>
              <a:rect l="l" t="t" r="r" b="b"/>
              <a:pathLst>
                <a:path w="735329" h="201294">
                  <a:moveTo>
                    <a:pt x="735169" y="200799"/>
                  </a:moveTo>
                  <a:lnTo>
                    <a:pt x="676355" y="196386"/>
                  </a:lnTo>
                  <a:lnTo>
                    <a:pt x="676355" y="26479"/>
                  </a:lnTo>
                  <a:lnTo>
                    <a:pt x="735169" y="33098"/>
                  </a:lnTo>
                  <a:lnTo>
                    <a:pt x="735169" y="200799"/>
                  </a:lnTo>
                  <a:close/>
                </a:path>
                <a:path w="735329" h="201294">
                  <a:moveTo>
                    <a:pt x="640162" y="191972"/>
                  </a:moveTo>
                  <a:lnTo>
                    <a:pt x="581349" y="185353"/>
                  </a:lnTo>
                  <a:lnTo>
                    <a:pt x="581349" y="11032"/>
                  </a:lnTo>
                  <a:lnTo>
                    <a:pt x="640162" y="17652"/>
                  </a:lnTo>
                  <a:lnTo>
                    <a:pt x="640162" y="191972"/>
                  </a:lnTo>
                  <a:close/>
                </a:path>
                <a:path w="735329" h="201294">
                  <a:moveTo>
                    <a:pt x="461460" y="178733"/>
                  </a:moveTo>
                  <a:lnTo>
                    <a:pt x="375501" y="178733"/>
                  </a:lnTo>
                  <a:lnTo>
                    <a:pt x="377763" y="0"/>
                  </a:lnTo>
                  <a:lnTo>
                    <a:pt x="461460" y="0"/>
                  </a:lnTo>
                  <a:lnTo>
                    <a:pt x="461460" y="178733"/>
                  </a:lnTo>
                  <a:close/>
                </a:path>
                <a:path w="735329" h="201294">
                  <a:moveTo>
                    <a:pt x="332522" y="178733"/>
                  </a:moveTo>
                  <a:lnTo>
                    <a:pt x="246564" y="178733"/>
                  </a:lnTo>
                  <a:lnTo>
                    <a:pt x="248826" y="0"/>
                  </a:lnTo>
                  <a:lnTo>
                    <a:pt x="332522" y="0"/>
                  </a:lnTo>
                  <a:lnTo>
                    <a:pt x="332522" y="178733"/>
                  </a:lnTo>
                  <a:close/>
                </a:path>
                <a:path w="735329" h="201294">
                  <a:moveTo>
                    <a:pt x="90482" y="189766"/>
                  </a:moveTo>
                  <a:lnTo>
                    <a:pt x="92744" y="17652"/>
                  </a:lnTo>
                  <a:lnTo>
                    <a:pt x="149295" y="8826"/>
                  </a:lnTo>
                  <a:lnTo>
                    <a:pt x="149295" y="183146"/>
                  </a:lnTo>
                  <a:lnTo>
                    <a:pt x="90482" y="189766"/>
                  </a:lnTo>
                  <a:close/>
                </a:path>
                <a:path w="735329" h="201294">
                  <a:moveTo>
                    <a:pt x="0" y="198592"/>
                  </a:moveTo>
                  <a:lnTo>
                    <a:pt x="0" y="30892"/>
                  </a:lnTo>
                  <a:lnTo>
                    <a:pt x="56551" y="24272"/>
                  </a:lnTo>
                  <a:lnTo>
                    <a:pt x="56551" y="191972"/>
                  </a:lnTo>
                  <a:lnTo>
                    <a:pt x="0" y="198592"/>
                  </a:lnTo>
                  <a:close/>
                </a:path>
              </a:pathLst>
            </a:custGeom>
            <a:solidFill>
              <a:srgbClr val="F9BD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4276235" y="1193791"/>
              <a:ext cx="735330" cy="201295"/>
            </a:xfrm>
            <a:custGeom>
              <a:avLst/>
              <a:gdLst/>
              <a:ahLst/>
              <a:cxnLst/>
              <a:rect l="l" t="t" r="r" b="b"/>
              <a:pathLst>
                <a:path w="735329" h="201294">
                  <a:moveTo>
                    <a:pt x="735169" y="200799"/>
                  </a:moveTo>
                  <a:lnTo>
                    <a:pt x="726121" y="200799"/>
                  </a:lnTo>
                  <a:lnTo>
                    <a:pt x="724071" y="112777"/>
                  </a:lnTo>
                  <a:lnTo>
                    <a:pt x="718203" y="67576"/>
                  </a:lnTo>
                  <a:lnTo>
                    <a:pt x="703853" y="50923"/>
                  </a:lnTo>
                  <a:lnTo>
                    <a:pt x="676355" y="48544"/>
                  </a:lnTo>
                  <a:lnTo>
                    <a:pt x="676355" y="26479"/>
                  </a:lnTo>
                  <a:lnTo>
                    <a:pt x="735169" y="33098"/>
                  </a:lnTo>
                  <a:lnTo>
                    <a:pt x="735169" y="200799"/>
                  </a:lnTo>
                  <a:close/>
                </a:path>
                <a:path w="735329" h="201294">
                  <a:moveTo>
                    <a:pt x="640162" y="191972"/>
                  </a:moveTo>
                  <a:lnTo>
                    <a:pt x="631114" y="189766"/>
                  </a:lnTo>
                  <a:lnTo>
                    <a:pt x="629064" y="104157"/>
                  </a:lnTo>
                  <a:lnTo>
                    <a:pt x="623197" y="59301"/>
                  </a:lnTo>
                  <a:lnTo>
                    <a:pt x="608847" y="40511"/>
                  </a:lnTo>
                  <a:lnTo>
                    <a:pt x="581349" y="33098"/>
                  </a:lnTo>
                  <a:lnTo>
                    <a:pt x="581349" y="11032"/>
                  </a:lnTo>
                  <a:lnTo>
                    <a:pt x="640162" y="17652"/>
                  </a:lnTo>
                  <a:lnTo>
                    <a:pt x="640162" y="191972"/>
                  </a:lnTo>
                  <a:close/>
                </a:path>
                <a:path w="735329" h="201294">
                  <a:moveTo>
                    <a:pt x="377763" y="26479"/>
                  </a:moveTo>
                  <a:lnTo>
                    <a:pt x="377763" y="0"/>
                  </a:lnTo>
                  <a:lnTo>
                    <a:pt x="461460" y="0"/>
                  </a:lnTo>
                  <a:lnTo>
                    <a:pt x="461460" y="23893"/>
                  </a:lnTo>
                  <a:lnTo>
                    <a:pt x="418339" y="23893"/>
                  </a:lnTo>
                  <a:lnTo>
                    <a:pt x="377763" y="26479"/>
                  </a:lnTo>
                  <a:close/>
                </a:path>
                <a:path w="735329" h="201294">
                  <a:moveTo>
                    <a:pt x="461460" y="178733"/>
                  </a:moveTo>
                  <a:lnTo>
                    <a:pt x="450149" y="178733"/>
                  </a:lnTo>
                  <a:lnTo>
                    <a:pt x="447746" y="85746"/>
                  </a:lnTo>
                  <a:lnTo>
                    <a:pt x="439405" y="38891"/>
                  </a:lnTo>
                  <a:lnTo>
                    <a:pt x="418339" y="23893"/>
                  </a:lnTo>
                  <a:lnTo>
                    <a:pt x="461460" y="23893"/>
                  </a:lnTo>
                  <a:lnTo>
                    <a:pt x="461460" y="178733"/>
                  </a:lnTo>
                  <a:close/>
                </a:path>
                <a:path w="735329" h="201294">
                  <a:moveTo>
                    <a:pt x="332522" y="178733"/>
                  </a:moveTo>
                  <a:lnTo>
                    <a:pt x="321212" y="178733"/>
                  </a:lnTo>
                  <a:lnTo>
                    <a:pt x="318808" y="90711"/>
                  </a:lnTo>
                  <a:lnTo>
                    <a:pt x="310467" y="45510"/>
                  </a:lnTo>
                  <a:lnTo>
                    <a:pt x="289402" y="28858"/>
                  </a:lnTo>
                  <a:lnTo>
                    <a:pt x="248826" y="26479"/>
                  </a:lnTo>
                  <a:lnTo>
                    <a:pt x="248826" y="0"/>
                  </a:lnTo>
                  <a:lnTo>
                    <a:pt x="332522" y="0"/>
                  </a:lnTo>
                  <a:lnTo>
                    <a:pt x="332522" y="178733"/>
                  </a:lnTo>
                  <a:close/>
                </a:path>
                <a:path w="735329" h="201294">
                  <a:moveTo>
                    <a:pt x="92744" y="44131"/>
                  </a:moveTo>
                  <a:lnTo>
                    <a:pt x="92744" y="17652"/>
                  </a:lnTo>
                  <a:lnTo>
                    <a:pt x="149295" y="8826"/>
                  </a:lnTo>
                  <a:lnTo>
                    <a:pt x="149295" y="41339"/>
                  </a:lnTo>
                  <a:lnTo>
                    <a:pt x="118934" y="41339"/>
                  </a:lnTo>
                  <a:lnTo>
                    <a:pt x="92744" y="44131"/>
                  </a:lnTo>
                  <a:close/>
                </a:path>
                <a:path w="735329" h="201294">
                  <a:moveTo>
                    <a:pt x="149295" y="183146"/>
                  </a:moveTo>
                  <a:lnTo>
                    <a:pt x="140247" y="183146"/>
                  </a:lnTo>
                  <a:lnTo>
                    <a:pt x="138233" y="97813"/>
                  </a:lnTo>
                  <a:lnTo>
                    <a:pt x="132613" y="54888"/>
                  </a:lnTo>
                  <a:lnTo>
                    <a:pt x="118934" y="41339"/>
                  </a:lnTo>
                  <a:lnTo>
                    <a:pt x="149295" y="41339"/>
                  </a:lnTo>
                  <a:lnTo>
                    <a:pt x="149295" y="183146"/>
                  </a:lnTo>
                  <a:close/>
                </a:path>
                <a:path w="735329" h="201294">
                  <a:moveTo>
                    <a:pt x="0" y="55164"/>
                  </a:moveTo>
                  <a:lnTo>
                    <a:pt x="0" y="30892"/>
                  </a:lnTo>
                  <a:lnTo>
                    <a:pt x="56551" y="24272"/>
                  </a:lnTo>
                  <a:lnTo>
                    <a:pt x="56551" y="52371"/>
                  </a:lnTo>
                  <a:lnTo>
                    <a:pt x="27462" y="52371"/>
                  </a:lnTo>
                  <a:lnTo>
                    <a:pt x="0" y="55164"/>
                  </a:lnTo>
                  <a:close/>
                </a:path>
                <a:path w="735329" h="201294">
                  <a:moveTo>
                    <a:pt x="47503" y="194179"/>
                  </a:moveTo>
                  <a:lnTo>
                    <a:pt x="46761" y="108846"/>
                  </a:lnTo>
                  <a:lnTo>
                    <a:pt x="41565" y="65921"/>
                  </a:lnTo>
                  <a:lnTo>
                    <a:pt x="27462" y="52371"/>
                  </a:lnTo>
                  <a:lnTo>
                    <a:pt x="56551" y="52371"/>
                  </a:lnTo>
                  <a:lnTo>
                    <a:pt x="56551" y="191972"/>
                  </a:lnTo>
                  <a:lnTo>
                    <a:pt x="47503" y="19417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53359" y="2314737"/>
            <a:ext cx="57150" cy="55244"/>
          </a:xfrm>
          <a:custGeom>
            <a:avLst/>
            <a:gdLst/>
            <a:ahLst/>
            <a:cxnLst/>
            <a:rect l="l" t="t" r="r" b="b"/>
            <a:pathLst>
              <a:path w="57150" h="55244">
                <a:moveTo>
                  <a:pt x="29406" y="55164"/>
                </a:moveTo>
                <a:lnTo>
                  <a:pt x="17177" y="53199"/>
                </a:lnTo>
                <a:lnTo>
                  <a:pt x="7917" y="47717"/>
                </a:lnTo>
                <a:lnTo>
                  <a:pt x="2049" y="39339"/>
                </a:lnTo>
                <a:lnTo>
                  <a:pt x="0" y="28685"/>
                </a:lnTo>
                <a:lnTo>
                  <a:pt x="1747" y="19307"/>
                </a:lnTo>
                <a:lnTo>
                  <a:pt x="2072" y="17652"/>
                </a:lnTo>
                <a:lnTo>
                  <a:pt x="7917" y="8550"/>
                </a:lnTo>
                <a:lnTo>
                  <a:pt x="17177" y="2310"/>
                </a:lnTo>
                <a:lnTo>
                  <a:pt x="29406" y="0"/>
                </a:lnTo>
                <a:lnTo>
                  <a:pt x="40328" y="2310"/>
                </a:lnTo>
                <a:lnTo>
                  <a:pt x="43222" y="4413"/>
                </a:lnTo>
                <a:lnTo>
                  <a:pt x="29406" y="4413"/>
                </a:lnTo>
                <a:lnTo>
                  <a:pt x="19793" y="6343"/>
                </a:lnTo>
                <a:lnTo>
                  <a:pt x="11875" y="11584"/>
                </a:lnTo>
                <a:lnTo>
                  <a:pt x="6503" y="19307"/>
                </a:lnTo>
                <a:lnTo>
                  <a:pt x="4524" y="28685"/>
                </a:lnTo>
                <a:lnTo>
                  <a:pt x="6503" y="37718"/>
                </a:lnTo>
                <a:lnTo>
                  <a:pt x="11875" y="44683"/>
                </a:lnTo>
                <a:lnTo>
                  <a:pt x="19793" y="49165"/>
                </a:lnTo>
                <a:lnTo>
                  <a:pt x="29406" y="50751"/>
                </a:lnTo>
                <a:lnTo>
                  <a:pt x="44163" y="50751"/>
                </a:lnTo>
                <a:lnTo>
                  <a:pt x="40328" y="53199"/>
                </a:lnTo>
                <a:lnTo>
                  <a:pt x="29406" y="55164"/>
                </a:lnTo>
                <a:close/>
              </a:path>
              <a:path w="57150" h="55244">
                <a:moveTo>
                  <a:pt x="44163" y="50751"/>
                </a:moveTo>
                <a:lnTo>
                  <a:pt x="29406" y="50751"/>
                </a:lnTo>
                <a:lnTo>
                  <a:pt x="37712" y="49165"/>
                </a:lnTo>
                <a:lnTo>
                  <a:pt x="44958" y="44683"/>
                </a:lnTo>
                <a:lnTo>
                  <a:pt x="50083" y="37718"/>
                </a:lnTo>
                <a:lnTo>
                  <a:pt x="52027" y="28685"/>
                </a:lnTo>
                <a:lnTo>
                  <a:pt x="50083" y="19307"/>
                </a:lnTo>
                <a:lnTo>
                  <a:pt x="44958" y="11584"/>
                </a:lnTo>
                <a:lnTo>
                  <a:pt x="37712" y="6343"/>
                </a:lnTo>
                <a:lnTo>
                  <a:pt x="29406" y="4413"/>
                </a:lnTo>
                <a:lnTo>
                  <a:pt x="43222" y="4413"/>
                </a:lnTo>
                <a:lnTo>
                  <a:pt x="48917" y="8550"/>
                </a:lnTo>
                <a:lnTo>
                  <a:pt x="54515" y="17652"/>
                </a:lnTo>
                <a:lnTo>
                  <a:pt x="56551" y="28685"/>
                </a:lnTo>
                <a:lnTo>
                  <a:pt x="54536" y="39339"/>
                </a:lnTo>
                <a:lnTo>
                  <a:pt x="48917" y="47717"/>
                </a:lnTo>
                <a:lnTo>
                  <a:pt x="44163" y="50751"/>
                </a:lnTo>
                <a:close/>
              </a:path>
              <a:path w="57150" h="55244">
                <a:moveTo>
                  <a:pt x="22620" y="44131"/>
                </a:moveTo>
                <a:lnTo>
                  <a:pt x="18096" y="44131"/>
                </a:lnTo>
                <a:lnTo>
                  <a:pt x="18096" y="13239"/>
                </a:lnTo>
                <a:lnTo>
                  <a:pt x="36192" y="13239"/>
                </a:lnTo>
                <a:lnTo>
                  <a:pt x="42979" y="15446"/>
                </a:lnTo>
                <a:lnTo>
                  <a:pt x="42979" y="17652"/>
                </a:lnTo>
                <a:lnTo>
                  <a:pt x="22620" y="17652"/>
                </a:lnTo>
                <a:lnTo>
                  <a:pt x="22620" y="24272"/>
                </a:lnTo>
                <a:lnTo>
                  <a:pt x="31668" y="24272"/>
                </a:lnTo>
                <a:lnTo>
                  <a:pt x="36192" y="26479"/>
                </a:lnTo>
                <a:lnTo>
                  <a:pt x="42979" y="26479"/>
                </a:lnTo>
                <a:lnTo>
                  <a:pt x="38455" y="28685"/>
                </a:lnTo>
                <a:lnTo>
                  <a:pt x="22620" y="28685"/>
                </a:lnTo>
                <a:lnTo>
                  <a:pt x="22620" y="44131"/>
                </a:lnTo>
                <a:close/>
              </a:path>
              <a:path w="57150" h="55244">
                <a:moveTo>
                  <a:pt x="42979" y="26479"/>
                </a:moveTo>
                <a:lnTo>
                  <a:pt x="36192" y="26479"/>
                </a:lnTo>
                <a:lnTo>
                  <a:pt x="36192" y="17652"/>
                </a:lnTo>
                <a:lnTo>
                  <a:pt x="42979" y="17652"/>
                </a:lnTo>
                <a:lnTo>
                  <a:pt x="42979" y="26479"/>
                </a:lnTo>
                <a:close/>
              </a:path>
              <a:path w="57150" h="55244">
                <a:moveTo>
                  <a:pt x="40717" y="44131"/>
                </a:moveTo>
                <a:lnTo>
                  <a:pt x="36192" y="44131"/>
                </a:lnTo>
                <a:lnTo>
                  <a:pt x="27144" y="28685"/>
                </a:lnTo>
                <a:lnTo>
                  <a:pt x="33930" y="28685"/>
                </a:lnTo>
                <a:lnTo>
                  <a:pt x="40717" y="441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62227" y="2894076"/>
            <a:ext cx="6488430" cy="0"/>
          </a:xfrm>
          <a:custGeom>
            <a:avLst/>
            <a:gdLst/>
            <a:ahLst/>
            <a:cxnLst/>
            <a:rect l="l" t="t" r="r" b="b"/>
            <a:pathLst>
              <a:path w="6488430">
                <a:moveTo>
                  <a:pt x="0" y="0"/>
                </a:moveTo>
                <a:lnTo>
                  <a:pt x="6488074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62227" y="4216908"/>
            <a:ext cx="6488430" cy="0"/>
          </a:xfrm>
          <a:custGeom>
            <a:avLst/>
            <a:gdLst/>
            <a:ahLst/>
            <a:cxnLst/>
            <a:rect l="l" t="t" r="r" b="b"/>
            <a:pathLst>
              <a:path w="6488430">
                <a:moveTo>
                  <a:pt x="0" y="0"/>
                </a:moveTo>
                <a:lnTo>
                  <a:pt x="6488074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28814" y="2900785"/>
            <a:ext cx="7457440" cy="2679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076575" marR="5080" indent="-2955290">
              <a:lnSpc>
                <a:spcPct val="100000"/>
              </a:lnSpc>
              <a:spcBef>
                <a:spcPts val="95"/>
              </a:spcBef>
            </a:pPr>
            <a:r>
              <a:rPr sz="4000" b="1" dirty="0">
                <a:latin typeface="Goudy Old Style"/>
                <a:cs typeface="Goudy Old Style"/>
              </a:rPr>
              <a:t>Thad</a:t>
            </a:r>
            <a:r>
              <a:rPr sz="4000" b="1" spc="-125" dirty="0">
                <a:latin typeface="Goudy Old Style"/>
                <a:cs typeface="Goudy Old Style"/>
              </a:rPr>
              <a:t> </a:t>
            </a:r>
            <a:r>
              <a:rPr sz="4000" b="1" dirty="0">
                <a:latin typeface="Goudy Old Style"/>
                <a:cs typeface="Goudy Old Style"/>
              </a:rPr>
              <a:t>Cochran</a:t>
            </a:r>
            <a:r>
              <a:rPr sz="4000" b="1" spc="-135" dirty="0">
                <a:latin typeface="Goudy Old Style"/>
                <a:cs typeface="Goudy Old Style"/>
              </a:rPr>
              <a:t> </a:t>
            </a:r>
            <a:r>
              <a:rPr sz="4000" b="1" dirty="0">
                <a:latin typeface="Goudy Old Style"/>
                <a:cs typeface="Goudy Old Style"/>
              </a:rPr>
              <a:t>Marine</a:t>
            </a:r>
            <a:r>
              <a:rPr sz="4000" b="1" spc="-125" dirty="0">
                <a:latin typeface="Goudy Old Style"/>
                <a:cs typeface="Goudy Old Style"/>
              </a:rPr>
              <a:t> </a:t>
            </a:r>
            <a:r>
              <a:rPr sz="4000" b="1" spc="-10" dirty="0">
                <a:latin typeface="Goudy Old Style"/>
                <a:cs typeface="Goudy Old Style"/>
              </a:rPr>
              <a:t>Aquaculture Center</a:t>
            </a:r>
            <a:endParaRPr sz="4000" dirty="0">
              <a:latin typeface="Goudy Old Style"/>
              <a:cs typeface="Goudy Old Style"/>
            </a:endParaRPr>
          </a:p>
          <a:p>
            <a:pPr marL="899160" marR="184150" indent="-887094">
              <a:lnSpc>
                <a:spcPts val="3779"/>
              </a:lnSpc>
              <a:spcBef>
                <a:spcPts val="3790"/>
              </a:spcBef>
            </a:pPr>
            <a:r>
              <a:rPr sz="3500" spc="-10" dirty="0">
                <a:latin typeface="Calibri"/>
                <a:cs typeface="Calibri"/>
              </a:rPr>
              <a:t>Infrastructure,</a:t>
            </a:r>
            <a:r>
              <a:rPr sz="3500" spc="-145" dirty="0">
                <a:latin typeface="Calibri"/>
                <a:cs typeface="Calibri"/>
              </a:rPr>
              <a:t> </a:t>
            </a:r>
            <a:r>
              <a:rPr sz="3500" dirty="0">
                <a:latin typeface="Calibri"/>
                <a:cs typeface="Calibri"/>
              </a:rPr>
              <a:t>Research,</a:t>
            </a:r>
            <a:r>
              <a:rPr sz="3500" spc="-165" dirty="0">
                <a:latin typeface="Calibri"/>
                <a:cs typeface="Calibri"/>
              </a:rPr>
              <a:t> </a:t>
            </a:r>
            <a:r>
              <a:rPr sz="3500" spc="-10" dirty="0">
                <a:latin typeface="Calibri"/>
                <a:cs typeface="Calibri"/>
              </a:rPr>
              <a:t>Demonstration </a:t>
            </a:r>
            <a:r>
              <a:rPr sz="3500" dirty="0">
                <a:latin typeface="Calibri"/>
                <a:cs typeface="Calibri"/>
              </a:rPr>
              <a:t>and</a:t>
            </a:r>
            <a:r>
              <a:rPr sz="3500" spc="-70" dirty="0">
                <a:latin typeface="Calibri"/>
                <a:cs typeface="Calibri"/>
              </a:rPr>
              <a:t> </a:t>
            </a:r>
            <a:r>
              <a:rPr sz="3500" spc="-10" dirty="0">
                <a:latin typeface="Calibri"/>
                <a:cs typeface="Calibri"/>
              </a:rPr>
              <a:t>Partnership</a:t>
            </a:r>
            <a:r>
              <a:rPr sz="3500" spc="-60" dirty="0">
                <a:latin typeface="Calibri"/>
                <a:cs typeface="Calibri"/>
              </a:rPr>
              <a:t> </a:t>
            </a:r>
            <a:r>
              <a:rPr sz="3500" spc="-10" dirty="0">
                <a:latin typeface="Calibri"/>
                <a:cs typeface="Calibri"/>
              </a:rPr>
              <a:t>Opportunities</a:t>
            </a:r>
            <a:endParaRPr sz="3500" dirty="0">
              <a:latin typeface="Calibri"/>
              <a:cs typeface="Calibri"/>
            </a:endParaRPr>
          </a:p>
        </p:txBody>
      </p:sp>
      <p:sp>
        <p:nvSpPr>
          <p:cNvPr id="47" name="object 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765206" y="6323824"/>
            <a:ext cx="55352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Kelly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Lucas,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Reg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Blaylock,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Angelos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Apeitos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Brian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Cuevas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8" name="Title 47">
            <a:extLst>
              <a:ext uri="{FF2B5EF4-FFF2-40B4-BE49-F238E27FC236}">
                <a16:creationId xmlns:a16="http://schemas.microsoft.com/office/drawing/2014/main" id="{5D2368CE-8032-15FD-6B7C-7588926EA58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6894" y="-1477328"/>
            <a:ext cx="7930515" cy="1477328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sz="3200" spc="-10" dirty="0">
                <a:latin typeface="Calibri"/>
                <a:cs typeface="Calibri"/>
              </a:rPr>
              <a:t>Infrastructure,</a:t>
            </a:r>
            <a:r>
              <a:rPr lang="en-US" sz="3200" spc="-145" dirty="0">
                <a:latin typeface="Calibri"/>
                <a:cs typeface="Calibri"/>
              </a:rPr>
              <a:t> </a:t>
            </a:r>
            <a:r>
              <a:rPr lang="en-US" sz="3200" dirty="0">
                <a:latin typeface="Calibri"/>
                <a:cs typeface="Calibri"/>
              </a:rPr>
              <a:t>Research,</a:t>
            </a:r>
            <a:r>
              <a:rPr lang="en-US" sz="3200" spc="-165" dirty="0">
                <a:latin typeface="Calibri"/>
                <a:cs typeface="Calibri"/>
              </a:rPr>
              <a:t> </a:t>
            </a:r>
            <a:r>
              <a:rPr lang="en-US" sz="3200" spc="-10" dirty="0">
                <a:latin typeface="Calibri"/>
                <a:cs typeface="Calibri"/>
              </a:rPr>
              <a:t>Demonstration </a:t>
            </a:r>
            <a:r>
              <a:rPr lang="en-US" sz="3200" dirty="0">
                <a:latin typeface="Calibri"/>
                <a:cs typeface="Calibri"/>
              </a:rPr>
              <a:t>and</a:t>
            </a:r>
            <a:r>
              <a:rPr lang="en-US" sz="3200" spc="-70" dirty="0">
                <a:latin typeface="Calibri"/>
                <a:cs typeface="Calibri"/>
              </a:rPr>
              <a:t> </a:t>
            </a:r>
            <a:r>
              <a:rPr lang="en-US" sz="3200" spc="-10" dirty="0">
                <a:latin typeface="Calibri"/>
                <a:cs typeface="Calibri"/>
              </a:rPr>
              <a:t>Partnership</a:t>
            </a:r>
            <a:r>
              <a:rPr lang="en-US" sz="3200" spc="-60" dirty="0">
                <a:latin typeface="Calibri"/>
                <a:cs typeface="Calibri"/>
              </a:rPr>
              <a:t> </a:t>
            </a:r>
            <a:r>
              <a:rPr lang="en-US" sz="3200" spc="-10" dirty="0">
                <a:latin typeface="Calibri"/>
                <a:cs typeface="Calibri"/>
              </a:rPr>
              <a:t>Opportunities</a:t>
            </a:r>
            <a:br>
              <a:rPr lang="en-US" sz="3200" dirty="0">
                <a:latin typeface="Calibri"/>
                <a:cs typeface="Calibri"/>
              </a:rPr>
            </a:b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3E3E3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-1"/>
            <a:ext cx="9144000" cy="6858000"/>
            <a:chOff x="0" y="-1"/>
            <a:chExt cx="9144000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026533" cy="68579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455135" y="-1"/>
              <a:ext cx="4689475" cy="6858000"/>
            </a:xfrm>
            <a:custGeom>
              <a:avLst/>
              <a:gdLst/>
              <a:ahLst/>
              <a:cxnLst/>
              <a:rect l="l" t="t" r="r" b="b"/>
              <a:pathLst>
                <a:path w="4689475" h="6858000">
                  <a:moveTo>
                    <a:pt x="4688863" y="0"/>
                  </a:moveTo>
                  <a:lnTo>
                    <a:pt x="266609" y="0"/>
                  </a:lnTo>
                  <a:lnTo>
                    <a:pt x="191640" y="380657"/>
                  </a:lnTo>
                  <a:lnTo>
                    <a:pt x="182581" y="432131"/>
                  </a:lnTo>
                  <a:lnTo>
                    <a:pt x="173747" y="483613"/>
                  </a:lnTo>
                  <a:lnTo>
                    <a:pt x="165137" y="535099"/>
                  </a:lnTo>
                  <a:lnTo>
                    <a:pt x="156750" y="586590"/>
                  </a:lnTo>
                  <a:lnTo>
                    <a:pt x="148587" y="638085"/>
                  </a:lnTo>
                  <a:lnTo>
                    <a:pt x="140648" y="689581"/>
                  </a:lnTo>
                  <a:lnTo>
                    <a:pt x="132931" y="741080"/>
                  </a:lnTo>
                  <a:lnTo>
                    <a:pt x="125436" y="792579"/>
                  </a:lnTo>
                  <a:lnTo>
                    <a:pt x="118163" y="844078"/>
                  </a:lnTo>
                  <a:lnTo>
                    <a:pt x="111111" y="895575"/>
                  </a:lnTo>
                  <a:lnTo>
                    <a:pt x="104281" y="947070"/>
                  </a:lnTo>
                  <a:lnTo>
                    <a:pt x="97671" y="998561"/>
                  </a:lnTo>
                  <a:lnTo>
                    <a:pt x="91281" y="1050049"/>
                  </a:lnTo>
                  <a:lnTo>
                    <a:pt x="85112" y="1101531"/>
                  </a:lnTo>
                  <a:lnTo>
                    <a:pt x="79161" y="1153007"/>
                  </a:lnTo>
                  <a:lnTo>
                    <a:pt x="73430" y="1204476"/>
                  </a:lnTo>
                  <a:lnTo>
                    <a:pt x="67918" y="1255936"/>
                  </a:lnTo>
                  <a:lnTo>
                    <a:pt x="62623" y="1307388"/>
                  </a:lnTo>
                  <a:lnTo>
                    <a:pt x="57547" y="1358830"/>
                  </a:lnTo>
                  <a:lnTo>
                    <a:pt x="52688" y="1410260"/>
                  </a:lnTo>
                  <a:lnTo>
                    <a:pt x="48046" y="1461679"/>
                  </a:lnTo>
                  <a:lnTo>
                    <a:pt x="43621" y="1513084"/>
                  </a:lnTo>
                  <a:lnTo>
                    <a:pt x="39412" y="1564476"/>
                  </a:lnTo>
                  <a:lnTo>
                    <a:pt x="35419" y="1615853"/>
                  </a:lnTo>
                  <a:lnTo>
                    <a:pt x="31641" y="1667214"/>
                  </a:lnTo>
                  <a:lnTo>
                    <a:pt x="28079" y="1718558"/>
                  </a:lnTo>
                  <a:lnTo>
                    <a:pt x="24731" y="1769884"/>
                  </a:lnTo>
                  <a:lnTo>
                    <a:pt x="21597" y="1821192"/>
                  </a:lnTo>
                  <a:lnTo>
                    <a:pt x="18677" y="1872480"/>
                  </a:lnTo>
                  <a:lnTo>
                    <a:pt x="15971" y="1923747"/>
                  </a:lnTo>
                  <a:lnTo>
                    <a:pt x="13478" y="1974993"/>
                  </a:lnTo>
                  <a:lnTo>
                    <a:pt x="11197" y="2026216"/>
                  </a:lnTo>
                  <a:lnTo>
                    <a:pt x="9129" y="2077415"/>
                  </a:lnTo>
                  <a:lnTo>
                    <a:pt x="7272" y="2128590"/>
                  </a:lnTo>
                  <a:lnTo>
                    <a:pt x="5627" y="2179739"/>
                  </a:lnTo>
                  <a:lnTo>
                    <a:pt x="4194" y="2230862"/>
                  </a:lnTo>
                  <a:lnTo>
                    <a:pt x="2970" y="2281958"/>
                  </a:lnTo>
                  <a:lnTo>
                    <a:pt x="1957" y="2333025"/>
                  </a:lnTo>
                  <a:lnTo>
                    <a:pt x="1154" y="2384063"/>
                  </a:lnTo>
                  <a:lnTo>
                    <a:pt x="560" y="2435070"/>
                  </a:lnTo>
                  <a:lnTo>
                    <a:pt x="176" y="2486046"/>
                  </a:lnTo>
                  <a:lnTo>
                    <a:pt x="0" y="2536990"/>
                  </a:lnTo>
                  <a:lnTo>
                    <a:pt x="32" y="2587901"/>
                  </a:lnTo>
                  <a:lnTo>
                    <a:pt x="272" y="2638778"/>
                  </a:lnTo>
                  <a:lnTo>
                    <a:pt x="719" y="2689619"/>
                  </a:lnTo>
                  <a:lnTo>
                    <a:pt x="1374" y="2740424"/>
                  </a:lnTo>
                  <a:lnTo>
                    <a:pt x="2235" y="2791192"/>
                  </a:lnTo>
                  <a:lnTo>
                    <a:pt x="3303" y="2841922"/>
                  </a:lnTo>
                  <a:lnTo>
                    <a:pt x="4576" y="2892614"/>
                  </a:lnTo>
                  <a:lnTo>
                    <a:pt x="6055" y="2943265"/>
                  </a:lnTo>
                  <a:lnTo>
                    <a:pt x="7739" y="2993875"/>
                  </a:lnTo>
                  <a:lnTo>
                    <a:pt x="9627" y="3044443"/>
                  </a:lnTo>
                  <a:lnTo>
                    <a:pt x="11720" y="3094968"/>
                  </a:lnTo>
                  <a:lnTo>
                    <a:pt x="14017" y="3145450"/>
                  </a:lnTo>
                  <a:lnTo>
                    <a:pt x="16517" y="3195887"/>
                  </a:lnTo>
                  <a:lnTo>
                    <a:pt x="19220" y="3246278"/>
                  </a:lnTo>
                  <a:lnTo>
                    <a:pt x="22126" y="3296622"/>
                  </a:lnTo>
                  <a:lnTo>
                    <a:pt x="25234" y="3346919"/>
                  </a:lnTo>
                  <a:lnTo>
                    <a:pt x="28544" y="3397166"/>
                  </a:lnTo>
                  <a:lnTo>
                    <a:pt x="32055" y="3447365"/>
                  </a:lnTo>
                  <a:lnTo>
                    <a:pt x="35767" y="3497512"/>
                  </a:lnTo>
                  <a:lnTo>
                    <a:pt x="39681" y="3547608"/>
                  </a:lnTo>
                  <a:lnTo>
                    <a:pt x="43794" y="3597652"/>
                  </a:lnTo>
                  <a:lnTo>
                    <a:pt x="48107" y="3647642"/>
                  </a:lnTo>
                  <a:lnTo>
                    <a:pt x="52620" y="3697578"/>
                  </a:lnTo>
                  <a:lnTo>
                    <a:pt x="57331" y="3747458"/>
                  </a:lnTo>
                  <a:lnTo>
                    <a:pt x="62242" y="3797282"/>
                  </a:lnTo>
                  <a:lnTo>
                    <a:pt x="67350" y="3847048"/>
                  </a:lnTo>
                  <a:lnTo>
                    <a:pt x="72657" y="3896756"/>
                  </a:lnTo>
                  <a:lnTo>
                    <a:pt x="78160" y="3946405"/>
                  </a:lnTo>
                  <a:lnTo>
                    <a:pt x="83861" y="3995994"/>
                  </a:lnTo>
                  <a:lnTo>
                    <a:pt x="89759" y="4045521"/>
                  </a:lnTo>
                  <a:lnTo>
                    <a:pt x="95853" y="4094987"/>
                  </a:lnTo>
                  <a:lnTo>
                    <a:pt x="102142" y="4144389"/>
                  </a:lnTo>
                  <a:lnTo>
                    <a:pt x="108627" y="4193727"/>
                  </a:lnTo>
                  <a:lnTo>
                    <a:pt x="115308" y="4242999"/>
                  </a:lnTo>
                  <a:lnTo>
                    <a:pt x="122182" y="4292206"/>
                  </a:lnTo>
                  <a:lnTo>
                    <a:pt x="129251" y="4341346"/>
                  </a:lnTo>
                  <a:lnTo>
                    <a:pt x="136514" y="4390418"/>
                  </a:lnTo>
                  <a:lnTo>
                    <a:pt x="143971" y="4439421"/>
                  </a:lnTo>
                  <a:lnTo>
                    <a:pt x="151620" y="4488354"/>
                  </a:lnTo>
                  <a:lnTo>
                    <a:pt x="159462" y="4537216"/>
                  </a:lnTo>
                  <a:lnTo>
                    <a:pt x="167496" y="4586007"/>
                  </a:lnTo>
                  <a:lnTo>
                    <a:pt x="175723" y="4634724"/>
                  </a:lnTo>
                  <a:lnTo>
                    <a:pt x="184140" y="4683368"/>
                  </a:lnTo>
                  <a:lnTo>
                    <a:pt x="192749" y="4731937"/>
                  </a:lnTo>
                  <a:lnTo>
                    <a:pt x="201548" y="4780430"/>
                  </a:lnTo>
                  <a:lnTo>
                    <a:pt x="210538" y="4828847"/>
                  </a:lnTo>
                  <a:lnTo>
                    <a:pt x="219717" y="4877186"/>
                  </a:lnTo>
                  <a:lnTo>
                    <a:pt x="229086" y="4925447"/>
                  </a:lnTo>
                  <a:lnTo>
                    <a:pt x="238644" y="4973627"/>
                  </a:lnTo>
                  <a:lnTo>
                    <a:pt x="248390" y="5021728"/>
                  </a:lnTo>
                  <a:lnTo>
                    <a:pt x="258325" y="5069747"/>
                  </a:lnTo>
                  <a:lnTo>
                    <a:pt x="268447" y="5117683"/>
                  </a:lnTo>
                  <a:lnTo>
                    <a:pt x="278757" y="5165536"/>
                  </a:lnTo>
                  <a:lnTo>
                    <a:pt x="289255" y="5213305"/>
                  </a:lnTo>
                  <a:lnTo>
                    <a:pt x="299938" y="5260988"/>
                  </a:lnTo>
                  <a:lnTo>
                    <a:pt x="310808" y="5308585"/>
                  </a:lnTo>
                  <a:lnTo>
                    <a:pt x="321864" y="5356095"/>
                  </a:lnTo>
                  <a:lnTo>
                    <a:pt x="333105" y="5403517"/>
                  </a:lnTo>
                  <a:lnTo>
                    <a:pt x="344532" y="5450849"/>
                  </a:lnTo>
                  <a:lnTo>
                    <a:pt x="356142" y="5498091"/>
                  </a:lnTo>
                  <a:lnTo>
                    <a:pt x="367938" y="5545242"/>
                  </a:lnTo>
                  <a:lnTo>
                    <a:pt x="379917" y="5592301"/>
                  </a:lnTo>
                  <a:lnTo>
                    <a:pt x="392079" y="5639267"/>
                  </a:lnTo>
                  <a:lnTo>
                    <a:pt x="404425" y="5686139"/>
                  </a:lnTo>
                  <a:lnTo>
                    <a:pt x="416953" y="5732915"/>
                  </a:lnTo>
                  <a:lnTo>
                    <a:pt x="429663" y="5779596"/>
                  </a:lnTo>
                  <a:lnTo>
                    <a:pt x="442555" y="5826180"/>
                  </a:lnTo>
                  <a:lnTo>
                    <a:pt x="455629" y="5872666"/>
                  </a:lnTo>
                  <a:lnTo>
                    <a:pt x="468884" y="5919053"/>
                  </a:lnTo>
                  <a:lnTo>
                    <a:pt x="482319" y="5965340"/>
                  </a:lnTo>
                  <a:lnTo>
                    <a:pt x="495935" y="6011527"/>
                  </a:lnTo>
                  <a:lnTo>
                    <a:pt x="509730" y="6057612"/>
                  </a:lnTo>
                  <a:lnTo>
                    <a:pt x="523705" y="6103594"/>
                  </a:lnTo>
                  <a:lnTo>
                    <a:pt x="537859" y="6149472"/>
                  </a:lnTo>
                  <a:lnTo>
                    <a:pt x="552191" y="6195246"/>
                  </a:lnTo>
                  <a:lnTo>
                    <a:pt x="566702" y="6240914"/>
                  </a:lnTo>
                  <a:lnTo>
                    <a:pt x="581391" y="6286475"/>
                  </a:lnTo>
                  <a:lnTo>
                    <a:pt x="596257" y="6331929"/>
                  </a:lnTo>
                  <a:lnTo>
                    <a:pt x="611300" y="6377275"/>
                  </a:lnTo>
                  <a:lnTo>
                    <a:pt x="626520" y="6422511"/>
                  </a:lnTo>
                  <a:lnTo>
                    <a:pt x="641916" y="6467636"/>
                  </a:lnTo>
                  <a:lnTo>
                    <a:pt x="657487" y="6512650"/>
                  </a:lnTo>
                  <a:lnTo>
                    <a:pt x="673235" y="6557552"/>
                  </a:lnTo>
                  <a:lnTo>
                    <a:pt x="689157" y="6602340"/>
                  </a:lnTo>
                  <a:lnTo>
                    <a:pt x="705254" y="6647014"/>
                  </a:lnTo>
                  <a:lnTo>
                    <a:pt x="786458" y="6858000"/>
                  </a:lnTo>
                  <a:lnTo>
                    <a:pt x="4688863" y="6858000"/>
                  </a:lnTo>
                  <a:lnTo>
                    <a:pt x="4688863" y="0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84061" y="0"/>
              <a:ext cx="957532" cy="6858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57709" y="0"/>
              <a:ext cx="4686290" cy="685800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179721" y="1288791"/>
            <a:ext cx="3268979" cy="1096645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12700" marR="5080">
              <a:lnSpc>
                <a:spcPts val="4000"/>
              </a:lnSpc>
              <a:spcBef>
                <a:spcPts val="595"/>
              </a:spcBef>
            </a:pPr>
            <a:r>
              <a:rPr sz="3700" spc="-30" dirty="0">
                <a:solidFill>
                  <a:srgbClr val="BEBEBE"/>
                </a:solidFill>
              </a:rPr>
              <a:t>Incubation</a:t>
            </a:r>
            <a:r>
              <a:rPr sz="3700" spc="-125" dirty="0">
                <a:solidFill>
                  <a:srgbClr val="BEBEBE"/>
                </a:solidFill>
              </a:rPr>
              <a:t> </a:t>
            </a:r>
            <a:r>
              <a:rPr sz="3700" spc="-50" dirty="0">
                <a:solidFill>
                  <a:srgbClr val="BEBEBE"/>
                </a:solidFill>
              </a:rPr>
              <a:t>&amp; </a:t>
            </a:r>
            <a:r>
              <a:rPr sz="3700" spc="-30" dirty="0">
                <a:solidFill>
                  <a:srgbClr val="BEBEBE"/>
                </a:solidFill>
              </a:rPr>
              <a:t>Hatching</a:t>
            </a:r>
            <a:r>
              <a:rPr sz="3700" spc="-160" dirty="0">
                <a:solidFill>
                  <a:srgbClr val="BEBEBE"/>
                </a:solidFill>
              </a:rPr>
              <a:t> </a:t>
            </a:r>
            <a:r>
              <a:rPr sz="3700" spc="-45" dirty="0">
                <a:solidFill>
                  <a:srgbClr val="BEBEBE"/>
                </a:solidFill>
              </a:rPr>
              <a:t>Systems</a:t>
            </a:r>
            <a:endParaRPr sz="3700"/>
          </a:p>
        </p:txBody>
      </p:sp>
      <p:sp>
        <p:nvSpPr>
          <p:cNvPr id="9" name="object 9"/>
          <p:cNvSpPr txBox="1"/>
          <p:nvPr/>
        </p:nvSpPr>
        <p:spPr>
          <a:xfrm>
            <a:off x="5179815" y="2848613"/>
            <a:ext cx="3225165" cy="1993264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227329" marR="5080" indent="-215265">
              <a:lnSpc>
                <a:spcPts val="2590"/>
              </a:lnSpc>
              <a:spcBef>
                <a:spcPts val="425"/>
              </a:spcBef>
              <a:buSzPct val="150000"/>
              <a:buFont typeface="Arial"/>
              <a:buChar char="•"/>
              <a:tabLst>
                <a:tab pos="227329" algn="l"/>
                <a:tab pos="240029" algn="l"/>
              </a:tabLst>
            </a:pPr>
            <a:r>
              <a:rPr sz="2400" dirty="0">
                <a:solidFill>
                  <a:srgbClr val="BEBEBE"/>
                </a:solidFill>
                <a:latin typeface="Calibri"/>
                <a:cs typeface="Calibri"/>
              </a:rPr>
              <a:t>	3</a:t>
            </a:r>
            <a:r>
              <a:rPr sz="2400" spc="-6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BEBEBE"/>
                </a:solidFill>
                <a:latin typeface="Calibri"/>
                <a:cs typeface="Calibri"/>
              </a:rPr>
              <a:t>systems</a:t>
            </a:r>
            <a:r>
              <a:rPr sz="2400" spc="-6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BEBEBE"/>
                </a:solidFill>
                <a:latin typeface="Calibri"/>
                <a:cs typeface="Calibri"/>
              </a:rPr>
              <a:t>for</a:t>
            </a:r>
            <a:r>
              <a:rPr sz="2400" spc="-5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BEBEBE"/>
                </a:solidFill>
                <a:latin typeface="Calibri"/>
                <a:cs typeface="Calibri"/>
              </a:rPr>
              <a:t>egg </a:t>
            </a:r>
            <a:r>
              <a:rPr sz="2400" dirty="0">
                <a:solidFill>
                  <a:srgbClr val="BEBEBE"/>
                </a:solidFill>
                <a:latin typeface="Calibri"/>
                <a:cs typeface="Calibri"/>
              </a:rPr>
              <a:t>incubation</a:t>
            </a:r>
            <a:r>
              <a:rPr sz="2400" spc="-8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BEBEBE"/>
                </a:solidFill>
                <a:latin typeface="Calibri"/>
                <a:cs typeface="Calibri"/>
              </a:rPr>
              <a:t>and</a:t>
            </a:r>
            <a:r>
              <a:rPr sz="2400" spc="-6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BEBEBE"/>
                </a:solidFill>
                <a:latin typeface="Calibri"/>
                <a:cs typeface="Calibri"/>
              </a:rPr>
              <a:t>hatching</a:t>
            </a:r>
            <a:endParaRPr sz="2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685"/>
              </a:spcBef>
              <a:buSzPct val="150000"/>
              <a:buFont typeface="Arial"/>
              <a:buChar char="•"/>
              <a:tabLst>
                <a:tab pos="240665" algn="l"/>
              </a:tabLst>
            </a:pPr>
            <a:r>
              <a:rPr sz="2400" dirty="0">
                <a:solidFill>
                  <a:srgbClr val="BEBEBE"/>
                </a:solidFill>
                <a:latin typeface="Calibri"/>
                <a:cs typeface="Calibri"/>
              </a:rPr>
              <a:t>3,720</a:t>
            </a:r>
            <a:r>
              <a:rPr sz="2400" spc="-4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BEBEBE"/>
                </a:solidFill>
                <a:latin typeface="Calibri"/>
                <a:cs typeface="Calibri"/>
              </a:rPr>
              <a:t>L</a:t>
            </a:r>
            <a:r>
              <a:rPr sz="2400" spc="-3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BEBEBE"/>
                </a:solidFill>
                <a:latin typeface="Calibri"/>
                <a:cs typeface="Calibri"/>
              </a:rPr>
              <a:t>tank</a:t>
            </a:r>
            <a:r>
              <a:rPr sz="2400" spc="-4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BEBEBE"/>
                </a:solidFill>
                <a:latin typeface="Calibri"/>
                <a:cs typeface="Calibri"/>
              </a:rPr>
              <a:t>volume</a:t>
            </a:r>
            <a:endParaRPr sz="2400">
              <a:latin typeface="Calibri"/>
              <a:cs typeface="Calibri"/>
            </a:endParaRPr>
          </a:p>
          <a:p>
            <a:pPr marL="569595" lvl="1" indent="-227965">
              <a:lnSpc>
                <a:spcPct val="100000"/>
              </a:lnSpc>
              <a:spcBef>
                <a:spcPts val="204"/>
              </a:spcBef>
              <a:buSzPct val="150000"/>
              <a:buFont typeface="Arial"/>
              <a:buChar char="•"/>
              <a:tabLst>
                <a:tab pos="569595" algn="l"/>
              </a:tabLst>
            </a:pPr>
            <a:r>
              <a:rPr sz="2400" dirty="0">
                <a:solidFill>
                  <a:srgbClr val="BEBEBE"/>
                </a:solidFill>
                <a:latin typeface="Calibri"/>
                <a:cs typeface="Calibri"/>
              </a:rPr>
              <a:t>RAS</a:t>
            </a:r>
            <a:r>
              <a:rPr sz="2400" spc="-3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BEBEBE"/>
                </a:solidFill>
                <a:latin typeface="Calibri"/>
                <a:cs typeface="Calibri"/>
              </a:rPr>
              <a:t>Systems</a:t>
            </a:r>
            <a:endParaRPr sz="2400">
              <a:latin typeface="Calibri"/>
              <a:cs typeface="Calibri"/>
            </a:endParaRPr>
          </a:p>
          <a:p>
            <a:pPr marL="569595" lvl="1" indent="-227965">
              <a:lnSpc>
                <a:spcPct val="100000"/>
              </a:lnSpc>
              <a:spcBef>
                <a:spcPts val="215"/>
              </a:spcBef>
              <a:buSzPct val="150000"/>
              <a:buFont typeface="Arial"/>
              <a:buChar char="•"/>
              <a:tabLst>
                <a:tab pos="569595" algn="l"/>
              </a:tabLst>
            </a:pPr>
            <a:r>
              <a:rPr sz="2400" dirty="0">
                <a:solidFill>
                  <a:srgbClr val="BEBEBE"/>
                </a:solidFill>
                <a:latin typeface="Calibri"/>
                <a:cs typeface="Calibri"/>
              </a:rPr>
              <a:t>Thermally</a:t>
            </a:r>
            <a:r>
              <a:rPr sz="2400" spc="-6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BEBEBE"/>
                </a:solidFill>
                <a:latin typeface="Calibri"/>
                <a:cs typeface="Calibri"/>
              </a:rPr>
              <a:t>controlled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20" y="0"/>
            <a:ext cx="9141460" cy="6858000"/>
            <a:chOff x="1520" y="0"/>
            <a:chExt cx="9141460" cy="6858000"/>
          </a:xfrm>
        </p:grpSpPr>
        <p:sp>
          <p:nvSpPr>
            <p:cNvPr id="3" name="object 3"/>
            <p:cNvSpPr/>
            <p:nvPr/>
          </p:nvSpPr>
          <p:spPr>
            <a:xfrm>
              <a:off x="1511" y="0"/>
              <a:ext cx="9141460" cy="6858000"/>
            </a:xfrm>
            <a:custGeom>
              <a:avLst/>
              <a:gdLst/>
              <a:ahLst/>
              <a:cxnLst/>
              <a:rect l="l" t="t" r="r" b="b"/>
              <a:pathLst>
                <a:path w="9141460" h="6858000">
                  <a:moveTo>
                    <a:pt x="9140965" y="6160008"/>
                  </a:moveTo>
                  <a:lnTo>
                    <a:pt x="8525256" y="6160008"/>
                  </a:lnTo>
                  <a:lnTo>
                    <a:pt x="8525256" y="6858000"/>
                  </a:lnTo>
                  <a:lnTo>
                    <a:pt x="9140965" y="6858000"/>
                  </a:lnTo>
                  <a:lnTo>
                    <a:pt x="9140965" y="6160008"/>
                  </a:lnTo>
                  <a:close/>
                </a:path>
                <a:path w="9141460" h="6858000">
                  <a:moveTo>
                    <a:pt x="9140965" y="0"/>
                  </a:moveTo>
                  <a:lnTo>
                    <a:pt x="0" y="0"/>
                  </a:lnTo>
                  <a:lnTo>
                    <a:pt x="0" y="726440"/>
                  </a:lnTo>
                  <a:lnTo>
                    <a:pt x="0" y="6159500"/>
                  </a:lnTo>
                  <a:lnTo>
                    <a:pt x="0" y="6858000"/>
                  </a:lnTo>
                  <a:lnTo>
                    <a:pt x="5059680" y="6858000"/>
                  </a:lnTo>
                  <a:lnTo>
                    <a:pt x="5059680" y="6159500"/>
                  </a:lnTo>
                  <a:lnTo>
                    <a:pt x="1107960" y="6159500"/>
                  </a:lnTo>
                  <a:lnTo>
                    <a:pt x="1107960" y="726440"/>
                  </a:lnTo>
                  <a:lnTo>
                    <a:pt x="9140965" y="726440"/>
                  </a:lnTo>
                  <a:lnTo>
                    <a:pt x="9140965" y="0"/>
                  </a:lnTo>
                  <a:close/>
                </a:path>
              </a:pathLst>
            </a:custGeom>
            <a:solidFill>
              <a:srgbClr val="CDCD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07775" y="405933"/>
              <a:ext cx="169545" cy="339090"/>
            </a:xfrm>
            <a:custGeom>
              <a:avLst/>
              <a:gdLst/>
              <a:ahLst/>
              <a:cxnLst/>
              <a:rect l="l" t="t" r="r" b="b"/>
              <a:pathLst>
                <a:path w="169545" h="339090">
                  <a:moveTo>
                    <a:pt x="168516" y="317614"/>
                  </a:moveTo>
                  <a:lnTo>
                    <a:pt x="162090" y="309676"/>
                  </a:lnTo>
                  <a:lnTo>
                    <a:pt x="160705" y="309676"/>
                  </a:lnTo>
                  <a:lnTo>
                    <a:pt x="31775" y="309676"/>
                  </a:lnTo>
                  <a:lnTo>
                    <a:pt x="31775" y="6769"/>
                  </a:lnTo>
                  <a:lnTo>
                    <a:pt x="31775" y="5727"/>
                  </a:lnTo>
                  <a:lnTo>
                    <a:pt x="31521" y="4775"/>
                  </a:lnTo>
                  <a:lnTo>
                    <a:pt x="23571" y="520"/>
                  </a:lnTo>
                  <a:lnTo>
                    <a:pt x="21577" y="165"/>
                  </a:lnTo>
                  <a:lnTo>
                    <a:pt x="19024" y="0"/>
                  </a:lnTo>
                  <a:lnTo>
                    <a:pt x="15887" y="0"/>
                  </a:lnTo>
                  <a:lnTo>
                    <a:pt x="12941" y="0"/>
                  </a:lnTo>
                  <a:lnTo>
                    <a:pt x="10426" y="165"/>
                  </a:lnTo>
                  <a:lnTo>
                    <a:pt x="8343" y="520"/>
                  </a:lnTo>
                  <a:lnTo>
                    <a:pt x="6261" y="863"/>
                  </a:lnTo>
                  <a:lnTo>
                    <a:pt x="4610" y="1295"/>
                  </a:lnTo>
                  <a:lnTo>
                    <a:pt x="3390" y="1816"/>
                  </a:lnTo>
                  <a:lnTo>
                    <a:pt x="2171" y="2336"/>
                  </a:lnTo>
                  <a:lnTo>
                    <a:pt x="1308" y="3035"/>
                  </a:lnTo>
                  <a:lnTo>
                    <a:pt x="787" y="3898"/>
                  </a:lnTo>
                  <a:lnTo>
                    <a:pt x="266" y="4775"/>
                  </a:lnTo>
                  <a:lnTo>
                    <a:pt x="0" y="5727"/>
                  </a:lnTo>
                  <a:lnTo>
                    <a:pt x="0" y="6769"/>
                  </a:lnTo>
                  <a:lnTo>
                    <a:pt x="0" y="322173"/>
                  </a:lnTo>
                  <a:lnTo>
                    <a:pt x="0" y="328422"/>
                  </a:lnTo>
                  <a:lnTo>
                    <a:pt x="1650" y="332714"/>
                  </a:lnTo>
                  <a:lnTo>
                    <a:pt x="4952" y="335064"/>
                  </a:lnTo>
                  <a:lnTo>
                    <a:pt x="8254" y="337413"/>
                  </a:lnTo>
                  <a:lnTo>
                    <a:pt x="11468" y="338582"/>
                  </a:lnTo>
                  <a:lnTo>
                    <a:pt x="14592" y="338582"/>
                  </a:lnTo>
                  <a:lnTo>
                    <a:pt x="160705" y="338582"/>
                  </a:lnTo>
                  <a:lnTo>
                    <a:pt x="162090" y="338582"/>
                  </a:lnTo>
                  <a:lnTo>
                    <a:pt x="163309" y="338277"/>
                  </a:lnTo>
                  <a:lnTo>
                    <a:pt x="169036" y="326428"/>
                  </a:lnTo>
                  <a:lnTo>
                    <a:pt x="169036" y="323989"/>
                  </a:lnTo>
                  <a:lnTo>
                    <a:pt x="169036" y="321564"/>
                  </a:lnTo>
                  <a:lnTo>
                    <a:pt x="168859" y="319443"/>
                  </a:lnTo>
                  <a:lnTo>
                    <a:pt x="168516" y="317614"/>
                  </a:lnTo>
                  <a:close/>
                </a:path>
              </a:pathLst>
            </a:custGeom>
            <a:ln w="1524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18095" y="403066"/>
              <a:ext cx="40640" cy="343535"/>
            </a:xfrm>
            <a:custGeom>
              <a:avLst/>
              <a:gdLst/>
              <a:ahLst/>
              <a:cxnLst/>
              <a:rect l="l" t="t" r="r" b="b"/>
              <a:pathLst>
                <a:path w="40640" h="343534">
                  <a:moveTo>
                    <a:pt x="35940" y="100533"/>
                  </a:moveTo>
                  <a:lnTo>
                    <a:pt x="35940" y="99491"/>
                  </a:lnTo>
                  <a:lnTo>
                    <a:pt x="35674" y="98539"/>
                  </a:lnTo>
                  <a:lnTo>
                    <a:pt x="28003" y="94157"/>
                  </a:lnTo>
                  <a:lnTo>
                    <a:pt x="25996" y="93891"/>
                  </a:lnTo>
                  <a:lnTo>
                    <a:pt x="23444" y="93764"/>
                  </a:lnTo>
                  <a:lnTo>
                    <a:pt x="20319" y="93764"/>
                  </a:lnTo>
                  <a:lnTo>
                    <a:pt x="17360" y="93764"/>
                  </a:lnTo>
                  <a:lnTo>
                    <a:pt x="14884" y="93891"/>
                  </a:lnTo>
                  <a:lnTo>
                    <a:pt x="12890" y="94157"/>
                  </a:lnTo>
                  <a:lnTo>
                    <a:pt x="10896" y="94411"/>
                  </a:lnTo>
                  <a:lnTo>
                    <a:pt x="9283" y="94843"/>
                  </a:lnTo>
                  <a:lnTo>
                    <a:pt x="8077" y="95453"/>
                  </a:lnTo>
                  <a:lnTo>
                    <a:pt x="6857" y="96062"/>
                  </a:lnTo>
                  <a:lnTo>
                    <a:pt x="6032" y="96799"/>
                  </a:lnTo>
                  <a:lnTo>
                    <a:pt x="5600" y="97662"/>
                  </a:lnTo>
                  <a:lnTo>
                    <a:pt x="5168" y="98539"/>
                  </a:lnTo>
                  <a:lnTo>
                    <a:pt x="4952" y="99491"/>
                  </a:lnTo>
                  <a:lnTo>
                    <a:pt x="4952" y="100533"/>
                  </a:lnTo>
                  <a:lnTo>
                    <a:pt x="4952" y="336245"/>
                  </a:lnTo>
                  <a:lnTo>
                    <a:pt x="4952" y="337286"/>
                  </a:lnTo>
                  <a:lnTo>
                    <a:pt x="5168" y="338239"/>
                  </a:lnTo>
                  <a:lnTo>
                    <a:pt x="5600" y="339102"/>
                  </a:lnTo>
                  <a:lnTo>
                    <a:pt x="6032" y="339978"/>
                  </a:lnTo>
                  <a:lnTo>
                    <a:pt x="6857" y="340664"/>
                  </a:lnTo>
                  <a:lnTo>
                    <a:pt x="8077" y="341185"/>
                  </a:lnTo>
                  <a:lnTo>
                    <a:pt x="9283" y="341706"/>
                  </a:lnTo>
                  <a:lnTo>
                    <a:pt x="10896" y="342138"/>
                  </a:lnTo>
                  <a:lnTo>
                    <a:pt x="12890" y="342493"/>
                  </a:lnTo>
                  <a:lnTo>
                    <a:pt x="14884" y="342836"/>
                  </a:lnTo>
                  <a:lnTo>
                    <a:pt x="17360" y="343014"/>
                  </a:lnTo>
                  <a:lnTo>
                    <a:pt x="20319" y="343014"/>
                  </a:lnTo>
                  <a:lnTo>
                    <a:pt x="23444" y="343014"/>
                  </a:lnTo>
                  <a:lnTo>
                    <a:pt x="35153" y="339102"/>
                  </a:lnTo>
                  <a:lnTo>
                    <a:pt x="35674" y="338239"/>
                  </a:lnTo>
                  <a:lnTo>
                    <a:pt x="35940" y="337286"/>
                  </a:lnTo>
                  <a:lnTo>
                    <a:pt x="35940" y="336245"/>
                  </a:lnTo>
                  <a:lnTo>
                    <a:pt x="35940" y="100533"/>
                  </a:lnTo>
                  <a:close/>
                </a:path>
                <a:path w="40640" h="343534">
                  <a:moveTo>
                    <a:pt x="36334" y="4292"/>
                  </a:moveTo>
                  <a:lnTo>
                    <a:pt x="33464" y="1435"/>
                  </a:lnTo>
                  <a:lnTo>
                    <a:pt x="28206" y="0"/>
                  </a:lnTo>
                  <a:lnTo>
                    <a:pt x="20573" y="0"/>
                  </a:lnTo>
                  <a:lnTo>
                    <a:pt x="12763" y="0"/>
                  </a:lnTo>
                  <a:lnTo>
                    <a:pt x="7378" y="1473"/>
                  </a:lnTo>
                  <a:lnTo>
                    <a:pt x="4432" y="4432"/>
                  </a:lnTo>
                  <a:lnTo>
                    <a:pt x="1473" y="7378"/>
                  </a:lnTo>
                  <a:lnTo>
                    <a:pt x="0" y="13017"/>
                  </a:lnTo>
                  <a:lnTo>
                    <a:pt x="0" y="21361"/>
                  </a:lnTo>
                  <a:lnTo>
                    <a:pt x="0" y="29692"/>
                  </a:lnTo>
                  <a:lnTo>
                    <a:pt x="1435" y="35293"/>
                  </a:lnTo>
                  <a:lnTo>
                    <a:pt x="4292" y="38150"/>
                  </a:lnTo>
                  <a:lnTo>
                    <a:pt x="7162" y="41020"/>
                  </a:lnTo>
                  <a:lnTo>
                    <a:pt x="12407" y="42456"/>
                  </a:lnTo>
                  <a:lnTo>
                    <a:pt x="20053" y="42456"/>
                  </a:lnTo>
                  <a:lnTo>
                    <a:pt x="27863" y="42456"/>
                  </a:lnTo>
                  <a:lnTo>
                    <a:pt x="33248" y="40982"/>
                  </a:lnTo>
                  <a:lnTo>
                    <a:pt x="36207" y="38023"/>
                  </a:lnTo>
                  <a:lnTo>
                    <a:pt x="39154" y="35077"/>
                  </a:lnTo>
                  <a:lnTo>
                    <a:pt x="40627" y="29425"/>
                  </a:lnTo>
                  <a:lnTo>
                    <a:pt x="40627" y="21094"/>
                  </a:lnTo>
                  <a:lnTo>
                    <a:pt x="40627" y="12763"/>
                  </a:lnTo>
                  <a:lnTo>
                    <a:pt x="39192" y="7162"/>
                  </a:lnTo>
                  <a:lnTo>
                    <a:pt x="36334" y="4292"/>
                  </a:lnTo>
                  <a:close/>
                </a:path>
              </a:pathLst>
            </a:custGeom>
            <a:ln w="1524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07565" y="496831"/>
              <a:ext cx="213360" cy="249554"/>
            </a:xfrm>
            <a:custGeom>
              <a:avLst/>
              <a:gdLst/>
              <a:ahLst/>
              <a:cxnLst/>
              <a:rect l="l" t="t" r="r" b="b"/>
              <a:pathLst>
                <a:path w="213359" h="249554">
                  <a:moveTo>
                    <a:pt x="212661" y="3251"/>
                  </a:moveTo>
                  <a:lnTo>
                    <a:pt x="212229" y="2463"/>
                  </a:lnTo>
                  <a:lnTo>
                    <a:pt x="211493" y="1816"/>
                  </a:lnTo>
                  <a:lnTo>
                    <a:pt x="210451" y="1295"/>
                  </a:lnTo>
                  <a:lnTo>
                    <a:pt x="209410" y="774"/>
                  </a:lnTo>
                  <a:lnTo>
                    <a:pt x="207975" y="431"/>
                  </a:lnTo>
                  <a:lnTo>
                    <a:pt x="206146" y="253"/>
                  </a:lnTo>
                  <a:lnTo>
                    <a:pt x="204330" y="88"/>
                  </a:lnTo>
                  <a:lnTo>
                    <a:pt x="202018" y="0"/>
                  </a:lnTo>
                  <a:lnTo>
                    <a:pt x="199250" y="0"/>
                  </a:lnTo>
                  <a:lnTo>
                    <a:pt x="195770" y="0"/>
                  </a:lnTo>
                  <a:lnTo>
                    <a:pt x="181013" y="6769"/>
                  </a:lnTo>
                  <a:lnTo>
                    <a:pt x="108610" y="212521"/>
                  </a:lnTo>
                  <a:lnTo>
                    <a:pt x="108089" y="213829"/>
                  </a:lnTo>
                  <a:lnTo>
                    <a:pt x="107568" y="212521"/>
                  </a:lnTo>
                  <a:lnTo>
                    <a:pt x="33858" y="6769"/>
                  </a:lnTo>
                  <a:lnTo>
                    <a:pt x="33337" y="5549"/>
                  </a:lnTo>
                  <a:lnTo>
                    <a:pt x="32778" y="4508"/>
                  </a:lnTo>
                  <a:lnTo>
                    <a:pt x="32169" y="3644"/>
                  </a:lnTo>
                  <a:lnTo>
                    <a:pt x="31559" y="2768"/>
                  </a:lnTo>
                  <a:lnTo>
                    <a:pt x="30606" y="2082"/>
                  </a:lnTo>
                  <a:lnTo>
                    <a:pt x="29298" y="1562"/>
                  </a:lnTo>
                  <a:lnTo>
                    <a:pt x="28003" y="1041"/>
                  </a:lnTo>
                  <a:lnTo>
                    <a:pt x="26225" y="647"/>
                  </a:lnTo>
                  <a:lnTo>
                    <a:pt x="23964" y="380"/>
                  </a:lnTo>
                  <a:lnTo>
                    <a:pt x="21704" y="126"/>
                  </a:lnTo>
                  <a:lnTo>
                    <a:pt x="18668" y="0"/>
                  </a:lnTo>
                  <a:lnTo>
                    <a:pt x="14846" y="0"/>
                  </a:lnTo>
                  <a:lnTo>
                    <a:pt x="12064" y="0"/>
                  </a:lnTo>
                  <a:lnTo>
                    <a:pt x="3263" y="1168"/>
                  </a:lnTo>
                  <a:lnTo>
                    <a:pt x="2133" y="1600"/>
                  </a:lnTo>
                  <a:lnTo>
                    <a:pt x="1308" y="2247"/>
                  </a:lnTo>
                  <a:lnTo>
                    <a:pt x="787" y="3124"/>
                  </a:lnTo>
                  <a:lnTo>
                    <a:pt x="266" y="3987"/>
                  </a:lnTo>
                  <a:lnTo>
                    <a:pt x="0" y="5029"/>
                  </a:lnTo>
                  <a:lnTo>
                    <a:pt x="0" y="6248"/>
                  </a:lnTo>
                  <a:lnTo>
                    <a:pt x="0" y="6591"/>
                  </a:lnTo>
                  <a:lnTo>
                    <a:pt x="50" y="7023"/>
                  </a:lnTo>
                  <a:lnTo>
                    <a:pt x="139" y="7543"/>
                  </a:lnTo>
                  <a:lnTo>
                    <a:pt x="215" y="8064"/>
                  </a:lnTo>
                  <a:lnTo>
                    <a:pt x="393" y="8762"/>
                  </a:lnTo>
                  <a:lnTo>
                    <a:pt x="660" y="9626"/>
                  </a:lnTo>
                  <a:lnTo>
                    <a:pt x="914" y="10502"/>
                  </a:lnTo>
                  <a:lnTo>
                    <a:pt x="1308" y="11633"/>
                  </a:lnTo>
                  <a:lnTo>
                    <a:pt x="1828" y="13017"/>
                  </a:lnTo>
                  <a:lnTo>
                    <a:pt x="87248" y="242468"/>
                  </a:lnTo>
                  <a:lnTo>
                    <a:pt x="93510" y="247688"/>
                  </a:lnTo>
                  <a:lnTo>
                    <a:pt x="95072" y="248208"/>
                  </a:lnTo>
                  <a:lnTo>
                    <a:pt x="96977" y="248589"/>
                  </a:lnTo>
                  <a:lnTo>
                    <a:pt x="99237" y="248856"/>
                  </a:lnTo>
                  <a:lnTo>
                    <a:pt x="101485" y="249110"/>
                  </a:lnTo>
                  <a:lnTo>
                    <a:pt x="104089" y="249250"/>
                  </a:lnTo>
                  <a:lnTo>
                    <a:pt x="107048" y="249250"/>
                  </a:lnTo>
                  <a:lnTo>
                    <a:pt x="109994" y="249250"/>
                  </a:lnTo>
                  <a:lnTo>
                    <a:pt x="112560" y="249161"/>
                  </a:lnTo>
                  <a:lnTo>
                    <a:pt x="114731" y="248983"/>
                  </a:lnTo>
                  <a:lnTo>
                    <a:pt x="116903" y="248805"/>
                  </a:lnTo>
                  <a:lnTo>
                    <a:pt x="124244" y="245859"/>
                  </a:lnTo>
                  <a:lnTo>
                    <a:pt x="125285" y="244995"/>
                  </a:lnTo>
                  <a:lnTo>
                    <a:pt x="126060" y="243865"/>
                  </a:lnTo>
                  <a:lnTo>
                    <a:pt x="126580" y="242468"/>
                  </a:lnTo>
                  <a:lnTo>
                    <a:pt x="212013" y="13017"/>
                  </a:lnTo>
                  <a:lnTo>
                    <a:pt x="212178" y="12496"/>
                  </a:lnTo>
                  <a:lnTo>
                    <a:pt x="212356" y="11937"/>
                  </a:lnTo>
                  <a:lnTo>
                    <a:pt x="213004" y="9105"/>
                  </a:lnTo>
                  <a:lnTo>
                    <a:pt x="213093" y="8547"/>
                  </a:lnTo>
                  <a:lnTo>
                    <a:pt x="213182" y="7937"/>
                  </a:lnTo>
                  <a:lnTo>
                    <a:pt x="213271" y="7327"/>
                  </a:lnTo>
                  <a:lnTo>
                    <a:pt x="213309" y="6769"/>
                  </a:lnTo>
                  <a:lnTo>
                    <a:pt x="213309" y="6248"/>
                  </a:lnTo>
                  <a:lnTo>
                    <a:pt x="213309" y="5029"/>
                  </a:lnTo>
                  <a:lnTo>
                    <a:pt x="213093" y="4038"/>
                  </a:lnTo>
                  <a:lnTo>
                    <a:pt x="212661" y="3251"/>
                  </a:lnTo>
                  <a:close/>
                </a:path>
              </a:pathLst>
            </a:custGeom>
            <a:ln w="1524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49552" y="493960"/>
              <a:ext cx="208915" cy="255270"/>
            </a:xfrm>
            <a:custGeom>
              <a:avLst/>
              <a:gdLst/>
              <a:ahLst/>
              <a:cxnLst/>
              <a:rect l="l" t="t" r="r" b="b"/>
              <a:pathLst>
                <a:path w="208915" h="255270">
                  <a:moveTo>
                    <a:pt x="208622" y="109131"/>
                  </a:moveTo>
                  <a:lnTo>
                    <a:pt x="203022" y="67462"/>
                  </a:lnTo>
                  <a:lnTo>
                    <a:pt x="185318" y="32689"/>
                  </a:lnTo>
                  <a:lnTo>
                    <a:pt x="154444" y="8851"/>
                  </a:lnTo>
                  <a:lnTo>
                    <a:pt x="109131" y="0"/>
                  </a:lnTo>
                  <a:lnTo>
                    <a:pt x="97043" y="545"/>
                  </a:lnTo>
                  <a:lnTo>
                    <a:pt x="54476" y="13575"/>
                  </a:lnTo>
                  <a:lnTo>
                    <a:pt x="22944" y="42707"/>
                  </a:lnTo>
                  <a:lnTo>
                    <a:pt x="4323" y="86473"/>
                  </a:lnTo>
                  <a:lnTo>
                    <a:pt x="0" y="127889"/>
                  </a:lnTo>
                  <a:lnTo>
                    <a:pt x="464" y="143040"/>
                  </a:lnTo>
                  <a:lnTo>
                    <a:pt x="7429" y="182841"/>
                  </a:lnTo>
                  <a:lnTo>
                    <a:pt x="29171" y="222554"/>
                  </a:lnTo>
                  <a:lnTo>
                    <a:pt x="64592" y="246773"/>
                  </a:lnTo>
                  <a:lnTo>
                    <a:pt x="113042" y="254977"/>
                  </a:lnTo>
                  <a:lnTo>
                    <a:pt x="121233" y="254815"/>
                  </a:lnTo>
                  <a:lnTo>
                    <a:pt x="163869" y="248106"/>
                  </a:lnTo>
                  <a:lnTo>
                    <a:pt x="187261" y="240004"/>
                  </a:lnTo>
                  <a:lnTo>
                    <a:pt x="191782" y="237832"/>
                  </a:lnTo>
                  <a:lnTo>
                    <a:pt x="194475" y="236321"/>
                  </a:lnTo>
                  <a:lnTo>
                    <a:pt x="195338" y="235445"/>
                  </a:lnTo>
                  <a:lnTo>
                    <a:pt x="196202" y="234581"/>
                  </a:lnTo>
                  <a:lnTo>
                    <a:pt x="196900" y="233718"/>
                  </a:lnTo>
                  <a:lnTo>
                    <a:pt x="197421" y="232841"/>
                  </a:lnTo>
                  <a:lnTo>
                    <a:pt x="197942" y="231978"/>
                  </a:lnTo>
                  <a:lnTo>
                    <a:pt x="198335" y="231063"/>
                  </a:lnTo>
                  <a:lnTo>
                    <a:pt x="198589" y="230111"/>
                  </a:lnTo>
                  <a:lnTo>
                    <a:pt x="198856" y="229158"/>
                  </a:lnTo>
                  <a:lnTo>
                    <a:pt x="199072" y="228117"/>
                  </a:lnTo>
                  <a:lnTo>
                    <a:pt x="199250" y="226987"/>
                  </a:lnTo>
                  <a:lnTo>
                    <a:pt x="199415" y="225856"/>
                  </a:lnTo>
                  <a:lnTo>
                    <a:pt x="199504" y="224688"/>
                  </a:lnTo>
                  <a:lnTo>
                    <a:pt x="199504" y="223469"/>
                  </a:lnTo>
                  <a:lnTo>
                    <a:pt x="199504" y="220865"/>
                  </a:lnTo>
                  <a:lnTo>
                    <a:pt x="199377" y="218694"/>
                  </a:lnTo>
                  <a:lnTo>
                    <a:pt x="199110" y="216954"/>
                  </a:lnTo>
                  <a:lnTo>
                    <a:pt x="198856" y="215226"/>
                  </a:lnTo>
                  <a:lnTo>
                    <a:pt x="194043" y="209410"/>
                  </a:lnTo>
                  <a:lnTo>
                    <a:pt x="193001" y="209410"/>
                  </a:lnTo>
                  <a:lnTo>
                    <a:pt x="191261" y="209410"/>
                  </a:lnTo>
                  <a:lnTo>
                    <a:pt x="188353" y="210362"/>
                  </a:lnTo>
                  <a:lnTo>
                    <a:pt x="184277" y="212267"/>
                  </a:lnTo>
                  <a:lnTo>
                    <a:pt x="180187" y="214185"/>
                  </a:lnTo>
                  <a:lnTo>
                    <a:pt x="174980" y="216306"/>
                  </a:lnTo>
                  <a:lnTo>
                    <a:pt x="132243" y="227185"/>
                  </a:lnTo>
                  <a:lnTo>
                    <a:pt x="116687" y="227901"/>
                  </a:lnTo>
                  <a:lnTo>
                    <a:pt x="105550" y="227477"/>
                  </a:lnTo>
                  <a:lnTo>
                    <a:pt x="63225" y="212890"/>
                  </a:lnTo>
                  <a:lnTo>
                    <a:pt x="40137" y="179915"/>
                  </a:lnTo>
                  <a:lnTo>
                    <a:pt x="33337" y="131787"/>
                  </a:lnTo>
                  <a:lnTo>
                    <a:pt x="194043" y="131787"/>
                  </a:lnTo>
                  <a:lnTo>
                    <a:pt x="197167" y="131787"/>
                  </a:lnTo>
                  <a:lnTo>
                    <a:pt x="200367" y="130619"/>
                  </a:lnTo>
                  <a:lnTo>
                    <a:pt x="203669" y="128270"/>
                  </a:lnTo>
                  <a:lnTo>
                    <a:pt x="206971" y="125933"/>
                  </a:lnTo>
                  <a:lnTo>
                    <a:pt x="208622" y="121627"/>
                  </a:lnTo>
                  <a:lnTo>
                    <a:pt x="208622" y="115379"/>
                  </a:lnTo>
                  <a:lnTo>
                    <a:pt x="208622" y="109131"/>
                  </a:lnTo>
                  <a:close/>
                </a:path>
              </a:pathLst>
            </a:custGeom>
            <a:ln w="1524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5270" y="512908"/>
              <a:ext cx="158495" cy="9493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144908" y="407493"/>
              <a:ext cx="170815" cy="339090"/>
            </a:xfrm>
            <a:custGeom>
              <a:avLst/>
              <a:gdLst/>
              <a:ahLst/>
              <a:cxnLst/>
              <a:rect l="l" t="t" r="r" b="b"/>
              <a:pathLst>
                <a:path w="170815" h="339090">
                  <a:moveTo>
                    <a:pt x="170078" y="8204"/>
                  </a:moveTo>
                  <a:lnTo>
                    <a:pt x="165646" y="914"/>
                  </a:lnTo>
                  <a:lnTo>
                    <a:pt x="164604" y="304"/>
                  </a:lnTo>
                  <a:lnTo>
                    <a:pt x="163474" y="0"/>
                  </a:lnTo>
                  <a:lnTo>
                    <a:pt x="162267" y="0"/>
                  </a:lnTo>
                  <a:lnTo>
                    <a:pt x="14592" y="0"/>
                  </a:lnTo>
                  <a:lnTo>
                    <a:pt x="11468" y="0"/>
                  </a:lnTo>
                  <a:lnTo>
                    <a:pt x="8254" y="1168"/>
                  </a:lnTo>
                  <a:lnTo>
                    <a:pt x="4952" y="3517"/>
                  </a:lnTo>
                  <a:lnTo>
                    <a:pt x="1650" y="5854"/>
                  </a:lnTo>
                  <a:lnTo>
                    <a:pt x="0" y="10160"/>
                  </a:lnTo>
                  <a:lnTo>
                    <a:pt x="0" y="16408"/>
                  </a:lnTo>
                  <a:lnTo>
                    <a:pt x="0" y="331812"/>
                  </a:lnTo>
                  <a:lnTo>
                    <a:pt x="0" y="332854"/>
                  </a:lnTo>
                  <a:lnTo>
                    <a:pt x="266" y="333806"/>
                  </a:lnTo>
                  <a:lnTo>
                    <a:pt x="787" y="334683"/>
                  </a:lnTo>
                  <a:lnTo>
                    <a:pt x="1308" y="335546"/>
                  </a:lnTo>
                  <a:lnTo>
                    <a:pt x="2171" y="336245"/>
                  </a:lnTo>
                  <a:lnTo>
                    <a:pt x="3390" y="336765"/>
                  </a:lnTo>
                  <a:lnTo>
                    <a:pt x="4597" y="337286"/>
                  </a:lnTo>
                  <a:lnTo>
                    <a:pt x="6261" y="337718"/>
                  </a:lnTo>
                  <a:lnTo>
                    <a:pt x="8343" y="338061"/>
                  </a:lnTo>
                  <a:lnTo>
                    <a:pt x="10426" y="338404"/>
                  </a:lnTo>
                  <a:lnTo>
                    <a:pt x="12941" y="338582"/>
                  </a:lnTo>
                  <a:lnTo>
                    <a:pt x="15887" y="338582"/>
                  </a:lnTo>
                  <a:lnTo>
                    <a:pt x="19011" y="338582"/>
                  </a:lnTo>
                  <a:lnTo>
                    <a:pt x="21577" y="338404"/>
                  </a:lnTo>
                  <a:lnTo>
                    <a:pt x="23571" y="338061"/>
                  </a:lnTo>
                  <a:lnTo>
                    <a:pt x="25565" y="337718"/>
                  </a:lnTo>
                  <a:lnTo>
                    <a:pt x="31775" y="332854"/>
                  </a:lnTo>
                  <a:lnTo>
                    <a:pt x="31775" y="331812"/>
                  </a:lnTo>
                  <a:lnTo>
                    <a:pt x="31775" y="183362"/>
                  </a:lnTo>
                  <a:lnTo>
                    <a:pt x="155498" y="183362"/>
                  </a:lnTo>
                  <a:lnTo>
                    <a:pt x="156705" y="183362"/>
                  </a:lnTo>
                  <a:lnTo>
                    <a:pt x="157835" y="183057"/>
                  </a:lnTo>
                  <a:lnTo>
                    <a:pt x="158876" y="182448"/>
                  </a:lnTo>
                  <a:lnTo>
                    <a:pt x="159918" y="181838"/>
                  </a:lnTo>
                  <a:lnTo>
                    <a:pt x="160832" y="180975"/>
                  </a:lnTo>
                  <a:lnTo>
                    <a:pt x="161607" y="179844"/>
                  </a:lnTo>
                  <a:lnTo>
                    <a:pt x="162394" y="178714"/>
                  </a:lnTo>
                  <a:lnTo>
                    <a:pt x="162953" y="177279"/>
                  </a:lnTo>
                  <a:lnTo>
                    <a:pt x="163309" y="175539"/>
                  </a:lnTo>
                  <a:lnTo>
                    <a:pt x="163652" y="173812"/>
                  </a:lnTo>
                  <a:lnTo>
                    <a:pt x="163829" y="171805"/>
                  </a:lnTo>
                  <a:lnTo>
                    <a:pt x="163829" y="169557"/>
                  </a:lnTo>
                  <a:lnTo>
                    <a:pt x="163829" y="166954"/>
                  </a:lnTo>
                  <a:lnTo>
                    <a:pt x="161607" y="158877"/>
                  </a:lnTo>
                  <a:lnTo>
                    <a:pt x="160832" y="157835"/>
                  </a:lnTo>
                  <a:lnTo>
                    <a:pt x="159918" y="157099"/>
                  </a:lnTo>
                  <a:lnTo>
                    <a:pt x="158876" y="156654"/>
                  </a:lnTo>
                  <a:lnTo>
                    <a:pt x="157835" y="156222"/>
                  </a:lnTo>
                  <a:lnTo>
                    <a:pt x="156705" y="156006"/>
                  </a:lnTo>
                  <a:lnTo>
                    <a:pt x="155498" y="156006"/>
                  </a:lnTo>
                  <a:lnTo>
                    <a:pt x="31775" y="156006"/>
                  </a:lnTo>
                  <a:lnTo>
                    <a:pt x="31775" y="28384"/>
                  </a:lnTo>
                  <a:lnTo>
                    <a:pt x="162267" y="28384"/>
                  </a:lnTo>
                  <a:lnTo>
                    <a:pt x="163474" y="28384"/>
                  </a:lnTo>
                  <a:lnTo>
                    <a:pt x="164604" y="28092"/>
                  </a:lnTo>
                  <a:lnTo>
                    <a:pt x="165646" y="27482"/>
                  </a:lnTo>
                  <a:lnTo>
                    <a:pt x="166687" y="26873"/>
                  </a:lnTo>
                  <a:lnTo>
                    <a:pt x="167601" y="26009"/>
                  </a:lnTo>
                  <a:lnTo>
                    <a:pt x="168389" y="24866"/>
                  </a:lnTo>
                  <a:lnTo>
                    <a:pt x="169163" y="23749"/>
                  </a:lnTo>
                  <a:lnTo>
                    <a:pt x="169722" y="22313"/>
                  </a:lnTo>
                  <a:lnTo>
                    <a:pt x="170078" y="20574"/>
                  </a:lnTo>
                  <a:lnTo>
                    <a:pt x="170421" y="18846"/>
                  </a:lnTo>
                  <a:lnTo>
                    <a:pt x="170599" y="16840"/>
                  </a:lnTo>
                  <a:lnTo>
                    <a:pt x="170599" y="14579"/>
                  </a:lnTo>
                  <a:lnTo>
                    <a:pt x="170599" y="12153"/>
                  </a:lnTo>
                  <a:lnTo>
                    <a:pt x="170421" y="10033"/>
                  </a:lnTo>
                  <a:lnTo>
                    <a:pt x="170078" y="8204"/>
                  </a:lnTo>
                  <a:close/>
                </a:path>
              </a:pathLst>
            </a:custGeom>
            <a:ln w="1524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357472" y="493960"/>
              <a:ext cx="208915" cy="255270"/>
            </a:xfrm>
            <a:custGeom>
              <a:avLst/>
              <a:gdLst/>
              <a:ahLst/>
              <a:cxnLst/>
              <a:rect l="l" t="t" r="r" b="b"/>
              <a:pathLst>
                <a:path w="208915" h="255270">
                  <a:moveTo>
                    <a:pt x="208622" y="109131"/>
                  </a:moveTo>
                  <a:lnTo>
                    <a:pt x="203022" y="67462"/>
                  </a:lnTo>
                  <a:lnTo>
                    <a:pt x="185318" y="32689"/>
                  </a:lnTo>
                  <a:lnTo>
                    <a:pt x="154444" y="8851"/>
                  </a:lnTo>
                  <a:lnTo>
                    <a:pt x="109131" y="0"/>
                  </a:lnTo>
                  <a:lnTo>
                    <a:pt x="97043" y="545"/>
                  </a:lnTo>
                  <a:lnTo>
                    <a:pt x="54476" y="13575"/>
                  </a:lnTo>
                  <a:lnTo>
                    <a:pt x="22944" y="42707"/>
                  </a:lnTo>
                  <a:lnTo>
                    <a:pt x="4323" y="86473"/>
                  </a:lnTo>
                  <a:lnTo>
                    <a:pt x="0" y="127889"/>
                  </a:lnTo>
                  <a:lnTo>
                    <a:pt x="464" y="143040"/>
                  </a:lnTo>
                  <a:lnTo>
                    <a:pt x="7429" y="182841"/>
                  </a:lnTo>
                  <a:lnTo>
                    <a:pt x="29171" y="222554"/>
                  </a:lnTo>
                  <a:lnTo>
                    <a:pt x="64592" y="246773"/>
                  </a:lnTo>
                  <a:lnTo>
                    <a:pt x="113042" y="254977"/>
                  </a:lnTo>
                  <a:lnTo>
                    <a:pt x="121233" y="254815"/>
                  </a:lnTo>
                  <a:lnTo>
                    <a:pt x="163869" y="248106"/>
                  </a:lnTo>
                  <a:lnTo>
                    <a:pt x="187261" y="240004"/>
                  </a:lnTo>
                  <a:lnTo>
                    <a:pt x="191782" y="237832"/>
                  </a:lnTo>
                  <a:lnTo>
                    <a:pt x="194475" y="236321"/>
                  </a:lnTo>
                  <a:lnTo>
                    <a:pt x="195338" y="235445"/>
                  </a:lnTo>
                  <a:lnTo>
                    <a:pt x="196202" y="234581"/>
                  </a:lnTo>
                  <a:lnTo>
                    <a:pt x="196900" y="233718"/>
                  </a:lnTo>
                  <a:lnTo>
                    <a:pt x="197421" y="232841"/>
                  </a:lnTo>
                  <a:lnTo>
                    <a:pt x="197942" y="231978"/>
                  </a:lnTo>
                  <a:lnTo>
                    <a:pt x="198335" y="231063"/>
                  </a:lnTo>
                  <a:lnTo>
                    <a:pt x="198589" y="230111"/>
                  </a:lnTo>
                  <a:lnTo>
                    <a:pt x="198856" y="229158"/>
                  </a:lnTo>
                  <a:lnTo>
                    <a:pt x="199072" y="228117"/>
                  </a:lnTo>
                  <a:lnTo>
                    <a:pt x="199250" y="226987"/>
                  </a:lnTo>
                  <a:lnTo>
                    <a:pt x="199415" y="225856"/>
                  </a:lnTo>
                  <a:lnTo>
                    <a:pt x="199504" y="224688"/>
                  </a:lnTo>
                  <a:lnTo>
                    <a:pt x="199504" y="223469"/>
                  </a:lnTo>
                  <a:lnTo>
                    <a:pt x="199504" y="220865"/>
                  </a:lnTo>
                  <a:lnTo>
                    <a:pt x="199377" y="218694"/>
                  </a:lnTo>
                  <a:lnTo>
                    <a:pt x="199110" y="216954"/>
                  </a:lnTo>
                  <a:lnTo>
                    <a:pt x="198856" y="215226"/>
                  </a:lnTo>
                  <a:lnTo>
                    <a:pt x="194043" y="209410"/>
                  </a:lnTo>
                  <a:lnTo>
                    <a:pt x="193001" y="209410"/>
                  </a:lnTo>
                  <a:lnTo>
                    <a:pt x="191262" y="209410"/>
                  </a:lnTo>
                  <a:lnTo>
                    <a:pt x="188353" y="210362"/>
                  </a:lnTo>
                  <a:lnTo>
                    <a:pt x="184277" y="212267"/>
                  </a:lnTo>
                  <a:lnTo>
                    <a:pt x="180187" y="214185"/>
                  </a:lnTo>
                  <a:lnTo>
                    <a:pt x="174980" y="216306"/>
                  </a:lnTo>
                  <a:lnTo>
                    <a:pt x="132243" y="227185"/>
                  </a:lnTo>
                  <a:lnTo>
                    <a:pt x="116687" y="227901"/>
                  </a:lnTo>
                  <a:lnTo>
                    <a:pt x="105550" y="227477"/>
                  </a:lnTo>
                  <a:lnTo>
                    <a:pt x="63225" y="212890"/>
                  </a:lnTo>
                  <a:lnTo>
                    <a:pt x="40137" y="179915"/>
                  </a:lnTo>
                  <a:lnTo>
                    <a:pt x="33337" y="131787"/>
                  </a:lnTo>
                  <a:lnTo>
                    <a:pt x="194043" y="131787"/>
                  </a:lnTo>
                  <a:lnTo>
                    <a:pt x="197167" y="131787"/>
                  </a:lnTo>
                  <a:lnTo>
                    <a:pt x="200367" y="130619"/>
                  </a:lnTo>
                  <a:lnTo>
                    <a:pt x="203669" y="128270"/>
                  </a:lnTo>
                  <a:lnTo>
                    <a:pt x="206971" y="125933"/>
                  </a:lnTo>
                  <a:lnTo>
                    <a:pt x="208622" y="121627"/>
                  </a:lnTo>
                  <a:lnTo>
                    <a:pt x="208622" y="115379"/>
                  </a:lnTo>
                  <a:lnTo>
                    <a:pt x="208622" y="109131"/>
                  </a:lnTo>
                  <a:close/>
                </a:path>
              </a:pathLst>
            </a:custGeom>
            <a:ln w="1524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83190" y="512908"/>
              <a:ext cx="158495" cy="9493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618039" y="493960"/>
              <a:ext cx="208915" cy="255270"/>
            </a:xfrm>
            <a:custGeom>
              <a:avLst/>
              <a:gdLst/>
              <a:ahLst/>
              <a:cxnLst/>
              <a:rect l="l" t="t" r="r" b="b"/>
              <a:pathLst>
                <a:path w="208914" h="255270">
                  <a:moveTo>
                    <a:pt x="208622" y="109131"/>
                  </a:moveTo>
                  <a:lnTo>
                    <a:pt x="203022" y="67462"/>
                  </a:lnTo>
                  <a:lnTo>
                    <a:pt x="185318" y="32689"/>
                  </a:lnTo>
                  <a:lnTo>
                    <a:pt x="154444" y="8851"/>
                  </a:lnTo>
                  <a:lnTo>
                    <a:pt x="109131" y="0"/>
                  </a:lnTo>
                  <a:lnTo>
                    <a:pt x="97043" y="545"/>
                  </a:lnTo>
                  <a:lnTo>
                    <a:pt x="54476" y="13575"/>
                  </a:lnTo>
                  <a:lnTo>
                    <a:pt x="22944" y="42707"/>
                  </a:lnTo>
                  <a:lnTo>
                    <a:pt x="4323" y="86473"/>
                  </a:lnTo>
                  <a:lnTo>
                    <a:pt x="0" y="127889"/>
                  </a:lnTo>
                  <a:lnTo>
                    <a:pt x="464" y="143040"/>
                  </a:lnTo>
                  <a:lnTo>
                    <a:pt x="7429" y="182841"/>
                  </a:lnTo>
                  <a:lnTo>
                    <a:pt x="29171" y="222554"/>
                  </a:lnTo>
                  <a:lnTo>
                    <a:pt x="64592" y="246773"/>
                  </a:lnTo>
                  <a:lnTo>
                    <a:pt x="113042" y="254977"/>
                  </a:lnTo>
                  <a:lnTo>
                    <a:pt x="121233" y="254815"/>
                  </a:lnTo>
                  <a:lnTo>
                    <a:pt x="163869" y="248106"/>
                  </a:lnTo>
                  <a:lnTo>
                    <a:pt x="187261" y="240004"/>
                  </a:lnTo>
                  <a:lnTo>
                    <a:pt x="191782" y="237832"/>
                  </a:lnTo>
                  <a:lnTo>
                    <a:pt x="194475" y="236321"/>
                  </a:lnTo>
                  <a:lnTo>
                    <a:pt x="195338" y="235445"/>
                  </a:lnTo>
                  <a:lnTo>
                    <a:pt x="196202" y="234581"/>
                  </a:lnTo>
                  <a:lnTo>
                    <a:pt x="196900" y="233718"/>
                  </a:lnTo>
                  <a:lnTo>
                    <a:pt x="197421" y="232841"/>
                  </a:lnTo>
                  <a:lnTo>
                    <a:pt x="197942" y="231978"/>
                  </a:lnTo>
                  <a:lnTo>
                    <a:pt x="198335" y="231063"/>
                  </a:lnTo>
                  <a:lnTo>
                    <a:pt x="198589" y="230111"/>
                  </a:lnTo>
                  <a:lnTo>
                    <a:pt x="198856" y="229158"/>
                  </a:lnTo>
                  <a:lnTo>
                    <a:pt x="199072" y="228117"/>
                  </a:lnTo>
                  <a:lnTo>
                    <a:pt x="199250" y="226987"/>
                  </a:lnTo>
                  <a:lnTo>
                    <a:pt x="199415" y="225856"/>
                  </a:lnTo>
                  <a:lnTo>
                    <a:pt x="199504" y="224688"/>
                  </a:lnTo>
                  <a:lnTo>
                    <a:pt x="199504" y="223469"/>
                  </a:lnTo>
                  <a:lnTo>
                    <a:pt x="199504" y="220865"/>
                  </a:lnTo>
                  <a:lnTo>
                    <a:pt x="199377" y="218694"/>
                  </a:lnTo>
                  <a:lnTo>
                    <a:pt x="199110" y="216954"/>
                  </a:lnTo>
                  <a:lnTo>
                    <a:pt x="198856" y="215226"/>
                  </a:lnTo>
                  <a:lnTo>
                    <a:pt x="194043" y="209410"/>
                  </a:lnTo>
                  <a:lnTo>
                    <a:pt x="193001" y="209410"/>
                  </a:lnTo>
                  <a:lnTo>
                    <a:pt x="191261" y="209410"/>
                  </a:lnTo>
                  <a:lnTo>
                    <a:pt x="188353" y="210362"/>
                  </a:lnTo>
                  <a:lnTo>
                    <a:pt x="184276" y="212267"/>
                  </a:lnTo>
                  <a:lnTo>
                    <a:pt x="180187" y="214185"/>
                  </a:lnTo>
                  <a:lnTo>
                    <a:pt x="174980" y="216306"/>
                  </a:lnTo>
                  <a:lnTo>
                    <a:pt x="132243" y="227185"/>
                  </a:lnTo>
                  <a:lnTo>
                    <a:pt x="116687" y="227901"/>
                  </a:lnTo>
                  <a:lnTo>
                    <a:pt x="105550" y="227477"/>
                  </a:lnTo>
                  <a:lnTo>
                    <a:pt x="63225" y="212890"/>
                  </a:lnTo>
                  <a:lnTo>
                    <a:pt x="40137" y="179915"/>
                  </a:lnTo>
                  <a:lnTo>
                    <a:pt x="33337" y="131787"/>
                  </a:lnTo>
                  <a:lnTo>
                    <a:pt x="194043" y="131787"/>
                  </a:lnTo>
                  <a:lnTo>
                    <a:pt x="197167" y="131787"/>
                  </a:lnTo>
                  <a:lnTo>
                    <a:pt x="200367" y="130619"/>
                  </a:lnTo>
                  <a:lnTo>
                    <a:pt x="203669" y="128270"/>
                  </a:lnTo>
                  <a:lnTo>
                    <a:pt x="206971" y="125933"/>
                  </a:lnTo>
                  <a:lnTo>
                    <a:pt x="208622" y="121627"/>
                  </a:lnTo>
                  <a:lnTo>
                    <a:pt x="208622" y="115379"/>
                  </a:lnTo>
                  <a:lnTo>
                    <a:pt x="208622" y="109131"/>
                  </a:lnTo>
                  <a:close/>
                </a:path>
              </a:pathLst>
            </a:custGeom>
            <a:ln w="1524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43757" y="512908"/>
              <a:ext cx="158495" cy="94932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877954" y="382753"/>
              <a:ext cx="206375" cy="366395"/>
            </a:xfrm>
            <a:custGeom>
              <a:avLst/>
              <a:gdLst/>
              <a:ahLst/>
              <a:cxnLst/>
              <a:rect l="l" t="t" r="r" b="b"/>
              <a:pathLst>
                <a:path w="206375" h="366395">
                  <a:moveTo>
                    <a:pt x="205752" y="6769"/>
                  </a:moveTo>
                  <a:lnTo>
                    <a:pt x="205752" y="5727"/>
                  </a:lnTo>
                  <a:lnTo>
                    <a:pt x="205485" y="4775"/>
                  </a:lnTo>
                  <a:lnTo>
                    <a:pt x="193255" y="0"/>
                  </a:lnTo>
                  <a:lnTo>
                    <a:pt x="190131" y="0"/>
                  </a:lnTo>
                  <a:lnTo>
                    <a:pt x="187172" y="0"/>
                  </a:lnTo>
                  <a:lnTo>
                    <a:pt x="184696" y="177"/>
                  </a:lnTo>
                  <a:lnTo>
                    <a:pt x="182702" y="520"/>
                  </a:lnTo>
                  <a:lnTo>
                    <a:pt x="180708" y="863"/>
                  </a:lnTo>
                  <a:lnTo>
                    <a:pt x="179095" y="1295"/>
                  </a:lnTo>
                  <a:lnTo>
                    <a:pt x="177888" y="1816"/>
                  </a:lnTo>
                  <a:lnTo>
                    <a:pt x="176669" y="2336"/>
                  </a:lnTo>
                  <a:lnTo>
                    <a:pt x="175844" y="3035"/>
                  </a:lnTo>
                  <a:lnTo>
                    <a:pt x="175412" y="3898"/>
                  </a:lnTo>
                  <a:lnTo>
                    <a:pt x="174980" y="4775"/>
                  </a:lnTo>
                  <a:lnTo>
                    <a:pt x="174764" y="5727"/>
                  </a:lnTo>
                  <a:lnTo>
                    <a:pt x="174764" y="6769"/>
                  </a:lnTo>
                  <a:lnTo>
                    <a:pt x="174764" y="148717"/>
                  </a:lnTo>
                  <a:lnTo>
                    <a:pt x="139865" y="120713"/>
                  </a:lnTo>
                  <a:lnTo>
                    <a:pt x="100787" y="111213"/>
                  </a:lnTo>
                  <a:lnTo>
                    <a:pt x="88790" y="111783"/>
                  </a:lnTo>
                  <a:lnTo>
                    <a:pt x="48296" y="125370"/>
                  </a:lnTo>
                  <a:lnTo>
                    <a:pt x="19789" y="155282"/>
                  </a:lnTo>
                  <a:lnTo>
                    <a:pt x="3664" y="199802"/>
                  </a:lnTo>
                  <a:lnTo>
                    <a:pt x="0" y="241439"/>
                  </a:lnTo>
                  <a:lnTo>
                    <a:pt x="324" y="254031"/>
                  </a:lnTo>
                  <a:lnTo>
                    <a:pt x="8192" y="300777"/>
                  </a:lnTo>
                  <a:lnTo>
                    <a:pt x="27824" y="337490"/>
                  </a:lnTo>
                  <a:lnTo>
                    <a:pt x="60502" y="360619"/>
                  </a:lnTo>
                  <a:lnTo>
                    <a:pt x="94538" y="366191"/>
                  </a:lnTo>
                  <a:lnTo>
                    <a:pt x="106161" y="365465"/>
                  </a:lnTo>
                  <a:lnTo>
                    <a:pt x="148238" y="348258"/>
                  </a:lnTo>
                  <a:lnTo>
                    <a:pt x="177101" y="322694"/>
                  </a:lnTo>
                  <a:lnTo>
                    <a:pt x="177101" y="356552"/>
                  </a:lnTo>
                  <a:lnTo>
                    <a:pt x="177101" y="357771"/>
                  </a:lnTo>
                  <a:lnTo>
                    <a:pt x="177406" y="358813"/>
                  </a:lnTo>
                  <a:lnTo>
                    <a:pt x="178015" y="359676"/>
                  </a:lnTo>
                  <a:lnTo>
                    <a:pt x="178625" y="360553"/>
                  </a:lnTo>
                  <a:lnTo>
                    <a:pt x="179489" y="361238"/>
                  </a:lnTo>
                  <a:lnTo>
                    <a:pt x="180619" y="361759"/>
                  </a:lnTo>
                  <a:lnTo>
                    <a:pt x="181749" y="362280"/>
                  </a:lnTo>
                  <a:lnTo>
                    <a:pt x="183222" y="362673"/>
                  </a:lnTo>
                  <a:lnTo>
                    <a:pt x="185051" y="362927"/>
                  </a:lnTo>
                  <a:lnTo>
                    <a:pt x="186867" y="363194"/>
                  </a:lnTo>
                  <a:lnTo>
                    <a:pt x="189166" y="363321"/>
                  </a:lnTo>
                  <a:lnTo>
                    <a:pt x="191947" y="363321"/>
                  </a:lnTo>
                  <a:lnTo>
                    <a:pt x="194551" y="363321"/>
                  </a:lnTo>
                  <a:lnTo>
                    <a:pt x="196722" y="363194"/>
                  </a:lnTo>
                  <a:lnTo>
                    <a:pt x="198462" y="362927"/>
                  </a:lnTo>
                  <a:lnTo>
                    <a:pt x="200190" y="362673"/>
                  </a:lnTo>
                  <a:lnTo>
                    <a:pt x="201625" y="362280"/>
                  </a:lnTo>
                  <a:lnTo>
                    <a:pt x="202755" y="361759"/>
                  </a:lnTo>
                  <a:lnTo>
                    <a:pt x="203885" y="361238"/>
                  </a:lnTo>
                  <a:lnTo>
                    <a:pt x="204660" y="360553"/>
                  </a:lnTo>
                  <a:lnTo>
                    <a:pt x="205104" y="359676"/>
                  </a:lnTo>
                  <a:lnTo>
                    <a:pt x="205536" y="358813"/>
                  </a:lnTo>
                  <a:lnTo>
                    <a:pt x="205752" y="357771"/>
                  </a:lnTo>
                  <a:lnTo>
                    <a:pt x="205752" y="356552"/>
                  </a:lnTo>
                  <a:lnTo>
                    <a:pt x="205752" y="6769"/>
                  </a:lnTo>
                  <a:close/>
                </a:path>
              </a:pathLst>
            </a:custGeom>
            <a:ln w="1524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02630" y="512903"/>
              <a:ext cx="157708" cy="21709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2145000" y="493967"/>
              <a:ext cx="160020" cy="255270"/>
            </a:xfrm>
            <a:custGeom>
              <a:avLst/>
              <a:gdLst/>
              <a:ahLst/>
              <a:cxnLst/>
              <a:rect l="l" t="t" r="r" b="b"/>
              <a:pathLst>
                <a:path w="160019" h="255270">
                  <a:moveTo>
                    <a:pt x="154711" y="157175"/>
                  </a:moveTo>
                  <a:lnTo>
                    <a:pt x="151231" y="150139"/>
                  </a:lnTo>
                  <a:lnTo>
                    <a:pt x="146634" y="144106"/>
                  </a:lnTo>
                  <a:lnTo>
                    <a:pt x="140906" y="139077"/>
                  </a:lnTo>
                  <a:lnTo>
                    <a:pt x="135178" y="134035"/>
                  </a:lnTo>
                  <a:lnTo>
                    <a:pt x="128663" y="129743"/>
                  </a:lnTo>
                  <a:lnTo>
                    <a:pt x="121373" y="126187"/>
                  </a:lnTo>
                  <a:lnTo>
                    <a:pt x="114084" y="122631"/>
                  </a:lnTo>
                  <a:lnTo>
                    <a:pt x="106654" y="119367"/>
                  </a:lnTo>
                  <a:lnTo>
                    <a:pt x="99110" y="116420"/>
                  </a:lnTo>
                  <a:lnTo>
                    <a:pt x="91554" y="113461"/>
                  </a:lnTo>
                  <a:lnTo>
                    <a:pt x="84124" y="110515"/>
                  </a:lnTo>
                  <a:lnTo>
                    <a:pt x="76834" y="107556"/>
                  </a:lnTo>
                  <a:lnTo>
                    <a:pt x="69545" y="104609"/>
                  </a:lnTo>
                  <a:lnTo>
                    <a:pt x="63030" y="101218"/>
                  </a:lnTo>
                  <a:lnTo>
                    <a:pt x="57302" y="97396"/>
                  </a:lnTo>
                  <a:lnTo>
                    <a:pt x="51574" y="93586"/>
                  </a:lnTo>
                  <a:lnTo>
                    <a:pt x="46964" y="89065"/>
                  </a:lnTo>
                  <a:lnTo>
                    <a:pt x="43497" y="83858"/>
                  </a:lnTo>
                  <a:lnTo>
                    <a:pt x="40030" y="78651"/>
                  </a:lnTo>
                  <a:lnTo>
                    <a:pt x="38290" y="72224"/>
                  </a:lnTo>
                  <a:lnTo>
                    <a:pt x="38290" y="64579"/>
                  </a:lnTo>
                  <a:lnTo>
                    <a:pt x="38290" y="59029"/>
                  </a:lnTo>
                  <a:lnTo>
                    <a:pt x="39293" y="53911"/>
                  </a:lnTo>
                  <a:lnTo>
                    <a:pt x="41287" y="49225"/>
                  </a:lnTo>
                  <a:lnTo>
                    <a:pt x="43281" y="44526"/>
                  </a:lnTo>
                  <a:lnTo>
                    <a:pt x="46278" y="40449"/>
                  </a:lnTo>
                  <a:lnTo>
                    <a:pt x="50266" y="36982"/>
                  </a:lnTo>
                  <a:lnTo>
                    <a:pt x="54267" y="33502"/>
                  </a:lnTo>
                  <a:lnTo>
                    <a:pt x="59347" y="30822"/>
                  </a:lnTo>
                  <a:lnTo>
                    <a:pt x="65506" y="28905"/>
                  </a:lnTo>
                  <a:lnTo>
                    <a:pt x="71666" y="27000"/>
                  </a:lnTo>
                  <a:lnTo>
                    <a:pt x="78828" y="26034"/>
                  </a:lnTo>
                  <a:lnTo>
                    <a:pt x="86994" y="26034"/>
                  </a:lnTo>
                  <a:lnTo>
                    <a:pt x="95148" y="26034"/>
                  </a:lnTo>
                  <a:lnTo>
                    <a:pt x="132918" y="39496"/>
                  </a:lnTo>
                  <a:lnTo>
                    <a:pt x="138468" y="43319"/>
                  </a:lnTo>
                  <a:lnTo>
                    <a:pt x="140563" y="44272"/>
                  </a:lnTo>
                  <a:lnTo>
                    <a:pt x="141947" y="44272"/>
                  </a:lnTo>
                  <a:lnTo>
                    <a:pt x="142989" y="44272"/>
                  </a:lnTo>
                  <a:lnTo>
                    <a:pt x="143903" y="43967"/>
                  </a:lnTo>
                  <a:lnTo>
                    <a:pt x="144678" y="43357"/>
                  </a:lnTo>
                  <a:lnTo>
                    <a:pt x="145465" y="42748"/>
                  </a:lnTo>
                  <a:lnTo>
                    <a:pt x="146113" y="41846"/>
                  </a:lnTo>
                  <a:lnTo>
                    <a:pt x="148196" y="32816"/>
                  </a:lnTo>
                  <a:lnTo>
                    <a:pt x="148196" y="30721"/>
                  </a:lnTo>
                  <a:lnTo>
                    <a:pt x="148196" y="28638"/>
                  </a:lnTo>
                  <a:lnTo>
                    <a:pt x="145986" y="18618"/>
                  </a:lnTo>
                  <a:lnTo>
                    <a:pt x="145376" y="17665"/>
                  </a:lnTo>
                  <a:lnTo>
                    <a:pt x="134391" y="10286"/>
                  </a:lnTo>
                  <a:lnTo>
                    <a:pt x="130924" y="8458"/>
                  </a:lnTo>
                  <a:lnTo>
                    <a:pt x="126796" y="6769"/>
                  </a:lnTo>
                  <a:lnTo>
                    <a:pt x="122021" y="5206"/>
                  </a:lnTo>
                  <a:lnTo>
                    <a:pt x="117246" y="3644"/>
                  </a:lnTo>
                  <a:lnTo>
                    <a:pt x="111950" y="2387"/>
                  </a:lnTo>
                  <a:lnTo>
                    <a:pt x="106133" y="1422"/>
                  </a:lnTo>
                  <a:lnTo>
                    <a:pt x="100317" y="469"/>
                  </a:lnTo>
                  <a:lnTo>
                    <a:pt x="94462" y="0"/>
                  </a:lnTo>
                  <a:lnTo>
                    <a:pt x="88557" y="0"/>
                  </a:lnTo>
                  <a:lnTo>
                    <a:pt x="45211" y="8821"/>
                  </a:lnTo>
                  <a:lnTo>
                    <a:pt x="15690" y="36290"/>
                  </a:lnTo>
                  <a:lnTo>
                    <a:pt x="8343" y="57988"/>
                  </a:lnTo>
                  <a:lnTo>
                    <a:pt x="8343" y="66154"/>
                  </a:lnTo>
                  <a:lnTo>
                    <a:pt x="21577" y="105994"/>
                  </a:lnTo>
                  <a:lnTo>
                    <a:pt x="27216" y="111201"/>
                  </a:lnTo>
                  <a:lnTo>
                    <a:pt x="32867" y="116420"/>
                  </a:lnTo>
                  <a:lnTo>
                    <a:pt x="68630" y="134518"/>
                  </a:lnTo>
                  <a:lnTo>
                    <a:pt x="76187" y="137553"/>
                  </a:lnTo>
                  <a:lnTo>
                    <a:pt x="83565" y="140512"/>
                  </a:lnTo>
                  <a:lnTo>
                    <a:pt x="90766" y="143370"/>
                  </a:lnTo>
                  <a:lnTo>
                    <a:pt x="97980" y="146240"/>
                  </a:lnTo>
                  <a:lnTo>
                    <a:pt x="127190" y="171462"/>
                  </a:lnTo>
                  <a:lnTo>
                    <a:pt x="128930" y="177622"/>
                  </a:lnTo>
                  <a:lnTo>
                    <a:pt x="128930" y="184911"/>
                  </a:lnTo>
                  <a:lnTo>
                    <a:pt x="128930" y="192201"/>
                  </a:lnTo>
                  <a:lnTo>
                    <a:pt x="127584" y="198589"/>
                  </a:lnTo>
                  <a:lnTo>
                    <a:pt x="124891" y="204050"/>
                  </a:lnTo>
                  <a:lnTo>
                    <a:pt x="122199" y="209524"/>
                  </a:lnTo>
                  <a:lnTo>
                    <a:pt x="96367" y="225285"/>
                  </a:lnTo>
                  <a:lnTo>
                    <a:pt x="89776" y="227025"/>
                  </a:lnTo>
                  <a:lnTo>
                    <a:pt x="82473" y="227888"/>
                  </a:lnTo>
                  <a:lnTo>
                    <a:pt x="74498" y="227888"/>
                  </a:lnTo>
                  <a:lnTo>
                    <a:pt x="34251" y="219163"/>
                  </a:lnTo>
                  <a:lnTo>
                    <a:pt x="28778" y="216293"/>
                  </a:lnTo>
                  <a:lnTo>
                    <a:pt x="23317" y="213436"/>
                  </a:lnTo>
                  <a:lnTo>
                    <a:pt x="18757" y="210781"/>
                  </a:lnTo>
                  <a:lnTo>
                    <a:pt x="15112" y="208356"/>
                  </a:lnTo>
                  <a:lnTo>
                    <a:pt x="11468" y="205917"/>
                  </a:lnTo>
                  <a:lnTo>
                    <a:pt x="8686" y="204711"/>
                  </a:lnTo>
                  <a:lnTo>
                    <a:pt x="6781" y="204711"/>
                  </a:lnTo>
                  <a:lnTo>
                    <a:pt x="5740" y="204711"/>
                  </a:lnTo>
                  <a:lnTo>
                    <a:pt x="4775" y="205016"/>
                  </a:lnTo>
                  <a:lnTo>
                    <a:pt x="3911" y="205612"/>
                  </a:lnTo>
                  <a:lnTo>
                    <a:pt x="3035" y="206235"/>
                  </a:lnTo>
                  <a:lnTo>
                    <a:pt x="2349" y="207136"/>
                  </a:lnTo>
                  <a:lnTo>
                    <a:pt x="1828" y="208356"/>
                  </a:lnTo>
                  <a:lnTo>
                    <a:pt x="1308" y="209575"/>
                  </a:lnTo>
                  <a:lnTo>
                    <a:pt x="876" y="211048"/>
                  </a:lnTo>
                  <a:lnTo>
                    <a:pt x="520" y="212775"/>
                  </a:lnTo>
                  <a:lnTo>
                    <a:pt x="177" y="214515"/>
                  </a:lnTo>
                  <a:lnTo>
                    <a:pt x="0" y="216522"/>
                  </a:lnTo>
                  <a:lnTo>
                    <a:pt x="0" y="218770"/>
                  </a:lnTo>
                  <a:lnTo>
                    <a:pt x="0" y="223113"/>
                  </a:lnTo>
                  <a:lnTo>
                    <a:pt x="431" y="226580"/>
                  </a:lnTo>
                  <a:lnTo>
                    <a:pt x="1308" y="229184"/>
                  </a:lnTo>
                  <a:lnTo>
                    <a:pt x="2171" y="231787"/>
                  </a:lnTo>
                  <a:lnTo>
                    <a:pt x="3555" y="233972"/>
                  </a:lnTo>
                  <a:lnTo>
                    <a:pt x="5473" y="235699"/>
                  </a:lnTo>
                  <a:lnTo>
                    <a:pt x="7378" y="237439"/>
                  </a:lnTo>
                  <a:lnTo>
                    <a:pt x="10375" y="239433"/>
                  </a:lnTo>
                  <a:lnTo>
                    <a:pt x="14465" y="241693"/>
                  </a:lnTo>
                  <a:lnTo>
                    <a:pt x="18541" y="243954"/>
                  </a:lnTo>
                  <a:lnTo>
                    <a:pt x="23533" y="246075"/>
                  </a:lnTo>
                  <a:lnTo>
                    <a:pt x="29438" y="248069"/>
                  </a:lnTo>
                  <a:lnTo>
                    <a:pt x="35331" y="250075"/>
                  </a:lnTo>
                  <a:lnTo>
                    <a:pt x="41935" y="251713"/>
                  </a:lnTo>
                  <a:lnTo>
                    <a:pt x="49225" y="253022"/>
                  </a:lnTo>
                  <a:lnTo>
                    <a:pt x="56527" y="254317"/>
                  </a:lnTo>
                  <a:lnTo>
                    <a:pt x="64249" y="254977"/>
                  </a:lnTo>
                  <a:lnTo>
                    <a:pt x="72415" y="254977"/>
                  </a:lnTo>
                  <a:lnTo>
                    <a:pt x="115881" y="247272"/>
                  </a:lnTo>
                  <a:lnTo>
                    <a:pt x="150210" y="219368"/>
                  </a:lnTo>
                  <a:lnTo>
                    <a:pt x="159918" y="182575"/>
                  </a:lnTo>
                  <a:lnTo>
                    <a:pt x="159592" y="175416"/>
                  </a:lnTo>
                  <a:lnTo>
                    <a:pt x="158615" y="168798"/>
                  </a:lnTo>
                  <a:lnTo>
                    <a:pt x="156987" y="162719"/>
                  </a:lnTo>
                  <a:lnTo>
                    <a:pt x="154711" y="157175"/>
                  </a:lnTo>
                  <a:close/>
                </a:path>
              </a:pathLst>
            </a:custGeom>
            <a:ln w="1524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53420" y="395448"/>
              <a:ext cx="1052902" cy="45175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3564073" y="493961"/>
              <a:ext cx="336550" cy="252729"/>
            </a:xfrm>
            <a:custGeom>
              <a:avLst/>
              <a:gdLst/>
              <a:ahLst/>
              <a:cxnLst/>
              <a:rect l="l" t="t" r="r" b="b"/>
              <a:pathLst>
                <a:path w="336550" h="252729">
                  <a:moveTo>
                    <a:pt x="335978" y="97409"/>
                  </a:moveTo>
                  <a:lnTo>
                    <a:pt x="329594" y="51325"/>
                  </a:lnTo>
                  <a:lnTo>
                    <a:pt x="307913" y="16991"/>
                  </a:lnTo>
                  <a:lnTo>
                    <a:pt x="267443" y="488"/>
                  </a:lnTo>
                  <a:lnTo>
                    <a:pt x="256806" y="0"/>
                  </a:lnTo>
                  <a:lnTo>
                    <a:pt x="250901" y="0"/>
                  </a:lnTo>
                  <a:lnTo>
                    <a:pt x="244906" y="825"/>
                  </a:lnTo>
                  <a:lnTo>
                    <a:pt x="238836" y="2476"/>
                  </a:lnTo>
                  <a:lnTo>
                    <a:pt x="232752" y="4127"/>
                  </a:lnTo>
                  <a:lnTo>
                    <a:pt x="226453" y="6819"/>
                  </a:lnTo>
                  <a:lnTo>
                    <a:pt x="219951" y="10553"/>
                  </a:lnTo>
                  <a:lnTo>
                    <a:pt x="213436" y="14287"/>
                  </a:lnTo>
                  <a:lnTo>
                    <a:pt x="182353" y="41680"/>
                  </a:lnTo>
                  <a:lnTo>
                    <a:pt x="176326" y="48183"/>
                  </a:lnTo>
                  <a:lnTo>
                    <a:pt x="173723" y="41071"/>
                  </a:lnTo>
                  <a:lnTo>
                    <a:pt x="170332" y="34556"/>
                  </a:lnTo>
                  <a:lnTo>
                    <a:pt x="166166" y="28651"/>
                  </a:lnTo>
                  <a:lnTo>
                    <a:pt x="162001" y="22745"/>
                  </a:lnTo>
                  <a:lnTo>
                    <a:pt x="156959" y="17665"/>
                  </a:lnTo>
                  <a:lnTo>
                    <a:pt x="151053" y="13411"/>
                  </a:lnTo>
                  <a:lnTo>
                    <a:pt x="145148" y="9156"/>
                  </a:lnTo>
                  <a:lnTo>
                    <a:pt x="104178" y="0"/>
                  </a:lnTo>
                  <a:lnTo>
                    <a:pt x="95177" y="635"/>
                  </a:lnTo>
                  <a:lnTo>
                    <a:pt x="58725" y="16018"/>
                  </a:lnTo>
                  <a:lnTo>
                    <a:pt x="29425" y="42976"/>
                  </a:lnTo>
                  <a:lnTo>
                    <a:pt x="29425" y="9639"/>
                  </a:lnTo>
                  <a:lnTo>
                    <a:pt x="29425" y="8597"/>
                  </a:lnTo>
                  <a:lnTo>
                    <a:pt x="29209" y="7645"/>
                  </a:lnTo>
                  <a:lnTo>
                    <a:pt x="28778" y="6769"/>
                  </a:lnTo>
                  <a:lnTo>
                    <a:pt x="28346" y="5905"/>
                  </a:lnTo>
                  <a:lnTo>
                    <a:pt x="27609" y="5168"/>
                  </a:lnTo>
                  <a:lnTo>
                    <a:pt x="26568" y="4559"/>
                  </a:lnTo>
                  <a:lnTo>
                    <a:pt x="25526" y="3949"/>
                  </a:lnTo>
                  <a:lnTo>
                    <a:pt x="24041" y="3517"/>
                  </a:lnTo>
                  <a:lnTo>
                    <a:pt x="22136" y="3251"/>
                  </a:lnTo>
                  <a:lnTo>
                    <a:pt x="20218" y="2997"/>
                  </a:lnTo>
                  <a:lnTo>
                    <a:pt x="17792" y="2870"/>
                  </a:lnTo>
                  <a:lnTo>
                    <a:pt x="14846" y="2870"/>
                  </a:lnTo>
                  <a:lnTo>
                    <a:pt x="11887" y="2870"/>
                  </a:lnTo>
                  <a:lnTo>
                    <a:pt x="3124" y="4559"/>
                  </a:lnTo>
                  <a:lnTo>
                    <a:pt x="1904" y="5168"/>
                  </a:lnTo>
                  <a:lnTo>
                    <a:pt x="1079" y="5905"/>
                  </a:lnTo>
                  <a:lnTo>
                    <a:pt x="647" y="6769"/>
                  </a:lnTo>
                  <a:lnTo>
                    <a:pt x="215" y="7645"/>
                  </a:lnTo>
                  <a:lnTo>
                    <a:pt x="0" y="8597"/>
                  </a:lnTo>
                  <a:lnTo>
                    <a:pt x="0" y="9639"/>
                  </a:lnTo>
                  <a:lnTo>
                    <a:pt x="0" y="245338"/>
                  </a:lnTo>
                  <a:lnTo>
                    <a:pt x="0" y="246380"/>
                  </a:lnTo>
                  <a:lnTo>
                    <a:pt x="215" y="247345"/>
                  </a:lnTo>
                  <a:lnTo>
                    <a:pt x="647" y="248208"/>
                  </a:lnTo>
                  <a:lnTo>
                    <a:pt x="1079" y="249085"/>
                  </a:lnTo>
                  <a:lnTo>
                    <a:pt x="1904" y="249770"/>
                  </a:lnTo>
                  <a:lnTo>
                    <a:pt x="3124" y="250291"/>
                  </a:lnTo>
                  <a:lnTo>
                    <a:pt x="4343" y="250812"/>
                  </a:lnTo>
                  <a:lnTo>
                    <a:pt x="5943" y="251244"/>
                  </a:lnTo>
                  <a:lnTo>
                    <a:pt x="7937" y="251599"/>
                  </a:lnTo>
                  <a:lnTo>
                    <a:pt x="9931" y="251942"/>
                  </a:lnTo>
                  <a:lnTo>
                    <a:pt x="12407" y="252120"/>
                  </a:lnTo>
                  <a:lnTo>
                    <a:pt x="15366" y="252120"/>
                  </a:lnTo>
                  <a:lnTo>
                    <a:pt x="18491" y="252120"/>
                  </a:lnTo>
                  <a:lnTo>
                    <a:pt x="27736" y="250291"/>
                  </a:lnTo>
                  <a:lnTo>
                    <a:pt x="28867" y="249770"/>
                  </a:lnTo>
                  <a:lnTo>
                    <a:pt x="29692" y="249085"/>
                  </a:lnTo>
                  <a:lnTo>
                    <a:pt x="30213" y="248208"/>
                  </a:lnTo>
                  <a:lnTo>
                    <a:pt x="30733" y="247345"/>
                  </a:lnTo>
                  <a:lnTo>
                    <a:pt x="30987" y="246380"/>
                  </a:lnTo>
                  <a:lnTo>
                    <a:pt x="30987" y="245338"/>
                  </a:lnTo>
                  <a:lnTo>
                    <a:pt x="30987" y="76314"/>
                  </a:lnTo>
                  <a:lnTo>
                    <a:pt x="59000" y="45940"/>
                  </a:lnTo>
                  <a:lnTo>
                    <a:pt x="92562" y="26845"/>
                  </a:lnTo>
                  <a:lnTo>
                    <a:pt x="100787" y="26047"/>
                  </a:lnTo>
                  <a:lnTo>
                    <a:pt x="109651" y="26047"/>
                  </a:lnTo>
                  <a:lnTo>
                    <a:pt x="139992" y="46494"/>
                  </a:lnTo>
                  <a:lnTo>
                    <a:pt x="144246" y="52997"/>
                  </a:lnTo>
                  <a:lnTo>
                    <a:pt x="152420" y="92130"/>
                  </a:lnTo>
                  <a:lnTo>
                    <a:pt x="152615" y="100279"/>
                  </a:lnTo>
                  <a:lnTo>
                    <a:pt x="152615" y="245338"/>
                  </a:lnTo>
                  <a:lnTo>
                    <a:pt x="152615" y="246380"/>
                  </a:lnTo>
                  <a:lnTo>
                    <a:pt x="152831" y="247345"/>
                  </a:lnTo>
                  <a:lnTo>
                    <a:pt x="153276" y="248208"/>
                  </a:lnTo>
                  <a:lnTo>
                    <a:pt x="153708" y="249085"/>
                  </a:lnTo>
                  <a:lnTo>
                    <a:pt x="154533" y="249770"/>
                  </a:lnTo>
                  <a:lnTo>
                    <a:pt x="155752" y="250291"/>
                  </a:lnTo>
                  <a:lnTo>
                    <a:pt x="156959" y="250812"/>
                  </a:lnTo>
                  <a:lnTo>
                    <a:pt x="158572" y="251244"/>
                  </a:lnTo>
                  <a:lnTo>
                    <a:pt x="160566" y="251599"/>
                  </a:lnTo>
                  <a:lnTo>
                    <a:pt x="162559" y="251942"/>
                  </a:lnTo>
                  <a:lnTo>
                    <a:pt x="165036" y="252120"/>
                  </a:lnTo>
                  <a:lnTo>
                    <a:pt x="167982" y="252120"/>
                  </a:lnTo>
                  <a:lnTo>
                    <a:pt x="170941" y="252120"/>
                  </a:lnTo>
                  <a:lnTo>
                    <a:pt x="180098" y="250291"/>
                  </a:lnTo>
                  <a:lnTo>
                    <a:pt x="181228" y="249770"/>
                  </a:lnTo>
                  <a:lnTo>
                    <a:pt x="182054" y="249085"/>
                  </a:lnTo>
                  <a:lnTo>
                    <a:pt x="182575" y="248208"/>
                  </a:lnTo>
                  <a:lnTo>
                    <a:pt x="183095" y="247345"/>
                  </a:lnTo>
                  <a:lnTo>
                    <a:pt x="183349" y="246380"/>
                  </a:lnTo>
                  <a:lnTo>
                    <a:pt x="183349" y="245338"/>
                  </a:lnTo>
                  <a:lnTo>
                    <a:pt x="183349" y="76314"/>
                  </a:lnTo>
                  <a:lnTo>
                    <a:pt x="211601" y="45940"/>
                  </a:lnTo>
                  <a:lnTo>
                    <a:pt x="245188" y="26845"/>
                  </a:lnTo>
                  <a:lnTo>
                    <a:pt x="253415" y="26047"/>
                  </a:lnTo>
                  <a:lnTo>
                    <a:pt x="262267" y="26047"/>
                  </a:lnTo>
                  <a:lnTo>
                    <a:pt x="292607" y="46494"/>
                  </a:lnTo>
                  <a:lnTo>
                    <a:pt x="296862" y="52997"/>
                  </a:lnTo>
                  <a:lnTo>
                    <a:pt x="304802" y="92130"/>
                  </a:lnTo>
                  <a:lnTo>
                    <a:pt x="304990" y="100279"/>
                  </a:lnTo>
                  <a:lnTo>
                    <a:pt x="304990" y="245338"/>
                  </a:lnTo>
                  <a:lnTo>
                    <a:pt x="304990" y="246380"/>
                  </a:lnTo>
                  <a:lnTo>
                    <a:pt x="305206" y="247345"/>
                  </a:lnTo>
                  <a:lnTo>
                    <a:pt x="305638" y="248208"/>
                  </a:lnTo>
                  <a:lnTo>
                    <a:pt x="306069" y="249085"/>
                  </a:lnTo>
                  <a:lnTo>
                    <a:pt x="306895" y="249770"/>
                  </a:lnTo>
                  <a:lnTo>
                    <a:pt x="308114" y="250291"/>
                  </a:lnTo>
                  <a:lnTo>
                    <a:pt x="309321" y="250812"/>
                  </a:lnTo>
                  <a:lnTo>
                    <a:pt x="310934" y="251244"/>
                  </a:lnTo>
                  <a:lnTo>
                    <a:pt x="312927" y="251599"/>
                  </a:lnTo>
                  <a:lnTo>
                    <a:pt x="314921" y="251942"/>
                  </a:lnTo>
                  <a:lnTo>
                    <a:pt x="317487" y="252120"/>
                  </a:lnTo>
                  <a:lnTo>
                    <a:pt x="320611" y="252120"/>
                  </a:lnTo>
                  <a:lnTo>
                    <a:pt x="323557" y="252120"/>
                  </a:lnTo>
                  <a:lnTo>
                    <a:pt x="335191" y="248208"/>
                  </a:lnTo>
                  <a:lnTo>
                    <a:pt x="335711" y="247345"/>
                  </a:lnTo>
                  <a:lnTo>
                    <a:pt x="335978" y="246380"/>
                  </a:lnTo>
                  <a:lnTo>
                    <a:pt x="335978" y="245338"/>
                  </a:lnTo>
                  <a:lnTo>
                    <a:pt x="335978" y="97409"/>
                  </a:lnTo>
                  <a:close/>
                </a:path>
              </a:pathLst>
            </a:custGeom>
            <a:ln w="1524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145856" y="198414"/>
            <a:ext cx="4008754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dirty="0"/>
              <a:t>Live</a:t>
            </a:r>
            <a:r>
              <a:rPr sz="4200" spc="-229" dirty="0"/>
              <a:t> </a:t>
            </a:r>
            <a:r>
              <a:rPr sz="4200" spc="-20" dirty="0"/>
              <a:t>Feeds</a:t>
            </a:r>
            <a:r>
              <a:rPr sz="4200" spc="-204" dirty="0"/>
              <a:t> </a:t>
            </a:r>
            <a:r>
              <a:rPr sz="4200" spc="-40" dirty="0"/>
              <a:t>Systems</a:t>
            </a:r>
            <a:endParaRPr sz="4200"/>
          </a:p>
        </p:txBody>
      </p:sp>
      <p:grpSp>
        <p:nvGrpSpPr>
          <p:cNvPr id="20" name="object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1" name="object 21"/>
            <p:cNvSpPr/>
            <p:nvPr/>
          </p:nvSpPr>
          <p:spPr>
            <a:xfrm>
              <a:off x="3957216" y="493967"/>
              <a:ext cx="160020" cy="255270"/>
            </a:xfrm>
            <a:custGeom>
              <a:avLst/>
              <a:gdLst/>
              <a:ahLst/>
              <a:cxnLst/>
              <a:rect l="l" t="t" r="r" b="b"/>
              <a:pathLst>
                <a:path w="160020" h="255270">
                  <a:moveTo>
                    <a:pt x="154711" y="157175"/>
                  </a:moveTo>
                  <a:lnTo>
                    <a:pt x="151231" y="150139"/>
                  </a:lnTo>
                  <a:lnTo>
                    <a:pt x="146634" y="144106"/>
                  </a:lnTo>
                  <a:lnTo>
                    <a:pt x="140906" y="139077"/>
                  </a:lnTo>
                  <a:lnTo>
                    <a:pt x="135178" y="134035"/>
                  </a:lnTo>
                  <a:lnTo>
                    <a:pt x="128663" y="129743"/>
                  </a:lnTo>
                  <a:lnTo>
                    <a:pt x="121373" y="126187"/>
                  </a:lnTo>
                  <a:lnTo>
                    <a:pt x="114084" y="122631"/>
                  </a:lnTo>
                  <a:lnTo>
                    <a:pt x="106654" y="119367"/>
                  </a:lnTo>
                  <a:lnTo>
                    <a:pt x="99110" y="116420"/>
                  </a:lnTo>
                  <a:lnTo>
                    <a:pt x="91554" y="113461"/>
                  </a:lnTo>
                  <a:lnTo>
                    <a:pt x="84124" y="110515"/>
                  </a:lnTo>
                  <a:lnTo>
                    <a:pt x="76835" y="107556"/>
                  </a:lnTo>
                  <a:lnTo>
                    <a:pt x="69545" y="104609"/>
                  </a:lnTo>
                  <a:lnTo>
                    <a:pt x="63030" y="101218"/>
                  </a:lnTo>
                  <a:lnTo>
                    <a:pt x="57302" y="97396"/>
                  </a:lnTo>
                  <a:lnTo>
                    <a:pt x="51574" y="93586"/>
                  </a:lnTo>
                  <a:lnTo>
                    <a:pt x="46964" y="89065"/>
                  </a:lnTo>
                  <a:lnTo>
                    <a:pt x="43497" y="83858"/>
                  </a:lnTo>
                  <a:lnTo>
                    <a:pt x="40030" y="78651"/>
                  </a:lnTo>
                  <a:lnTo>
                    <a:pt x="38290" y="72224"/>
                  </a:lnTo>
                  <a:lnTo>
                    <a:pt x="38290" y="64579"/>
                  </a:lnTo>
                  <a:lnTo>
                    <a:pt x="38290" y="59029"/>
                  </a:lnTo>
                  <a:lnTo>
                    <a:pt x="39281" y="53911"/>
                  </a:lnTo>
                  <a:lnTo>
                    <a:pt x="41287" y="49225"/>
                  </a:lnTo>
                  <a:lnTo>
                    <a:pt x="43281" y="44526"/>
                  </a:lnTo>
                  <a:lnTo>
                    <a:pt x="46278" y="40449"/>
                  </a:lnTo>
                  <a:lnTo>
                    <a:pt x="50266" y="36982"/>
                  </a:lnTo>
                  <a:lnTo>
                    <a:pt x="54267" y="33502"/>
                  </a:lnTo>
                  <a:lnTo>
                    <a:pt x="59347" y="30822"/>
                  </a:lnTo>
                  <a:lnTo>
                    <a:pt x="65506" y="28905"/>
                  </a:lnTo>
                  <a:lnTo>
                    <a:pt x="71666" y="27000"/>
                  </a:lnTo>
                  <a:lnTo>
                    <a:pt x="78828" y="26034"/>
                  </a:lnTo>
                  <a:lnTo>
                    <a:pt x="86995" y="26034"/>
                  </a:lnTo>
                  <a:lnTo>
                    <a:pt x="95148" y="26034"/>
                  </a:lnTo>
                  <a:lnTo>
                    <a:pt x="132918" y="39496"/>
                  </a:lnTo>
                  <a:lnTo>
                    <a:pt x="138468" y="43319"/>
                  </a:lnTo>
                  <a:lnTo>
                    <a:pt x="140563" y="44272"/>
                  </a:lnTo>
                  <a:lnTo>
                    <a:pt x="141947" y="44272"/>
                  </a:lnTo>
                  <a:lnTo>
                    <a:pt x="142989" y="44272"/>
                  </a:lnTo>
                  <a:lnTo>
                    <a:pt x="143903" y="43967"/>
                  </a:lnTo>
                  <a:lnTo>
                    <a:pt x="144678" y="43357"/>
                  </a:lnTo>
                  <a:lnTo>
                    <a:pt x="145465" y="42748"/>
                  </a:lnTo>
                  <a:lnTo>
                    <a:pt x="146113" y="41846"/>
                  </a:lnTo>
                  <a:lnTo>
                    <a:pt x="148196" y="32816"/>
                  </a:lnTo>
                  <a:lnTo>
                    <a:pt x="148196" y="30721"/>
                  </a:lnTo>
                  <a:lnTo>
                    <a:pt x="148196" y="28638"/>
                  </a:lnTo>
                  <a:lnTo>
                    <a:pt x="145986" y="18618"/>
                  </a:lnTo>
                  <a:lnTo>
                    <a:pt x="145376" y="17665"/>
                  </a:lnTo>
                  <a:lnTo>
                    <a:pt x="134391" y="10286"/>
                  </a:lnTo>
                  <a:lnTo>
                    <a:pt x="130924" y="8458"/>
                  </a:lnTo>
                  <a:lnTo>
                    <a:pt x="126796" y="6769"/>
                  </a:lnTo>
                  <a:lnTo>
                    <a:pt x="122021" y="5206"/>
                  </a:lnTo>
                  <a:lnTo>
                    <a:pt x="117246" y="3644"/>
                  </a:lnTo>
                  <a:lnTo>
                    <a:pt x="111950" y="2387"/>
                  </a:lnTo>
                  <a:lnTo>
                    <a:pt x="106133" y="1422"/>
                  </a:lnTo>
                  <a:lnTo>
                    <a:pt x="100317" y="469"/>
                  </a:lnTo>
                  <a:lnTo>
                    <a:pt x="94462" y="0"/>
                  </a:lnTo>
                  <a:lnTo>
                    <a:pt x="88557" y="0"/>
                  </a:lnTo>
                  <a:lnTo>
                    <a:pt x="45211" y="8821"/>
                  </a:lnTo>
                  <a:lnTo>
                    <a:pt x="15690" y="36290"/>
                  </a:lnTo>
                  <a:lnTo>
                    <a:pt x="8343" y="57988"/>
                  </a:lnTo>
                  <a:lnTo>
                    <a:pt x="8343" y="66154"/>
                  </a:lnTo>
                  <a:lnTo>
                    <a:pt x="21577" y="105994"/>
                  </a:lnTo>
                  <a:lnTo>
                    <a:pt x="27216" y="111201"/>
                  </a:lnTo>
                  <a:lnTo>
                    <a:pt x="32867" y="116420"/>
                  </a:lnTo>
                  <a:lnTo>
                    <a:pt x="39281" y="120840"/>
                  </a:lnTo>
                  <a:lnTo>
                    <a:pt x="46494" y="124485"/>
                  </a:lnTo>
                  <a:lnTo>
                    <a:pt x="53695" y="128130"/>
                  </a:lnTo>
                  <a:lnTo>
                    <a:pt x="61074" y="131483"/>
                  </a:lnTo>
                  <a:lnTo>
                    <a:pt x="68630" y="134518"/>
                  </a:lnTo>
                  <a:lnTo>
                    <a:pt x="76187" y="137553"/>
                  </a:lnTo>
                  <a:lnTo>
                    <a:pt x="83566" y="140512"/>
                  </a:lnTo>
                  <a:lnTo>
                    <a:pt x="90766" y="143370"/>
                  </a:lnTo>
                  <a:lnTo>
                    <a:pt x="97980" y="146240"/>
                  </a:lnTo>
                  <a:lnTo>
                    <a:pt x="127190" y="171462"/>
                  </a:lnTo>
                  <a:lnTo>
                    <a:pt x="128930" y="177622"/>
                  </a:lnTo>
                  <a:lnTo>
                    <a:pt x="128930" y="184911"/>
                  </a:lnTo>
                  <a:lnTo>
                    <a:pt x="128930" y="192201"/>
                  </a:lnTo>
                  <a:lnTo>
                    <a:pt x="127584" y="198589"/>
                  </a:lnTo>
                  <a:lnTo>
                    <a:pt x="124891" y="204050"/>
                  </a:lnTo>
                  <a:lnTo>
                    <a:pt x="122199" y="209524"/>
                  </a:lnTo>
                  <a:lnTo>
                    <a:pt x="96367" y="225285"/>
                  </a:lnTo>
                  <a:lnTo>
                    <a:pt x="89776" y="227025"/>
                  </a:lnTo>
                  <a:lnTo>
                    <a:pt x="82473" y="227888"/>
                  </a:lnTo>
                  <a:lnTo>
                    <a:pt x="74498" y="227888"/>
                  </a:lnTo>
                  <a:lnTo>
                    <a:pt x="34251" y="219163"/>
                  </a:lnTo>
                  <a:lnTo>
                    <a:pt x="28778" y="216293"/>
                  </a:lnTo>
                  <a:lnTo>
                    <a:pt x="23317" y="213436"/>
                  </a:lnTo>
                  <a:lnTo>
                    <a:pt x="18757" y="210781"/>
                  </a:lnTo>
                  <a:lnTo>
                    <a:pt x="15113" y="208356"/>
                  </a:lnTo>
                  <a:lnTo>
                    <a:pt x="11468" y="205917"/>
                  </a:lnTo>
                  <a:lnTo>
                    <a:pt x="8686" y="204711"/>
                  </a:lnTo>
                  <a:lnTo>
                    <a:pt x="6781" y="204711"/>
                  </a:lnTo>
                  <a:lnTo>
                    <a:pt x="5740" y="204711"/>
                  </a:lnTo>
                  <a:lnTo>
                    <a:pt x="4775" y="205016"/>
                  </a:lnTo>
                  <a:lnTo>
                    <a:pt x="3911" y="205612"/>
                  </a:lnTo>
                  <a:lnTo>
                    <a:pt x="3035" y="206235"/>
                  </a:lnTo>
                  <a:lnTo>
                    <a:pt x="2349" y="207136"/>
                  </a:lnTo>
                  <a:lnTo>
                    <a:pt x="1828" y="208356"/>
                  </a:lnTo>
                  <a:lnTo>
                    <a:pt x="1308" y="209575"/>
                  </a:lnTo>
                  <a:lnTo>
                    <a:pt x="876" y="211048"/>
                  </a:lnTo>
                  <a:lnTo>
                    <a:pt x="520" y="212775"/>
                  </a:lnTo>
                  <a:lnTo>
                    <a:pt x="177" y="214515"/>
                  </a:lnTo>
                  <a:lnTo>
                    <a:pt x="0" y="216522"/>
                  </a:lnTo>
                  <a:lnTo>
                    <a:pt x="0" y="218770"/>
                  </a:lnTo>
                  <a:lnTo>
                    <a:pt x="0" y="223113"/>
                  </a:lnTo>
                  <a:lnTo>
                    <a:pt x="431" y="226580"/>
                  </a:lnTo>
                  <a:lnTo>
                    <a:pt x="1308" y="229184"/>
                  </a:lnTo>
                  <a:lnTo>
                    <a:pt x="2171" y="231787"/>
                  </a:lnTo>
                  <a:lnTo>
                    <a:pt x="3556" y="233972"/>
                  </a:lnTo>
                  <a:lnTo>
                    <a:pt x="5473" y="235699"/>
                  </a:lnTo>
                  <a:lnTo>
                    <a:pt x="7378" y="237439"/>
                  </a:lnTo>
                  <a:lnTo>
                    <a:pt x="10375" y="239433"/>
                  </a:lnTo>
                  <a:lnTo>
                    <a:pt x="14465" y="241693"/>
                  </a:lnTo>
                  <a:lnTo>
                    <a:pt x="18542" y="243954"/>
                  </a:lnTo>
                  <a:lnTo>
                    <a:pt x="23533" y="246075"/>
                  </a:lnTo>
                  <a:lnTo>
                    <a:pt x="29438" y="248069"/>
                  </a:lnTo>
                  <a:lnTo>
                    <a:pt x="35331" y="250075"/>
                  </a:lnTo>
                  <a:lnTo>
                    <a:pt x="41935" y="251713"/>
                  </a:lnTo>
                  <a:lnTo>
                    <a:pt x="49225" y="253022"/>
                  </a:lnTo>
                  <a:lnTo>
                    <a:pt x="56527" y="254317"/>
                  </a:lnTo>
                  <a:lnTo>
                    <a:pt x="64249" y="254977"/>
                  </a:lnTo>
                  <a:lnTo>
                    <a:pt x="72415" y="254977"/>
                  </a:lnTo>
                  <a:lnTo>
                    <a:pt x="115881" y="247272"/>
                  </a:lnTo>
                  <a:lnTo>
                    <a:pt x="150210" y="219368"/>
                  </a:lnTo>
                  <a:lnTo>
                    <a:pt x="159918" y="182575"/>
                  </a:lnTo>
                  <a:lnTo>
                    <a:pt x="159592" y="175416"/>
                  </a:lnTo>
                  <a:lnTo>
                    <a:pt x="158615" y="168798"/>
                  </a:lnTo>
                  <a:lnTo>
                    <a:pt x="156987" y="162719"/>
                  </a:lnTo>
                  <a:lnTo>
                    <a:pt x="154711" y="157175"/>
                  </a:lnTo>
                  <a:close/>
                </a:path>
              </a:pathLst>
            </a:custGeom>
            <a:ln w="1524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061203" y="6160008"/>
              <a:ext cx="3465829" cy="698500"/>
            </a:xfrm>
            <a:custGeom>
              <a:avLst/>
              <a:gdLst/>
              <a:ahLst/>
              <a:cxnLst/>
              <a:rect l="l" t="t" r="r" b="b"/>
              <a:pathLst>
                <a:path w="3465829" h="698500">
                  <a:moveTo>
                    <a:pt x="3465576" y="0"/>
                  </a:moveTo>
                  <a:lnTo>
                    <a:pt x="0" y="0"/>
                  </a:lnTo>
                  <a:lnTo>
                    <a:pt x="0" y="697991"/>
                  </a:lnTo>
                  <a:lnTo>
                    <a:pt x="3465576" y="697991"/>
                  </a:lnTo>
                  <a:lnTo>
                    <a:pt x="3465576" y="0"/>
                  </a:lnTo>
                  <a:close/>
                </a:path>
              </a:pathLst>
            </a:custGeom>
            <a:solidFill>
              <a:srgbClr val="C9BE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61203" y="0"/>
              <a:ext cx="3465576" cy="6160008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8523732" y="6096"/>
              <a:ext cx="0" cy="6852284"/>
            </a:xfrm>
            <a:custGeom>
              <a:avLst/>
              <a:gdLst/>
              <a:ahLst/>
              <a:cxnLst/>
              <a:rect l="l" t="t" r="r" b="b"/>
              <a:pathLst>
                <a:path h="6852284">
                  <a:moveTo>
                    <a:pt x="0" y="6851904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BE9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0" y="6152388"/>
              <a:ext cx="9144000" cy="0"/>
            </a:xfrm>
            <a:custGeom>
              <a:avLst/>
              <a:gdLst/>
              <a:ahLst/>
              <a:cxnLst/>
              <a:rect l="l" t="t" r="r" b="b"/>
              <a:pathLst>
                <a:path w="9144000">
                  <a:moveTo>
                    <a:pt x="0" y="0"/>
                  </a:moveTo>
                  <a:lnTo>
                    <a:pt x="9144000" y="0"/>
                  </a:lnTo>
                </a:path>
              </a:pathLst>
            </a:custGeom>
            <a:ln w="9144">
              <a:solidFill>
                <a:srgbClr val="BE9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214659" y="1201529"/>
            <a:ext cx="4050029" cy="4166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00"/>
              </a:spcBef>
              <a:buSzPct val="150000"/>
              <a:buFont typeface="Arial"/>
              <a:buChar char="•"/>
              <a:tabLst>
                <a:tab pos="240665" algn="l"/>
              </a:tabLst>
            </a:pPr>
            <a:r>
              <a:rPr sz="1800" spc="-10" dirty="0">
                <a:latin typeface="Calibri"/>
                <a:cs typeface="Calibri"/>
              </a:rPr>
              <a:t>Copepods</a:t>
            </a:r>
            <a:endParaRPr sz="1800">
              <a:latin typeface="Calibri"/>
              <a:cs typeface="Calibri"/>
            </a:endParaRPr>
          </a:p>
          <a:p>
            <a:pPr marL="569595" lvl="1" indent="-227965">
              <a:lnSpc>
                <a:spcPct val="100000"/>
              </a:lnSpc>
              <a:spcBef>
                <a:spcPts val="285"/>
              </a:spcBef>
              <a:buSzPct val="150000"/>
              <a:buFont typeface="Arial"/>
              <a:buChar char="•"/>
              <a:tabLst>
                <a:tab pos="569595" algn="l"/>
              </a:tabLst>
            </a:pPr>
            <a:r>
              <a:rPr sz="1800" dirty="0">
                <a:latin typeface="Calibri"/>
                <a:cs typeface="Calibri"/>
              </a:rPr>
              <a:t>148,000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culture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volume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available</a:t>
            </a:r>
            <a:endParaRPr sz="1800">
              <a:latin typeface="Calibri"/>
              <a:cs typeface="Calibri"/>
            </a:endParaRPr>
          </a:p>
          <a:p>
            <a:pPr marL="569595" lvl="1" indent="-227965">
              <a:lnSpc>
                <a:spcPct val="100000"/>
              </a:lnSpc>
              <a:spcBef>
                <a:spcPts val="290"/>
              </a:spcBef>
              <a:buSzPct val="150000"/>
              <a:buFont typeface="Arial"/>
              <a:buChar char="•"/>
              <a:tabLst>
                <a:tab pos="569595" algn="l"/>
              </a:tabLst>
            </a:pPr>
            <a:r>
              <a:rPr sz="1800" dirty="0">
                <a:latin typeface="Calibri"/>
                <a:cs typeface="Calibri"/>
              </a:rPr>
              <a:t>20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million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Nauoplii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produced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daily</a:t>
            </a:r>
            <a:endParaRPr sz="1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45"/>
              </a:spcBef>
              <a:buSzPct val="150000"/>
              <a:buFont typeface="Arial"/>
              <a:buChar char="•"/>
              <a:tabLst>
                <a:tab pos="241300" algn="l"/>
              </a:tabLst>
            </a:pPr>
            <a:r>
              <a:rPr sz="2000" spc="-10" dirty="0">
                <a:latin typeface="Calibri"/>
                <a:cs typeface="Calibri"/>
              </a:rPr>
              <a:t>Rotifers</a:t>
            </a:r>
            <a:endParaRPr sz="2000">
              <a:latin typeface="Calibri"/>
              <a:cs typeface="Calibri"/>
            </a:endParaRPr>
          </a:p>
          <a:p>
            <a:pPr marL="569595" lvl="1" indent="-227965">
              <a:lnSpc>
                <a:spcPct val="100000"/>
              </a:lnSpc>
              <a:spcBef>
                <a:spcPts val="300"/>
              </a:spcBef>
              <a:buSzPct val="150000"/>
              <a:buFont typeface="Arial"/>
              <a:buChar char="•"/>
              <a:tabLst>
                <a:tab pos="569595" algn="l"/>
              </a:tabLst>
            </a:pPr>
            <a:r>
              <a:rPr sz="1800" dirty="0">
                <a:latin typeface="Calibri"/>
                <a:cs typeface="Calibri"/>
              </a:rPr>
              <a:t>Static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water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systems</a:t>
            </a:r>
            <a:endParaRPr sz="1800">
              <a:latin typeface="Calibri"/>
              <a:cs typeface="Calibri"/>
            </a:endParaRPr>
          </a:p>
          <a:p>
            <a:pPr marL="569595" lvl="1" indent="-227965">
              <a:lnSpc>
                <a:spcPct val="100000"/>
              </a:lnSpc>
              <a:spcBef>
                <a:spcPts val="275"/>
              </a:spcBef>
              <a:buSzPct val="150000"/>
              <a:buFont typeface="Arial"/>
              <a:buChar char="•"/>
              <a:tabLst>
                <a:tab pos="569595" algn="l"/>
              </a:tabLst>
            </a:pPr>
            <a:r>
              <a:rPr sz="1800" dirty="0">
                <a:latin typeface="Calibri"/>
                <a:cs typeface="Calibri"/>
              </a:rPr>
              <a:t>100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200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tanks</a:t>
            </a:r>
            <a:endParaRPr sz="1800">
              <a:latin typeface="Calibri"/>
              <a:cs typeface="Calibri"/>
            </a:endParaRPr>
          </a:p>
          <a:p>
            <a:pPr marL="569595" lvl="1" indent="-227965">
              <a:lnSpc>
                <a:spcPct val="100000"/>
              </a:lnSpc>
              <a:spcBef>
                <a:spcPts val="285"/>
              </a:spcBef>
              <a:buSzPct val="150000"/>
              <a:buFont typeface="Arial"/>
              <a:buChar char="•"/>
              <a:tabLst>
                <a:tab pos="569595" algn="l"/>
              </a:tabLst>
            </a:pPr>
            <a:r>
              <a:rPr sz="1800" dirty="0">
                <a:latin typeface="Calibri"/>
                <a:cs typeface="Calibri"/>
              </a:rPr>
              <a:t>2200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culture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volume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available</a:t>
            </a:r>
            <a:endParaRPr sz="1800">
              <a:latin typeface="Calibri"/>
              <a:cs typeface="Calibri"/>
            </a:endParaRPr>
          </a:p>
          <a:p>
            <a:pPr marL="570230" marR="506095" lvl="1" indent="-228600">
              <a:lnSpc>
                <a:spcPts val="1939"/>
              </a:lnSpc>
              <a:spcBef>
                <a:spcPts val="540"/>
              </a:spcBef>
              <a:buSzPct val="150000"/>
              <a:buFont typeface="Arial"/>
              <a:buChar char="•"/>
              <a:tabLst>
                <a:tab pos="570230" algn="l"/>
              </a:tabLst>
            </a:pPr>
            <a:r>
              <a:rPr sz="1800" dirty="0">
                <a:latin typeface="Calibri"/>
                <a:cs typeface="Calibri"/>
              </a:rPr>
              <a:t>800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million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1.2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billion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rotifers </a:t>
            </a:r>
            <a:r>
              <a:rPr sz="1800" dirty="0">
                <a:latin typeface="Calibri"/>
                <a:cs typeface="Calibri"/>
              </a:rPr>
              <a:t>produced</a:t>
            </a:r>
            <a:r>
              <a:rPr sz="1800" spc="-10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daily</a:t>
            </a:r>
            <a:endParaRPr sz="1800">
              <a:latin typeface="Calibri"/>
              <a:cs typeface="Calibri"/>
            </a:endParaRPr>
          </a:p>
          <a:p>
            <a:pPr marL="297815" indent="-285115">
              <a:lnSpc>
                <a:spcPct val="100000"/>
              </a:lnSpc>
              <a:spcBef>
                <a:spcPts val="720"/>
              </a:spcBef>
              <a:buSzPct val="150000"/>
              <a:buFont typeface="Arial"/>
              <a:buChar char="•"/>
              <a:tabLst>
                <a:tab pos="297815" algn="l"/>
              </a:tabLst>
            </a:pPr>
            <a:r>
              <a:rPr sz="2000" spc="-10" dirty="0">
                <a:latin typeface="Calibri"/>
                <a:cs typeface="Calibri"/>
              </a:rPr>
              <a:t>Artemia</a:t>
            </a:r>
            <a:endParaRPr sz="2000">
              <a:latin typeface="Calibri"/>
              <a:cs typeface="Calibri"/>
            </a:endParaRPr>
          </a:p>
          <a:p>
            <a:pPr marL="569595" lvl="1" indent="-227965">
              <a:lnSpc>
                <a:spcPct val="100000"/>
              </a:lnSpc>
              <a:spcBef>
                <a:spcPts val="300"/>
              </a:spcBef>
              <a:buSzPct val="150000"/>
              <a:buFont typeface="Arial"/>
              <a:buChar char="•"/>
              <a:tabLst>
                <a:tab pos="569595" algn="l"/>
              </a:tabLst>
            </a:pPr>
            <a:r>
              <a:rPr sz="1800" dirty="0">
                <a:latin typeface="Calibri"/>
                <a:cs typeface="Calibri"/>
              </a:rPr>
              <a:t>400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static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systems</a:t>
            </a:r>
            <a:endParaRPr sz="1800">
              <a:latin typeface="Calibri"/>
              <a:cs typeface="Calibri"/>
            </a:endParaRPr>
          </a:p>
          <a:p>
            <a:pPr marL="569595" lvl="1" indent="-227965">
              <a:lnSpc>
                <a:spcPct val="100000"/>
              </a:lnSpc>
              <a:spcBef>
                <a:spcPts val="275"/>
              </a:spcBef>
              <a:buSzPct val="150000"/>
              <a:buFont typeface="Arial"/>
              <a:buChar char="•"/>
              <a:tabLst>
                <a:tab pos="569595" algn="l"/>
              </a:tabLst>
            </a:pPr>
            <a:r>
              <a:rPr sz="1800" dirty="0">
                <a:latin typeface="Calibri"/>
                <a:cs typeface="Calibri"/>
              </a:rPr>
              <a:t>3200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volume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available</a:t>
            </a:r>
            <a:endParaRPr sz="1800">
              <a:latin typeface="Calibri"/>
              <a:cs typeface="Calibri"/>
            </a:endParaRPr>
          </a:p>
          <a:p>
            <a:pPr marL="569595" lvl="1" indent="-227965">
              <a:lnSpc>
                <a:spcPct val="100000"/>
              </a:lnSpc>
              <a:spcBef>
                <a:spcPts val="285"/>
              </a:spcBef>
              <a:buSzPct val="150000"/>
              <a:buFont typeface="Arial"/>
              <a:buChar char="•"/>
              <a:tabLst>
                <a:tab pos="569595" algn="l"/>
              </a:tabLst>
            </a:pPr>
            <a:r>
              <a:rPr sz="1800" dirty="0">
                <a:latin typeface="Calibri"/>
                <a:cs typeface="Calibri"/>
              </a:rPr>
              <a:t>800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million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Instar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2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produced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daily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4948555" cy="6858000"/>
            <a:chOff x="0" y="0"/>
            <a:chExt cx="4948555" cy="6858000"/>
          </a:xfrm>
        </p:grpSpPr>
        <p:sp>
          <p:nvSpPr>
            <p:cNvPr id="3" name="object 3"/>
            <p:cNvSpPr/>
            <p:nvPr/>
          </p:nvSpPr>
          <p:spPr>
            <a:xfrm>
              <a:off x="455676" y="0"/>
              <a:ext cx="4493260" cy="3234055"/>
            </a:xfrm>
            <a:custGeom>
              <a:avLst/>
              <a:gdLst/>
              <a:ahLst/>
              <a:cxnLst/>
              <a:rect l="l" t="t" r="r" b="b"/>
              <a:pathLst>
                <a:path w="4493260" h="3234055">
                  <a:moveTo>
                    <a:pt x="0" y="3233928"/>
                  </a:moveTo>
                  <a:lnTo>
                    <a:pt x="4492752" y="3233928"/>
                  </a:lnTo>
                  <a:lnTo>
                    <a:pt x="4492752" y="0"/>
                  </a:lnTo>
                  <a:lnTo>
                    <a:pt x="0" y="0"/>
                  </a:lnTo>
                  <a:lnTo>
                    <a:pt x="0" y="3233928"/>
                  </a:lnTo>
                  <a:close/>
                </a:path>
              </a:pathLst>
            </a:custGeom>
            <a:solidFill>
              <a:srgbClr val="B5B5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455930" cy="3234055"/>
            </a:xfrm>
            <a:custGeom>
              <a:avLst/>
              <a:gdLst/>
              <a:ahLst/>
              <a:cxnLst/>
              <a:rect l="l" t="t" r="r" b="b"/>
              <a:pathLst>
                <a:path w="455930" h="3234055">
                  <a:moveTo>
                    <a:pt x="455676" y="0"/>
                  </a:moveTo>
                  <a:lnTo>
                    <a:pt x="0" y="0"/>
                  </a:lnTo>
                  <a:lnTo>
                    <a:pt x="0" y="3233928"/>
                  </a:lnTo>
                  <a:lnTo>
                    <a:pt x="455676" y="3233928"/>
                  </a:lnTo>
                  <a:lnTo>
                    <a:pt x="455676" y="0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73151"/>
              <a:ext cx="1775460" cy="6784975"/>
            </a:xfrm>
            <a:custGeom>
              <a:avLst/>
              <a:gdLst/>
              <a:ahLst/>
              <a:cxnLst/>
              <a:rect l="l" t="t" r="r" b="b"/>
              <a:pathLst>
                <a:path w="1775460" h="6784975">
                  <a:moveTo>
                    <a:pt x="455676" y="3160776"/>
                  </a:moveTo>
                  <a:lnTo>
                    <a:pt x="0" y="3160776"/>
                  </a:lnTo>
                  <a:lnTo>
                    <a:pt x="0" y="6784848"/>
                  </a:lnTo>
                  <a:lnTo>
                    <a:pt x="455676" y="6784848"/>
                  </a:lnTo>
                  <a:lnTo>
                    <a:pt x="455676" y="3160776"/>
                  </a:lnTo>
                  <a:close/>
                </a:path>
                <a:path w="1775460" h="6784975">
                  <a:moveTo>
                    <a:pt x="932688" y="203454"/>
                  </a:moveTo>
                  <a:lnTo>
                    <a:pt x="931062" y="191897"/>
                  </a:lnTo>
                  <a:lnTo>
                    <a:pt x="926655" y="182448"/>
                  </a:lnTo>
                  <a:lnTo>
                    <a:pt x="920115" y="176072"/>
                  </a:lnTo>
                  <a:lnTo>
                    <a:pt x="912114" y="173736"/>
                  </a:lnTo>
                  <a:lnTo>
                    <a:pt x="904100" y="176072"/>
                  </a:lnTo>
                  <a:lnTo>
                    <a:pt x="897559" y="182448"/>
                  </a:lnTo>
                  <a:lnTo>
                    <a:pt x="893152" y="191897"/>
                  </a:lnTo>
                  <a:lnTo>
                    <a:pt x="891540" y="203454"/>
                  </a:lnTo>
                  <a:lnTo>
                    <a:pt x="893152" y="215023"/>
                  </a:lnTo>
                  <a:lnTo>
                    <a:pt x="897559" y="224472"/>
                  </a:lnTo>
                  <a:lnTo>
                    <a:pt x="904100" y="230847"/>
                  </a:lnTo>
                  <a:lnTo>
                    <a:pt x="912114" y="233172"/>
                  </a:lnTo>
                  <a:lnTo>
                    <a:pt x="920115" y="230847"/>
                  </a:lnTo>
                  <a:lnTo>
                    <a:pt x="926655" y="224472"/>
                  </a:lnTo>
                  <a:lnTo>
                    <a:pt x="931062" y="215023"/>
                  </a:lnTo>
                  <a:lnTo>
                    <a:pt x="932688" y="203454"/>
                  </a:lnTo>
                  <a:close/>
                </a:path>
                <a:path w="1775460" h="6784975">
                  <a:moveTo>
                    <a:pt x="932688" y="29718"/>
                  </a:moveTo>
                  <a:lnTo>
                    <a:pt x="931062" y="18161"/>
                  </a:lnTo>
                  <a:lnTo>
                    <a:pt x="926655" y="8712"/>
                  </a:lnTo>
                  <a:lnTo>
                    <a:pt x="920115" y="2336"/>
                  </a:lnTo>
                  <a:lnTo>
                    <a:pt x="912114" y="0"/>
                  </a:lnTo>
                  <a:lnTo>
                    <a:pt x="904100" y="2336"/>
                  </a:lnTo>
                  <a:lnTo>
                    <a:pt x="897559" y="8712"/>
                  </a:lnTo>
                  <a:lnTo>
                    <a:pt x="893152" y="18161"/>
                  </a:lnTo>
                  <a:lnTo>
                    <a:pt x="891540" y="29718"/>
                  </a:lnTo>
                  <a:lnTo>
                    <a:pt x="893152" y="41287"/>
                  </a:lnTo>
                  <a:lnTo>
                    <a:pt x="897559" y="50736"/>
                  </a:lnTo>
                  <a:lnTo>
                    <a:pt x="904100" y="57111"/>
                  </a:lnTo>
                  <a:lnTo>
                    <a:pt x="912114" y="59436"/>
                  </a:lnTo>
                  <a:lnTo>
                    <a:pt x="920115" y="57111"/>
                  </a:lnTo>
                  <a:lnTo>
                    <a:pt x="926655" y="50736"/>
                  </a:lnTo>
                  <a:lnTo>
                    <a:pt x="931062" y="41287"/>
                  </a:lnTo>
                  <a:lnTo>
                    <a:pt x="932688" y="29718"/>
                  </a:lnTo>
                  <a:close/>
                </a:path>
                <a:path w="1775460" h="6784975">
                  <a:moveTo>
                    <a:pt x="1025652" y="203454"/>
                  </a:moveTo>
                  <a:lnTo>
                    <a:pt x="1024026" y="191897"/>
                  </a:lnTo>
                  <a:lnTo>
                    <a:pt x="1019619" y="182448"/>
                  </a:lnTo>
                  <a:lnTo>
                    <a:pt x="1013079" y="176072"/>
                  </a:lnTo>
                  <a:lnTo>
                    <a:pt x="1005078" y="173736"/>
                  </a:lnTo>
                  <a:lnTo>
                    <a:pt x="997064" y="176072"/>
                  </a:lnTo>
                  <a:lnTo>
                    <a:pt x="990523" y="182448"/>
                  </a:lnTo>
                  <a:lnTo>
                    <a:pt x="986116" y="191897"/>
                  </a:lnTo>
                  <a:lnTo>
                    <a:pt x="984504" y="203454"/>
                  </a:lnTo>
                  <a:lnTo>
                    <a:pt x="986116" y="215023"/>
                  </a:lnTo>
                  <a:lnTo>
                    <a:pt x="990523" y="224472"/>
                  </a:lnTo>
                  <a:lnTo>
                    <a:pt x="997064" y="230847"/>
                  </a:lnTo>
                  <a:lnTo>
                    <a:pt x="1005078" y="233172"/>
                  </a:lnTo>
                  <a:lnTo>
                    <a:pt x="1013079" y="230847"/>
                  </a:lnTo>
                  <a:lnTo>
                    <a:pt x="1019619" y="224472"/>
                  </a:lnTo>
                  <a:lnTo>
                    <a:pt x="1024026" y="215023"/>
                  </a:lnTo>
                  <a:lnTo>
                    <a:pt x="1025652" y="203454"/>
                  </a:lnTo>
                  <a:close/>
                </a:path>
                <a:path w="1775460" h="6784975">
                  <a:moveTo>
                    <a:pt x="1025652" y="29718"/>
                  </a:moveTo>
                  <a:lnTo>
                    <a:pt x="1024026" y="18161"/>
                  </a:lnTo>
                  <a:lnTo>
                    <a:pt x="1019619" y="8712"/>
                  </a:lnTo>
                  <a:lnTo>
                    <a:pt x="1013079" y="2336"/>
                  </a:lnTo>
                  <a:lnTo>
                    <a:pt x="1005078" y="0"/>
                  </a:lnTo>
                  <a:lnTo>
                    <a:pt x="997064" y="2336"/>
                  </a:lnTo>
                  <a:lnTo>
                    <a:pt x="990523" y="8712"/>
                  </a:lnTo>
                  <a:lnTo>
                    <a:pt x="986116" y="18161"/>
                  </a:lnTo>
                  <a:lnTo>
                    <a:pt x="984504" y="29718"/>
                  </a:lnTo>
                  <a:lnTo>
                    <a:pt x="986116" y="41287"/>
                  </a:lnTo>
                  <a:lnTo>
                    <a:pt x="990523" y="50736"/>
                  </a:lnTo>
                  <a:lnTo>
                    <a:pt x="997064" y="57111"/>
                  </a:lnTo>
                  <a:lnTo>
                    <a:pt x="1005078" y="59436"/>
                  </a:lnTo>
                  <a:lnTo>
                    <a:pt x="1013079" y="57111"/>
                  </a:lnTo>
                  <a:lnTo>
                    <a:pt x="1019619" y="50736"/>
                  </a:lnTo>
                  <a:lnTo>
                    <a:pt x="1024026" y="41287"/>
                  </a:lnTo>
                  <a:lnTo>
                    <a:pt x="1025652" y="29718"/>
                  </a:lnTo>
                  <a:close/>
                </a:path>
                <a:path w="1775460" h="6784975">
                  <a:moveTo>
                    <a:pt x="1120140" y="203454"/>
                  </a:moveTo>
                  <a:lnTo>
                    <a:pt x="1118514" y="191897"/>
                  </a:lnTo>
                  <a:lnTo>
                    <a:pt x="1114107" y="182448"/>
                  </a:lnTo>
                  <a:lnTo>
                    <a:pt x="1107567" y="176072"/>
                  </a:lnTo>
                  <a:lnTo>
                    <a:pt x="1099566" y="173736"/>
                  </a:lnTo>
                  <a:lnTo>
                    <a:pt x="1091552" y="176072"/>
                  </a:lnTo>
                  <a:lnTo>
                    <a:pt x="1085011" y="182448"/>
                  </a:lnTo>
                  <a:lnTo>
                    <a:pt x="1080604" y="191897"/>
                  </a:lnTo>
                  <a:lnTo>
                    <a:pt x="1078992" y="203454"/>
                  </a:lnTo>
                  <a:lnTo>
                    <a:pt x="1080604" y="215023"/>
                  </a:lnTo>
                  <a:lnTo>
                    <a:pt x="1085011" y="224472"/>
                  </a:lnTo>
                  <a:lnTo>
                    <a:pt x="1091552" y="230847"/>
                  </a:lnTo>
                  <a:lnTo>
                    <a:pt x="1099566" y="233172"/>
                  </a:lnTo>
                  <a:lnTo>
                    <a:pt x="1107567" y="230847"/>
                  </a:lnTo>
                  <a:lnTo>
                    <a:pt x="1114107" y="224472"/>
                  </a:lnTo>
                  <a:lnTo>
                    <a:pt x="1118514" y="215023"/>
                  </a:lnTo>
                  <a:lnTo>
                    <a:pt x="1120140" y="203454"/>
                  </a:lnTo>
                  <a:close/>
                </a:path>
                <a:path w="1775460" h="6784975">
                  <a:moveTo>
                    <a:pt x="1120140" y="29718"/>
                  </a:moveTo>
                  <a:lnTo>
                    <a:pt x="1118514" y="18161"/>
                  </a:lnTo>
                  <a:lnTo>
                    <a:pt x="1114107" y="8712"/>
                  </a:lnTo>
                  <a:lnTo>
                    <a:pt x="1107567" y="2336"/>
                  </a:lnTo>
                  <a:lnTo>
                    <a:pt x="1099566" y="0"/>
                  </a:lnTo>
                  <a:lnTo>
                    <a:pt x="1091552" y="2336"/>
                  </a:lnTo>
                  <a:lnTo>
                    <a:pt x="1085011" y="8712"/>
                  </a:lnTo>
                  <a:lnTo>
                    <a:pt x="1080604" y="18161"/>
                  </a:lnTo>
                  <a:lnTo>
                    <a:pt x="1078992" y="29718"/>
                  </a:lnTo>
                  <a:lnTo>
                    <a:pt x="1080604" y="41287"/>
                  </a:lnTo>
                  <a:lnTo>
                    <a:pt x="1085011" y="50736"/>
                  </a:lnTo>
                  <a:lnTo>
                    <a:pt x="1091552" y="57111"/>
                  </a:lnTo>
                  <a:lnTo>
                    <a:pt x="1099566" y="59436"/>
                  </a:lnTo>
                  <a:lnTo>
                    <a:pt x="1107567" y="57111"/>
                  </a:lnTo>
                  <a:lnTo>
                    <a:pt x="1114107" y="50736"/>
                  </a:lnTo>
                  <a:lnTo>
                    <a:pt x="1118514" y="41287"/>
                  </a:lnTo>
                  <a:lnTo>
                    <a:pt x="1120140" y="29718"/>
                  </a:lnTo>
                  <a:close/>
                </a:path>
                <a:path w="1775460" h="6784975">
                  <a:moveTo>
                    <a:pt x="1213104" y="203454"/>
                  </a:moveTo>
                  <a:lnTo>
                    <a:pt x="1211478" y="191897"/>
                  </a:lnTo>
                  <a:lnTo>
                    <a:pt x="1207071" y="182448"/>
                  </a:lnTo>
                  <a:lnTo>
                    <a:pt x="1200531" y="176072"/>
                  </a:lnTo>
                  <a:lnTo>
                    <a:pt x="1192530" y="173736"/>
                  </a:lnTo>
                  <a:lnTo>
                    <a:pt x="1184516" y="176072"/>
                  </a:lnTo>
                  <a:lnTo>
                    <a:pt x="1177975" y="182448"/>
                  </a:lnTo>
                  <a:lnTo>
                    <a:pt x="1173568" y="191897"/>
                  </a:lnTo>
                  <a:lnTo>
                    <a:pt x="1171956" y="203454"/>
                  </a:lnTo>
                  <a:lnTo>
                    <a:pt x="1173568" y="215023"/>
                  </a:lnTo>
                  <a:lnTo>
                    <a:pt x="1177975" y="224472"/>
                  </a:lnTo>
                  <a:lnTo>
                    <a:pt x="1184516" y="230847"/>
                  </a:lnTo>
                  <a:lnTo>
                    <a:pt x="1192530" y="233172"/>
                  </a:lnTo>
                  <a:lnTo>
                    <a:pt x="1200531" y="230847"/>
                  </a:lnTo>
                  <a:lnTo>
                    <a:pt x="1207071" y="224472"/>
                  </a:lnTo>
                  <a:lnTo>
                    <a:pt x="1211478" y="215023"/>
                  </a:lnTo>
                  <a:lnTo>
                    <a:pt x="1213104" y="203454"/>
                  </a:lnTo>
                  <a:close/>
                </a:path>
                <a:path w="1775460" h="6784975">
                  <a:moveTo>
                    <a:pt x="1213104" y="29718"/>
                  </a:moveTo>
                  <a:lnTo>
                    <a:pt x="1211478" y="18161"/>
                  </a:lnTo>
                  <a:lnTo>
                    <a:pt x="1207071" y="8712"/>
                  </a:lnTo>
                  <a:lnTo>
                    <a:pt x="1200531" y="2336"/>
                  </a:lnTo>
                  <a:lnTo>
                    <a:pt x="1192530" y="0"/>
                  </a:lnTo>
                  <a:lnTo>
                    <a:pt x="1184516" y="2336"/>
                  </a:lnTo>
                  <a:lnTo>
                    <a:pt x="1177975" y="8712"/>
                  </a:lnTo>
                  <a:lnTo>
                    <a:pt x="1173568" y="18161"/>
                  </a:lnTo>
                  <a:lnTo>
                    <a:pt x="1171956" y="29718"/>
                  </a:lnTo>
                  <a:lnTo>
                    <a:pt x="1173568" y="41287"/>
                  </a:lnTo>
                  <a:lnTo>
                    <a:pt x="1177975" y="50736"/>
                  </a:lnTo>
                  <a:lnTo>
                    <a:pt x="1184516" y="57111"/>
                  </a:lnTo>
                  <a:lnTo>
                    <a:pt x="1192530" y="59436"/>
                  </a:lnTo>
                  <a:lnTo>
                    <a:pt x="1200531" y="57111"/>
                  </a:lnTo>
                  <a:lnTo>
                    <a:pt x="1207071" y="50736"/>
                  </a:lnTo>
                  <a:lnTo>
                    <a:pt x="1211478" y="41287"/>
                  </a:lnTo>
                  <a:lnTo>
                    <a:pt x="1213104" y="29718"/>
                  </a:lnTo>
                  <a:close/>
                </a:path>
                <a:path w="1775460" h="6784975">
                  <a:moveTo>
                    <a:pt x="1307592" y="203454"/>
                  </a:moveTo>
                  <a:lnTo>
                    <a:pt x="1305966" y="191897"/>
                  </a:lnTo>
                  <a:lnTo>
                    <a:pt x="1301559" y="182448"/>
                  </a:lnTo>
                  <a:lnTo>
                    <a:pt x="1295019" y="176072"/>
                  </a:lnTo>
                  <a:lnTo>
                    <a:pt x="1287018" y="173736"/>
                  </a:lnTo>
                  <a:lnTo>
                    <a:pt x="1279004" y="176072"/>
                  </a:lnTo>
                  <a:lnTo>
                    <a:pt x="1272463" y="182448"/>
                  </a:lnTo>
                  <a:lnTo>
                    <a:pt x="1268056" y="191897"/>
                  </a:lnTo>
                  <a:lnTo>
                    <a:pt x="1266444" y="203454"/>
                  </a:lnTo>
                  <a:lnTo>
                    <a:pt x="1268056" y="215023"/>
                  </a:lnTo>
                  <a:lnTo>
                    <a:pt x="1272463" y="224472"/>
                  </a:lnTo>
                  <a:lnTo>
                    <a:pt x="1279004" y="230847"/>
                  </a:lnTo>
                  <a:lnTo>
                    <a:pt x="1287018" y="233172"/>
                  </a:lnTo>
                  <a:lnTo>
                    <a:pt x="1295019" y="230847"/>
                  </a:lnTo>
                  <a:lnTo>
                    <a:pt x="1301559" y="224472"/>
                  </a:lnTo>
                  <a:lnTo>
                    <a:pt x="1305966" y="215023"/>
                  </a:lnTo>
                  <a:lnTo>
                    <a:pt x="1307592" y="203454"/>
                  </a:lnTo>
                  <a:close/>
                </a:path>
                <a:path w="1775460" h="6784975">
                  <a:moveTo>
                    <a:pt x="1307592" y="29718"/>
                  </a:moveTo>
                  <a:lnTo>
                    <a:pt x="1305966" y="18161"/>
                  </a:lnTo>
                  <a:lnTo>
                    <a:pt x="1301559" y="8712"/>
                  </a:lnTo>
                  <a:lnTo>
                    <a:pt x="1295019" y="2336"/>
                  </a:lnTo>
                  <a:lnTo>
                    <a:pt x="1287018" y="0"/>
                  </a:lnTo>
                  <a:lnTo>
                    <a:pt x="1279004" y="2336"/>
                  </a:lnTo>
                  <a:lnTo>
                    <a:pt x="1272463" y="8712"/>
                  </a:lnTo>
                  <a:lnTo>
                    <a:pt x="1268056" y="18161"/>
                  </a:lnTo>
                  <a:lnTo>
                    <a:pt x="1266444" y="29718"/>
                  </a:lnTo>
                  <a:lnTo>
                    <a:pt x="1268056" y="41287"/>
                  </a:lnTo>
                  <a:lnTo>
                    <a:pt x="1272463" y="50736"/>
                  </a:lnTo>
                  <a:lnTo>
                    <a:pt x="1279004" y="57111"/>
                  </a:lnTo>
                  <a:lnTo>
                    <a:pt x="1287018" y="59436"/>
                  </a:lnTo>
                  <a:lnTo>
                    <a:pt x="1295019" y="57111"/>
                  </a:lnTo>
                  <a:lnTo>
                    <a:pt x="1301559" y="50736"/>
                  </a:lnTo>
                  <a:lnTo>
                    <a:pt x="1305966" y="41287"/>
                  </a:lnTo>
                  <a:lnTo>
                    <a:pt x="1307592" y="29718"/>
                  </a:lnTo>
                  <a:close/>
                </a:path>
                <a:path w="1775460" h="6784975">
                  <a:moveTo>
                    <a:pt x="1400556" y="203454"/>
                  </a:moveTo>
                  <a:lnTo>
                    <a:pt x="1398930" y="191897"/>
                  </a:lnTo>
                  <a:lnTo>
                    <a:pt x="1394523" y="182448"/>
                  </a:lnTo>
                  <a:lnTo>
                    <a:pt x="1387983" y="176072"/>
                  </a:lnTo>
                  <a:lnTo>
                    <a:pt x="1379982" y="173736"/>
                  </a:lnTo>
                  <a:lnTo>
                    <a:pt x="1371968" y="176072"/>
                  </a:lnTo>
                  <a:lnTo>
                    <a:pt x="1365427" y="182448"/>
                  </a:lnTo>
                  <a:lnTo>
                    <a:pt x="1361020" y="191897"/>
                  </a:lnTo>
                  <a:lnTo>
                    <a:pt x="1359408" y="203454"/>
                  </a:lnTo>
                  <a:lnTo>
                    <a:pt x="1361020" y="215023"/>
                  </a:lnTo>
                  <a:lnTo>
                    <a:pt x="1365427" y="224472"/>
                  </a:lnTo>
                  <a:lnTo>
                    <a:pt x="1371968" y="230847"/>
                  </a:lnTo>
                  <a:lnTo>
                    <a:pt x="1379982" y="233172"/>
                  </a:lnTo>
                  <a:lnTo>
                    <a:pt x="1387983" y="230847"/>
                  </a:lnTo>
                  <a:lnTo>
                    <a:pt x="1394523" y="224472"/>
                  </a:lnTo>
                  <a:lnTo>
                    <a:pt x="1398930" y="215023"/>
                  </a:lnTo>
                  <a:lnTo>
                    <a:pt x="1400556" y="203454"/>
                  </a:lnTo>
                  <a:close/>
                </a:path>
                <a:path w="1775460" h="6784975">
                  <a:moveTo>
                    <a:pt x="1400556" y="29718"/>
                  </a:moveTo>
                  <a:lnTo>
                    <a:pt x="1398930" y="18161"/>
                  </a:lnTo>
                  <a:lnTo>
                    <a:pt x="1394523" y="8712"/>
                  </a:lnTo>
                  <a:lnTo>
                    <a:pt x="1387983" y="2336"/>
                  </a:lnTo>
                  <a:lnTo>
                    <a:pt x="1379982" y="0"/>
                  </a:lnTo>
                  <a:lnTo>
                    <a:pt x="1371968" y="2336"/>
                  </a:lnTo>
                  <a:lnTo>
                    <a:pt x="1365427" y="8712"/>
                  </a:lnTo>
                  <a:lnTo>
                    <a:pt x="1361020" y="18161"/>
                  </a:lnTo>
                  <a:lnTo>
                    <a:pt x="1359408" y="29718"/>
                  </a:lnTo>
                  <a:lnTo>
                    <a:pt x="1361020" y="41287"/>
                  </a:lnTo>
                  <a:lnTo>
                    <a:pt x="1365427" y="50736"/>
                  </a:lnTo>
                  <a:lnTo>
                    <a:pt x="1371968" y="57111"/>
                  </a:lnTo>
                  <a:lnTo>
                    <a:pt x="1379982" y="59436"/>
                  </a:lnTo>
                  <a:lnTo>
                    <a:pt x="1387983" y="57111"/>
                  </a:lnTo>
                  <a:lnTo>
                    <a:pt x="1394523" y="50736"/>
                  </a:lnTo>
                  <a:lnTo>
                    <a:pt x="1398930" y="41287"/>
                  </a:lnTo>
                  <a:lnTo>
                    <a:pt x="1400556" y="29718"/>
                  </a:lnTo>
                  <a:close/>
                </a:path>
                <a:path w="1775460" h="6784975">
                  <a:moveTo>
                    <a:pt x="1495044" y="203454"/>
                  </a:moveTo>
                  <a:lnTo>
                    <a:pt x="1493418" y="191897"/>
                  </a:lnTo>
                  <a:lnTo>
                    <a:pt x="1489011" y="182448"/>
                  </a:lnTo>
                  <a:lnTo>
                    <a:pt x="1482471" y="176072"/>
                  </a:lnTo>
                  <a:lnTo>
                    <a:pt x="1474470" y="173736"/>
                  </a:lnTo>
                  <a:lnTo>
                    <a:pt x="1466456" y="176072"/>
                  </a:lnTo>
                  <a:lnTo>
                    <a:pt x="1459915" y="182448"/>
                  </a:lnTo>
                  <a:lnTo>
                    <a:pt x="1455508" y="191897"/>
                  </a:lnTo>
                  <a:lnTo>
                    <a:pt x="1453896" y="203454"/>
                  </a:lnTo>
                  <a:lnTo>
                    <a:pt x="1455508" y="215023"/>
                  </a:lnTo>
                  <a:lnTo>
                    <a:pt x="1459915" y="224472"/>
                  </a:lnTo>
                  <a:lnTo>
                    <a:pt x="1466456" y="230847"/>
                  </a:lnTo>
                  <a:lnTo>
                    <a:pt x="1474470" y="233172"/>
                  </a:lnTo>
                  <a:lnTo>
                    <a:pt x="1482471" y="230847"/>
                  </a:lnTo>
                  <a:lnTo>
                    <a:pt x="1489011" y="224472"/>
                  </a:lnTo>
                  <a:lnTo>
                    <a:pt x="1493418" y="215023"/>
                  </a:lnTo>
                  <a:lnTo>
                    <a:pt x="1495044" y="203454"/>
                  </a:lnTo>
                  <a:close/>
                </a:path>
                <a:path w="1775460" h="6784975">
                  <a:moveTo>
                    <a:pt x="1495044" y="29718"/>
                  </a:moveTo>
                  <a:lnTo>
                    <a:pt x="1493418" y="18161"/>
                  </a:lnTo>
                  <a:lnTo>
                    <a:pt x="1489011" y="8712"/>
                  </a:lnTo>
                  <a:lnTo>
                    <a:pt x="1482471" y="2336"/>
                  </a:lnTo>
                  <a:lnTo>
                    <a:pt x="1474470" y="0"/>
                  </a:lnTo>
                  <a:lnTo>
                    <a:pt x="1466456" y="2336"/>
                  </a:lnTo>
                  <a:lnTo>
                    <a:pt x="1459915" y="8712"/>
                  </a:lnTo>
                  <a:lnTo>
                    <a:pt x="1455508" y="18161"/>
                  </a:lnTo>
                  <a:lnTo>
                    <a:pt x="1453896" y="29718"/>
                  </a:lnTo>
                  <a:lnTo>
                    <a:pt x="1455508" y="41287"/>
                  </a:lnTo>
                  <a:lnTo>
                    <a:pt x="1459915" y="50736"/>
                  </a:lnTo>
                  <a:lnTo>
                    <a:pt x="1466456" y="57111"/>
                  </a:lnTo>
                  <a:lnTo>
                    <a:pt x="1474470" y="59436"/>
                  </a:lnTo>
                  <a:lnTo>
                    <a:pt x="1482471" y="57111"/>
                  </a:lnTo>
                  <a:lnTo>
                    <a:pt x="1489011" y="50736"/>
                  </a:lnTo>
                  <a:lnTo>
                    <a:pt x="1493418" y="41287"/>
                  </a:lnTo>
                  <a:lnTo>
                    <a:pt x="1495044" y="29718"/>
                  </a:lnTo>
                  <a:close/>
                </a:path>
                <a:path w="1775460" h="6784975">
                  <a:moveTo>
                    <a:pt x="1588008" y="203454"/>
                  </a:moveTo>
                  <a:lnTo>
                    <a:pt x="1586382" y="191897"/>
                  </a:lnTo>
                  <a:lnTo>
                    <a:pt x="1581975" y="182448"/>
                  </a:lnTo>
                  <a:lnTo>
                    <a:pt x="1575435" y="176072"/>
                  </a:lnTo>
                  <a:lnTo>
                    <a:pt x="1567434" y="173736"/>
                  </a:lnTo>
                  <a:lnTo>
                    <a:pt x="1559420" y="176072"/>
                  </a:lnTo>
                  <a:lnTo>
                    <a:pt x="1552879" y="182448"/>
                  </a:lnTo>
                  <a:lnTo>
                    <a:pt x="1548472" y="191897"/>
                  </a:lnTo>
                  <a:lnTo>
                    <a:pt x="1546860" y="203454"/>
                  </a:lnTo>
                  <a:lnTo>
                    <a:pt x="1548472" y="215023"/>
                  </a:lnTo>
                  <a:lnTo>
                    <a:pt x="1552879" y="224472"/>
                  </a:lnTo>
                  <a:lnTo>
                    <a:pt x="1559420" y="230847"/>
                  </a:lnTo>
                  <a:lnTo>
                    <a:pt x="1567434" y="233172"/>
                  </a:lnTo>
                  <a:lnTo>
                    <a:pt x="1575435" y="230847"/>
                  </a:lnTo>
                  <a:lnTo>
                    <a:pt x="1581975" y="224472"/>
                  </a:lnTo>
                  <a:lnTo>
                    <a:pt x="1586382" y="215023"/>
                  </a:lnTo>
                  <a:lnTo>
                    <a:pt x="1588008" y="203454"/>
                  </a:lnTo>
                  <a:close/>
                </a:path>
                <a:path w="1775460" h="6784975">
                  <a:moveTo>
                    <a:pt x="1588008" y="29718"/>
                  </a:moveTo>
                  <a:lnTo>
                    <a:pt x="1586382" y="18161"/>
                  </a:lnTo>
                  <a:lnTo>
                    <a:pt x="1581975" y="8712"/>
                  </a:lnTo>
                  <a:lnTo>
                    <a:pt x="1575435" y="2336"/>
                  </a:lnTo>
                  <a:lnTo>
                    <a:pt x="1567434" y="0"/>
                  </a:lnTo>
                  <a:lnTo>
                    <a:pt x="1559420" y="2336"/>
                  </a:lnTo>
                  <a:lnTo>
                    <a:pt x="1552879" y="8712"/>
                  </a:lnTo>
                  <a:lnTo>
                    <a:pt x="1548472" y="18161"/>
                  </a:lnTo>
                  <a:lnTo>
                    <a:pt x="1546860" y="29718"/>
                  </a:lnTo>
                  <a:lnTo>
                    <a:pt x="1548472" y="41287"/>
                  </a:lnTo>
                  <a:lnTo>
                    <a:pt x="1552879" y="50736"/>
                  </a:lnTo>
                  <a:lnTo>
                    <a:pt x="1559420" y="57111"/>
                  </a:lnTo>
                  <a:lnTo>
                    <a:pt x="1567434" y="59436"/>
                  </a:lnTo>
                  <a:lnTo>
                    <a:pt x="1575435" y="57111"/>
                  </a:lnTo>
                  <a:lnTo>
                    <a:pt x="1581975" y="50736"/>
                  </a:lnTo>
                  <a:lnTo>
                    <a:pt x="1586382" y="41287"/>
                  </a:lnTo>
                  <a:lnTo>
                    <a:pt x="1588008" y="29718"/>
                  </a:lnTo>
                  <a:close/>
                </a:path>
                <a:path w="1775460" h="6784975">
                  <a:moveTo>
                    <a:pt x="1682496" y="203454"/>
                  </a:moveTo>
                  <a:lnTo>
                    <a:pt x="1680870" y="191897"/>
                  </a:lnTo>
                  <a:lnTo>
                    <a:pt x="1676463" y="182448"/>
                  </a:lnTo>
                  <a:lnTo>
                    <a:pt x="1669923" y="176072"/>
                  </a:lnTo>
                  <a:lnTo>
                    <a:pt x="1661922" y="173736"/>
                  </a:lnTo>
                  <a:lnTo>
                    <a:pt x="1653908" y="176072"/>
                  </a:lnTo>
                  <a:lnTo>
                    <a:pt x="1647367" y="182448"/>
                  </a:lnTo>
                  <a:lnTo>
                    <a:pt x="1642960" y="191897"/>
                  </a:lnTo>
                  <a:lnTo>
                    <a:pt x="1641348" y="203454"/>
                  </a:lnTo>
                  <a:lnTo>
                    <a:pt x="1642960" y="215023"/>
                  </a:lnTo>
                  <a:lnTo>
                    <a:pt x="1647367" y="224472"/>
                  </a:lnTo>
                  <a:lnTo>
                    <a:pt x="1653908" y="230847"/>
                  </a:lnTo>
                  <a:lnTo>
                    <a:pt x="1661922" y="233172"/>
                  </a:lnTo>
                  <a:lnTo>
                    <a:pt x="1669923" y="230847"/>
                  </a:lnTo>
                  <a:lnTo>
                    <a:pt x="1676463" y="224472"/>
                  </a:lnTo>
                  <a:lnTo>
                    <a:pt x="1680870" y="215023"/>
                  </a:lnTo>
                  <a:lnTo>
                    <a:pt x="1682496" y="203454"/>
                  </a:lnTo>
                  <a:close/>
                </a:path>
                <a:path w="1775460" h="6784975">
                  <a:moveTo>
                    <a:pt x="1682496" y="29718"/>
                  </a:moveTo>
                  <a:lnTo>
                    <a:pt x="1680870" y="18161"/>
                  </a:lnTo>
                  <a:lnTo>
                    <a:pt x="1676463" y="8712"/>
                  </a:lnTo>
                  <a:lnTo>
                    <a:pt x="1669923" y="2336"/>
                  </a:lnTo>
                  <a:lnTo>
                    <a:pt x="1661922" y="0"/>
                  </a:lnTo>
                  <a:lnTo>
                    <a:pt x="1653908" y="2336"/>
                  </a:lnTo>
                  <a:lnTo>
                    <a:pt x="1647367" y="8712"/>
                  </a:lnTo>
                  <a:lnTo>
                    <a:pt x="1642960" y="18161"/>
                  </a:lnTo>
                  <a:lnTo>
                    <a:pt x="1641348" y="29718"/>
                  </a:lnTo>
                  <a:lnTo>
                    <a:pt x="1642960" y="41287"/>
                  </a:lnTo>
                  <a:lnTo>
                    <a:pt x="1647367" y="50736"/>
                  </a:lnTo>
                  <a:lnTo>
                    <a:pt x="1653908" y="57111"/>
                  </a:lnTo>
                  <a:lnTo>
                    <a:pt x="1661922" y="59436"/>
                  </a:lnTo>
                  <a:lnTo>
                    <a:pt x="1669923" y="57111"/>
                  </a:lnTo>
                  <a:lnTo>
                    <a:pt x="1676463" y="50736"/>
                  </a:lnTo>
                  <a:lnTo>
                    <a:pt x="1680870" y="41287"/>
                  </a:lnTo>
                  <a:lnTo>
                    <a:pt x="1682496" y="29718"/>
                  </a:lnTo>
                  <a:close/>
                </a:path>
                <a:path w="1775460" h="6784975">
                  <a:moveTo>
                    <a:pt x="1775460" y="203454"/>
                  </a:moveTo>
                  <a:lnTo>
                    <a:pt x="1773834" y="191897"/>
                  </a:lnTo>
                  <a:lnTo>
                    <a:pt x="1769427" y="182448"/>
                  </a:lnTo>
                  <a:lnTo>
                    <a:pt x="1762887" y="176072"/>
                  </a:lnTo>
                  <a:lnTo>
                    <a:pt x="1754886" y="173736"/>
                  </a:lnTo>
                  <a:lnTo>
                    <a:pt x="1746872" y="176072"/>
                  </a:lnTo>
                  <a:lnTo>
                    <a:pt x="1740331" y="182448"/>
                  </a:lnTo>
                  <a:lnTo>
                    <a:pt x="1735924" y="191897"/>
                  </a:lnTo>
                  <a:lnTo>
                    <a:pt x="1734312" y="203454"/>
                  </a:lnTo>
                  <a:lnTo>
                    <a:pt x="1735924" y="215023"/>
                  </a:lnTo>
                  <a:lnTo>
                    <a:pt x="1740331" y="224472"/>
                  </a:lnTo>
                  <a:lnTo>
                    <a:pt x="1746872" y="230847"/>
                  </a:lnTo>
                  <a:lnTo>
                    <a:pt x="1754886" y="233172"/>
                  </a:lnTo>
                  <a:lnTo>
                    <a:pt x="1762887" y="230847"/>
                  </a:lnTo>
                  <a:lnTo>
                    <a:pt x="1769427" y="224472"/>
                  </a:lnTo>
                  <a:lnTo>
                    <a:pt x="1773834" y="215023"/>
                  </a:lnTo>
                  <a:lnTo>
                    <a:pt x="1775460" y="203454"/>
                  </a:lnTo>
                  <a:close/>
                </a:path>
                <a:path w="1775460" h="6784975">
                  <a:moveTo>
                    <a:pt x="1775460" y="29718"/>
                  </a:moveTo>
                  <a:lnTo>
                    <a:pt x="1773834" y="18161"/>
                  </a:lnTo>
                  <a:lnTo>
                    <a:pt x="1769427" y="8712"/>
                  </a:lnTo>
                  <a:lnTo>
                    <a:pt x="1762887" y="2336"/>
                  </a:lnTo>
                  <a:lnTo>
                    <a:pt x="1754886" y="0"/>
                  </a:lnTo>
                  <a:lnTo>
                    <a:pt x="1746872" y="2336"/>
                  </a:lnTo>
                  <a:lnTo>
                    <a:pt x="1740331" y="8712"/>
                  </a:lnTo>
                  <a:lnTo>
                    <a:pt x="1735924" y="18161"/>
                  </a:lnTo>
                  <a:lnTo>
                    <a:pt x="1734312" y="29718"/>
                  </a:lnTo>
                  <a:lnTo>
                    <a:pt x="1735924" y="41287"/>
                  </a:lnTo>
                  <a:lnTo>
                    <a:pt x="1740331" y="50736"/>
                  </a:lnTo>
                  <a:lnTo>
                    <a:pt x="1746872" y="57111"/>
                  </a:lnTo>
                  <a:lnTo>
                    <a:pt x="1754886" y="59436"/>
                  </a:lnTo>
                  <a:lnTo>
                    <a:pt x="1762887" y="57111"/>
                  </a:lnTo>
                  <a:lnTo>
                    <a:pt x="1769427" y="50736"/>
                  </a:lnTo>
                  <a:lnTo>
                    <a:pt x="1773834" y="41287"/>
                  </a:lnTo>
                  <a:lnTo>
                    <a:pt x="1775460" y="29718"/>
                  </a:lnTo>
                  <a:close/>
                </a:path>
              </a:pathLst>
            </a:custGeom>
            <a:solidFill>
              <a:srgbClr val="BE9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55676" y="0"/>
            <a:ext cx="4493260" cy="3234055"/>
          </a:xfrm>
          <a:prstGeom prst="rect">
            <a:avLst/>
          </a:prstGeom>
        </p:spPr>
        <p:txBody>
          <a:bodyPr vert="horz" wrap="square" lIns="0" tIns="328295" rIns="0" bIns="0" rtlCol="0">
            <a:spAutoFit/>
          </a:bodyPr>
          <a:lstStyle/>
          <a:p>
            <a:pPr marL="510540">
              <a:lnSpc>
                <a:spcPct val="100000"/>
              </a:lnSpc>
              <a:spcBef>
                <a:spcPts val="2585"/>
              </a:spcBef>
            </a:pPr>
            <a:r>
              <a:rPr sz="4400" b="0" spc="-10" dirty="0">
                <a:latin typeface="Calibri Light"/>
                <a:cs typeface="Calibri Light"/>
              </a:rPr>
              <a:t>Algae</a:t>
            </a:r>
            <a:endParaRPr sz="4400">
              <a:latin typeface="Calibri Light"/>
              <a:cs typeface="Calibri Light"/>
            </a:endParaRPr>
          </a:p>
          <a:p>
            <a:pPr marL="319405" indent="-228600">
              <a:lnSpc>
                <a:spcPts val="1885"/>
              </a:lnSpc>
              <a:spcBef>
                <a:spcPts val="3075"/>
              </a:spcBef>
              <a:buFont typeface="Arial"/>
              <a:buChar char="•"/>
              <a:tabLst>
                <a:tab pos="319405" algn="l"/>
              </a:tabLst>
            </a:pPr>
            <a:r>
              <a:rPr sz="1600" spc="-10" dirty="0">
                <a:latin typeface="Calibri"/>
                <a:cs typeface="Calibri"/>
              </a:rPr>
              <a:t>Systems</a:t>
            </a:r>
            <a:endParaRPr sz="1600">
              <a:latin typeface="Calibri"/>
              <a:cs typeface="Calibri"/>
            </a:endParaRPr>
          </a:p>
          <a:p>
            <a:pPr marL="776605" marR="1346200" lvl="1" indent="-228600">
              <a:lnSpc>
                <a:spcPct val="70000"/>
              </a:lnSpc>
              <a:spcBef>
                <a:spcPts val="540"/>
              </a:spcBef>
              <a:buFont typeface="Arial"/>
              <a:buChar char="•"/>
              <a:tabLst>
                <a:tab pos="776605" algn="l"/>
              </a:tabLst>
            </a:pPr>
            <a:r>
              <a:rPr sz="1600" spc="-10" dirty="0">
                <a:latin typeface="Calibri"/>
                <a:cs typeface="Calibri"/>
              </a:rPr>
              <a:t>Semi-</a:t>
            </a:r>
            <a:r>
              <a:rPr sz="1600" dirty="0">
                <a:latin typeface="Calibri"/>
                <a:cs typeface="Calibri"/>
              </a:rPr>
              <a:t>continuously</a:t>
            </a:r>
            <a:r>
              <a:rPr sz="1600" spc="27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operated photobioreactors</a:t>
            </a:r>
            <a:endParaRPr sz="1600">
              <a:latin typeface="Calibri"/>
              <a:cs typeface="Calibri"/>
            </a:endParaRPr>
          </a:p>
          <a:p>
            <a:pPr marL="1233805" lvl="2" indent="-228600">
              <a:lnSpc>
                <a:spcPts val="1800"/>
              </a:lnSpc>
              <a:buFont typeface="Arial"/>
              <a:buChar char="•"/>
              <a:tabLst>
                <a:tab pos="1233805" algn="l"/>
              </a:tabLst>
            </a:pPr>
            <a:r>
              <a:rPr sz="1600" spc="-10" dirty="0">
                <a:latin typeface="Calibri"/>
                <a:cs typeface="Calibri"/>
              </a:rPr>
              <a:t>PureBiomass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PBR</a:t>
            </a:r>
            <a:endParaRPr sz="1600">
              <a:latin typeface="Calibri"/>
              <a:cs typeface="Calibri"/>
            </a:endParaRPr>
          </a:p>
          <a:p>
            <a:pPr marL="1691005" lvl="3" indent="-228600">
              <a:lnSpc>
                <a:spcPts val="1850"/>
              </a:lnSpc>
              <a:buFont typeface="Arial"/>
              <a:buChar char="•"/>
              <a:tabLst>
                <a:tab pos="1691005" algn="l"/>
              </a:tabLst>
            </a:pPr>
            <a:r>
              <a:rPr sz="1600" dirty="0">
                <a:latin typeface="Calibri"/>
                <a:cs typeface="Calibri"/>
              </a:rPr>
              <a:t>1,375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L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and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250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50" dirty="0">
                <a:latin typeface="Calibri"/>
                <a:cs typeface="Calibri"/>
              </a:rPr>
              <a:t>L</a:t>
            </a:r>
            <a:endParaRPr sz="1600">
              <a:latin typeface="Calibri"/>
              <a:cs typeface="Calibri"/>
            </a:endParaRPr>
          </a:p>
          <a:p>
            <a:pPr marL="1233805" lvl="2" indent="-228600">
              <a:lnSpc>
                <a:spcPts val="1839"/>
              </a:lnSpc>
              <a:buFont typeface="Arial"/>
              <a:buChar char="•"/>
              <a:tabLst>
                <a:tab pos="1233805" algn="l"/>
              </a:tabLst>
            </a:pPr>
            <a:r>
              <a:rPr sz="1600" dirty="0">
                <a:latin typeface="Calibri"/>
                <a:cs typeface="Calibri"/>
              </a:rPr>
              <a:t>Industrial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Plankton</a:t>
            </a:r>
            <a:endParaRPr sz="1600">
              <a:latin typeface="Calibri"/>
              <a:cs typeface="Calibri"/>
            </a:endParaRPr>
          </a:p>
          <a:p>
            <a:pPr marL="1691005" lvl="3" indent="-228600">
              <a:lnSpc>
                <a:spcPts val="1839"/>
              </a:lnSpc>
              <a:buFont typeface="Arial"/>
              <a:buChar char="•"/>
              <a:tabLst>
                <a:tab pos="1691005" algn="l"/>
              </a:tabLst>
            </a:pPr>
            <a:r>
              <a:rPr sz="1600" dirty="0">
                <a:latin typeface="Calibri"/>
                <a:cs typeface="Calibri"/>
              </a:rPr>
              <a:t>1,000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50" dirty="0">
                <a:latin typeface="Calibri"/>
                <a:cs typeface="Calibri"/>
              </a:rPr>
              <a:t>L</a:t>
            </a:r>
            <a:endParaRPr sz="1600">
              <a:latin typeface="Calibri"/>
              <a:cs typeface="Calibri"/>
            </a:endParaRPr>
          </a:p>
          <a:p>
            <a:pPr marL="776605" lvl="1" indent="-228600">
              <a:lnSpc>
                <a:spcPts val="1885"/>
              </a:lnSpc>
              <a:buFont typeface="Arial"/>
              <a:buChar char="•"/>
              <a:tabLst>
                <a:tab pos="776605" algn="l"/>
              </a:tabLst>
            </a:pPr>
            <a:r>
              <a:rPr sz="1600" dirty="0">
                <a:latin typeface="Calibri"/>
                <a:cs typeface="Calibri"/>
              </a:rPr>
              <a:t>Hanging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bag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system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54523" y="0"/>
            <a:ext cx="4189476" cy="6856638"/>
          </a:xfrm>
          <a:prstGeom prst="rect">
            <a:avLst/>
          </a:prstGeom>
        </p:spPr>
      </p:pic>
      <p:sp>
        <p:nv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70894" y="3250578"/>
            <a:ext cx="4230370" cy="26555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04165" indent="-227965">
              <a:lnSpc>
                <a:spcPts val="1885"/>
              </a:lnSpc>
              <a:spcBef>
                <a:spcPts val="95"/>
              </a:spcBef>
              <a:buFont typeface="Arial"/>
              <a:buChar char="•"/>
              <a:tabLst>
                <a:tab pos="304165" algn="l"/>
              </a:tabLst>
            </a:pPr>
            <a:r>
              <a:rPr sz="1600" dirty="0">
                <a:latin typeface="Calibri"/>
                <a:cs typeface="Calibri"/>
              </a:rPr>
              <a:t>Production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Capability</a:t>
            </a:r>
            <a:endParaRPr sz="1600">
              <a:latin typeface="Calibri"/>
              <a:cs typeface="Calibri"/>
            </a:endParaRPr>
          </a:p>
          <a:p>
            <a:pPr marL="762000" lvl="1" indent="-228600">
              <a:lnSpc>
                <a:spcPts val="1850"/>
              </a:lnSpc>
              <a:buFont typeface="Arial"/>
              <a:buChar char="•"/>
              <a:tabLst>
                <a:tab pos="762000" algn="l"/>
              </a:tabLst>
            </a:pPr>
            <a:r>
              <a:rPr sz="1600" dirty="0">
                <a:latin typeface="Calibri"/>
                <a:cs typeface="Calibri"/>
              </a:rPr>
              <a:t>Productivity: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0.20g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L</a:t>
            </a:r>
            <a:r>
              <a:rPr sz="1575" spc="-15" baseline="26455" dirty="0">
                <a:latin typeface="Calibri"/>
                <a:cs typeface="Calibri"/>
              </a:rPr>
              <a:t>-</a:t>
            </a:r>
            <a:r>
              <a:rPr sz="1575" baseline="26455" dirty="0">
                <a:latin typeface="Calibri"/>
                <a:cs typeface="Calibri"/>
              </a:rPr>
              <a:t>1</a:t>
            </a:r>
            <a:r>
              <a:rPr sz="1575" spc="127" baseline="2645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day</a:t>
            </a:r>
            <a:r>
              <a:rPr sz="1575" spc="-30" baseline="26455" dirty="0">
                <a:latin typeface="Calibri"/>
                <a:cs typeface="Calibri"/>
              </a:rPr>
              <a:t>-</a:t>
            </a:r>
            <a:r>
              <a:rPr sz="1575" spc="-75" baseline="26455" dirty="0">
                <a:latin typeface="Calibri"/>
                <a:cs typeface="Calibri"/>
              </a:rPr>
              <a:t>1</a:t>
            </a:r>
            <a:endParaRPr sz="1575" baseline="26455">
              <a:latin typeface="Calibri"/>
              <a:cs typeface="Calibri"/>
            </a:endParaRPr>
          </a:p>
          <a:p>
            <a:pPr marL="1218565" lvl="2" indent="-228600">
              <a:lnSpc>
                <a:spcPts val="1839"/>
              </a:lnSpc>
              <a:buFont typeface="Arial"/>
              <a:buChar char="•"/>
              <a:tabLst>
                <a:tab pos="1218565" algn="l"/>
              </a:tabLst>
            </a:pPr>
            <a:r>
              <a:rPr sz="1600" spc="-10" dirty="0">
                <a:latin typeface="Calibri"/>
                <a:cs typeface="Calibri"/>
              </a:rPr>
              <a:t>Current</a:t>
            </a:r>
            <a:endParaRPr sz="1600">
              <a:latin typeface="Calibri"/>
              <a:cs typeface="Calibri"/>
            </a:endParaRPr>
          </a:p>
          <a:p>
            <a:pPr marL="1675764" lvl="3" indent="-228600">
              <a:lnSpc>
                <a:spcPts val="1839"/>
              </a:lnSpc>
              <a:buFont typeface="Arial"/>
              <a:buChar char="•"/>
              <a:tabLst>
                <a:tab pos="1675764" algn="l"/>
              </a:tabLst>
            </a:pPr>
            <a:r>
              <a:rPr sz="1600" dirty="0">
                <a:latin typeface="Calibri"/>
                <a:cs typeface="Calibri"/>
              </a:rPr>
              <a:t>Yield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240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g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day</a:t>
            </a:r>
            <a:r>
              <a:rPr sz="1575" spc="-30" baseline="26455" dirty="0">
                <a:latin typeface="Calibri"/>
                <a:cs typeface="Calibri"/>
              </a:rPr>
              <a:t>-</a:t>
            </a:r>
            <a:r>
              <a:rPr sz="1575" spc="-75" baseline="26455" dirty="0">
                <a:latin typeface="Calibri"/>
                <a:cs typeface="Calibri"/>
              </a:rPr>
              <a:t>1</a:t>
            </a:r>
            <a:endParaRPr sz="1575" baseline="26455">
              <a:latin typeface="Calibri"/>
              <a:cs typeface="Calibri"/>
            </a:endParaRPr>
          </a:p>
          <a:p>
            <a:pPr marL="1218565" lvl="2" indent="-228600">
              <a:lnSpc>
                <a:spcPts val="1850"/>
              </a:lnSpc>
              <a:buFont typeface="Arial"/>
              <a:buChar char="•"/>
              <a:tabLst>
                <a:tab pos="1218565" algn="l"/>
              </a:tabLst>
            </a:pPr>
            <a:r>
              <a:rPr sz="1600" spc="-90" dirty="0">
                <a:latin typeface="Calibri"/>
                <a:cs typeface="Calibri"/>
              </a:rPr>
              <a:t>Yr.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2021</a:t>
            </a:r>
            <a:endParaRPr sz="1600">
              <a:latin typeface="Calibri"/>
              <a:cs typeface="Calibri"/>
            </a:endParaRPr>
          </a:p>
          <a:p>
            <a:pPr marL="1675764" lvl="3" indent="-228600">
              <a:lnSpc>
                <a:spcPts val="1885"/>
              </a:lnSpc>
              <a:buFont typeface="Arial"/>
              <a:buChar char="•"/>
              <a:tabLst>
                <a:tab pos="1675764" algn="l"/>
              </a:tabLst>
            </a:pPr>
            <a:r>
              <a:rPr sz="1600" dirty="0">
                <a:latin typeface="Calibri"/>
                <a:cs typeface="Calibri"/>
              </a:rPr>
              <a:t>1,100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g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day</a:t>
            </a:r>
            <a:r>
              <a:rPr sz="1575" spc="-30" baseline="26455" dirty="0">
                <a:latin typeface="Calibri"/>
                <a:cs typeface="Calibri"/>
              </a:rPr>
              <a:t>-</a:t>
            </a:r>
            <a:r>
              <a:rPr sz="1575" spc="-75" baseline="26455" dirty="0">
                <a:latin typeface="Calibri"/>
                <a:cs typeface="Calibri"/>
              </a:rPr>
              <a:t>1</a:t>
            </a:r>
            <a:endParaRPr sz="1575" baseline="26455">
              <a:latin typeface="Calibri"/>
              <a:cs typeface="Calibri"/>
            </a:endParaRPr>
          </a:p>
          <a:p>
            <a:pPr marL="304165" indent="-228600">
              <a:lnSpc>
                <a:spcPts val="1885"/>
              </a:lnSpc>
              <a:spcBef>
                <a:spcPts val="420"/>
              </a:spcBef>
              <a:buFont typeface="Arial"/>
              <a:buChar char="•"/>
              <a:tabLst>
                <a:tab pos="304165" algn="l"/>
              </a:tabLst>
            </a:pPr>
            <a:r>
              <a:rPr sz="1600" spc="-10" dirty="0">
                <a:latin typeface="Calibri"/>
                <a:cs typeface="Calibri"/>
              </a:rPr>
              <a:t>Species</a:t>
            </a:r>
            <a:endParaRPr sz="1600">
              <a:latin typeface="Calibri"/>
              <a:cs typeface="Calibri"/>
            </a:endParaRPr>
          </a:p>
          <a:p>
            <a:pPr marL="1218565" marR="17780" lvl="1" indent="-229235">
              <a:lnSpc>
                <a:spcPct val="70000"/>
              </a:lnSpc>
              <a:spcBef>
                <a:spcPts val="540"/>
              </a:spcBef>
              <a:buFont typeface="Arial"/>
              <a:buChar char="•"/>
              <a:tabLst>
                <a:tab pos="1218565" algn="l"/>
              </a:tabLst>
            </a:pPr>
            <a:r>
              <a:rPr sz="1600" i="1" spc="-10" dirty="0">
                <a:latin typeface="Calibri"/>
                <a:cs typeface="Calibri"/>
              </a:rPr>
              <a:t>Chaetoceros </a:t>
            </a:r>
            <a:r>
              <a:rPr sz="1600" i="1" dirty="0">
                <a:latin typeface="Calibri"/>
                <a:cs typeface="Calibri"/>
              </a:rPr>
              <a:t>calcitrans,</a:t>
            </a:r>
            <a:r>
              <a:rPr sz="1600" i="1" spc="-50" dirty="0">
                <a:latin typeface="Calibri"/>
                <a:cs typeface="Calibri"/>
              </a:rPr>
              <a:t> </a:t>
            </a:r>
            <a:r>
              <a:rPr sz="1600" i="1" spc="-10" dirty="0">
                <a:latin typeface="Calibri"/>
                <a:cs typeface="Calibri"/>
              </a:rPr>
              <a:t>Chaetoceros </a:t>
            </a:r>
            <a:r>
              <a:rPr sz="1600" i="1" dirty="0">
                <a:latin typeface="Calibri"/>
                <a:cs typeface="Calibri"/>
              </a:rPr>
              <a:t>muelleri,</a:t>
            </a:r>
            <a:r>
              <a:rPr sz="1600" i="1" spc="-95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Nannochloropsis</a:t>
            </a:r>
            <a:r>
              <a:rPr sz="1600" i="1" spc="-40" dirty="0">
                <a:latin typeface="Calibri"/>
                <a:cs typeface="Calibri"/>
              </a:rPr>
              <a:t> </a:t>
            </a:r>
            <a:r>
              <a:rPr sz="1600" i="1" spc="-10" dirty="0">
                <a:latin typeface="Calibri"/>
                <a:cs typeface="Calibri"/>
              </a:rPr>
              <a:t>oculate, </a:t>
            </a:r>
            <a:r>
              <a:rPr sz="1600" i="1" dirty="0">
                <a:latin typeface="Calibri"/>
                <a:cs typeface="Calibri"/>
              </a:rPr>
              <a:t>Pavlova</a:t>
            </a:r>
            <a:r>
              <a:rPr sz="1600" i="1" spc="-65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lutheri,</a:t>
            </a:r>
            <a:r>
              <a:rPr sz="1600" i="1" spc="-80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Rhodomonas</a:t>
            </a:r>
            <a:r>
              <a:rPr sz="1600" i="1" spc="-30" dirty="0">
                <a:latin typeface="Calibri"/>
                <a:cs typeface="Calibri"/>
              </a:rPr>
              <a:t> </a:t>
            </a:r>
            <a:r>
              <a:rPr sz="1600" i="1" spc="-10" dirty="0">
                <a:latin typeface="Calibri"/>
                <a:cs typeface="Calibri"/>
              </a:rPr>
              <a:t>salina, </a:t>
            </a:r>
            <a:r>
              <a:rPr sz="1600" i="1" spc="-20" dirty="0">
                <a:latin typeface="Calibri"/>
                <a:cs typeface="Calibri"/>
              </a:rPr>
              <a:t>Tetraselmis </a:t>
            </a:r>
            <a:r>
              <a:rPr sz="1600" i="1" dirty="0">
                <a:latin typeface="Calibri"/>
                <a:cs typeface="Calibri"/>
              </a:rPr>
              <a:t>sp.,</a:t>
            </a:r>
            <a:r>
              <a:rPr sz="1600" i="1" spc="10" dirty="0">
                <a:latin typeface="Calibri"/>
                <a:cs typeface="Calibri"/>
              </a:rPr>
              <a:t> </a:t>
            </a:r>
            <a:r>
              <a:rPr sz="1600" i="1" spc="-10" dirty="0">
                <a:latin typeface="Calibri"/>
                <a:cs typeface="Calibri"/>
              </a:rPr>
              <a:t>Thalassiosira </a:t>
            </a:r>
            <a:r>
              <a:rPr sz="1600" i="1" dirty="0">
                <a:latin typeface="Calibri"/>
                <a:cs typeface="Calibri"/>
              </a:rPr>
              <a:t>weissflogii,</a:t>
            </a:r>
            <a:r>
              <a:rPr sz="1600" i="1" spc="-60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Tisochrysis</a:t>
            </a:r>
            <a:r>
              <a:rPr sz="1600" i="1" spc="-45" dirty="0">
                <a:latin typeface="Calibri"/>
                <a:cs typeface="Calibri"/>
              </a:rPr>
              <a:t> </a:t>
            </a:r>
            <a:r>
              <a:rPr sz="1600" i="1" spc="-10" dirty="0">
                <a:latin typeface="Calibri"/>
                <a:cs typeface="Calibri"/>
              </a:rPr>
              <a:t>lutea.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8B27CE4-C194-72AE-70BA-AB7EC328DBD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6894" y="-492442"/>
            <a:ext cx="7930515" cy="492443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Algae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7276" cy="685731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27276" y="6397752"/>
              <a:ext cx="7316724" cy="4602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04114" y="3654552"/>
              <a:ext cx="2213165" cy="275234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08135" y="0"/>
              <a:ext cx="435864" cy="640689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04114" y="0"/>
              <a:ext cx="2213165" cy="366369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27276" y="0"/>
              <a:ext cx="2979178" cy="257301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00371" y="0"/>
              <a:ext cx="1703743" cy="429038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27276" y="2566924"/>
              <a:ext cx="2979178" cy="258214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800371" y="4284297"/>
              <a:ext cx="1703743" cy="257301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827276" y="5142983"/>
              <a:ext cx="2979178" cy="171433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404951" y="1329353"/>
              <a:ext cx="901010" cy="30708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7369752" y="1314908"/>
              <a:ext cx="26670" cy="313055"/>
            </a:xfrm>
            <a:custGeom>
              <a:avLst/>
              <a:gdLst/>
              <a:ahLst/>
              <a:cxnLst/>
              <a:rect l="l" t="t" r="r" b="b"/>
              <a:pathLst>
                <a:path w="26670" h="313055">
                  <a:moveTo>
                    <a:pt x="26568" y="5803"/>
                  </a:moveTo>
                  <a:lnTo>
                    <a:pt x="26568" y="4914"/>
                  </a:lnTo>
                  <a:lnTo>
                    <a:pt x="26339" y="4089"/>
                  </a:lnTo>
                  <a:lnTo>
                    <a:pt x="25895" y="3352"/>
                  </a:lnTo>
                  <a:lnTo>
                    <a:pt x="25450" y="2603"/>
                  </a:lnTo>
                  <a:lnTo>
                    <a:pt x="15849" y="0"/>
                  </a:lnTo>
                  <a:lnTo>
                    <a:pt x="13169" y="0"/>
                  </a:lnTo>
                  <a:lnTo>
                    <a:pt x="10642" y="0"/>
                  </a:lnTo>
                  <a:lnTo>
                    <a:pt x="558" y="3352"/>
                  </a:lnTo>
                  <a:lnTo>
                    <a:pt x="190" y="4089"/>
                  </a:lnTo>
                  <a:lnTo>
                    <a:pt x="0" y="4914"/>
                  </a:lnTo>
                  <a:lnTo>
                    <a:pt x="0" y="5803"/>
                  </a:lnTo>
                  <a:lnTo>
                    <a:pt x="0" y="306730"/>
                  </a:lnTo>
                  <a:lnTo>
                    <a:pt x="0" y="307632"/>
                  </a:lnTo>
                  <a:lnTo>
                    <a:pt x="190" y="308444"/>
                  </a:lnTo>
                  <a:lnTo>
                    <a:pt x="558" y="309194"/>
                  </a:lnTo>
                  <a:lnTo>
                    <a:pt x="927" y="309930"/>
                  </a:lnTo>
                  <a:lnTo>
                    <a:pt x="1638" y="310527"/>
                  </a:lnTo>
                  <a:lnTo>
                    <a:pt x="2679" y="310972"/>
                  </a:lnTo>
                  <a:lnTo>
                    <a:pt x="3721" y="311416"/>
                  </a:lnTo>
                  <a:lnTo>
                    <a:pt x="5105" y="311797"/>
                  </a:lnTo>
                  <a:lnTo>
                    <a:pt x="6807" y="312089"/>
                  </a:lnTo>
                  <a:lnTo>
                    <a:pt x="8521" y="312394"/>
                  </a:lnTo>
                  <a:lnTo>
                    <a:pt x="10642" y="312534"/>
                  </a:lnTo>
                  <a:lnTo>
                    <a:pt x="13169" y="312534"/>
                  </a:lnTo>
                  <a:lnTo>
                    <a:pt x="15849" y="312534"/>
                  </a:lnTo>
                  <a:lnTo>
                    <a:pt x="18046" y="312394"/>
                  </a:lnTo>
                  <a:lnTo>
                    <a:pt x="19761" y="312089"/>
                  </a:lnTo>
                  <a:lnTo>
                    <a:pt x="21462" y="311797"/>
                  </a:lnTo>
                  <a:lnTo>
                    <a:pt x="22809" y="311416"/>
                  </a:lnTo>
                  <a:lnTo>
                    <a:pt x="23774" y="310972"/>
                  </a:lnTo>
                  <a:lnTo>
                    <a:pt x="24739" y="310527"/>
                  </a:lnTo>
                  <a:lnTo>
                    <a:pt x="25450" y="309930"/>
                  </a:lnTo>
                  <a:lnTo>
                    <a:pt x="25895" y="309194"/>
                  </a:lnTo>
                  <a:lnTo>
                    <a:pt x="26339" y="308444"/>
                  </a:lnTo>
                  <a:lnTo>
                    <a:pt x="26568" y="307632"/>
                  </a:lnTo>
                  <a:lnTo>
                    <a:pt x="26568" y="306730"/>
                  </a:lnTo>
                  <a:lnTo>
                    <a:pt x="26568" y="5803"/>
                  </a:lnTo>
                  <a:close/>
                </a:path>
              </a:pathLst>
            </a:custGeom>
            <a:ln w="13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563030" y="1326904"/>
              <a:ext cx="1322152" cy="387215"/>
            </a:xfrm>
            <a:prstGeom prst="rect">
              <a:avLst/>
            </a:prstGeom>
          </p:spPr>
        </p:pic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6356592" y="1156208"/>
            <a:ext cx="25501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25" dirty="0"/>
              <a:t>Larval</a:t>
            </a:r>
            <a:r>
              <a:rPr sz="3600" spc="-150" dirty="0"/>
              <a:t> </a:t>
            </a:r>
            <a:r>
              <a:rPr sz="3600" spc="-25" dirty="0"/>
              <a:t>Rearing</a:t>
            </a:r>
            <a:endParaRPr sz="3600"/>
          </a:p>
        </p:txBody>
      </p:sp>
      <p:grpSp>
        <p:nvGrpSpPr>
          <p:cNvPr id="17" name="object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379724" y="1820679"/>
            <a:ext cx="1249680" cy="387350"/>
            <a:chOff x="6379724" y="1820679"/>
            <a:chExt cx="1249680" cy="387350"/>
          </a:xfrm>
        </p:grpSpPr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379724" y="1820679"/>
              <a:ext cx="903635" cy="387217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7334544" y="1905128"/>
              <a:ext cx="288290" cy="216535"/>
            </a:xfrm>
            <a:custGeom>
              <a:avLst/>
              <a:gdLst/>
              <a:ahLst/>
              <a:cxnLst/>
              <a:rect l="l" t="t" r="r" b="b"/>
              <a:pathLst>
                <a:path w="288290" h="216535">
                  <a:moveTo>
                    <a:pt x="287985" y="83489"/>
                  </a:moveTo>
                  <a:lnTo>
                    <a:pt x="282518" y="43992"/>
                  </a:lnTo>
                  <a:lnTo>
                    <a:pt x="258363" y="10336"/>
                  </a:lnTo>
                  <a:lnTo>
                    <a:pt x="220116" y="0"/>
                  </a:lnTo>
                  <a:lnTo>
                    <a:pt x="215061" y="0"/>
                  </a:lnTo>
                  <a:lnTo>
                    <a:pt x="188531" y="9042"/>
                  </a:lnTo>
                  <a:lnTo>
                    <a:pt x="182943" y="12242"/>
                  </a:lnTo>
                  <a:lnTo>
                    <a:pt x="151142" y="41300"/>
                  </a:lnTo>
                  <a:lnTo>
                    <a:pt x="148907" y="35191"/>
                  </a:lnTo>
                  <a:lnTo>
                    <a:pt x="118579" y="5016"/>
                  </a:lnTo>
                  <a:lnTo>
                    <a:pt x="97777" y="0"/>
                  </a:lnTo>
                  <a:lnTo>
                    <a:pt x="89293" y="0"/>
                  </a:lnTo>
                  <a:lnTo>
                    <a:pt x="50345" y="13723"/>
                  </a:lnTo>
                  <a:lnTo>
                    <a:pt x="25234" y="36830"/>
                  </a:lnTo>
                  <a:lnTo>
                    <a:pt x="25234" y="8255"/>
                  </a:lnTo>
                  <a:lnTo>
                    <a:pt x="25234" y="7366"/>
                  </a:lnTo>
                  <a:lnTo>
                    <a:pt x="25044" y="6553"/>
                  </a:lnTo>
                  <a:lnTo>
                    <a:pt x="18973" y="2794"/>
                  </a:lnTo>
                  <a:lnTo>
                    <a:pt x="17335" y="2565"/>
                  </a:lnTo>
                  <a:lnTo>
                    <a:pt x="15252" y="2451"/>
                  </a:lnTo>
                  <a:lnTo>
                    <a:pt x="12725" y="2451"/>
                  </a:lnTo>
                  <a:lnTo>
                    <a:pt x="10198" y="2451"/>
                  </a:lnTo>
                  <a:lnTo>
                    <a:pt x="8153" y="2565"/>
                  </a:lnTo>
                  <a:lnTo>
                    <a:pt x="6591" y="2794"/>
                  </a:lnTo>
                  <a:lnTo>
                    <a:pt x="5029" y="3009"/>
                  </a:lnTo>
                  <a:lnTo>
                    <a:pt x="558" y="5803"/>
                  </a:lnTo>
                  <a:lnTo>
                    <a:pt x="190" y="6553"/>
                  </a:lnTo>
                  <a:lnTo>
                    <a:pt x="0" y="7366"/>
                  </a:lnTo>
                  <a:lnTo>
                    <a:pt x="0" y="8255"/>
                  </a:lnTo>
                  <a:lnTo>
                    <a:pt x="0" y="210286"/>
                  </a:lnTo>
                  <a:lnTo>
                    <a:pt x="0" y="211188"/>
                  </a:lnTo>
                  <a:lnTo>
                    <a:pt x="190" y="212001"/>
                  </a:lnTo>
                  <a:lnTo>
                    <a:pt x="558" y="212750"/>
                  </a:lnTo>
                  <a:lnTo>
                    <a:pt x="927" y="213499"/>
                  </a:lnTo>
                  <a:lnTo>
                    <a:pt x="1638" y="214083"/>
                  </a:lnTo>
                  <a:lnTo>
                    <a:pt x="2679" y="214528"/>
                  </a:lnTo>
                  <a:lnTo>
                    <a:pt x="3721" y="214985"/>
                  </a:lnTo>
                  <a:lnTo>
                    <a:pt x="5092" y="215353"/>
                  </a:lnTo>
                  <a:lnTo>
                    <a:pt x="6807" y="215646"/>
                  </a:lnTo>
                  <a:lnTo>
                    <a:pt x="8521" y="215950"/>
                  </a:lnTo>
                  <a:lnTo>
                    <a:pt x="10642" y="216090"/>
                  </a:lnTo>
                  <a:lnTo>
                    <a:pt x="13169" y="216090"/>
                  </a:lnTo>
                  <a:lnTo>
                    <a:pt x="15849" y="216090"/>
                  </a:lnTo>
                  <a:lnTo>
                    <a:pt x="18046" y="215950"/>
                  </a:lnTo>
                  <a:lnTo>
                    <a:pt x="19761" y="215646"/>
                  </a:lnTo>
                  <a:lnTo>
                    <a:pt x="21463" y="215353"/>
                  </a:lnTo>
                  <a:lnTo>
                    <a:pt x="22809" y="214985"/>
                  </a:lnTo>
                  <a:lnTo>
                    <a:pt x="23774" y="214528"/>
                  </a:lnTo>
                  <a:lnTo>
                    <a:pt x="24739" y="214083"/>
                  </a:lnTo>
                  <a:lnTo>
                    <a:pt x="25450" y="213499"/>
                  </a:lnTo>
                  <a:lnTo>
                    <a:pt x="25895" y="212750"/>
                  </a:lnTo>
                  <a:lnTo>
                    <a:pt x="26339" y="212001"/>
                  </a:lnTo>
                  <a:lnTo>
                    <a:pt x="26568" y="211188"/>
                  </a:lnTo>
                  <a:lnTo>
                    <a:pt x="26568" y="210286"/>
                  </a:lnTo>
                  <a:lnTo>
                    <a:pt x="26568" y="65405"/>
                  </a:lnTo>
                  <a:lnTo>
                    <a:pt x="57937" y="33261"/>
                  </a:lnTo>
                  <a:lnTo>
                    <a:pt x="86398" y="22326"/>
                  </a:lnTo>
                  <a:lnTo>
                    <a:pt x="93992" y="22326"/>
                  </a:lnTo>
                  <a:lnTo>
                    <a:pt x="126352" y="52120"/>
                  </a:lnTo>
                  <a:lnTo>
                    <a:pt x="130822" y="85940"/>
                  </a:lnTo>
                  <a:lnTo>
                    <a:pt x="130822" y="210286"/>
                  </a:lnTo>
                  <a:lnTo>
                    <a:pt x="130822" y="211188"/>
                  </a:lnTo>
                  <a:lnTo>
                    <a:pt x="131013" y="212001"/>
                  </a:lnTo>
                  <a:lnTo>
                    <a:pt x="131381" y="212750"/>
                  </a:lnTo>
                  <a:lnTo>
                    <a:pt x="131749" y="213499"/>
                  </a:lnTo>
                  <a:lnTo>
                    <a:pt x="132461" y="214083"/>
                  </a:lnTo>
                  <a:lnTo>
                    <a:pt x="133502" y="214528"/>
                  </a:lnTo>
                  <a:lnTo>
                    <a:pt x="134543" y="214985"/>
                  </a:lnTo>
                  <a:lnTo>
                    <a:pt x="135915" y="215353"/>
                  </a:lnTo>
                  <a:lnTo>
                    <a:pt x="137629" y="215646"/>
                  </a:lnTo>
                  <a:lnTo>
                    <a:pt x="139344" y="215950"/>
                  </a:lnTo>
                  <a:lnTo>
                    <a:pt x="141465" y="216090"/>
                  </a:lnTo>
                  <a:lnTo>
                    <a:pt x="143992" y="216090"/>
                  </a:lnTo>
                  <a:lnTo>
                    <a:pt x="146519" y="216090"/>
                  </a:lnTo>
                  <a:lnTo>
                    <a:pt x="148640" y="215950"/>
                  </a:lnTo>
                  <a:lnTo>
                    <a:pt x="150355" y="215646"/>
                  </a:lnTo>
                  <a:lnTo>
                    <a:pt x="152069" y="215353"/>
                  </a:lnTo>
                  <a:lnTo>
                    <a:pt x="153403" y="214985"/>
                  </a:lnTo>
                  <a:lnTo>
                    <a:pt x="154368" y="214528"/>
                  </a:lnTo>
                  <a:lnTo>
                    <a:pt x="155346" y="214083"/>
                  </a:lnTo>
                  <a:lnTo>
                    <a:pt x="156044" y="213499"/>
                  </a:lnTo>
                  <a:lnTo>
                    <a:pt x="156489" y="212750"/>
                  </a:lnTo>
                  <a:lnTo>
                    <a:pt x="156946" y="212001"/>
                  </a:lnTo>
                  <a:lnTo>
                    <a:pt x="157162" y="211188"/>
                  </a:lnTo>
                  <a:lnTo>
                    <a:pt x="157162" y="210286"/>
                  </a:lnTo>
                  <a:lnTo>
                    <a:pt x="157162" y="65405"/>
                  </a:lnTo>
                  <a:lnTo>
                    <a:pt x="188760" y="33261"/>
                  </a:lnTo>
                  <a:lnTo>
                    <a:pt x="217220" y="22326"/>
                  </a:lnTo>
                  <a:lnTo>
                    <a:pt x="224802" y="22326"/>
                  </a:lnTo>
                  <a:lnTo>
                    <a:pt x="231394" y="23850"/>
                  </a:lnTo>
                  <a:lnTo>
                    <a:pt x="236969" y="26898"/>
                  </a:lnTo>
                  <a:lnTo>
                    <a:pt x="242557" y="29946"/>
                  </a:lnTo>
                  <a:lnTo>
                    <a:pt x="259975" y="65963"/>
                  </a:lnTo>
                  <a:lnTo>
                    <a:pt x="261416" y="85940"/>
                  </a:lnTo>
                  <a:lnTo>
                    <a:pt x="261416" y="210286"/>
                  </a:lnTo>
                  <a:lnTo>
                    <a:pt x="261416" y="211188"/>
                  </a:lnTo>
                  <a:lnTo>
                    <a:pt x="264096" y="214528"/>
                  </a:lnTo>
                  <a:lnTo>
                    <a:pt x="265137" y="214985"/>
                  </a:lnTo>
                  <a:lnTo>
                    <a:pt x="266509" y="215353"/>
                  </a:lnTo>
                  <a:lnTo>
                    <a:pt x="268224" y="215646"/>
                  </a:lnTo>
                  <a:lnTo>
                    <a:pt x="269938" y="215950"/>
                  </a:lnTo>
                  <a:lnTo>
                    <a:pt x="272135" y="216090"/>
                  </a:lnTo>
                  <a:lnTo>
                    <a:pt x="274815" y="216090"/>
                  </a:lnTo>
                  <a:lnTo>
                    <a:pt x="277342" y="216090"/>
                  </a:lnTo>
                  <a:lnTo>
                    <a:pt x="279463" y="215950"/>
                  </a:lnTo>
                  <a:lnTo>
                    <a:pt x="281178" y="215646"/>
                  </a:lnTo>
                  <a:lnTo>
                    <a:pt x="282879" y="215353"/>
                  </a:lnTo>
                  <a:lnTo>
                    <a:pt x="284226" y="214985"/>
                  </a:lnTo>
                  <a:lnTo>
                    <a:pt x="285191" y="214528"/>
                  </a:lnTo>
                  <a:lnTo>
                    <a:pt x="286156" y="214083"/>
                  </a:lnTo>
                  <a:lnTo>
                    <a:pt x="286867" y="213499"/>
                  </a:lnTo>
                  <a:lnTo>
                    <a:pt x="287312" y="212750"/>
                  </a:lnTo>
                  <a:lnTo>
                    <a:pt x="287756" y="212001"/>
                  </a:lnTo>
                  <a:lnTo>
                    <a:pt x="287985" y="211188"/>
                  </a:lnTo>
                  <a:lnTo>
                    <a:pt x="287985" y="210286"/>
                  </a:lnTo>
                  <a:lnTo>
                    <a:pt x="287985" y="83489"/>
                  </a:lnTo>
                  <a:close/>
                </a:path>
              </a:pathLst>
            </a:custGeom>
            <a:ln w="130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6356579" y="1649984"/>
            <a:ext cx="14839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-45" dirty="0">
                <a:latin typeface="Calibri Light"/>
                <a:cs typeface="Calibri Light"/>
              </a:rPr>
              <a:t>Systems</a:t>
            </a:r>
            <a:endParaRPr sz="3600">
              <a:latin typeface="Calibri Light"/>
              <a:cs typeface="Calibri Light"/>
            </a:endParaRPr>
          </a:p>
        </p:txBody>
      </p:sp>
      <p:grpSp>
        <p:nvGrpSpPr>
          <p:cNvPr id="21" name="object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336791" y="844296"/>
            <a:ext cx="2418715" cy="1609725"/>
            <a:chOff x="6336791" y="844296"/>
            <a:chExt cx="2418715" cy="1609725"/>
          </a:xfrm>
        </p:grpSpPr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663127" y="1898596"/>
              <a:ext cx="150139" cy="231622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6336791" y="844296"/>
              <a:ext cx="411480" cy="73660"/>
            </a:xfrm>
            <a:custGeom>
              <a:avLst/>
              <a:gdLst/>
              <a:ahLst/>
              <a:cxnLst/>
              <a:rect l="l" t="t" r="r" b="b"/>
              <a:pathLst>
                <a:path w="411479" h="73659">
                  <a:moveTo>
                    <a:pt x="411479" y="0"/>
                  </a:moveTo>
                  <a:lnTo>
                    <a:pt x="0" y="0"/>
                  </a:lnTo>
                  <a:lnTo>
                    <a:pt x="0" y="73151"/>
                  </a:lnTo>
                  <a:lnTo>
                    <a:pt x="411479" y="73151"/>
                  </a:lnTo>
                  <a:lnTo>
                    <a:pt x="411479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339839" y="2442972"/>
              <a:ext cx="2414270" cy="9525"/>
            </a:xfrm>
            <a:custGeom>
              <a:avLst/>
              <a:gdLst/>
              <a:ahLst/>
              <a:cxnLst/>
              <a:rect l="l" t="t" r="r" b="b"/>
              <a:pathLst>
                <a:path w="2414270" h="9525">
                  <a:moveTo>
                    <a:pt x="2414016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2414016" y="9144"/>
                  </a:lnTo>
                  <a:lnTo>
                    <a:pt x="2414016" y="0"/>
                  </a:lnTo>
                  <a:close/>
                </a:path>
              </a:pathLst>
            </a:custGeom>
            <a:solidFill>
              <a:srgbClr val="D4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339839" y="2442972"/>
              <a:ext cx="2414270" cy="9525"/>
            </a:xfrm>
            <a:custGeom>
              <a:avLst/>
              <a:gdLst/>
              <a:ahLst/>
              <a:cxnLst/>
              <a:rect l="l" t="t" r="r" b="b"/>
              <a:pathLst>
                <a:path w="2414270" h="9525">
                  <a:moveTo>
                    <a:pt x="0" y="0"/>
                  </a:moveTo>
                  <a:lnTo>
                    <a:pt x="2414016" y="0"/>
                  </a:lnTo>
                  <a:lnTo>
                    <a:pt x="2414016" y="9144"/>
                  </a:lnTo>
                  <a:lnTo>
                    <a:pt x="0" y="914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D4D4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6385548" y="2708402"/>
            <a:ext cx="2324100" cy="272034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240665" marR="220345" indent="-228600">
              <a:lnSpc>
                <a:spcPts val="1939"/>
              </a:lnSpc>
              <a:spcBef>
                <a:spcPts val="345"/>
              </a:spcBef>
              <a:buSzPct val="150000"/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7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areas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available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for </a:t>
            </a:r>
            <a:r>
              <a:rPr sz="1800" dirty="0">
                <a:latin typeface="Calibri"/>
                <a:cs typeface="Calibri"/>
              </a:rPr>
              <a:t>rearing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larvae</a:t>
            </a:r>
            <a:endParaRPr sz="1800">
              <a:latin typeface="Calibri"/>
              <a:cs typeface="Calibri"/>
            </a:endParaRPr>
          </a:p>
          <a:p>
            <a:pPr marL="240665" marR="464820" indent="-228600">
              <a:lnSpc>
                <a:spcPts val="1939"/>
              </a:lnSpc>
              <a:spcBef>
                <a:spcPts val="1015"/>
              </a:spcBef>
              <a:buSzPct val="150000"/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120,000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culture volume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60"/>
              </a:spcBef>
              <a:buSzPct val="150000"/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RAS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&amp;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static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systems</a:t>
            </a:r>
            <a:endParaRPr sz="1800">
              <a:latin typeface="Calibri"/>
              <a:cs typeface="Calibri"/>
            </a:endParaRPr>
          </a:p>
          <a:p>
            <a:pPr marL="582930" lvl="1" indent="-227965">
              <a:lnSpc>
                <a:spcPct val="100000"/>
              </a:lnSpc>
              <a:spcBef>
                <a:spcPts val="285"/>
              </a:spcBef>
              <a:buSzPct val="150000"/>
              <a:buFont typeface="Arial"/>
              <a:buChar char="•"/>
              <a:tabLst>
                <a:tab pos="582930" algn="l"/>
              </a:tabLst>
            </a:pPr>
            <a:r>
              <a:rPr sz="1800" dirty="0">
                <a:latin typeface="Calibri"/>
                <a:cs typeface="Calibri"/>
              </a:rPr>
              <a:t>400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–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4000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</a:t>
            </a:r>
            <a:r>
              <a:rPr sz="1800" spc="-10" dirty="0">
                <a:latin typeface="Calibri"/>
                <a:cs typeface="Calibri"/>
              </a:rPr>
              <a:t> tanks</a:t>
            </a:r>
            <a:endParaRPr sz="1800">
              <a:latin typeface="Calibri"/>
              <a:cs typeface="Calibri"/>
            </a:endParaRPr>
          </a:p>
          <a:p>
            <a:pPr marL="582930" lvl="1" indent="-227965">
              <a:lnSpc>
                <a:spcPct val="100000"/>
              </a:lnSpc>
              <a:spcBef>
                <a:spcPts val="275"/>
              </a:spcBef>
              <a:buSzPct val="150000"/>
              <a:buFont typeface="Arial"/>
              <a:buChar char="•"/>
              <a:tabLst>
                <a:tab pos="582930" algn="l"/>
              </a:tabLst>
            </a:pPr>
            <a:r>
              <a:rPr sz="1800" dirty="0">
                <a:latin typeface="Calibri"/>
                <a:cs typeface="Calibri"/>
              </a:rPr>
              <a:t>FRP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or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HDPE</a:t>
            </a:r>
            <a:endParaRPr sz="1800">
              <a:latin typeface="Calibri"/>
              <a:cs typeface="Calibri"/>
            </a:endParaRPr>
          </a:p>
          <a:p>
            <a:pPr marL="583565" marR="372745" lvl="1" indent="-228600">
              <a:lnSpc>
                <a:spcPts val="1939"/>
              </a:lnSpc>
              <a:spcBef>
                <a:spcPts val="540"/>
              </a:spcBef>
              <a:buSzPct val="150000"/>
              <a:buFont typeface="Arial"/>
              <a:buChar char="•"/>
              <a:tabLst>
                <a:tab pos="583565" algn="l"/>
              </a:tabLst>
            </a:pPr>
            <a:r>
              <a:rPr sz="1800" spc="-10" dirty="0">
                <a:latin typeface="Calibri"/>
                <a:cs typeface="Calibri"/>
              </a:rPr>
              <a:t>Photo-thermal control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38144" y="0"/>
            <a:ext cx="5705856" cy="6857999"/>
          </a:xfrm>
          <a:prstGeom prst="rect">
            <a:avLst/>
          </a:prstGeom>
        </p:spPr>
      </p:pic>
      <p:grpSp>
        <p:nvGrp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562339" y="4945034"/>
            <a:ext cx="629285" cy="1710055"/>
            <a:chOff x="2562339" y="4945034"/>
            <a:chExt cx="629285" cy="171005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62339" y="5981907"/>
              <a:ext cx="321696" cy="67289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92858" y="5335136"/>
              <a:ext cx="205100" cy="62081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98248" y="4945034"/>
              <a:ext cx="93195" cy="388992"/>
            </a:xfrm>
            <a:prstGeom prst="rect">
              <a:avLst/>
            </a:prstGeom>
          </p:spPr>
        </p:pic>
      </p:grpSp>
      <p:pic>
        <p:nvPic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209150" y="3779138"/>
            <a:ext cx="125585" cy="1076675"/>
          </a:xfrm>
          <a:prstGeom prst="rect">
            <a:avLst/>
          </a:prstGeom>
        </p:spPr>
      </p:pic>
      <p:pic>
        <p:nvPic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318672" y="2832093"/>
            <a:ext cx="23459" cy="876310"/>
          </a:xfrm>
          <a:prstGeom prst="rect">
            <a:avLst/>
          </a:prstGeom>
        </p:spPr>
      </p:pic>
      <p:grpSp>
        <p:nvGrpSp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173254" y="1841489"/>
            <a:ext cx="135890" cy="887094"/>
            <a:chOff x="3173254" y="1841489"/>
            <a:chExt cx="135890" cy="887094"/>
          </a:xfrm>
        </p:grpSpPr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02982" y="2656058"/>
              <a:ext cx="6157" cy="7228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173254" y="1841489"/>
              <a:ext cx="129297" cy="810743"/>
            </a:xfrm>
            <a:prstGeom prst="rect">
              <a:avLst/>
            </a:prstGeom>
          </p:spPr>
        </p:pic>
      </p:grpSp>
      <p:grpSp>
        <p:nvGrpSp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572" y="-4572"/>
            <a:ext cx="3442970" cy="6867525"/>
            <a:chOff x="-4572" y="-4572"/>
            <a:chExt cx="3442970" cy="6867525"/>
          </a:xfrm>
        </p:grpSpPr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941204" y="1041903"/>
              <a:ext cx="220435" cy="74725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626207" y="335420"/>
              <a:ext cx="302385" cy="66788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559176" y="203200"/>
              <a:ext cx="64006" cy="12676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432304" y="0"/>
              <a:ext cx="1005840" cy="685800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-4572" y="-4572"/>
              <a:ext cx="3351276" cy="6867144"/>
            </a:xfrm>
            <a:prstGeom prst="rect">
              <a:avLst/>
            </a:prstGeom>
          </p:spPr>
        </p:pic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357059" y="1157223"/>
            <a:ext cx="1483995" cy="106807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 marR="5080">
              <a:lnSpc>
                <a:spcPts val="3890"/>
              </a:lnSpc>
              <a:spcBef>
                <a:spcPts val="585"/>
              </a:spcBef>
            </a:pPr>
            <a:r>
              <a:rPr sz="3600" spc="-10" dirty="0"/>
              <a:t>Nursery </a:t>
            </a:r>
            <a:r>
              <a:rPr sz="3600" spc="-60" dirty="0"/>
              <a:t>Systems</a:t>
            </a:r>
            <a:endParaRPr sz="3600"/>
          </a:p>
        </p:txBody>
      </p:sp>
      <p:sp>
        <p:nvSpPr>
          <p:cNvPr id="19" name="object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1563" y="2442972"/>
            <a:ext cx="2502535" cy="18415"/>
          </a:xfrm>
          <a:custGeom>
            <a:avLst/>
            <a:gdLst/>
            <a:ahLst/>
            <a:cxnLst/>
            <a:rect l="l" t="t" r="r" b="b"/>
            <a:pathLst>
              <a:path w="2502535" h="18414">
                <a:moveTo>
                  <a:pt x="2502408" y="0"/>
                </a:moveTo>
                <a:lnTo>
                  <a:pt x="0" y="0"/>
                </a:lnTo>
                <a:lnTo>
                  <a:pt x="0" y="18287"/>
                </a:lnTo>
                <a:lnTo>
                  <a:pt x="2502408" y="18287"/>
                </a:lnTo>
                <a:lnTo>
                  <a:pt x="2502408" y="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445960" y="2708402"/>
            <a:ext cx="2259330" cy="2656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6065" indent="-227965">
              <a:lnSpc>
                <a:spcPct val="100000"/>
              </a:lnSpc>
              <a:spcBef>
                <a:spcPts val="100"/>
              </a:spcBef>
              <a:buSzPct val="150000"/>
              <a:buFont typeface="Arial"/>
              <a:buChar char="•"/>
              <a:tabLst>
                <a:tab pos="266065" algn="l"/>
              </a:tabLst>
            </a:pPr>
            <a:r>
              <a:rPr sz="1800" spc="-10" dirty="0">
                <a:latin typeface="Calibri"/>
                <a:cs typeface="Calibri"/>
              </a:rPr>
              <a:t>2-</a:t>
            </a:r>
            <a:r>
              <a:rPr sz="1800" dirty="0">
                <a:latin typeface="Calibri"/>
                <a:cs typeface="Calibri"/>
              </a:rPr>
              <a:t>3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systems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available</a:t>
            </a:r>
            <a:endParaRPr sz="1800">
              <a:latin typeface="Calibri"/>
              <a:cs typeface="Calibri"/>
            </a:endParaRPr>
          </a:p>
          <a:p>
            <a:pPr marL="266700" marR="490855" indent="-228600">
              <a:lnSpc>
                <a:spcPts val="1939"/>
              </a:lnSpc>
              <a:spcBef>
                <a:spcPts val="1040"/>
              </a:spcBef>
              <a:buSzPct val="150000"/>
              <a:buFont typeface="Arial"/>
              <a:buChar char="•"/>
              <a:tabLst>
                <a:tab pos="266700" algn="l"/>
              </a:tabLst>
            </a:pPr>
            <a:r>
              <a:rPr sz="1800" dirty="0">
                <a:latin typeface="Calibri"/>
                <a:cs typeface="Calibri"/>
              </a:rPr>
              <a:t>92,000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culture volume</a:t>
            </a:r>
            <a:endParaRPr sz="1800">
              <a:latin typeface="Calibri"/>
              <a:cs typeface="Calibri"/>
            </a:endParaRPr>
          </a:p>
          <a:p>
            <a:pPr marL="608965" marR="248920" lvl="1" indent="-228600">
              <a:lnSpc>
                <a:spcPts val="1939"/>
              </a:lnSpc>
              <a:spcBef>
                <a:spcPts val="500"/>
              </a:spcBef>
              <a:buSzPct val="150000"/>
              <a:buFont typeface="Arial"/>
              <a:buChar char="•"/>
              <a:tabLst>
                <a:tab pos="608965" algn="l"/>
              </a:tabLst>
            </a:pPr>
            <a:r>
              <a:rPr sz="1800" dirty="0">
                <a:latin typeface="Calibri"/>
                <a:cs typeface="Calibri"/>
              </a:rPr>
              <a:t>1.5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5.5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50" dirty="0">
                <a:latin typeface="Calibri"/>
                <a:cs typeface="Calibri"/>
              </a:rPr>
              <a:t>m </a:t>
            </a:r>
            <a:r>
              <a:rPr sz="1800" dirty="0">
                <a:latin typeface="Calibri"/>
                <a:cs typeface="Calibri"/>
              </a:rPr>
              <a:t>diameter</a:t>
            </a:r>
            <a:r>
              <a:rPr sz="1800" spc="-10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tanks</a:t>
            </a:r>
            <a:endParaRPr sz="1800">
              <a:latin typeface="Calibri"/>
              <a:cs typeface="Calibri"/>
            </a:endParaRPr>
          </a:p>
          <a:p>
            <a:pPr marL="608330" lvl="1" indent="-227965">
              <a:lnSpc>
                <a:spcPct val="100000"/>
              </a:lnSpc>
              <a:spcBef>
                <a:spcPts val="260"/>
              </a:spcBef>
              <a:buSzPct val="150000"/>
              <a:buFont typeface="Arial"/>
              <a:buChar char="•"/>
              <a:tabLst>
                <a:tab pos="608330" algn="l"/>
              </a:tabLst>
            </a:pPr>
            <a:r>
              <a:rPr sz="1800" dirty="0">
                <a:latin typeface="Calibri"/>
                <a:cs typeface="Calibri"/>
              </a:rPr>
              <a:t>Thermal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control</a:t>
            </a:r>
            <a:endParaRPr sz="1800">
              <a:latin typeface="Calibri"/>
              <a:cs typeface="Calibri"/>
            </a:endParaRPr>
          </a:p>
          <a:p>
            <a:pPr marL="266065" marR="149225" indent="-228600">
              <a:lnSpc>
                <a:spcPts val="1939"/>
              </a:lnSpc>
              <a:spcBef>
                <a:spcPts val="1030"/>
              </a:spcBef>
              <a:buSzPct val="150000"/>
              <a:buFont typeface="Arial"/>
              <a:buChar char="•"/>
              <a:tabLst>
                <a:tab pos="266065" algn="l"/>
              </a:tabLst>
            </a:pPr>
            <a:r>
              <a:rPr sz="1800" spc="-10" dirty="0">
                <a:latin typeface="Calibri"/>
                <a:cs typeface="Calibri"/>
              </a:rPr>
              <a:t>Operated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at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40 </a:t>
            </a:r>
            <a:r>
              <a:rPr sz="1800" dirty="0">
                <a:latin typeface="Calibri"/>
                <a:cs typeface="Calibri"/>
              </a:rPr>
              <a:t>kg/m</a:t>
            </a:r>
            <a:r>
              <a:rPr sz="1800" baseline="25462" dirty="0">
                <a:latin typeface="Calibri"/>
                <a:cs typeface="Calibri"/>
              </a:rPr>
              <a:t>3</a:t>
            </a:r>
            <a:r>
              <a:rPr sz="1800" dirty="0">
                <a:latin typeface="Calibri"/>
                <a:cs typeface="Calibri"/>
              </a:rPr>
              <a:t>,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designed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for </a:t>
            </a:r>
            <a:r>
              <a:rPr sz="1800" dirty="0">
                <a:latin typeface="Calibri"/>
                <a:cs typeface="Calibri"/>
              </a:rPr>
              <a:t>higher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loads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65435" y="747731"/>
            <a:ext cx="1966595" cy="1300480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12700" marR="5080">
              <a:lnSpc>
                <a:spcPts val="4750"/>
              </a:lnSpc>
              <a:spcBef>
                <a:spcPts val="705"/>
              </a:spcBef>
            </a:pPr>
            <a:r>
              <a:rPr sz="4400" spc="-70" dirty="0"/>
              <a:t>Growout </a:t>
            </a:r>
            <a:r>
              <a:rPr sz="4400" spc="-10" dirty="0"/>
              <a:t>Systems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565438" y="2428747"/>
            <a:ext cx="2247265" cy="1788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00"/>
              </a:spcBef>
              <a:buSzPct val="150000"/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libri"/>
                <a:cs typeface="Calibri"/>
              </a:rPr>
              <a:t>8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systems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available</a:t>
            </a:r>
            <a:endParaRPr sz="1800">
              <a:latin typeface="Calibri"/>
              <a:cs typeface="Calibri"/>
            </a:endParaRPr>
          </a:p>
          <a:p>
            <a:pPr marL="227329" marR="5080" indent="-215265">
              <a:lnSpc>
                <a:spcPts val="1939"/>
              </a:lnSpc>
              <a:spcBef>
                <a:spcPts val="1040"/>
              </a:spcBef>
              <a:buSzPct val="150000"/>
              <a:buFont typeface="Arial"/>
              <a:buChar char="•"/>
              <a:tabLst>
                <a:tab pos="227329" algn="l"/>
                <a:tab pos="240029" algn="l"/>
              </a:tabLst>
            </a:pPr>
            <a:r>
              <a:rPr sz="1800" dirty="0">
                <a:latin typeface="Calibri"/>
                <a:cs typeface="Calibri"/>
              </a:rPr>
              <a:t>	1.1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million L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available </a:t>
            </a:r>
            <a:r>
              <a:rPr sz="1800" dirty="0">
                <a:latin typeface="Calibri"/>
                <a:cs typeface="Calibri"/>
              </a:rPr>
              <a:t>culture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volume</a:t>
            </a:r>
            <a:endParaRPr sz="1800">
              <a:latin typeface="Calibri"/>
              <a:cs typeface="Calibri"/>
            </a:endParaRPr>
          </a:p>
          <a:p>
            <a:pPr marL="683895" lvl="1" indent="-227965">
              <a:lnSpc>
                <a:spcPct val="100000"/>
              </a:lnSpc>
              <a:spcBef>
                <a:spcPts val="250"/>
              </a:spcBef>
              <a:buSzPct val="150000"/>
              <a:buFont typeface="Arial"/>
              <a:buChar char="•"/>
              <a:tabLst>
                <a:tab pos="683895" algn="l"/>
              </a:tabLst>
            </a:pPr>
            <a:r>
              <a:rPr sz="1800" dirty="0">
                <a:latin typeface="Calibri"/>
                <a:cs typeface="Calibri"/>
              </a:rPr>
              <a:t>1.5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–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5.5m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tanks</a:t>
            </a:r>
            <a:endParaRPr sz="1800">
              <a:latin typeface="Calibri"/>
              <a:cs typeface="Calibri"/>
            </a:endParaRPr>
          </a:p>
          <a:p>
            <a:pPr marL="684530" marR="609600" lvl="1" indent="-228600">
              <a:lnSpc>
                <a:spcPts val="1939"/>
              </a:lnSpc>
              <a:spcBef>
                <a:spcPts val="535"/>
              </a:spcBef>
              <a:buSzPct val="150000"/>
              <a:buFont typeface="Arial"/>
              <a:buChar char="•"/>
              <a:tabLst>
                <a:tab pos="684530" algn="l"/>
              </a:tabLst>
            </a:pPr>
            <a:r>
              <a:rPr sz="1800" spc="-10" dirty="0">
                <a:latin typeface="Calibri"/>
                <a:cs typeface="Calibri"/>
              </a:rPr>
              <a:t>Thermally </a:t>
            </a:r>
            <a:r>
              <a:rPr sz="1800" spc="-20" dirty="0">
                <a:latin typeface="Calibri"/>
                <a:cs typeface="Calibri"/>
              </a:rPr>
              <a:t>controlled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79291" y="0"/>
            <a:ext cx="5664708" cy="685527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94875" y="2089603"/>
            <a:ext cx="2900045" cy="559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500" dirty="0">
                <a:solidFill>
                  <a:srgbClr val="BEBEBE"/>
                </a:solidFill>
              </a:rPr>
              <a:t>Oyster</a:t>
            </a:r>
            <a:r>
              <a:rPr sz="3500" spc="-170" dirty="0">
                <a:solidFill>
                  <a:srgbClr val="BEBEBE"/>
                </a:solidFill>
              </a:rPr>
              <a:t> </a:t>
            </a:r>
            <a:r>
              <a:rPr sz="3500" spc="-10" dirty="0">
                <a:solidFill>
                  <a:srgbClr val="BEBEBE"/>
                </a:solidFill>
              </a:rPr>
              <a:t>Hatchery</a:t>
            </a:r>
            <a:endParaRPr sz="3500"/>
          </a:p>
        </p:txBody>
      </p:sp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3357" y="573023"/>
            <a:ext cx="3827538" cy="5710372"/>
          </a:xfrm>
          <a:prstGeom prst="rect">
            <a:avLst/>
          </a:prstGeom>
        </p:spPr>
      </p:pic>
      <p:sp>
        <p:nv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72000" y="1417319"/>
            <a:ext cx="0" cy="4023360"/>
          </a:xfrm>
          <a:custGeom>
            <a:avLst/>
            <a:gdLst/>
            <a:ahLst/>
            <a:cxnLst/>
            <a:rect l="l" t="t" r="r" b="b"/>
            <a:pathLst>
              <a:path h="4023360">
                <a:moveTo>
                  <a:pt x="0" y="0"/>
                </a:moveTo>
                <a:lnTo>
                  <a:pt x="0" y="4023360"/>
                </a:lnTo>
              </a:path>
            </a:pathLst>
          </a:custGeom>
          <a:ln w="15240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094875" y="2784293"/>
            <a:ext cx="3056255" cy="3084830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890"/>
              </a:spcBef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solidFill>
                  <a:srgbClr val="BEBEBE"/>
                </a:solidFill>
                <a:latin typeface="Calibri"/>
                <a:cs typeface="Calibri"/>
              </a:rPr>
              <a:t>Artificial</a:t>
            </a:r>
            <a:r>
              <a:rPr sz="1800" spc="-5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BEBEBE"/>
                </a:solidFill>
                <a:latin typeface="Calibri"/>
                <a:cs typeface="Calibri"/>
              </a:rPr>
              <a:t>Seawater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90"/>
              </a:spcBef>
              <a:buFont typeface="Arial"/>
              <a:buChar char="•"/>
              <a:tabLst>
                <a:tab pos="240665" algn="l"/>
              </a:tabLst>
            </a:pPr>
            <a:r>
              <a:rPr sz="1800" spc="-10" dirty="0">
                <a:solidFill>
                  <a:srgbClr val="BEBEBE"/>
                </a:solidFill>
                <a:latin typeface="Calibri"/>
                <a:cs typeface="Calibri"/>
              </a:rPr>
              <a:t>Recirculating</a:t>
            </a:r>
            <a:r>
              <a:rPr sz="1800" spc="-3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BEBEBE"/>
                </a:solidFill>
                <a:latin typeface="Calibri"/>
                <a:cs typeface="Calibri"/>
              </a:rPr>
              <a:t>closed</a:t>
            </a:r>
            <a:r>
              <a:rPr sz="1800" spc="-5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BEBEBE"/>
                </a:solidFill>
                <a:latin typeface="Calibri"/>
                <a:cs typeface="Calibri"/>
              </a:rPr>
              <a:t>systems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80"/>
              </a:spcBef>
              <a:buFont typeface="Arial"/>
              <a:buChar char="•"/>
              <a:tabLst>
                <a:tab pos="240665" algn="l"/>
              </a:tabLst>
            </a:pPr>
            <a:r>
              <a:rPr sz="1800" spc="-25" dirty="0">
                <a:solidFill>
                  <a:srgbClr val="BEBEBE"/>
                </a:solidFill>
                <a:latin typeface="Calibri"/>
                <a:cs typeface="Calibri"/>
              </a:rPr>
              <a:t>Temperature</a:t>
            </a:r>
            <a:r>
              <a:rPr sz="1800" spc="-4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BEBEBE"/>
                </a:solidFill>
                <a:latin typeface="Calibri"/>
                <a:cs typeface="Calibri"/>
              </a:rPr>
              <a:t>control</a:t>
            </a:r>
            <a:endParaRPr sz="1800">
              <a:latin typeface="Calibri"/>
              <a:cs typeface="Calibri"/>
            </a:endParaRPr>
          </a:p>
          <a:p>
            <a:pPr marL="292735" indent="-280035">
              <a:lnSpc>
                <a:spcPct val="100000"/>
              </a:lnSpc>
              <a:spcBef>
                <a:spcPts val="780"/>
              </a:spcBef>
              <a:buFont typeface="Arial"/>
              <a:buChar char="•"/>
              <a:tabLst>
                <a:tab pos="292735" algn="l"/>
              </a:tabLst>
            </a:pPr>
            <a:r>
              <a:rPr sz="1800" spc="-10" dirty="0">
                <a:solidFill>
                  <a:srgbClr val="BEBEBE"/>
                </a:solidFill>
                <a:latin typeface="Calibri"/>
                <a:cs typeface="Calibri"/>
              </a:rPr>
              <a:t>Volume</a:t>
            </a:r>
            <a:r>
              <a:rPr sz="1800" spc="-6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BEBEBE"/>
                </a:solidFill>
                <a:latin typeface="Calibri"/>
                <a:cs typeface="Calibri"/>
              </a:rPr>
              <a:t>ASW</a:t>
            </a:r>
            <a:endParaRPr sz="1800">
              <a:latin typeface="Calibri"/>
              <a:cs typeface="Calibri"/>
            </a:endParaRPr>
          </a:p>
          <a:p>
            <a:pPr marL="697865" lvl="1" indent="-227965">
              <a:lnSpc>
                <a:spcPct val="100000"/>
              </a:lnSpc>
              <a:spcBef>
                <a:spcPts val="305"/>
              </a:spcBef>
              <a:buFont typeface="Arial"/>
              <a:buChar char="•"/>
              <a:tabLst>
                <a:tab pos="697865" algn="l"/>
              </a:tabLst>
            </a:pPr>
            <a:r>
              <a:rPr sz="1700" dirty="0">
                <a:solidFill>
                  <a:srgbClr val="BEBEBE"/>
                </a:solidFill>
                <a:latin typeface="Calibri"/>
                <a:cs typeface="Calibri"/>
              </a:rPr>
              <a:t>Current:</a:t>
            </a:r>
            <a:r>
              <a:rPr sz="1700" spc="-7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BEBEBE"/>
                </a:solidFill>
                <a:latin typeface="Calibri"/>
                <a:cs typeface="Calibri"/>
              </a:rPr>
              <a:t>87,000</a:t>
            </a:r>
            <a:r>
              <a:rPr sz="1700" spc="-3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700" spc="-50" dirty="0">
                <a:solidFill>
                  <a:srgbClr val="BEBEBE"/>
                </a:solidFill>
                <a:latin typeface="Calibri"/>
                <a:cs typeface="Calibri"/>
              </a:rPr>
              <a:t>L</a:t>
            </a:r>
            <a:endParaRPr sz="1700">
              <a:latin typeface="Calibri"/>
              <a:cs typeface="Calibri"/>
            </a:endParaRPr>
          </a:p>
          <a:p>
            <a:pPr marL="697865" lvl="1" indent="-227965">
              <a:lnSpc>
                <a:spcPct val="100000"/>
              </a:lnSpc>
              <a:spcBef>
                <a:spcPts val="300"/>
              </a:spcBef>
              <a:buFont typeface="Arial"/>
              <a:buChar char="•"/>
              <a:tabLst>
                <a:tab pos="697865" algn="l"/>
              </a:tabLst>
            </a:pPr>
            <a:r>
              <a:rPr sz="1700" dirty="0">
                <a:solidFill>
                  <a:srgbClr val="BEBEBE"/>
                </a:solidFill>
                <a:latin typeface="Calibri"/>
                <a:cs typeface="Calibri"/>
              </a:rPr>
              <a:t>YR</a:t>
            </a:r>
            <a:r>
              <a:rPr sz="1700" spc="-1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BEBEBE"/>
                </a:solidFill>
                <a:latin typeface="Calibri"/>
                <a:cs typeface="Calibri"/>
              </a:rPr>
              <a:t>2021:</a:t>
            </a:r>
            <a:r>
              <a:rPr sz="1700" spc="-2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BEBEBE"/>
                </a:solidFill>
                <a:latin typeface="Calibri"/>
                <a:cs typeface="Calibri"/>
              </a:rPr>
              <a:t>450,000</a:t>
            </a:r>
            <a:r>
              <a:rPr sz="1700" spc="-1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700" spc="-50" dirty="0">
                <a:solidFill>
                  <a:srgbClr val="BEBEBE"/>
                </a:solidFill>
                <a:latin typeface="Calibri"/>
                <a:cs typeface="Calibri"/>
              </a:rPr>
              <a:t>L</a:t>
            </a:r>
            <a:endParaRPr sz="17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75"/>
              </a:spcBef>
              <a:buFont typeface="Arial"/>
              <a:buChar char="•"/>
              <a:tabLst>
                <a:tab pos="240665" algn="l"/>
              </a:tabLst>
            </a:pPr>
            <a:r>
              <a:rPr sz="1800" spc="-10" dirty="0">
                <a:solidFill>
                  <a:srgbClr val="BEBEBE"/>
                </a:solidFill>
                <a:latin typeface="Calibri"/>
                <a:cs typeface="Calibri"/>
              </a:rPr>
              <a:t>Capacity</a:t>
            </a:r>
            <a:endParaRPr sz="1800">
              <a:latin typeface="Calibri"/>
              <a:cs typeface="Calibri"/>
            </a:endParaRPr>
          </a:p>
          <a:p>
            <a:pPr marL="697865" lvl="1" indent="-227965">
              <a:lnSpc>
                <a:spcPct val="100000"/>
              </a:lnSpc>
              <a:spcBef>
                <a:spcPts val="305"/>
              </a:spcBef>
              <a:buFont typeface="Arial"/>
              <a:buChar char="•"/>
              <a:tabLst>
                <a:tab pos="697865" algn="l"/>
              </a:tabLst>
            </a:pPr>
            <a:r>
              <a:rPr sz="1700" dirty="0">
                <a:solidFill>
                  <a:srgbClr val="BEBEBE"/>
                </a:solidFill>
                <a:latin typeface="Calibri"/>
                <a:cs typeface="Calibri"/>
              </a:rPr>
              <a:t>Current:</a:t>
            </a:r>
            <a:r>
              <a:rPr sz="1700" spc="-5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BEBEBE"/>
                </a:solidFill>
                <a:latin typeface="Calibri"/>
                <a:cs typeface="Calibri"/>
              </a:rPr>
              <a:t>300</a:t>
            </a:r>
            <a:r>
              <a:rPr sz="1700" spc="-1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BEBEBE"/>
                </a:solidFill>
                <a:latin typeface="Calibri"/>
                <a:cs typeface="Calibri"/>
              </a:rPr>
              <a:t>Million</a:t>
            </a:r>
            <a:r>
              <a:rPr sz="1700" spc="-5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BEBEBE"/>
                </a:solidFill>
                <a:latin typeface="Calibri"/>
                <a:cs typeface="Calibri"/>
              </a:rPr>
              <a:t>larvae</a:t>
            </a:r>
            <a:endParaRPr sz="1700">
              <a:latin typeface="Calibri"/>
              <a:cs typeface="Calibri"/>
            </a:endParaRPr>
          </a:p>
          <a:p>
            <a:pPr marL="697865" lvl="1" indent="-227965">
              <a:lnSpc>
                <a:spcPct val="100000"/>
              </a:lnSpc>
              <a:spcBef>
                <a:spcPts val="300"/>
              </a:spcBef>
              <a:buFont typeface="Arial"/>
              <a:buChar char="•"/>
              <a:tabLst>
                <a:tab pos="697865" algn="l"/>
              </a:tabLst>
            </a:pPr>
            <a:r>
              <a:rPr sz="1700" dirty="0">
                <a:solidFill>
                  <a:srgbClr val="BEBEBE"/>
                </a:solidFill>
                <a:latin typeface="Calibri"/>
                <a:cs typeface="Calibri"/>
              </a:rPr>
              <a:t>YR</a:t>
            </a:r>
            <a:r>
              <a:rPr sz="1700" spc="-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BEBEBE"/>
                </a:solidFill>
                <a:latin typeface="Calibri"/>
                <a:cs typeface="Calibri"/>
              </a:rPr>
              <a:t>2021:</a:t>
            </a:r>
            <a:r>
              <a:rPr sz="1700" spc="-1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BEBEBE"/>
                </a:solidFill>
                <a:latin typeface="Calibri"/>
                <a:cs typeface="Calibri"/>
              </a:rPr>
              <a:t>5</a:t>
            </a:r>
            <a:r>
              <a:rPr sz="1700" spc="1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BEBEBE"/>
                </a:solidFill>
                <a:latin typeface="Calibri"/>
                <a:cs typeface="Calibri"/>
              </a:rPr>
              <a:t>Billion</a:t>
            </a:r>
            <a:r>
              <a:rPr sz="1700" spc="-4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BEBEBE"/>
                </a:solidFill>
                <a:latin typeface="Calibri"/>
                <a:cs typeface="Calibri"/>
              </a:rPr>
              <a:t>larvae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5" y="-1"/>
            <a:ext cx="9143365" cy="6858000"/>
            <a:chOff x="-5" y="-1"/>
            <a:chExt cx="9143365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4894" y="1379437"/>
              <a:ext cx="6235966" cy="547856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73979" y="1893388"/>
              <a:ext cx="5482590" cy="4965065"/>
            </a:xfrm>
            <a:custGeom>
              <a:avLst/>
              <a:gdLst/>
              <a:ahLst/>
              <a:cxnLst/>
              <a:rect l="l" t="t" r="r" b="b"/>
              <a:pathLst>
                <a:path w="5482590" h="4965065">
                  <a:moveTo>
                    <a:pt x="2241448" y="0"/>
                  </a:moveTo>
                  <a:lnTo>
                    <a:pt x="2223111" y="0"/>
                  </a:lnTo>
                  <a:lnTo>
                    <a:pt x="2204783" y="342"/>
                  </a:lnTo>
                  <a:lnTo>
                    <a:pt x="2205003" y="9143"/>
                  </a:lnTo>
                  <a:lnTo>
                    <a:pt x="2205012" y="9486"/>
                  </a:lnTo>
                  <a:lnTo>
                    <a:pt x="2223225" y="9143"/>
                  </a:lnTo>
                  <a:lnTo>
                    <a:pt x="2241448" y="9143"/>
                  </a:lnTo>
                  <a:lnTo>
                    <a:pt x="2241448" y="0"/>
                  </a:lnTo>
                  <a:close/>
                </a:path>
                <a:path w="5482590" h="4965065">
                  <a:moveTo>
                    <a:pt x="2268969" y="139"/>
                  </a:moveTo>
                  <a:lnTo>
                    <a:pt x="2268791" y="9283"/>
                  </a:lnTo>
                  <a:lnTo>
                    <a:pt x="2277899" y="9483"/>
                  </a:lnTo>
                  <a:lnTo>
                    <a:pt x="2305240" y="10426"/>
                  </a:lnTo>
                  <a:lnTo>
                    <a:pt x="2305634" y="1295"/>
                  </a:lnTo>
                  <a:lnTo>
                    <a:pt x="2278132" y="341"/>
                  </a:lnTo>
                  <a:lnTo>
                    <a:pt x="2268969" y="139"/>
                  </a:lnTo>
                  <a:close/>
                </a:path>
                <a:path w="5482590" h="4965065">
                  <a:moveTo>
                    <a:pt x="2177301" y="1295"/>
                  </a:moveTo>
                  <a:lnTo>
                    <a:pt x="2168157" y="1716"/>
                  </a:lnTo>
                  <a:lnTo>
                    <a:pt x="2140725" y="3327"/>
                  </a:lnTo>
                  <a:lnTo>
                    <a:pt x="2141208" y="10426"/>
                  </a:lnTo>
                  <a:lnTo>
                    <a:pt x="2141237" y="10847"/>
                  </a:lnTo>
                  <a:lnTo>
                    <a:pt x="2141347" y="12458"/>
                  </a:lnTo>
                  <a:lnTo>
                    <a:pt x="2168613" y="10847"/>
                  </a:lnTo>
                  <a:lnTo>
                    <a:pt x="2177707" y="10426"/>
                  </a:lnTo>
                  <a:lnTo>
                    <a:pt x="2177391" y="3327"/>
                  </a:lnTo>
                  <a:lnTo>
                    <a:pt x="2177301" y="1295"/>
                  </a:lnTo>
                  <a:close/>
                </a:path>
                <a:path w="5482590" h="4965065">
                  <a:moveTo>
                    <a:pt x="2333117" y="2768"/>
                  </a:moveTo>
                  <a:lnTo>
                    <a:pt x="2332545" y="11887"/>
                  </a:lnTo>
                  <a:lnTo>
                    <a:pt x="2341632" y="12494"/>
                  </a:lnTo>
                  <a:lnTo>
                    <a:pt x="2368893" y="14655"/>
                  </a:lnTo>
                  <a:lnTo>
                    <a:pt x="2369706" y="5549"/>
                  </a:lnTo>
                  <a:lnTo>
                    <a:pt x="2342261" y="3378"/>
                  </a:lnTo>
                  <a:lnTo>
                    <a:pt x="2333117" y="2768"/>
                  </a:lnTo>
                  <a:close/>
                </a:path>
                <a:path w="5482590" h="4965065">
                  <a:moveTo>
                    <a:pt x="2113343" y="5448"/>
                  </a:moveTo>
                  <a:lnTo>
                    <a:pt x="2104237" y="6265"/>
                  </a:lnTo>
                  <a:lnTo>
                    <a:pt x="2076920" y="9042"/>
                  </a:lnTo>
                  <a:lnTo>
                    <a:pt x="2077537" y="14566"/>
                  </a:lnTo>
                  <a:lnTo>
                    <a:pt x="2077627" y="15376"/>
                  </a:lnTo>
                  <a:lnTo>
                    <a:pt x="2077724" y="16241"/>
                  </a:lnTo>
                  <a:lnTo>
                    <a:pt x="2077827" y="17161"/>
                  </a:lnTo>
                  <a:lnTo>
                    <a:pt x="2077936" y="18135"/>
                  </a:lnTo>
                  <a:lnTo>
                    <a:pt x="2105080" y="15376"/>
                  </a:lnTo>
                  <a:lnTo>
                    <a:pt x="2114131" y="14566"/>
                  </a:lnTo>
                  <a:lnTo>
                    <a:pt x="2113654" y="9042"/>
                  </a:lnTo>
                  <a:lnTo>
                    <a:pt x="2113569" y="8061"/>
                  </a:lnTo>
                  <a:lnTo>
                    <a:pt x="2113489" y="7135"/>
                  </a:lnTo>
                  <a:lnTo>
                    <a:pt x="2113414" y="6265"/>
                  </a:lnTo>
                  <a:lnTo>
                    <a:pt x="2113343" y="5448"/>
                  </a:lnTo>
                  <a:close/>
                </a:path>
                <a:path w="5482590" h="4965065">
                  <a:moveTo>
                    <a:pt x="2397087" y="8242"/>
                  </a:moveTo>
                  <a:lnTo>
                    <a:pt x="2396109" y="17335"/>
                  </a:lnTo>
                  <a:lnTo>
                    <a:pt x="2405158" y="18345"/>
                  </a:lnTo>
                  <a:lnTo>
                    <a:pt x="2432304" y="21716"/>
                  </a:lnTo>
                  <a:lnTo>
                    <a:pt x="2433523" y="12661"/>
                  </a:lnTo>
                  <a:lnTo>
                    <a:pt x="2406193" y="9261"/>
                  </a:lnTo>
                  <a:lnTo>
                    <a:pt x="2397087" y="8242"/>
                  </a:lnTo>
                  <a:close/>
                </a:path>
                <a:path w="5482590" h="4965065">
                  <a:moveTo>
                    <a:pt x="2049691" y="12306"/>
                  </a:moveTo>
                  <a:lnTo>
                    <a:pt x="2040628" y="13504"/>
                  </a:lnTo>
                  <a:lnTo>
                    <a:pt x="2013483" y="17411"/>
                  </a:lnTo>
                  <a:lnTo>
                    <a:pt x="2014855" y="26454"/>
                  </a:lnTo>
                  <a:lnTo>
                    <a:pt x="2041851" y="22562"/>
                  </a:lnTo>
                  <a:lnTo>
                    <a:pt x="2050859" y="21374"/>
                  </a:lnTo>
                  <a:lnTo>
                    <a:pt x="2049691" y="12306"/>
                  </a:lnTo>
                  <a:close/>
                </a:path>
                <a:path w="5482590" h="4965065">
                  <a:moveTo>
                    <a:pt x="2460752" y="16586"/>
                  </a:moveTo>
                  <a:lnTo>
                    <a:pt x="2459368" y="25615"/>
                  </a:lnTo>
                  <a:lnTo>
                    <a:pt x="2495359" y="31584"/>
                  </a:lnTo>
                  <a:lnTo>
                    <a:pt x="2496934" y="22580"/>
                  </a:lnTo>
                  <a:lnTo>
                    <a:pt x="2472579" y="18462"/>
                  </a:lnTo>
                  <a:lnTo>
                    <a:pt x="2460752" y="16586"/>
                  </a:lnTo>
                  <a:close/>
                </a:path>
                <a:path w="5482590" h="4965065">
                  <a:moveTo>
                    <a:pt x="1986420" y="21780"/>
                  </a:moveTo>
                  <a:lnTo>
                    <a:pt x="1977428" y="23347"/>
                  </a:lnTo>
                  <a:lnTo>
                    <a:pt x="1950479" y="28346"/>
                  </a:lnTo>
                  <a:lnTo>
                    <a:pt x="1952218" y="37325"/>
                  </a:lnTo>
                  <a:lnTo>
                    <a:pt x="1979020" y="32349"/>
                  </a:lnTo>
                  <a:lnTo>
                    <a:pt x="1987969" y="30797"/>
                  </a:lnTo>
                  <a:lnTo>
                    <a:pt x="1986420" y="21780"/>
                  </a:lnTo>
                  <a:close/>
                </a:path>
                <a:path w="5482590" h="4965065">
                  <a:moveTo>
                    <a:pt x="2523985" y="27508"/>
                  </a:moveTo>
                  <a:lnTo>
                    <a:pt x="2522283" y="36487"/>
                  </a:lnTo>
                  <a:lnTo>
                    <a:pt x="2558097" y="43573"/>
                  </a:lnTo>
                  <a:lnTo>
                    <a:pt x="2559952" y="34620"/>
                  </a:lnTo>
                  <a:lnTo>
                    <a:pt x="2523985" y="27508"/>
                  </a:lnTo>
                  <a:close/>
                </a:path>
                <a:path w="5482590" h="4965065">
                  <a:moveTo>
                    <a:pt x="1923529" y="33820"/>
                  </a:moveTo>
                  <a:lnTo>
                    <a:pt x="1914571" y="35741"/>
                  </a:lnTo>
                  <a:lnTo>
                    <a:pt x="1887741" y="41821"/>
                  </a:lnTo>
                  <a:lnTo>
                    <a:pt x="1889836" y="50723"/>
                  </a:lnTo>
                  <a:lnTo>
                    <a:pt x="1916518" y="44674"/>
                  </a:lnTo>
                  <a:lnTo>
                    <a:pt x="1925421" y="42760"/>
                  </a:lnTo>
                  <a:lnTo>
                    <a:pt x="1923529" y="33820"/>
                  </a:lnTo>
                  <a:close/>
                </a:path>
                <a:path w="5482590" h="4965065">
                  <a:moveTo>
                    <a:pt x="2586837" y="40360"/>
                  </a:moveTo>
                  <a:lnTo>
                    <a:pt x="2584869" y="49301"/>
                  </a:lnTo>
                  <a:lnTo>
                    <a:pt x="2620480" y="57467"/>
                  </a:lnTo>
                  <a:lnTo>
                    <a:pt x="2622601" y="48564"/>
                  </a:lnTo>
                  <a:lnTo>
                    <a:pt x="2586837" y="40360"/>
                  </a:lnTo>
                  <a:close/>
                </a:path>
                <a:path w="5482590" h="4965065">
                  <a:moveTo>
                    <a:pt x="1861032" y="48348"/>
                  </a:moveTo>
                  <a:lnTo>
                    <a:pt x="1852160" y="50620"/>
                  </a:lnTo>
                  <a:lnTo>
                    <a:pt x="1825587" y="57721"/>
                  </a:lnTo>
                  <a:lnTo>
                    <a:pt x="1828012" y="66535"/>
                  </a:lnTo>
                  <a:lnTo>
                    <a:pt x="1854448" y="59468"/>
                  </a:lnTo>
                  <a:lnTo>
                    <a:pt x="1863268" y="57213"/>
                  </a:lnTo>
                  <a:lnTo>
                    <a:pt x="1861032" y="48348"/>
                  </a:lnTo>
                  <a:close/>
                </a:path>
                <a:path w="5482590" h="4965065">
                  <a:moveTo>
                    <a:pt x="2649321" y="55117"/>
                  </a:moveTo>
                  <a:lnTo>
                    <a:pt x="2647086" y="63982"/>
                  </a:lnTo>
                  <a:lnTo>
                    <a:pt x="2682468" y="73215"/>
                  </a:lnTo>
                  <a:lnTo>
                    <a:pt x="2684843" y="64388"/>
                  </a:lnTo>
                  <a:lnTo>
                    <a:pt x="2649321" y="55117"/>
                  </a:lnTo>
                  <a:close/>
                </a:path>
                <a:path w="5482590" h="4965065">
                  <a:moveTo>
                    <a:pt x="1799133" y="65252"/>
                  </a:moveTo>
                  <a:lnTo>
                    <a:pt x="1790355" y="67857"/>
                  </a:lnTo>
                  <a:lnTo>
                    <a:pt x="1764068" y="75945"/>
                  </a:lnTo>
                  <a:lnTo>
                    <a:pt x="1766824" y="84670"/>
                  </a:lnTo>
                  <a:lnTo>
                    <a:pt x="1792979" y="76616"/>
                  </a:lnTo>
                  <a:lnTo>
                    <a:pt x="1801711" y="74028"/>
                  </a:lnTo>
                  <a:lnTo>
                    <a:pt x="1799133" y="65252"/>
                  </a:lnTo>
                  <a:close/>
                </a:path>
                <a:path w="5482590" h="4965065">
                  <a:moveTo>
                    <a:pt x="2711399" y="71716"/>
                  </a:moveTo>
                  <a:lnTo>
                    <a:pt x="2708910" y="80517"/>
                  </a:lnTo>
                  <a:lnTo>
                    <a:pt x="2744038" y="90766"/>
                  </a:lnTo>
                  <a:lnTo>
                    <a:pt x="2746667" y="82016"/>
                  </a:lnTo>
                  <a:lnTo>
                    <a:pt x="2711399" y="71716"/>
                  </a:lnTo>
                  <a:close/>
                </a:path>
                <a:path w="5482590" h="4965065">
                  <a:moveTo>
                    <a:pt x="1737906" y="84454"/>
                  </a:moveTo>
                  <a:lnTo>
                    <a:pt x="1729231" y="87372"/>
                  </a:lnTo>
                  <a:lnTo>
                    <a:pt x="1703248" y="96405"/>
                  </a:lnTo>
                  <a:lnTo>
                    <a:pt x="1706321" y="105016"/>
                  </a:lnTo>
                  <a:lnTo>
                    <a:pt x="1732174" y="96024"/>
                  </a:lnTo>
                  <a:lnTo>
                    <a:pt x="1740802" y="93116"/>
                  </a:lnTo>
                  <a:lnTo>
                    <a:pt x="1737906" y="84454"/>
                  </a:lnTo>
                  <a:close/>
                </a:path>
                <a:path w="5482590" h="4965065">
                  <a:moveTo>
                    <a:pt x="2773019" y="90106"/>
                  </a:moveTo>
                  <a:lnTo>
                    <a:pt x="2770374" y="98520"/>
                  </a:lnTo>
                  <a:lnTo>
                    <a:pt x="2770276" y="98831"/>
                  </a:lnTo>
                  <a:lnTo>
                    <a:pt x="2805125" y="110070"/>
                  </a:lnTo>
                  <a:lnTo>
                    <a:pt x="2807946" y="101584"/>
                  </a:lnTo>
                  <a:lnTo>
                    <a:pt x="2808008" y="101396"/>
                  </a:lnTo>
                  <a:lnTo>
                    <a:pt x="2773019" y="90106"/>
                  </a:lnTo>
                  <a:close/>
                </a:path>
                <a:path w="5482590" h="4965065">
                  <a:moveTo>
                    <a:pt x="1677416" y="105829"/>
                  </a:moveTo>
                  <a:lnTo>
                    <a:pt x="1668855" y="109053"/>
                  </a:lnTo>
                  <a:lnTo>
                    <a:pt x="1643202" y="118998"/>
                  </a:lnTo>
                  <a:lnTo>
                    <a:pt x="1646580" y="127495"/>
                  </a:lnTo>
                  <a:lnTo>
                    <a:pt x="1672094" y="117606"/>
                  </a:lnTo>
                  <a:lnTo>
                    <a:pt x="1680616" y="114401"/>
                  </a:lnTo>
                  <a:lnTo>
                    <a:pt x="1677416" y="105829"/>
                  </a:lnTo>
                  <a:close/>
                </a:path>
                <a:path w="5482590" h="4965065">
                  <a:moveTo>
                    <a:pt x="2834145" y="110223"/>
                  </a:moveTo>
                  <a:lnTo>
                    <a:pt x="2831160" y="118871"/>
                  </a:lnTo>
                  <a:lnTo>
                    <a:pt x="2865717" y="131063"/>
                  </a:lnTo>
                  <a:lnTo>
                    <a:pt x="2868828" y="122466"/>
                  </a:lnTo>
                  <a:lnTo>
                    <a:pt x="2834145" y="110223"/>
                  </a:lnTo>
                  <a:close/>
                </a:path>
                <a:path w="5482590" h="4965065">
                  <a:moveTo>
                    <a:pt x="1617713" y="129311"/>
                  </a:moveTo>
                  <a:lnTo>
                    <a:pt x="1609267" y="132821"/>
                  </a:lnTo>
                  <a:lnTo>
                    <a:pt x="1583969" y="143624"/>
                  </a:lnTo>
                  <a:lnTo>
                    <a:pt x="1587614" y="152006"/>
                  </a:lnTo>
                  <a:lnTo>
                    <a:pt x="1612798" y="141254"/>
                  </a:lnTo>
                  <a:lnTo>
                    <a:pt x="1621206" y="137756"/>
                  </a:lnTo>
                  <a:lnTo>
                    <a:pt x="1617713" y="129311"/>
                  </a:lnTo>
                  <a:close/>
                </a:path>
                <a:path w="5482590" h="4965065">
                  <a:moveTo>
                    <a:pt x="2894609" y="131965"/>
                  </a:moveTo>
                  <a:lnTo>
                    <a:pt x="2891409" y="140525"/>
                  </a:lnTo>
                  <a:lnTo>
                    <a:pt x="2925496" y="153581"/>
                  </a:lnTo>
                  <a:lnTo>
                    <a:pt x="2928823" y="145072"/>
                  </a:lnTo>
                  <a:lnTo>
                    <a:pt x="2894609" y="131965"/>
                  </a:lnTo>
                  <a:close/>
                </a:path>
                <a:path w="5482590" h="4965065">
                  <a:moveTo>
                    <a:pt x="1558849" y="154774"/>
                  </a:moveTo>
                  <a:lnTo>
                    <a:pt x="1550519" y="158568"/>
                  </a:lnTo>
                  <a:lnTo>
                    <a:pt x="1525587" y="170192"/>
                  </a:lnTo>
                  <a:lnTo>
                    <a:pt x="1529499" y="178447"/>
                  </a:lnTo>
                  <a:lnTo>
                    <a:pt x="1554316" y="166880"/>
                  </a:lnTo>
                  <a:lnTo>
                    <a:pt x="1562608" y="163106"/>
                  </a:lnTo>
                  <a:lnTo>
                    <a:pt x="1558849" y="154774"/>
                  </a:lnTo>
                  <a:close/>
                </a:path>
                <a:path w="5482590" h="4965065">
                  <a:moveTo>
                    <a:pt x="2954363" y="155232"/>
                  </a:moveTo>
                  <a:lnTo>
                    <a:pt x="2950934" y="163715"/>
                  </a:lnTo>
                  <a:lnTo>
                    <a:pt x="2984678" y="177647"/>
                  </a:lnTo>
                  <a:lnTo>
                    <a:pt x="2988221" y="169214"/>
                  </a:lnTo>
                  <a:lnTo>
                    <a:pt x="2954363" y="155232"/>
                  </a:lnTo>
                  <a:close/>
                </a:path>
                <a:path w="5482590" h="4965065">
                  <a:moveTo>
                    <a:pt x="3013494" y="180022"/>
                  </a:moveTo>
                  <a:lnTo>
                    <a:pt x="3009849" y="188404"/>
                  </a:lnTo>
                  <a:lnTo>
                    <a:pt x="3043237" y="203174"/>
                  </a:lnTo>
                  <a:lnTo>
                    <a:pt x="3046997" y="194843"/>
                  </a:lnTo>
                  <a:lnTo>
                    <a:pt x="3013494" y="180022"/>
                  </a:lnTo>
                  <a:close/>
                </a:path>
                <a:path w="5482590" h="4965065">
                  <a:moveTo>
                    <a:pt x="1500835" y="182156"/>
                  </a:moveTo>
                  <a:lnTo>
                    <a:pt x="1492629" y="186206"/>
                  </a:lnTo>
                  <a:lnTo>
                    <a:pt x="1468082" y="198615"/>
                  </a:lnTo>
                  <a:lnTo>
                    <a:pt x="1472260" y="206743"/>
                  </a:lnTo>
                  <a:lnTo>
                    <a:pt x="1496606" y="194436"/>
                  </a:lnTo>
                  <a:lnTo>
                    <a:pt x="1504861" y="190360"/>
                  </a:lnTo>
                  <a:lnTo>
                    <a:pt x="1500835" y="182156"/>
                  </a:lnTo>
                  <a:close/>
                </a:path>
                <a:path w="5482590" h="4965065">
                  <a:moveTo>
                    <a:pt x="3071990" y="206260"/>
                  </a:moveTo>
                  <a:lnTo>
                    <a:pt x="3068142" y="214553"/>
                  </a:lnTo>
                  <a:lnTo>
                    <a:pt x="3101162" y="230123"/>
                  </a:lnTo>
                  <a:lnTo>
                    <a:pt x="3105124" y="221881"/>
                  </a:lnTo>
                  <a:lnTo>
                    <a:pt x="3071990" y="206260"/>
                  </a:lnTo>
                  <a:close/>
                </a:path>
                <a:path w="5482590" h="4965065">
                  <a:moveTo>
                    <a:pt x="1443710" y="211327"/>
                  </a:moveTo>
                  <a:lnTo>
                    <a:pt x="1435638" y="215633"/>
                  </a:lnTo>
                  <a:lnTo>
                    <a:pt x="1411478" y="228790"/>
                  </a:lnTo>
                  <a:lnTo>
                    <a:pt x="1415910" y="236791"/>
                  </a:lnTo>
                  <a:lnTo>
                    <a:pt x="1439956" y="223691"/>
                  </a:lnTo>
                  <a:lnTo>
                    <a:pt x="1447990" y="219405"/>
                  </a:lnTo>
                  <a:lnTo>
                    <a:pt x="1443710" y="211327"/>
                  </a:lnTo>
                  <a:close/>
                </a:path>
                <a:path w="5482590" h="4965065">
                  <a:moveTo>
                    <a:pt x="3129839" y="233883"/>
                  </a:moveTo>
                  <a:lnTo>
                    <a:pt x="3125800" y="242087"/>
                  </a:lnTo>
                  <a:lnTo>
                    <a:pt x="3158452" y="258432"/>
                  </a:lnTo>
                  <a:lnTo>
                    <a:pt x="3162592" y="250278"/>
                  </a:lnTo>
                  <a:lnTo>
                    <a:pt x="3129839" y="233883"/>
                  </a:lnTo>
                  <a:close/>
                </a:path>
                <a:path w="5482590" h="4965065">
                  <a:moveTo>
                    <a:pt x="1387513" y="242239"/>
                  </a:moveTo>
                  <a:lnTo>
                    <a:pt x="1379574" y="246783"/>
                  </a:lnTo>
                  <a:lnTo>
                    <a:pt x="1355814" y="260642"/>
                  </a:lnTo>
                  <a:lnTo>
                    <a:pt x="1360475" y="268516"/>
                  </a:lnTo>
                  <a:lnTo>
                    <a:pt x="1384126" y="254714"/>
                  </a:lnTo>
                  <a:lnTo>
                    <a:pt x="1392034" y="250189"/>
                  </a:lnTo>
                  <a:lnTo>
                    <a:pt x="1387513" y="242239"/>
                  </a:lnTo>
                  <a:close/>
                </a:path>
                <a:path w="5482590" h="4965065">
                  <a:moveTo>
                    <a:pt x="3187027" y="262851"/>
                  </a:moveTo>
                  <a:lnTo>
                    <a:pt x="3182810" y="270954"/>
                  </a:lnTo>
                  <a:lnTo>
                    <a:pt x="3215081" y="288023"/>
                  </a:lnTo>
                  <a:lnTo>
                    <a:pt x="3219412" y="279971"/>
                  </a:lnTo>
                  <a:lnTo>
                    <a:pt x="3187027" y="262851"/>
                  </a:lnTo>
                  <a:close/>
                </a:path>
                <a:path w="5482590" h="4965065">
                  <a:moveTo>
                    <a:pt x="1332243" y="274789"/>
                  </a:moveTo>
                  <a:lnTo>
                    <a:pt x="1324439" y="279559"/>
                  </a:lnTo>
                  <a:lnTo>
                    <a:pt x="1301089" y="294081"/>
                  </a:lnTo>
                  <a:lnTo>
                    <a:pt x="1305966" y="301815"/>
                  </a:lnTo>
                  <a:lnTo>
                    <a:pt x="1329225" y="287351"/>
                  </a:lnTo>
                  <a:lnTo>
                    <a:pt x="1336992" y="282600"/>
                  </a:lnTo>
                  <a:lnTo>
                    <a:pt x="1332243" y="274789"/>
                  </a:lnTo>
                  <a:close/>
                </a:path>
                <a:path w="5482590" h="4965065">
                  <a:moveTo>
                    <a:pt x="3243554" y="293077"/>
                  </a:moveTo>
                  <a:lnTo>
                    <a:pt x="3239160" y="301091"/>
                  </a:lnTo>
                  <a:lnTo>
                    <a:pt x="3271063" y="318871"/>
                  </a:lnTo>
                  <a:lnTo>
                    <a:pt x="3275558" y="310908"/>
                  </a:lnTo>
                  <a:lnTo>
                    <a:pt x="3243554" y="293077"/>
                  </a:lnTo>
                  <a:close/>
                </a:path>
                <a:path w="5482590" h="4965065">
                  <a:moveTo>
                    <a:pt x="1277937" y="308889"/>
                  </a:moveTo>
                  <a:lnTo>
                    <a:pt x="1270267" y="313878"/>
                  </a:lnTo>
                  <a:lnTo>
                    <a:pt x="1247330" y="329044"/>
                  </a:lnTo>
                  <a:lnTo>
                    <a:pt x="1252423" y="336651"/>
                  </a:lnTo>
                  <a:lnTo>
                    <a:pt x="1275269" y="321530"/>
                  </a:lnTo>
                  <a:lnTo>
                    <a:pt x="1282903" y="316560"/>
                  </a:lnTo>
                  <a:lnTo>
                    <a:pt x="1277937" y="308889"/>
                  </a:lnTo>
                  <a:close/>
                </a:path>
                <a:path w="5482590" h="4965065">
                  <a:moveTo>
                    <a:pt x="3299409" y="324523"/>
                  </a:moveTo>
                  <a:lnTo>
                    <a:pt x="3294850" y="332447"/>
                  </a:lnTo>
                  <a:lnTo>
                    <a:pt x="3326371" y="350888"/>
                  </a:lnTo>
                  <a:lnTo>
                    <a:pt x="3331032" y="343014"/>
                  </a:lnTo>
                  <a:lnTo>
                    <a:pt x="3299409" y="324523"/>
                  </a:lnTo>
                  <a:close/>
                </a:path>
                <a:path w="5482590" h="4965065">
                  <a:moveTo>
                    <a:pt x="1224585" y="344474"/>
                  </a:moveTo>
                  <a:lnTo>
                    <a:pt x="1217055" y="349671"/>
                  </a:lnTo>
                  <a:lnTo>
                    <a:pt x="1194536" y="365455"/>
                  </a:lnTo>
                  <a:lnTo>
                    <a:pt x="1199832" y="372910"/>
                  </a:lnTo>
                  <a:lnTo>
                    <a:pt x="1222266" y="357190"/>
                  </a:lnTo>
                  <a:lnTo>
                    <a:pt x="1229766" y="352018"/>
                  </a:lnTo>
                  <a:lnTo>
                    <a:pt x="1224585" y="344474"/>
                  </a:lnTo>
                  <a:close/>
                </a:path>
                <a:path w="5482590" h="4965065">
                  <a:moveTo>
                    <a:pt x="3354603" y="357136"/>
                  </a:moveTo>
                  <a:lnTo>
                    <a:pt x="3349879" y="364959"/>
                  </a:lnTo>
                  <a:lnTo>
                    <a:pt x="3381019" y="384035"/>
                  </a:lnTo>
                  <a:lnTo>
                    <a:pt x="3385833" y="376262"/>
                  </a:lnTo>
                  <a:lnTo>
                    <a:pt x="3354603" y="357136"/>
                  </a:lnTo>
                  <a:close/>
                </a:path>
                <a:path w="5482590" h="4965065">
                  <a:moveTo>
                    <a:pt x="1172210" y="381482"/>
                  </a:moveTo>
                  <a:lnTo>
                    <a:pt x="1164823" y="386871"/>
                  </a:lnTo>
                  <a:lnTo>
                    <a:pt x="1142720" y="403224"/>
                  </a:lnTo>
                  <a:lnTo>
                    <a:pt x="1148207" y="410552"/>
                  </a:lnTo>
                  <a:lnTo>
                    <a:pt x="1170224" y="394243"/>
                  </a:lnTo>
                  <a:lnTo>
                    <a:pt x="1177582" y="388873"/>
                  </a:lnTo>
                  <a:lnTo>
                    <a:pt x="1172210" y="381482"/>
                  </a:lnTo>
                  <a:close/>
                </a:path>
                <a:path w="5482590" h="4965065">
                  <a:moveTo>
                    <a:pt x="3409124" y="390842"/>
                  </a:moveTo>
                  <a:lnTo>
                    <a:pt x="3404235" y="398576"/>
                  </a:lnTo>
                  <a:lnTo>
                    <a:pt x="3435007" y="418261"/>
                  </a:lnTo>
                  <a:lnTo>
                    <a:pt x="3439973" y="410590"/>
                  </a:lnTo>
                  <a:lnTo>
                    <a:pt x="3409124" y="390842"/>
                  </a:lnTo>
                  <a:close/>
                </a:path>
                <a:path w="5482590" h="4965065">
                  <a:moveTo>
                    <a:pt x="1120826" y="419823"/>
                  </a:moveTo>
                  <a:lnTo>
                    <a:pt x="1113573" y="425400"/>
                  </a:lnTo>
                  <a:lnTo>
                    <a:pt x="1091895" y="442315"/>
                  </a:lnTo>
                  <a:lnTo>
                    <a:pt x="1097559" y="449491"/>
                  </a:lnTo>
                  <a:lnTo>
                    <a:pt x="1119153" y="432638"/>
                  </a:lnTo>
                  <a:lnTo>
                    <a:pt x="1126376" y="427088"/>
                  </a:lnTo>
                  <a:lnTo>
                    <a:pt x="1120826" y="419823"/>
                  </a:lnTo>
                  <a:close/>
                </a:path>
                <a:path w="5482590" h="4965065">
                  <a:moveTo>
                    <a:pt x="3462972" y="425615"/>
                  </a:moveTo>
                  <a:lnTo>
                    <a:pt x="3457930" y="433247"/>
                  </a:lnTo>
                  <a:lnTo>
                    <a:pt x="3488322" y="453516"/>
                  </a:lnTo>
                  <a:lnTo>
                    <a:pt x="3493440" y="445935"/>
                  </a:lnTo>
                  <a:lnTo>
                    <a:pt x="3462972" y="425615"/>
                  </a:lnTo>
                  <a:close/>
                </a:path>
                <a:path w="5482590" h="4965065">
                  <a:moveTo>
                    <a:pt x="1070407" y="459447"/>
                  </a:moveTo>
                  <a:lnTo>
                    <a:pt x="1063298" y="465203"/>
                  </a:lnTo>
                  <a:lnTo>
                    <a:pt x="1042048" y="482638"/>
                  </a:lnTo>
                  <a:lnTo>
                    <a:pt x="1047890" y="489686"/>
                  </a:lnTo>
                  <a:lnTo>
                    <a:pt x="1069060" y="472304"/>
                  </a:lnTo>
                  <a:lnTo>
                    <a:pt x="1076147" y="466572"/>
                  </a:lnTo>
                  <a:lnTo>
                    <a:pt x="1070407" y="459447"/>
                  </a:lnTo>
                  <a:close/>
                </a:path>
                <a:path w="5482590" h="4965065">
                  <a:moveTo>
                    <a:pt x="3516147" y="461390"/>
                  </a:moveTo>
                  <a:lnTo>
                    <a:pt x="3510978" y="468934"/>
                  </a:lnTo>
                  <a:lnTo>
                    <a:pt x="3540988" y="489750"/>
                  </a:lnTo>
                  <a:lnTo>
                    <a:pt x="3546234" y="482269"/>
                  </a:lnTo>
                  <a:lnTo>
                    <a:pt x="3516147" y="461390"/>
                  </a:lnTo>
                  <a:close/>
                </a:path>
                <a:path w="5482590" h="4965065">
                  <a:moveTo>
                    <a:pt x="3568662" y="498132"/>
                  </a:moveTo>
                  <a:lnTo>
                    <a:pt x="3563353" y="505574"/>
                  </a:lnTo>
                  <a:lnTo>
                    <a:pt x="3592995" y="526922"/>
                  </a:lnTo>
                  <a:lnTo>
                    <a:pt x="3598380" y="519531"/>
                  </a:lnTo>
                  <a:lnTo>
                    <a:pt x="3568662" y="498132"/>
                  </a:lnTo>
                  <a:close/>
                </a:path>
                <a:path w="5482590" h="4965065">
                  <a:moveTo>
                    <a:pt x="1020991" y="500291"/>
                  </a:moveTo>
                  <a:lnTo>
                    <a:pt x="1014018" y="506213"/>
                  </a:lnTo>
                  <a:lnTo>
                    <a:pt x="993191" y="524167"/>
                  </a:lnTo>
                  <a:lnTo>
                    <a:pt x="999185" y="531063"/>
                  </a:lnTo>
                  <a:lnTo>
                    <a:pt x="1019950" y="513177"/>
                  </a:lnTo>
                  <a:lnTo>
                    <a:pt x="1026896" y="507276"/>
                  </a:lnTo>
                  <a:lnTo>
                    <a:pt x="1020991" y="500291"/>
                  </a:lnTo>
                  <a:close/>
                </a:path>
                <a:path w="5482590" h="4965065">
                  <a:moveTo>
                    <a:pt x="3620529" y="535774"/>
                  </a:moveTo>
                  <a:lnTo>
                    <a:pt x="3615093" y="543128"/>
                  </a:lnTo>
                  <a:lnTo>
                    <a:pt x="3644366" y="564997"/>
                  </a:lnTo>
                  <a:lnTo>
                    <a:pt x="3649866" y="557695"/>
                  </a:lnTo>
                  <a:lnTo>
                    <a:pt x="3620529" y="535774"/>
                  </a:lnTo>
                  <a:close/>
                </a:path>
                <a:path w="5482590" h="4965065">
                  <a:moveTo>
                    <a:pt x="972553" y="542302"/>
                  </a:moveTo>
                  <a:lnTo>
                    <a:pt x="965722" y="548386"/>
                  </a:lnTo>
                  <a:lnTo>
                    <a:pt x="945324" y="566813"/>
                  </a:lnTo>
                  <a:lnTo>
                    <a:pt x="951484" y="573570"/>
                  </a:lnTo>
                  <a:lnTo>
                    <a:pt x="971819" y="555205"/>
                  </a:lnTo>
                  <a:lnTo>
                    <a:pt x="978624" y="549135"/>
                  </a:lnTo>
                  <a:lnTo>
                    <a:pt x="972553" y="542302"/>
                  </a:lnTo>
                  <a:close/>
                </a:path>
                <a:path w="5482590" h="4965065">
                  <a:moveTo>
                    <a:pt x="3671735" y="574306"/>
                  </a:moveTo>
                  <a:lnTo>
                    <a:pt x="3666185" y="581571"/>
                  </a:lnTo>
                  <a:lnTo>
                    <a:pt x="3695090" y="603923"/>
                  </a:lnTo>
                  <a:lnTo>
                    <a:pt x="3700716" y="596709"/>
                  </a:lnTo>
                  <a:lnTo>
                    <a:pt x="3671735" y="574306"/>
                  </a:lnTo>
                  <a:close/>
                </a:path>
                <a:path w="5482590" h="4965065">
                  <a:moveTo>
                    <a:pt x="925106" y="585419"/>
                  </a:moveTo>
                  <a:lnTo>
                    <a:pt x="918417" y="591660"/>
                  </a:lnTo>
                  <a:lnTo>
                    <a:pt x="898436" y="610539"/>
                  </a:lnTo>
                  <a:lnTo>
                    <a:pt x="904748" y="617156"/>
                  </a:lnTo>
                  <a:lnTo>
                    <a:pt x="924666" y="598334"/>
                  </a:lnTo>
                  <a:lnTo>
                    <a:pt x="931329" y="592112"/>
                  </a:lnTo>
                  <a:lnTo>
                    <a:pt x="925106" y="585419"/>
                  </a:lnTo>
                  <a:close/>
                </a:path>
                <a:path w="5482590" h="4965065">
                  <a:moveTo>
                    <a:pt x="3722306" y="613676"/>
                  </a:moveTo>
                  <a:lnTo>
                    <a:pt x="3716629" y="620852"/>
                  </a:lnTo>
                  <a:lnTo>
                    <a:pt x="3745179" y="643648"/>
                  </a:lnTo>
                  <a:lnTo>
                    <a:pt x="3750919" y="636536"/>
                  </a:lnTo>
                  <a:lnTo>
                    <a:pt x="3722306" y="613676"/>
                  </a:lnTo>
                  <a:close/>
                </a:path>
                <a:path w="5482590" h="4965065">
                  <a:moveTo>
                    <a:pt x="878649" y="629602"/>
                  </a:moveTo>
                  <a:lnTo>
                    <a:pt x="858978" y="648917"/>
                  </a:lnTo>
                  <a:lnTo>
                    <a:pt x="852582" y="655338"/>
                  </a:lnTo>
                  <a:lnTo>
                    <a:pt x="859002" y="661784"/>
                  </a:lnTo>
                  <a:lnTo>
                    <a:pt x="878498" y="642522"/>
                  </a:lnTo>
                  <a:lnTo>
                    <a:pt x="885025" y="636155"/>
                  </a:lnTo>
                  <a:lnTo>
                    <a:pt x="878649" y="629602"/>
                  </a:lnTo>
                  <a:close/>
                </a:path>
                <a:path w="5482590" h="4965065">
                  <a:moveTo>
                    <a:pt x="3772243" y="653846"/>
                  </a:moveTo>
                  <a:lnTo>
                    <a:pt x="3766452" y="660920"/>
                  </a:lnTo>
                  <a:lnTo>
                    <a:pt x="3794646" y="684174"/>
                  </a:lnTo>
                  <a:lnTo>
                    <a:pt x="3800488" y="677138"/>
                  </a:lnTo>
                  <a:lnTo>
                    <a:pt x="3772243" y="653846"/>
                  </a:lnTo>
                  <a:close/>
                </a:path>
                <a:path w="5482590" h="4965065">
                  <a:moveTo>
                    <a:pt x="833183" y="674789"/>
                  </a:moveTo>
                  <a:lnTo>
                    <a:pt x="826773" y="681323"/>
                  </a:lnTo>
                  <a:lnTo>
                    <a:pt x="807644" y="701052"/>
                  </a:lnTo>
                  <a:lnTo>
                    <a:pt x="814235" y="707389"/>
                  </a:lnTo>
                  <a:lnTo>
                    <a:pt x="833314" y="687717"/>
                  </a:lnTo>
                  <a:lnTo>
                    <a:pt x="839592" y="681323"/>
                  </a:lnTo>
                  <a:lnTo>
                    <a:pt x="839808" y="681323"/>
                  </a:lnTo>
                  <a:lnTo>
                    <a:pt x="833183" y="674789"/>
                  </a:lnTo>
                  <a:close/>
                </a:path>
                <a:path w="5482590" h="4965065">
                  <a:moveTo>
                    <a:pt x="3821544" y="694766"/>
                  </a:moveTo>
                  <a:lnTo>
                    <a:pt x="3815651" y="701763"/>
                  </a:lnTo>
                  <a:lnTo>
                    <a:pt x="3843490" y="725423"/>
                  </a:lnTo>
                  <a:lnTo>
                    <a:pt x="3849446" y="718489"/>
                  </a:lnTo>
                  <a:lnTo>
                    <a:pt x="3821544" y="694766"/>
                  </a:lnTo>
                  <a:close/>
                </a:path>
                <a:path w="5482590" h="4965065">
                  <a:moveTo>
                    <a:pt x="788708" y="720953"/>
                  </a:moveTo>
                  <a:lnTo>
                    <a:pt x="776184" y="734309"/>
                  </a:lnTo>
                  <a:lnTo>
                    <a:pt x="763727" y="747750"/>
                  </a:lnTo>
                  <a:lnTo>
                    <a:pt x="770458" y="753948"/>
                  </a:lnTo>
                  <a:lnTo>
                    <a:pt x="789107" y="733876"/>
                  </a:lnTo>
                  <a:lnTo>
                    <a:pt x="795350" y="727227"/>
                  </a:lnTo>
                  <a:lnTo>
                    <a:pt x="788708" y="720953"/>
                  </a:lnTo>
                  <a:close/>
                </a:path>
                <a:path w="5482590" h="4965065">
                  <a:moveTo>
                    <a:pt x="3870236" y="736422"/>
                  </a:moveTo>
                  <a:lnTo>
                    <a:pt x="3864242" y="743330"/>
                  </a:lnTo>
                  <a:lnTo>
                    <a:pt x="3891737" y="767397"/>
                  </a:lnTo>
                  <a:lnTo>
                    <a:pt x="3897795" y="760552"/>
                  </a:lnTo>
                  <a:lnTo>
                    <a:pt x="3870236" y="736422"/>
                  </a:lnTo>
                  <a:close/>
                </a:path>
                <a:path w="5482590" h="4965065">
                  <a:moveTo>
                    <a:pt x="745210" y="768045"/>
                  </a:moveTo>
                  <a:lnTo>
                    <a:pt x="732972" y="781656"/>
                  </a:lnTo>
                  <a:lnTo>
                    <a:pt x="720801" y="795362"/>
                  </a:lnTo>
                  <a:lnTo>
                    <a:pt x="727646" y="801420"/>
                  </a:lnTo>
                  <a:lnTo>
                    <a:pt x="745884" y="780953"/>
                  </a:lnTo>
                  <a:lnTo>
                    <a:pt x="751992" y="774179"/>
                  </a:lnTo>
                  <a:lnTo>
                    <a:pt x="745210" y="768045"/>
                  </a:lnTo>
                  <a:close/>
                </a:path>
                <a:path w="5482590" h="4965065">
                  <a:moveTo>
                    <a:pt x="3918331" y="778789"/>
                  </a:moveTo>
                  <a:lnTo>
                    <a:pt x="3912235" y="785609"/>
                  </a:lnTo>
                  <a:lnTo>
                    <a:pt x="3939387" y="810056"/>
                  </a:lnTo>
                  <a:lnTo>
                    <a:pt x="3945534" y="803287"/>
                  </a:lnTo>
                  <a:lnTo>
                    <a:pt x="3918331" y="778789"/>
                  </a:lnTo>
                  <a:close/>
                </a:path>
                <a:path w="5482590" h="4965065">
                  <a:moveTo>
                    <a:pt x="702704" y="816038"/>
                  </a:moveTo>
                  <a:lnTo>
                    <a:pt x="690750" y="829891"/>
                  </a:lnTo>
                  <a:lnTo>
                    <a:pt x="678853" y="843838"/>
                  </a:lnTo>
                  <a:lnTo>
                    <a:pt x="685838" y="849744"/>
                  </a:lnTo>
                  <a:lnTo>
                    <a:pt x="697687" y="835840"/>
                  </a:lnTo>
                  <a:lnTo>
                    <a:pt x="709612" y="822032"/>
                  </a:lnTo>
                  <a:lnTo>
                    <a:pt x="702704" y="816038"/>
                  </a:lnTo>
                  <a:close/>
                </a:path>
                <a:path w="5482590" h="4965065">
                  <a:moveTo>
                    <a:pt x="3965816" y="821804"/>
                  </a:moveTo>
                  <a:lnTo>
                    <a:pt x="3959631" y="828535"/>
                  </a:lnTo>
                  <a:lnTo>
                    <a:pt x="3986441" y="853363"/>
                  </a:lnTo>
                  <a:lnTo>
                    <a:pt x="3992677" y="846683"/>
                  </a:lnTo>
                  <a:lnTo>
                    <a:pt x="3965816" y="821804"/>
                  </a:lnTo>
                  <a:close/>
                </a:path>
                <a:path w="5482590" h="4965065">
                  <a:moveTo>
                    <a:pt x="661187" y="864869"/>
                  </a:moveTo>
                  <a:lnTo>
                    <a:pt x="655339" y="871908"/>
                  </a:lnTo>
                  <a:lnTo>
                    <a:pt x="637895" y="893140"/>
                  </a:lnTo>
                  <a:lnTo>
                    <a:pt x="644995" y="898918"/>
                  </a:lnTo>
                  <a:lnTo>
                    <a:pt x="656569" y="884774"/>
                  </a:lnTo>
                  <a:lnTo>
                    <a:pt x="668210" y="870724"/>
                  </a:lnTo>
                  <a:lnTo>
                    <a:pt x="661187" y="864869"/>
                  </a:lnTo>
                  <a:close/>
                </a:path>
                <a:path w="5482590" h="4965065">
                  <a:moveTo>
                    <a:pt x="4012717" y="865466"/>
                  </a:moveTo>
                  <a:lnTo>
                    <a:pt x="4006431" y="872121"/>
                  </a:lnTo>
                  <a:lnTo>
                    <a:pt x="4032923" y="897293"/>
                  </a:lnTo>
                  <a:lnTo>
                    <a:pt x="4039248" y="890689"/>
                  </a:lnTo>
                  <a:lnTo>
                    <a:pt x="4012717" y="865466"/>
                  </a:lnTo>
                  <a:close/>
                </a:path>
                <a:path w="5482590" h="4965065">
                  <a:moveTo>
                    <a:pt x="4059034" y="909739"/>
                  </a:moveTo>
                  <a:lnTo>
                    <a:pt x="4052671" y="916304"/>
                  </a:lnTo>
                  <a:lnTo>
                    <a:pt x="4078833" y="941831"/>
                  </a:lnTo>
                  <a:lnTo>
                    <a:pt x="4085234" y="935304"/>
                  </a:lnTo>
                  <a:lnTo>
                    <a:pt x="4059034" y="909739"/>
                  </a:lnTo>
                  <a:close/>
                </a:path>
                <a:path w="5482590" h="4965065">
                  <a:moveTo>
                    <a:pt x="620649" y="914526"/>
                  </a:moveTo>
                  <a:lnTo>
                    <a:pt x="609255" y="928843"/>
                  </a:lnTo>
                  <a:lnTo>
                    <a:pt x="597929" y="943254"/>
                  </a:lnTo>
                  <a:lnTo>
                    <a:pt x="605129" y="948880"/>
                  </a:lnTo>
                  <a:lnTo>
                    <a:pt x="616425" y="934518"/>
                  </a:lnTo>
                  <a:lnTo>
                    <a:pt x="627786" y="920241"/>
                  </a:lnTo>
                  <a:lnTo>
                    <a:pt x="620649" y="914526"/>
                  </a:lnTo>
                  <a:close/>
                </a:path>
                <a:path w="5482590" h="4965065">
                  <a:moveTo>
                    <a:pt x="4104780" y="954595"/>
                  </a:moveTo>
                  <a:lnTo>
                    <a:pt x="4098328" y="961097"/>
                  </a:lnTo>
                  <a:lnTo>
                    <a:pt x="4124172" y="986929"/>
                  </a:lnTo>
                  <a:lnTo>
                    <a:pt x="4130662" y="980490"/>
                  </a:lnTo>
                  <a:lnTo>
                    <a:pt x="4104780" y="954595"/>
                  </a:lnTo>
                  <a:close/>
                </a:path>
                <a:path w="5482590" h="4965065">
                  <a:moveTo>
                    <a:pt x="581101" y="964971"/>
                  </a:moveTo>
                  <a:lnTo>
                    <a:pt x="569987" y="979508"/>
                  </a:lnTo>
                  <a:lnTo>
                    <a:pt x="558940" y="994130"/>
                  </a:lnTo>
                  <a:lnTo>
                    <a:pt x="566255" y="999616"/>
                  </a:lnTo>
                  <a:lnTo>
                    <a:pt x="577270" y="985037"/>
                  </a:lnTo>
                  <a:lnTo>
                    <a:pt x="588353" y="970533"/>
                  </a:lnTo>
                  <a:lnTo>
                    <a:pt x="581101" y="964971"/>
                  </a:lnTo>
                  <a:close/>
                </a:path>
                <a:path w="5482590" h="4965065">
                  <a:moveTo>
                    <a:pt x="4149966" y="1000023"/>
                  </a:moveTo>
                  <a:lnTo>
                    <a:pt x="4143438" y="1006436"/>
                  </a:lnTo>
                  <a:lnTo>
                    <a:pt x="4168978" y="1032586"/>
                  </a:lnTo>
                  <a:lnTo>
                    <a:pt x="4175531" y="1026223"/>
                  </a:lnTo>
                  <a:lnTo>
                    <a:pt x="4149966" y="1000023"/>
                  </a:lnTo>
                  <a:close/>
                </a:path>
                <a:path w="5482590" h="4965065">
                  <a:moveTo>
                    <a:pt x="542531" y="1016165"/>
                  </a:moveTo>
                  <a:lnTo>
                    <a:pt x="531703" y="1030916"/>
                  </a:lnTo>
                  <a:lnTo>
                    <a:pt x="520941" y="1045743"/>
                  </a:lnTo>
                  <a:lnTo>
                    <a:pt x="528358" y="1051102"/>
                  </a:lnTo>
                  <a:lnTo>
                    <a:pt x="539094" y="1036308"/>
                  </a:lnTo>
                  <a:lnTo>
                    <a:pt x="549897" y="1021600"/>
                  </a:lnTo>
                  <a:lnTo>
                    <a:pt x="542531" y="1016165"/>
                  </a:lnTo>
                  <a:close/>
                </a:path>
                <a:path w="5482590" h="4965065">
                  <a:moveTo>
                    <a:pt x="4194594" y="1045984"/>
                  </a:moveTo>
                  <a:lnTo>
                    <a:pt x="4188003" y="1052321"/>
                  </a:lnTo>
                  <a:lnTo>
                    <a:pt x="4213225" y="1078776"/>
                  </a:lnTo>
                  <a:lnTo>
                    <a:pt x="4219867" y="1072489"/>
                  </a:lnTo>
                  <a:lnTo>
                    <a:pt x="4194594" y="1045984"/>
                  </a:lnTo>
                  <a:close/>
                </a:path>
                <a:path w="5482590" h="4965065">
                  <a:moveTo>
                    <a:pt x="504965" y="1068082"/>
                  </a:moveTo>
                  <a:lnTo>
                    <a:pt x="494411" y="1083048"/>
                  </a:lnTo>
                  <a:lnTo>
                    <a:pt x="483933" y="1098080"/>
                  </a:lnTo>
                  <a:lnTo>
                    <a:pt x="491439" y="1103287"/>
                  </a:lnTo>
                  <a:lnTo>
                    <a:pt x="496659" y="1095781"/>
                  </a:lnTo>
                  <a:lnTo>
                    <a:pt x="507150" y="1080827"/>
                  </a:lnTo>
                  <a:lnTo>
                    <a:pt x="512419" y="1073378"/>
                  </a:lnTo>
                  <a:lnTo>
                    <a:pt x="504965" y="1068082"/>
                  </a:lnTo>
                  <a:close/>
                </a:path>
                <a:path w="5482590" h="4965065">
                  <a:moveTo>
                    <a:pt x="4238688" y="1092466"/>
                  </a:moveTo>
                  <a:lnTo>
                    <a:pt x="4232021" y="1098727"/>
                  </a:lnTo>
                  <a:lnTo>
                    <a:pt x="4256938" y="1125473"/>
                  </a:lnTo>
                  <a:lnTo>
                    <a:pt x="4263644" y="1119250"/>
                  </a:lnTo>
                  <a:lnTo>
                    <a:pt x="4238688" y="1092466"/>
                  </a:lnTo>
                  <a:close/>
                </a:path>
                <a:path w="5482590" h="4965065">
                  <a:moveTo>
                    <a:pt x="468376" y="1120711"/>
                  </a:moveTo>
                  <a:lnTo>
                    <a:pt x="458106" y="1135867"/>
                  </a:lnTo>
                  <a:lnTo>
                    <a:pt x="447903" y="1151089"/>
                  </a:lnTo>
                  <a:lnTo>
                    <a:pt x="455511" y="1156157"/>
                  </a:lnTo>
                  <a:lnTo>
                    <a:pt x="465688" y="1140974"/>
                  </a:lnTo>
                  <a:lnTo>
                    <a:pt x="475932" y="1125867"/>
                  </a:lnTo>
                  <a:lnTo>
                    <a:pt x="468376" y="1120711"/>
                  </a:lnTo>
                  <a:close/>
                </a:path>
                <a:path w="5482590" h="4965065">
                  <a:moveTo>
                    <a:pt x="4282249" y="1139456"/>
                  </a:moveTo>
                  <a:lnTo>
                    <a:pt x="4275506" y="1145628"/>
                  </a:lnTo>
                  <a:lnTo>
                    <a:pt x="4300131" y="1172654"/>
                  </a:lnTo>
                  <a:lnTo>
                    <a:pt x="4306900" y="1166520"/>
                  </a:lnTo>
                  <a:lnTo>
                    <a:pt x="4282249" y="1139456"/>
                  </a:lnTo>
                  <a:close/>
                </a:path>
                <a:path w="5482590" h="4965065">
                  <a:moveTo>
                    <a:pt x="432829" y="1173911"/>
                  </a:moveTo>
                  <a:lnTo>
                    <a:pt x="422883" y="1189199"/>
                  </a:lnTo>
                  <a:lnTo>
                    <a:pt x="413004" y="1204544"/>
                  </a:lnTo>
                  <a:lnTo>
                    <a:pt x="420713" y="1209471"/>
                  </a:lnTo>
                  <a:lnTo>
                    <a:pt x="430562" y="1194166"/>
                  </a:lnTo>
                  <a:lnTo>
                    <a:pt x="440487" y="1178928"/>
                  </a:lnTo>
                  <a:lnTo>
                    <a:pt x="432829" y="1173911"/>
                  </a:lnTo>
                  <a:close/>
                </a:path>
                <a:path w="5482590" h="4965065">
                  <a:moveTo>
                    <a:pt x="4325290" y="1186916"/>
                  </a:moveTo>
                  <a:lnTo>
                    <a:pt x="4318482" y="1193012"/>
                  </a:lnTo>
                  <a:lnTo>
                    <a:pt x="4342905" y="1220419"/>
                  </a:lnTo>
                  <a:lnTo>
                    <a:pt x="4349750" y="1214361"/>
                  </a:lnTo>
                  <a:lnTo>
                    <a:pt x="4325290" y="1186916"/>
                  </a:lnTo>
                  <a:close/>
                </a:path>
                <a:path w="5482590" h="4965065">
                  <a:moveTo>
                    <a:pt x="398348" y="1227658"/>
                  </a:moveTo>
                  <a:lnTo>
                    <a:pt x="388682" y="1243125"/>
                  </a:lnTo>
                  <a:lnTo>
                    <a:pt x="379082" y="1258658"/>
                  </a:lnTo>
                  <a:lnTo>
                    <a:pt x="386880" y="1263446"/>
                  </a:lnTo>
                  <a:lnTo>
                    <a:pt x="391654" y="1255691"/>
                  </a:lnTo>
                  <a:lnTo>
                    <a:pt x="401264" y="1240227"/>
                  </a:lnTo>
                  <a:lnTo>
                    <a:pt x="406095" y="1232522"/>
                  </a:lnTo>
                  <a:lnTo>
                    <a:pt x="398348" y="1227658"/>
                  </a:lnTo>
                  <a:close/>
                </a:path>
                <a:path w="5482590" h="4965065">
                  <a:moveTo>
                    <a:pt x="4367987" y="1235036"/>
                  </a:moveTo>
                  <a:lnTo>
                    <a:pt x="4361104" y="1241069"/>
                  </a:lnTo>
                  <a:lnTo>
                    <a:pt x="4385234" y="1268717"/>
                  </a:lnTo>
                  <a:lnTo>
                    <a:pt x="4392142" y="1262722"/>
                  </a:lnTo>
                  <a:lnTo>
                    <a:pt x="4367987" y="1235036"/>
                  </a:lnTo>
                  <a:close/>
                </a:path>
                <a:path w="5482590" h="4965065">
                  <a:moveTo>
                    <a:pt x="364845" y="1282039"/>
                  </a:moveTo>
                  <a:lnTo>
                    <a:pt x="355465" y="1297678"/>
                  </a:lnTo>
                  <a:lnTo>
                    <a:pt x="346151" y="1313383"/>
                  </a:lnTo>
                  <a:lnTo>
                    <a:pt x="354025" y="1318031"/>
                  </a:lnTo>
                  <a:lnTo>
                    <a:pt x="363315" y="1302359"/>
                  </a:lnTo>
                  <a:lnTo>
                    <a:pt x="367988" y="1294553"/>
                  </a:lnTo>
                  <a:lnTo>
                    <a:pt x="372681" y="1286763"/>
                  </a:lnTo>
                  <a:lnTo>
                    <a:pt x="364845" y="1282039"/>
                  </a:lnTo>
                  <a:close/>
                </a:path>
                <a:path w="5482590" h="4965065">
                  <a:moveTo>
                    <a:pt x="4410151" y="1283588"/>
                  </a:moveTo>
                  <a:lnTo>
                    <a:pt x="4403217" y="1289545"/>
                  </a:lnTo>
                  <a:lnTo>
                    <a:pt x="4427042" y="1317447"/>
                  </a:lnTo>
                  <a:lnTo>
                    <a:pt x="4434014" y="1311528"/>
                  </a:lnTo>
                  <a:lnTo>
                    <a:pt x="4410151" y="1283588"/>
                  </a:lnTo>
                  <a:close/>
                </a:path>
                <a:path w="5482590" h="4965065">
                  <a:moveTo>
                    <a:pt x="4451807" y="1332560"/>
                  </a:moveTo>
                  <a:lnTo>
                    <a:pt x="4444809" y="1338452"/>
                  </a:lnTo>
                  <a:lnTo>
                    <a:pt x="4468342" y="1366570"/>
                  </a:lnTo>
                  <a:lnTo>
                    <a:pt x="4475378" y="1360728"/>
                  </a:lnTo>
                  <a:lnTo>
                    <a:pt x="4451807" y="1332560"/>
                  </a:lnTo>
                  <a:close/>
                </a:path>
                <a:path w="5482590" h="4965065">
                  <a:moveTo>
                    <a:pt x="332333" y="1337017"/>
                  </a:moveTo>
                  <a:lnTo>
                    <a:pt x="323221" y="1352838"/>
                  </a:lnTo>
                  <a:lnTo>
                    <a:pt x="318692" y="1360770"/>
                  </a:lnTo>
                  <a:lnTo>
                    <a:pt x="314185" y="1368717"/>
                  </a:lnTo>
                  <a:lnTo>
                    <a:pt x="322148" y="1373225"/>
                  </a:lnTo>
                  <a:lnTo>
                    <a:pt x="331159" y="1357385"/>
                  </a:lnTo>
                  <a:lnTo>
                    <a:pt x="340246" y="1341602"/>
                  </a:lnTo>
                  <a:lnTo>
                    <a:pt x="332333" y="1337017"/>
                  </a:lnTo>
                  <a:close/>
                </a:path>
                <a:path w="5482590" h="4965065">
                  <a:moveTo>
                    <a:pt x="4492942" y="1381937"/>
                  </a:moveTo>
                  <a:lnTo>
                    <a:pt x="4485894" y="1387754"/>
                  </a:lnTo>
                  <a:lnTo>
                    <a:pt x="4509148" y="1416100"/>
                  </a:lnTo>
                  <a:lnTo>
                    <a:pt x="4516234" y="1410322"/>
                  </a:lnTo>
                  <a:lnTo>
                    <a:pt x="4492942" y="1381937"/>
                  </a:lnTo>
                  <a:close/>
                </a:path>
                <a:path w="5482590" h="4965065">
                  <a:moveTo>
                    <a:pt x="300787" y="1392631"/>
                  </a:moveTo>
                  <a:lnTo>
                    <a:pt x="291947" y="1408642"/>
                  </a:lnTo>
                  <a:lnTo>
                    <a:pt x="283184" y="1424711"/>
                  </a:lnTo>
                  <a:lnTo>
                    <a:pt x="291224" y="1429067"/>
                  </a:lnTo>
                  <a:lnTo>
                    <a:pt x="299961" y="1413043"/>
                  </a:lnTo>
                  <a:lnTo>
                    <a:pt x="308775" y="1397076"/>
                  </a:lnTo>
                  <a:lnTo>
                    <a:pt x="300787" y="1392631"/>
                  </a:lnTo>
                  <a:close/>
                </a:path>
                <a:path w="5482590" h="4965065">
                  <a:moveTo>
                    <a:pt x="4533582" y="1431696"/>
                  </a:moveTo>
                  <a:lnTo>
                    <a:pt x="4526483" y="1437436"/>
                  </a:lnTo>
                  <a:lnTo>
                    <a:pt x="4549445" y="1465999"/>
                  </a:lnTo>
                  <a:lnTo>
                    <a:pt x="4556595" y="1460296"/>
                  </a:lnTo>
                  <a:lnTo>
                    <a:pt x="4533582" y="1431696"/>
                  </a:lnTo>
                  <a:close/>
                </a:path>
                <a:path w="5482590" h="4965065">
                  <a:moveTo>
                    <a:pt x="270192" y="1448892"/>
                  </a:moveTo>
                  <a:lnTo>
                    <a:pt x="260348" y="1467521"/>
                  </a:lnTo>
                  <a:lnTo>
                    <a:pt x="253136" y="1481340"/>
                  </a:lnTo>
                  <a:lnTo>
                    <a:pt x="261252" y="1485544"/>
                  </a:lnTo>
                  <a:lnTo>
                    <a:pt x="268442" y="1471772"/>
                  </a:lnTo>
                  <a:lnTo>
                    <a:pt x="274981" y="1459371"/>
                  </a:lnTo>
                  <a:lnTo>
                    <a:pt x="278270" y="1453184"/>
                  </a:lnTo>
                  <a:lnTo>
                    <a:pt x="270192" y="1448892"/>
                  </a:lnTo>
                  <a:close/>
                </a:path>
                <a:path w="5482590" h="4965065">
                  <a:moveTo>
                    <a:pt x="4573740" y="1481823"/>
                  </a:moveTo>
                  <a:lnTo>
                    <a:pt x="4566577" y="1487500"/>
                  </a:lnTo>
                  <a:lnTo>
                    <a:pt x="4589259" y="1516265"/>
                  </a:lnTo>
                  <a:lnTo>
                    <a:pt x="4596460" y="1510626"/>
                  </a:lnTo>
                  <a:lnTo>
                    <a:pt x="4573740" y="1481823"/>
                  </a:lnTo>
                  <a:close/>
                </a:path>
                <a:path w="5482590" h="4965065">
                  <a:moveTo>
                    <a:pt x="240601" y="1505889"/>
                  </a:moveTo>
                  <a:lnTo>
                    <a:pt x="236487" y="1514114"/>
                  </a:lnTo>
                  <a:lnTo>
                    <a:pt x="232410" y="1522347"/>
                  </a:lnTo>
                  <a:lnTo>
                    <a:pt x="228371" y="1530587"/>
                  </a:lnTo>
                  <a:lnTo>
                    <a:pt x="224371" y="1538833"/>
                  </a:lnTo>
                  <a:lnTo>
                    <a:pt x="232613" y="1542808"/>
                  </a:lnTo>
                  <a:lnTo>
                    <a:pt x="236595" y="1534593"/>
                  </a:lnTo>
                  <a:lnTo>
                    <a:pt x="240614" y="1526386"/>
                  </a:lnTo>
                  <a:lnTo>
                    <a:pt x="244672" y="1518185"/>
                  </a:lnTo>
                  <a:lnTo>
                    <a:pt x="248767" y="1509991"/>
                  </a:lnTo>
                  <a:lnTo>
                    <a:pt x="240601" y="1505889"/>
                  </a:lnTo>
                  <a:close/>
                </a:path>
                <a:path w="5482590" h="4965065">
                  <a:moveTo>
                    <a:pt x="4613402" y="1532305"/>
                  </a:moveTo>
                  <a:lnTo>
                    <a:pt x="4606176" y="1537919"/>
                  </a:lnTo>
                  <a:lnTo>
                    <a:pt x="4628604" y="1566887"/>
                  </a:lnTo>
                  <a:lnTo>
                    <a:pt x="4635843" y="1561299"/>
                  </a:lnTo>
                  <a:lnTo>
                    <a:pt x="4613402" y="1532305"/>
                  </a:lnTo>
                  <a:close/>
                </a:path>
                <a:path w="5482590" h="4965065">
                  <a:moveTo>
                    <a:pt x="212547" y="1563725"/>
                  </a:moveTo>
                  <a:lnTo>
                    <a:pt x="208672" y="1572062"/>
                  </a:lnTo>
                  <a:lnTo>
                    <a:pt x="204838" y="1580405"/>
                  </a:lnTo>
                  <a:lnTo>
                    <a:pt x="201042" y="1588755"/>
                  </a:lnTo>
                  <a:lnTo>
                    <a:pt x="197282" y="1597113"/>
                  </a:lnTo>
                  <a:lnTo>
                    <a:pt x="205626" y="1600847"/>
                  </a:lnTo>
                  <a:lnTo>
                    <a:pt x="209369" y="1592525"/>
                  </a:lnTo>
                  <a:lnTo>
                    <a:pt x="213152" y="1584207"/>
                  </a:lnTo>
                  <a:lnTo>
                    <a:pt x="216975" y="1575894"/>
                  </a:lnTo>
                  <a:lnTo>
                    <a:pt x="220840" y="1567586"/>
                  </a:lnTo>
                  <a:lnTo>
                    <a:pt x="212547" y="1563725"/>
                  </a:lnTo>
                  <a:close/>
                </a:path>
                <a:path w="5482590" h="4965065">
                  <a:moveTo>
                    <a:pt x="4652581" y="1583131"/>
                  </a:moveTo>
                  <a:lnTo>
                    <a:pt x="4645317" y="1588681"/>
                  </a:lnTo>
                  <a:lnTo>
                    <a:pt x="4667453" y="1617840"/>
                  </a:lnTo>
                  <a:lnTo>
                    <a:pt x="4674756" y="1612328"/>
                  </a:lnTo>
                  <a:lnTo>
                    <a:pt x="4652581" y="1583131"/>
                  </a:lnTo>
                  <a:close/>
                </a:path>
                <a:path w="5482590" h="4965065">
                  <a:moveTo>
                    <a:pt x="186182" y="1622336"/>
                  </a:moveTo>
                  <a:lnTo>
                    <a:pt x="182553" y="1630779"/>
                  </a:lnTo>
                  <a:lnTo>
                    <a:pt x="178962" y="1639231"/>
                  </a:lnTo>
                  <a:lnTo>
                    <a:pt x="175409" y="1647691"/>
                  </a:lnTo>
                  <a:lnTo>
                    <a:pt x="171894" y="1656156"/>
                  </a:lnTo>
                  <a:lnTo>
                    <a:pt x="180340" y="1659635"/>
                  </a:lnTo>
                  <a:lnTo>
                    <a:pt x="183845" y="1651208"/>
                  </a:lnTo>
                  <a:lnTo>
                    <a:pt x="187387" y="1642787"/>
                  </a:lnTo>
                  <a:lnTo>
                    <a:pt x="190964" y="1634373"/>
                  </a:lnTo>
                  <a:lnTo>
                    <a:pt x="194577" y="1625968"/>
                  </a:lnTo>
                  <a:lnTo>
                    <a:pt x="186182" y="1622336"/>
                  </a:lnTo>
                  <a:close/>
                </a:path>
                <a:path w="5482590" h="4965065">
                  <a:moveTo>
                    <a:pt x="4691291" y="1634286"/>
                  </a:moveTo>
                  <a:lnTo>
                    <a:pt x="4683976" y="1639773"/>
                  </a:lnTo>
                  <a:lnTo>
                    <a:pt x="4705858" y="1669110"/>
                  </a:lnTo>
                  <a:lnTo>
                    <a:pt x="4713198" y="1663661"/>
                  </a:lnTo>
                  <a:lnTo>
                    <a:pt x="4691291" y="1634286"/>
                  </a:lnTo>
                  <a:close/>
                </a:path>
                <a:path w="5482590" h="4965065">
                  <a:moveTo>
                    <a:pt x="161531" y="1681670"/>
                  </a:moveTo>
                  <a:lnTo>
                    <a:pt x="158150" y="1690216"/>
                  </a:lnTo>
                  <a:lnTo>
                    <a:pt x="154807" y="1698767"/>
                  </a:lnTo>
                  <a:lnTo>
                    <a:pt x="151501" y="1707323"/>
                  </a:lnTo>
                  <a:lnTo>
                    <a:pt x="148234" y="1715884"/>
                  </a:lnTo>
                  <a:lnTo>
                    <a:pt x="156781" y="1719122"/>
                  </a:lnTo>
                  <a:lnTo>
                    <a:pt x="160039" y="1710600"/>
                  </a:lnTo>
                  <a:lnTo>
                    <a:pt x="163333" y="1702082"/>
                  </a:lnTo>
                  <a:lnTo>
                    <a:pt x="166663" y="1693569"/>
                  </a:lnTo>
                  <a:lnTo>
                    <a:pt x="170027" y="1685061"/>
                  </a:lnTo>
                  <a:lnTo>
                    <a:pt x="161531" y="1681670"/>
                  </a:lnTo>
                  <a:close/>
                </a:path>
                <a:path w="5482590" h="4965065">
                  <a:moveTo>
                    <a:pt x="4729531" y="1685772"/>
                  </a:moveTo>
                  <a:lnTo>
                    <a:pt x="4722165" y="1691182"/>
                  </a:lnTo>
                  <a:lnTo>
                    <a:pt x="4743780" y="1720710"/>
                  </a:lnTo>
                  <a:lnTo>
                    <a:pt x="4751171" y="1715325"/>
                  </a:lnTo>
                  <a:lnTo>
                    <a:pt x="4729531" y="1685772"/>
                  </a:lnTo>
                  <a:close/>
                </a:path>
                <a:path w="5482590" h="4965065">
                  <a:moveTo>
                    <a:pt x="4767313" y="1737550"/>
                  </a:moveTo>
                  <a:lnTo>
                    <a:pt x="4759896" y="1742909"/>
                  </a:lnTo>
                  <a:lnTo>
                    <a:pt x="4781258" y="1772602"/>
                  </a:lnTo>
                  <a:lnTo>
                    <a:pt x="4788700" y="1767281"/>
                  </a:lnTo>
                  <a:lnTo>
                    <a:pt x="4767313" y="1737550"/>
                  </a:lnTo>
                  <a:close/>
                </a:path>
                <a:path w="5482590" h="4965065">
                  <a:moveTo>
                    <a:pt x="138620" y="1741690"/>
                  </a:moveTo>
                  <a:lnTo>
                    <a:pt x="135487" y="1750324"/>
                  </a:lnTo>
                  <a:lnTo>
                    <a:pt x="132391" y="1758967"/>
                  </a:lnTo>
                  <a:lnTo>
                    <a:pt x="129333" y="1767617"/>
                  </a:lnTo>
                  <a:lnTo>
                    <a:pt x="126314" y="1776272"/>
                  </a:lnTo>
                  <a:lnTo>
                    <a:pt x="134950" y="1779257"/>
                  </a:lnTo>
                  <a:lnTo>
                    <a:pt x="137960" y="1770641"/>
                  </a:lnTo>
                  <a:lnTo>
                    <a:pt x="141006" y="1762032"/>
                  </a:lnTo>
                  <a:lnTo>
                    <a:pt x="144089" y="1753429"/>
                  </a:lnTo>
                  <a:lnTo>
                    <a:pt x="147206" y="1744827"/>
                  </a:lnTo>
                  <a:lnTo>
                    <a:pt x="138620" y="1741690"/>
                  </a:lnTo>
                  <a:close/>
                </a:path>
                <a:path w="5482590" h="4965065">
                  <a:moveTo>
                    <a:pt x="4804638" y="1789645"/>
                  </a:moveTo>
                  <a:lnTo>
                    <a:pt x="4797184" y="1794941"/>
                  </a:lnTo>
                  <a:lnTo>
                    <a:pt x="4818278" y="1824799"/>
                  </a:lnTo>
                  <a:lnTo>
                    <a:pt x="4825759" y="1819541"/>
                  </a:lnTo>
                  <a:lnTo>
                    <a:pt x="4804638" y="1789645"/>
                  </a:lnTo>
                  <a:close/>
                </a:path>
                <a:path w="5482590" h="4965065">
                  <a:moveTo>
                    <a:pt x="117462" y="1802333"/>
                  </a:moveTo>
                  <a:lnTo>
                    <a:pt x="114576" y="1811052"/>
                  </a:lnTo>
                  <a:lnTo>
                    <a:pt x="111730" y="1819779"/>
                  </a:lnTo>
                  <a:lnTo>
                    <a:pt x="108924" y="1828511"/>
                  </a:lnTo>
                  <a:lnTo>
                    <a:pt x="106159" y="1837245"/>
                  </a:lnTo>
                  <a:lnTo>
                    <a:pt x="114871" y="1839988"/>
                  </a:lnTo>
                  <a:lnTo>
                    <a:pt x="117632" y="1831292"/>
                  </a:lnTo>
                  <a:lnTo>
                    <a:pt x="120428" y="1822599"/>
                  </a:lnTo>
                  <a:lnTo>
                    <a:pt x="123262" y="1813910"/>
                  </a:lnTo>
                  <a:lnTo>
                    <a:pt x="126136" y="1805228"/>
                  </a:lnTo>
                  <a:lnTo>
                    <a:pt x="117462" y="1802333"/>
                  </a:lnTo>
                  <a:close/>
                </a:path>
                <a:path w="5482590" h="4965065">
                  <a:moveTo>
                    <a:pt x="4841507" y="1842020"/>
                  </a:moveTo>
                  <a:lnTo>
                    <a:pt x="4834014" y="1847253"/>
                  </a:lnTo>
                  <a:lnTo>
                    <a:pt x="4854867" y="1877263"/>
                  </a:lnTo>
                  <a:lnTo>
                    <a:pt x="4862385" y="1872068"/>
                  </a:lnTo>
                  <a:lnTo>
                    <a:pt x="4841507" y="1842020"/>
                  </a:lnTo>
                  <a:close/>
                </a:path>
                <a:path w="5482590" h="4965065">
                  <a:moveTo>
                    <a:pt x="98057" y="1863559"/>
                  </a:moveTo>
                  <a:lnTo>
                    <a:pt x="95428" y="1872354"/>
                  </a:lnTo>
                  <a:lnTo>
                    <a:pt x="92837" y="1881154"/>
                  </a:lnTo>
                  <a:lnTo>
                    <a:pt x="90284" y="1889961"/>
                  </a:lnTo>
                  <a:lnTo>
                    <a:pt x="87770" y="1898777"/>
                  </a:lnTo>
                  <a:lnTo>
                    <a:pt x="96558" y="1901266"/>
                  </a:lnTo>
                  <a:lnTo>
                    <a:pt x="99063" y="1892488"/>
                  </a:lnTo>
                  <a:lnTo>
                    <a:pt x="101606" y="1883717"/>
                  </a:lnTo>
                  <a:lnTo>
                    <a:pt x="104187" y="1874952"/>
                  </a:lnTo>
                  <a:lnTo>
                    <a:pt x="106807" y="1866188"/>
                  </a:lnTo>
                  <a:lnTo>
                    <a:pt x="98057" y="1863559"/>
                  </a:lnTo>
                  <a:close/>
                </a:path>
                <a:path w="5482590" h="4965065">
                  <a:moveTo>
                    <a:pt x="4877943" y="1894674"/>
                  </a:moveTo>
                  <a:lnTo>
                    <a:pt x="4870399" y="1899843"/>
                  </a:lnTo>
                  <a:lnTo>
                    <a:pt x="4890998" y="1930019"/>
                  </a:lnTo>
                  <a:lnTo>
                    <a:pt x="4898568" y="1924888"/>
                  </a:lnTo>
                  <a:lnTo>
                    <a:pt x="4877943" y="1894674"/>
                  </a:lnTo>
                  <a:close/>
                </a:path>
                <a:path w="5482590" h="4965065">
                  <a:moveTo>
                    <a:pt x="80429" y="1925294"/>
                  </a:moveTo>
                  <a:lnTo>
                    <a:pt x="78050" y="1934162"/>
                  </a:lnTo>
                  <a:lnTo>
                    <a:pt x="75711" y="1943033"/>
                  </a:lnTo>
                  <a:lnTo>
                    <a:pt x="73410" y="1951908"/>
                  </a:lnTo>
                  <a:lnTo>
                    <a:pt x="71145" y="1960791"/>
                  </a:lnTo>
                  <a:lnTo>
                    <a:pt x="80010" y="1963026"/>
                  </a:lnTo>
                  <a:lnTo>
                    <a:pt x="82265" y="1954187"/>
                  </a:lnTo>
                  <a:lnTo>
                    <a:pt x="84556" y="1945349"/>
                  </a:lnTo>
                  <a:lnTo>
                    <a:pt x="86886" y="1936514"/>
                  </a:lnTo>
                  <a:lnTo>
                    <a:pt x="89255" y="1927682"/>
                  </a:lnTo>
                  <a:lnTo>
                    <a:pt x="80429" y="1925294"/>
                  </a:lnTo>
                  <a:close/>
                </a:path>
                <a:path w="5482590" h="4965065">
                  <a:moveTo>
                    <a:pt x="4913935" y="1947595"/>
                  </a:moveTo>
                  <a:lnTo>
                    <a:pt x="4906353" y="1952713"/>
                  </a:lnTo>
                  <a:lnTo>
                    <a:pt x="4926698" y="1983028"/>
                  </a:lnTo>
                  <a:lnTo>
                    <a:pt x="4934305" y="1977961"/>
                  </a:lnTo>
                  <a:lnTo>
                    <a:pt x="4913935" y="1947595"/>
                  </a:lnTo>
                  <a:close/>
                </a:path>
                <a:path w="5482590" h="4965065">
                  <a:moveTo>
                    <a:pt x="64567" y="1987511"/>
                  </a:moveTo>
                  <a:lnTo>
                    <a:pt x="62443" y="1996439"/>
                  </a:lnTo>
                  <a:lnTo>
                    <a:pt x="60357" y="2005369"/>
                  </a:lnTo>
                  <a:lnTo>
                    <a:pt x="58309" y="2014302"/>
                  </a:lnTo>
                  <a:lnTo>
                    <a:pt x="56299" y="2023236"/>
                  </a:lnTo>
                  <a:lnTo>
                    <a:pt x="65227" y="2025230"/>
                  </a:lnTo>
                  <a:lnTo>
                    <a:pt x="67227" y="2016327"/>
                  </a:lnTo>
                  <a:lnTo>
                    <a:pt x="69266" y="2007428"/>
                  </a:lnTo>
                  <a:lnTo>
                    <a:pt x="71342" y="1998534"/>
                  </a:lnTo>
                  <a:lnTo>
                    <a:pt x="73457" y="1989645"/>
                  </a:lnTo>
                  <a:lnTo>
                    <a:pt x="64567" y="1987511"/>
                  </a:lnTo>
                  <a:close/>
                </a:path>
                <a:path w="5482590" h="4965065">
                  <a:moveTo>
                    <a:pt x="4949495" y="2000783"/>
                  </a:moveTo>
                  <a:lnTo>
                    <a:pt x="4941875" y="2005838"/>
                  </a:lnTo>
                  <a:lnTo>
                    <a:pt x="4961966" y="2036305"/>
                  </a:lnTo>
                  <a:lnTo>
                    <a:pt x="4969611" y="2031288"/>
                  </a:lnTo>
                  <a:lnTo>
                    <a:pt x="4949495" y="2000783"/>
                  </a:lnTo>
                  <a:close/>
                </a:path>
                <a:path w="5482590" h="4965065">
                  <a:moveTo>
                    <a:pt x="50482" y="2050135"/>
                  </a:moveTo>
                  <a:lnTo>
                    <a:pt x="48613" y="2059112"/>
                  </a:lnTo>
                  <a:lnTo>
                    <a:pt x="46779" y="2068096"/>
                  </a:lnTo>
                  <a:lnTo>
                    <a:pt x="44980" y="2077085"/>
                  </a:lnTo>
                  <a:lnTo>
                    <a:pt x="43218" y="2086076"/>
                  </a:lnTo>
                  <a:lnTo>
                    <a:pt x="52197" y="2087816"/>
                  </a:lnTo>
                  <a:lnTo>
                    <a:pt x="53949" y="2078857"/>
                  </a:lnTo>
                  <a:lnTo>
                    <a:pt x="55740" y="2069906"/>
                  </a:lnTo>
                  <a:lnTo>
                    <a:pt x="57569" y="2060959"/>
                  </a:lnTo>
                  <a:lnTo>
                    <a:pt x="59436" y="2052015"/>
                  </a:lnTo>
                  <a:lnTo>
                    <a:pt x="50482" y="2050135"/>
                  </a:lnTo>
                  <a:close/>
                </a:path>
                <a:path w="5482590" h="4965065">
                  <a:moveTo>
                    <a:pt x="4984623" y="2054224"/>
                  </a:moveTo>
                  <a:lnTo>
                    <a:pt x="4976952" y="2059216"/>
                  </a:lnTo>
                  <a:lnTo>
                    <a:pt x="4996815" y="2089835"/>
                  </a:lnTo>
                  <a:lnTo>
                    <a:pt x="5004498" y="2084870"/>
                  </a:lnTo>
                  <a:lnTo>
                    <a:pt x="4984623" y="2054224"/>
                  </a:lnTo>
                  <a:close/>
                </a:path>
                <a:path w="5482590" h="4965065">
                  <a:moveTo>
                    <a:pt x="5019319" y="2107907"/>
                  </a:moveTo>
                  <a:lnTo>
                    <a:pt x="5011610" y="2112848"/>
                  </a:lnTo>
                  <a:lnTo>
                    <a:pt x="5031270" y="2143607"/>
                  </a:lnTo>
                  <a:lnTo>
                    <a:pt x="5038979" y="2138692"/>
                  </a:lnTo>
                  <a:lnTo>
                    <a:pt x="5019319" y="2107907"/>
                  </a:lnTo>
                  <a:close/>
                </a:path>
                <a:path w="5482590" h="4965065">
                  <a:moveTo>
                    <a:pt x="38163" y="2113114"/>
                  </a:moveTo>
                  <a:lnTo>
                    <a:pt x="36544" y="2122144"/>
                  </a:lnTo>
                  <a:lnTo>
                    <a:pt x="34961" y="2131175"/>
                  </a:lnTo>
                  <a:lnTo>
                    <a:pt x="33415" y="2140209"/>
                  </a:lnTo>
                  <a:lnTo>
                    <a:pt x="31902" y="2149246"/>
                  </a:lnTo>
                  <a:lnTo>
                    <a:pt x="40932" y="2150732"/>
                  </a:lnTo>
                  <a:lnTo>
                    <a:pt x="42435" y="2141731"/>
                  </a:lnTo>
                  <a:lnTo>
                    <a:pt x="43972" y="2132731"/>
                  </a:lnTo>
                  <a:lnTo>
                    <a:pt x="45545" y="2123734"/>
                  </a:lnTo>
                  <a:lnTo>
                    <a:pt x="47155" y="2114740"/>
                  </a:lnTo>
                  <a:lnTo>
                    <a:pt x="38163" y="2113114"/>
                  </a:lnTo>
                  <a:close/>
                </a:path>
                <a:path w="5482590" h="4965065">
                  <a:moveTo>
                    <a:pt x="5053698" y="2161908"/>
                  </a:moveTo>
                  <a:lnTo>
                    <a:pt x="5045951" y="2166785"/>
                  </a:lnTo>
                  <a:lnTo>
                    <a:pt x="5055636" y="2182233"/>
                  </a:lnTo>
                  <a:lnTo>
                    <a:pt x="5065293" y="2197785"/>
                  </a:lnTo>
                  <a:lnTo>
                    <a:pt x="5073066" y="2192985"/>
                  </a:lnTo>
                  <a:lnTo>
                    <a:pt x="5063391" y="2177394"/>
                  </a:lnTo>
                  <a:lnTo>
                    <a:pt x="5053698" y="2161908"/>
                  </a:lnTo>
                  <a:close/>
                </a:path>
                <a:path w="5482590" h="4965065">
                  <a:moveTo>
                    <a:pt x="27597" y="2176411"/>
                  </a:moveTo>
                  <a:lnTo>
                    <a:pt x="26225" y="2185479"/>
                  </a:lnTo>
                  <a:lnTo>
                    <a:pt x="24892" y="2194548"/>
                  </a:lnTo>
                  <a:lnTo>
                    <a:pt x="23596" y="2203620"/>
                  </a:lnTo>
                  <a:lnTo>
                    <a:pt x="22339" y="2212695"/>
                  </a:lnTo>
                  <a:lnTo>
                    <a:pt x="31394" y="2213940"/>
                  </a:lnTo>
                  <a:lnTo>
                    <a:pt x="32649" y="2204895"/>
                  </a:lnTo>
                  <a:lnTo>
                    <a:pt x="33939" y="2195858"/>
                  </a:lnTo>
                  <a:lnTo>
                    <a:pt x="35264" y="2186826"/>
                  </a:lnTo>
                  <a:lnTo>
                    <a:pt x="36627" y="2177796"/>
                  </a:lnTo>
                  <a:lnTo>
                    <a:pt x="27597" y="2176411"/>
                  </a:lnTo>
                  <a:close/>
                </a:path>
                <a:path w="5482590" h="4965065">
                  <a:moveTo>
                    <a:pt x="5087429" y="2216404"/>
                  </a:moveTo>
                  <a:lnTo>
                    <a:pt x="5079619" y="2221153"/>
                  </a:lnTo>
                  <a:lnTo>
                    <a:pt x="5089069" y="2236752"/>
                  </a:lnTo>
                  <a:lnTo>
                    <a:pt x="5098491" y="2252446"/>
                  </a:lnTo>
                  <a:lnTo>
                    <a:pt x="5106340" y="2247760"/>
                  </a:lnTo>
                  <a:lnTo>
                    <a:pt x="5096904" y="2232034"/>
                  </a:lnTo>
                  <a:lnTo>
                    <a:pt x="5087429" y="2216404"/>
                  </a:lnTo>
                  <a:close/>
                </a:path>
                <a:path w="5482590" h="4965065">
                  <a:moveTo>
                    <a:pt x="18770" y="2239962"/>
                  </a:moveTo>
                  <a:lnTo>
                    <a:pt x="17646" y="2249061"/>
                  </a:lnTo>
                  <a:lnTo>
                    <a:pt x="16559" y="2258163"/>
                  </a:lnTo>
                  <a:lnTo>
                    <a:pt x="15508" y="2267267"/>
                  </a:lnTo>
                  <a:lnTo>
                    <a:pt x="14491" y="2276373"/>
                  </a:lnTo>
                  <a:lnTo>
                    <a:pt x="23584" y="2277364"/>
                  </a:lnTo>
                  <a:lnTo>
                    <a:pt x="24593" y="2268296"/>
                  </a:lnTo>
                  <a:lnTo>
                    <a:pt x="25640" y="2259228"/>
                  </a:lnTo>
                  <a:lnTo>
                    <a:pt x="26722" y="2250160"/>
                  </a:lnTo>
                  <a:lnTo>
                    <a:pt x="27838" y="2241092"/>
                  </a:lnTo>
                  <a:lnTo>
                    <a:pt x="18770" y="2239962"/>
                  </a:lnTo>
                  <a:close/>
                </a:path>
                <a:path w="5482590" h="4965065">
                  <a:moveTo>
                    <a:pt x="5120335" y="2271395"/>
                  </a:moveTo>
                  <a:lnTo>
                    <a:pt x="5112448" y="2276030"/>
                  </a:lnTo>
                  <a:lnTo>
                    <a:pt x="5121648" y="2291786"/>
                  </a:lnTo>
                  <a:lnTo>
                    <a:pt x="5130800" y="2307628"/>
                  </a:lnTo>
                  <a:lnTo>
                    <a:pt x="5138737" y="2303068"/>
                  </a:lnTo>
                  <a:lnTo>
                    <a:pt x="5129555" y="2287189"/>
                  </a:lnTo>
                  <a:lnTo>
                    <a:pt x="5120335" y="2271395"/>
                  </a:lnTo>
                  <a:close/>
                </a:path>
                <a:path w="5482590" h="4965065">
                  <a:moveTo>
                    <a:pt x="11658" y="2303716"/>
                  </a:moveTo>
                  <a:lnTo>
                    <a:pt x="10782" y="2312841"/>
                  </a:lnTo>
                  <a:lnTo>
                    <a:pt x="9942" y="2321967"/>
                  </a:lnTo>
                  <a:lnTo>
                    <a:pt x="9138" y="2331096"/>
                  </a:lnTo>
                  <a:lnTo>
                    <a:pt x="8369" y="2340229"/>
                  </a:lnTo>
                  <a:lnTo>
                    <a:pt x="17475" y="2340978"/>
                  </a:lnTo>
                  <a:lnTo>
                    <a:pt x="18244" y="2331882"/>
                  </a:lnTo>
                  <a:lnTo>
                    <a:pt x="19048" y="2322787"/>
                  </a:lnTo>
                  <a:lnTo>
                    <a:pt x="19888" y="2313694"/>
                  </a:lnTo>
                  <a:lnTo>
                    <a:pt x="20764" y="2304605"/>
                  </a:lnTo>
                  <a:lnTo>
                    <a:pt x="11658" y="2303716"/>
                  </a:lnTo>
                  <a:close/>
                </a:path>
                <a:path w="5482590" h="4965065">
                  <a:moveTo>
                    <a:pt x="5152339" y="2326932"/>
                  </a:moveTo>
                  <a:lnTo>
                    <a:pt x="5144376" y="2331440"/>
                  </a:lnTo>
                  <a:lnTo>
                    <a:pt x="5153309" y="2347342"/>
                  </a:lnTo>
                  <a:lnTo>
                    <a:pt x="5162194" y="2363330"/>
                  </a:lnTo>
                  <a:lnTo>
                    <a:pt x="5170195" y="2358910"/>
                  </a:lnTo>
                  <a:lnTo>
                    <a:pt x="5161291" y="2342883"/>
                  </a:lnTo>
                  <a:lnTo>
                    <a:pt x="5152339" y="2326932"/>
                  </a:lnTo>
                  <a:close/>
                </a:path>
                <a:path w="5482590" h="4965065">
                  <a:moveTo>
                    <a:pt x="6248" y="2367635"/>
                  </a:moveTo>
                  <a:lnTo>
                    <a:pt x="5617" y="2376779"/>
                  </a:lnTo>
                  <a:lnTo>
                    <a:pt x="5020" y="2385923"/>
                  </a:lnTo>
                  <a:lnTo>
                    <a:pt x="4455" y="2395067"/>
                  </a:lnTo>
                  <a:lnTo>
                    <a:pt x="3924" y="2404211"/>
                  </a:lnTo>
                  <a:lnTo>
                    <a:pt x="13055" y="2404732"/>
                  </a:lnTo>
                  <a:lnTo>
                    <a:pt x="13579" y="2395617"/>
                  </a:lnTo>
                  <a:lnTo>
                    <a:pt x="14141" y="2386503"/>
                  </a:lnTo>
                  <a:lnTo>
                    <a:pt x="14741" y="2377391"/>
                  </a:lnTo>
                  <a:lnTo>
                    <a:pt x="15380" y="2368283"/>
                  </a:lnTo>
                  <a:lnTo>
                    <a:pt x="6248" y="2367635"/>
                  </a:lnTo>
                  <a:close/>
                </a:path>
                <a:path w="5482590" h="4965065">
                  <a:moveTo>
                    <a:pt x="5183378" y="2383015"/>
                  </a:moveTo>
                  <a:lnTo>
                    <a:pt x="5175339" y="2387371"/>
                  </a:lnTo>
                  <a:lnTo>
                    <a:pt x="5183995" y="2403438"/>
                  </a:lnTo>
                  <a:lnTo>
                    <a:pt x="5192585" y="2419591"/>
                  </a:lnTo>
                  <a:lnTo>
                    <a:pt x="5200663" y="2415311"/>
                  </a:lnTo>
                  <a:lnTo>
                    <a:pt x="5196367" y="2407207"/>
                  </a:lnTo>
                  <a:lnTo>
                    <a:pt x="5187723" y="2391061"/>
                  </a:lnTo>
                  <a:lnTo>
                    <a:pt x="5183378" y="2383015"/>
                  </a:lnTo>
                  <a:close/>
                </a:path>
                <a:path w="5482590" h="4965065">
                  <a:moveTo>
                    <a:pt x="2527" y="2431669"/>
                  </a:moveTo>
                  <a:lnTo>
                    <a:pt x="2132" y="2440822"/>
                  </a:lnTo>
                  <a:lnTo>
                    <a:pt x="1768" y="2449976"/>
                  </a:lnTo>
                  <a:lnTo>
                    <a:pt x="1438" y="2459129"/>
                  </a:lnTo>
                  <a:lnTo>
                    <a:pt x="1143" y="2468283"/>
                  </a:lnTo>
                  <a:lnTo>
                    <a:pt x="10274" y="2468562"/>
                  </a:lnTo>
                  <a:lnTo>
                    <a:pt x="10574" y="2459439"/>
                  </a:lnTo>
                  <a:lnTo>
                    <a:pt x="10904" y="2450318"/>
                  </a:lnTo>
                  <a:lnTo>
                    <a:pt x="11265" y="2441198"/>
                  </a:lnTo>
                  <a:lnTo>
                    <a:pt x="11658" y="2432075"/>
                  </a:lnTo>
                  <a:lnTo>
                    <a:pt x="2527" y="2431669"/>
                  </a:lnTo>
                  <a:close/>
                </a:path>
                <a:path w="5482590" h="4965065">
                  <a:moveTo>
                    <a:pt x="5213439" y="2439733"/>
                  </a:moveTo>
                  <a:lnTo>
                    <a:pt x="5205323" y="2443937"/>
                  </a:lnTo>
                  <a:lnTo>
                    <a:pt x="5213693" y="2460205"/>
                  </a:lnTo>
                  <a:lnTo>
                    <a:pt x="5217850" y="2468368"/>
                  </a:lnTo>
                  <a:lnTo>
                    <a:pt x="5221986" y="2476550"/>
                  </a:lnTo>
                  <a:lnTo>
                    <a:pt x="5230152" y="2472435"/>
                  </a:lnTo>
                  <a:lnTo>
                    <a:pt x="5221833" y="2456051"/>
                  </a:lnTo>
                  <a:lnTo>
                    <a:pt x="5217647" y="2447884"/>
                  </a:lnTo>
                  <a:lnTo>
                    <a:pt x="5213439" y="2439733"/>
                  </a:lnTo>
                  <a:close/>
                </a:path>
                <a:path w="5482590" h="4965065">
                  <a:moveTo>
                    <a:pt x="457" y="2495765"/>
                  </a:moveTo>
                  <a:lnTo>
                    <a:pt x="293" y="2504921"/>
                  </a:lnTo>
                  <a:lnTo>
                    <a:pt x="161" y="2514195"/>
                  </a:lnTo>
                  <a:lnTo>
                    <a:pt x="64" y="2523323"/>
                  </a:lnTo>
                  <a:lnTo>
                    <a:pt x="0" y="2532456"/>
                  </a:lnTo>
                  <a:lnTo>
                    <a:pt x="9144" y="2532456"/>
                  </a:lnTo>
                  <a:lnTo>
                    <a:pt x="9208" y="2523323"/>
                  </a:lnTo>
                  <a:lnTo>
                    <a:pt x="9306" y="2514195"/>
                  </a:lnTo>
                  <a:lnTo>
                    <a:pt x="9437" y="2505068"/>
                  </a:lnTo>
                  <a:lnTo>
                    <a:pt x="9601" y="2495943"/>
                  </a:lnTo>
                  <a:lnTo>
                    <a:pt x="457" y="2495765"/>
                  </a:lnTo>
                  <a:close/>
                </a:path>
                <a:path w="5482590" h="4965065">
                  <a:moveTo>
                    <a:pt x="5242446" y="2497099"/>
                  </a:moveTo>
                  <a:lnTo>
                    <a:pt x="5234241" y="2501138"/>
                  </a:lnTo>
                  <a:lnTo>
                    <a:pt x="5242279" y="2517568"/>
                  </a:lnTo>
                  <a:lnTo>
                    <a:pt x="5246266" y="2525805"/>
                  </a:lnTo>
                  <a:lnTo>
                    <a:pt x="5250231" y="2534056"/>
                  </a:lnTo>
                  <a:lnTo>
                    <a:pt x="5258486" y="2530119"/>
                  </a:lnTo>
                  <a:lnTo>
                    <a:pt x="5254504" y="2521834"/>
                  </a:lnTo>
                  <a:lnTo>
                    <a:pt x="5250504" y="2513571"/>
                  </a:lnTo>
                  <a:lnTo>
                    <a:pt x="5242446" y="2497099"/>
                  </a:lnTo>
                  <a:close/>
                </a:path>
                <a:path w="5482590" h="4965065">
                  <a:moveTo>
                    <a:pt x="5270246" y="2555011"/>
                  </a:moveTo>
                  <a:lnTo>
                    <a:pt x="5261965" y="2558884"/>
                  </a:lnTo>
                  <a:lnTo>
                    <a:pt x="5265821" y="2567169"/>
                  </a:lnTo>
                  <a:lnTo>
                    <a:pt x="5269652" y="2575469"/>
                  </a:lnTo>
                  <a:lnTo>
                    <a:pt x="5273460" y="2583786"/>
                  </a:lnTo>
                  <a:lnTo>
                    <a:pt x="5277244" y="2592120"/>
                  </a:lnTo>
                  <a:lnTo>
                    <a:pt x="5285587" y="2588348"/>
                  </a:lnTo>
                  <a:lnTo>
                    <a:pt x="5277964" y="2571646"/>
                  </a:lnTo>
                  <a:lnTo>
                    <a:pt x="5274118" y="2563318"/>
                  </a:lnTo>
                  <a:lnTo>
                    <a:pt x="5270246" y="2555011"/>
                  </a:lnTo>
                  <a:close/>
                </a:path>
                <a:path w="5482590" h="4965065">
                  <a:moveTo>
                    <a:pt x="9144" y="2559888"/>
                  </a:moveTo>
                  <a:lnTo>
                    <a:pt x="0" y="2559888"/>
                  </a:lnTo>
                  <a:lnTo>
                    <a:pt x="64" y="2569049"/>
                  </a:lnTo>
                  <a:lnTo>
                    <a:pt x="162" y="2578207"/>
                  </a:lnTo>
                  <a:lnTo>
                    <a:pt x="291" y="2587217"/>
                  </a:lnTo>
                  <a:lnTo>
                    <a:pt x="454" y="2596349"/>
                  </a:lnTo>
                  <a:lnTo>
                    <a:pt x="457" y="2596527"/>
                  </a:lnTo>
                  <a:lnTo>
                    <a:pt x="9601" y="2596349"/>
                  </a:lnTo>
                  <a:lnTo>
                    <a:pt x="9439" y="2587366"/>
                  </a:lnTo>
                  <a:lnTo>
                    <a:pt x="9307" y="2578207"/>
                  </a:lnTo>
                  <a:lnTo>
                    <a:pt x="9209" y="2569049"/>
                  </a:lnTo>
                  <a:lnTo>
                    <a:pt x="9144" y="2559888"/>
                  </a:lnTo>
                  <a:close/>
                </a:path>
                <a:path w="5482590" h="4965065">
                  <a:moveTo>
                    <a:pt x="5296802" y="2613482"/>
                  </a:moveTo>
                  <a:lnTo>
                    <a:pt x="5288432" y="2617177"/>
                  </a:lnTo>
                  <a:lnTo>
                    <a:pt x="5292104" y="2625540"/>
                  </a:lnTo>
                  <a:lnTo>
                    <a:pt x="5295749" y="2633921"/>
                  </a:lnTo>
                  <a:lnTo>
                    <a:pt x="5299368" y="2642318"/>
                  </a:lnTo>
                  <a:lnTo>
                    <a:pt x="5302961" y="2650731"/>
                  </a:lnTo>
                  <a:lnTo>
                    <a:pt x="5311381" y="2647162"/>
                  </a:lnTo>
                  <a:lnTo>
                    <a:pt x="5307776" y="2638721"/>
                  </a:lnTo>
                  <a:lnTo>
                    <a:pt x="5304144" y="2630293"/>
                  </a:lnTo>
                  <a:lnTo>
                    <a:pt x="5300485" y="2621880"/>
                  </a:lnTo>
                  <a:lnTo>
                    <a:pt x="5296802" y="2613482"/>
                  </a:lnTo>
                  <a:close/>
                </a:path>
                <a:path w="5482590" h="4965065">
                  <a:moveTo>
                    <a:pt x="10287" y="2623718"/>
                  </a:moveTo>
                  <a:lnTo>
                    <a:pt x="1143" y="2623997"/>
                  </a:lnTo>
                  <a:lnTo>
                    <a:pt x="1426" y="2632841"/>
                  </a:lnTo>
                  <a:lnTo>
                    <a:pt x="1748" y="2641961"/>
                  </a:lnTo>
                  <a:lnTo>
                    <a:pt x="2102" y="2651082"/>
                  </a:lnTo>
                  <a:lnTo>
                    <a:pt x="2485" y="2660205"/>
                  </a:lnTo>
                  <a:lnTo>
                    <a:pt x="2502" y="2660599"/>
                  </a:lnTo>
                  <a:lnTo>
                    <a:pt x="11633" y="2660205"/>
                  </a:lnTo>
                  <a:lnTo>
                    <a:pt x="11265" y="2651453"/>
                  </a:lnTo>
                  <a:lnTo>
                    <a:pt x="10911" y="2642303"/>
                  </a:lnTo>
                  <a:lnTo>
                    <a:pt x="10588" y="2633151"/>
                  </a:lnTo>
                  <a:lnTo>
                    <a:pt x="10296" y="2623997"/>
                  </a:lnTo>
                  <a:lnTo>
                    <a:pt x="10287" y="2623718"/>
                  </a:lnTo>
                  <a:close/>
                </a:path>
                <a:path w="5482590" h="4965065">
                  <a:moveTo>
                    <a:pt x="5322011" y="2672537"/>
                  </a:moveTo>
                  <a:lnTo>
                    <a:pt x="5313553" y="2676029"/>
                  </a:lnTo>
                  <a:lnTo>
                    <a:pt x="5317025" y="2684475"/>
                  </a:lnTo>
                  <a:lnTo>
                    <a:pt x="5320468" y="2692936"/>
                  </a:lnTo>
                  <a:lnTo>
                    <a:pt x="5323883" y="2701411"/>
                  </a:lnTo>
                  <a:lnTo>
                    <a:pt x="5327269" y="2709900"/>
                  </a:lnTo>
                  <a:lnTo>
                    <a:pt x="5335778" y="2706535"/>
                  </a:lnTo>
                  <a:lnTo>
                    <a:pt x="5332375" y="2698010"/>
                  </a:lnTo>
                  <a:lnTo>
                    <a:pt x="5328947" y="2689502"/>
                  </a:lnTo>
                  <a:lnTo>
                    <a:pt x="5325493" y="2681012"/>
                  </a:lnTo>
                  <a:lnTo>
                    <a:pt x="5322011" y="2672537"/>
                  </a:lnTo>
                  <a:close/>
                </a:path>
                <a:path w="5482590" h="4965065">
                  <a:moveTo>
                    <a:pt x="12979" y="2687548"/>
                  </a:moveTo>
                  <a:lnTo>
                    <a:pt x="3848" y="2688043"/>
                  </a:lnTo>
                  <a:lnTo>
                    <a:pt x="4330" y="2696661"/>
                  </a:lnTo>
                  <a:lnTo>
                    <a:pt x="4870" y="2705771"/>
                  </a:lnTo>
                  <a:lnTo>
                    <a:pt x="5441" y="2714878"/>
                  </a:lnTo>
                  <a:lnTo>
                    <a:pt x="6042" y="2723984"/>
                  </a:lnTo>
                  <a:lnTo>
                    <a:pt x="6083" y="2724607"/>
                  </a:lnTo>
                  <a:lnTo>
                    <a:pt x="15202" y="2723984"/>
                  </a:lnTo>
                  <a:lnTo>
                    <a:pt x="14068" y="2706330"/>
                  </a:lnTo>
                  <a:lnTo>
                    <a:pt x="13522" y="2697187"/>
                  </a:lnTo>
                  <a:lnTo>
                    <a:pt x="13007" y="2688043"/>
                  </a:lnTo>
                  <a:lnTo>
                    <a:pt x="12979" y="2687548"/>
                  </a:lnTo>
                  <a:close/>
                </a:path>
                <a:path w="5482590" h="4965065">
                  <a:moveTo>
                    <a:pt x="5345785" y="2732163"/>
                  </a:moveTo>
                  <a:lnTo>
                    <a:pt x="5337251" y="2735440"/>
                  </a:lnTo>
                  <a:lnTo>
                    <a:pt x="5340506" y="2743970"/>
                  </a:lnTo>
                  <a:lnTo>
                    <a:pt x="5343734" y="2752512"/>
                  </a:lnTo>
                  <a:lnTo>
                    <a:pt x="5346934" y="2761068"/>
                  </a:lnTo>
                  <a:lnTo>
                    <a:pt x="5350103" y="2769641"/>
                  </a:lnTo>
                  <a:lnTo>
                    <a:pt x="5358689" y="2766479"/>
                  </a:lnTo>
                  <a:lnTo>
                    <a:pt x="5355510" y="2757877"/>
                  </a:lnTo>
                  <a:lnTo>
                    <a:pt x="5352299" y="2749292"/>
                  </a:lnTo>
                  <a:lnTo>
                    <a:pt x="5349057" y="2740722"/>
                  </a:lnTo>
                  <a:lnTo>
                    <a:pt x="5345785" y="2732163"/>
                  </a:lnTo>
                  <a:close/>
                </a:path>
                <a:path w="5482590" h="4965065">
                  <a:moveTo>
                    <a:pt x="17208" y="2751289"/>
                  </a:moveTo>
                  <a:lnTo>
                    <a:pt x="8090" y="2752001"/>
                  </a:lnTo>
                  <a:lnTo>
                    <a:pt x="8759" y="2760386"/>
                  </a:lnTo>
                  <a:lnTo>
                    <a:pt x="9513" y="2769481"/>
                  </a:lnTo>
                  <a:lnTo>
                    <a:pt x="10297" y="2778573"/>
                  </a:lnTo>
                  <a:lnTo>
                    <a:pt x="11113" y="2787662"/>
                  </a:lnTo>
                  <a:lnTo>
                    <a:pt x="11189" y="2788500"/>
                  </a:lnTo>
                  <a:lnTo>
                    <a:pt x="20282" y="2787662"/>
                  </a:lnTo>
                  <a:lnTo>
                    <a:pt x="19540" y="2779377"/>
                  </a:lnTo>
                  <a:lnTo>
                    <a:pt x="18750" y="2770255"/>
                  </a:lnTo>
                  <a:lnTo>
                    <a:pt x="17991" y="2761131"/>
                  </a:lnTo>
                  <a:lnTo>
                    <a:pt x="17265" y="2752001"/>
                  </a:lnTo>
                  <a:lnTo>
                    <a:pt x="17208" y="2751289"/>
                  </a:lnTo>
                  <a:close/>
                </a:path>
                <a:path w="5482590" h="4965065">
                  <a:moveTo>
                    <a:pt x="5368036" y="2792348"/>
                  </a:moveTo>
                  <a:lnTo>
                    <a:pt x="5359413" y="2795409"/>
                  </a:lnTo>
                  <a:lnTo>
                    <a:pt x="5362446" y="2804017"/>
                  </a:lnTo>
                  <a:lnTo>
                    <a:pt x="5365448" y="2812638"/>
                  </a:lnTo>
                  <a:lnTo>
                    <a:pt x="5368417" y="2821271"/>
                  </a:lnTo>
                  <a:lnTo>
                    <a:pt x="5371351" y="2829915"/>
                  </a:lnTo>
                  <a:lnTo>
                    <a:pt x="5380025" y="2826994"/>
                  </a:lnTo>
                  <a:lnTo>
                    <a:pt x="5377074" y="2818314"/>
                  </a:lnTo>
                  <a:lnTo>
                    <a:pt x="5374092" y="2809647"/>
                  </a:lnTo>
                  <a:lnTo>
                    <a:pt x="5371079" y="2800993"/>
                  </a:lnTo>
                  <a:lnTo>
                    <a:pt x="5368036" y="2792348"/>
                  </a:lnTo>
                  <a:close/>
                </a:path>
                <a:path w="5482590" h="4965065">
                  <a:moveTo>
                    <a:pt x="22911" y="2814916"/>
                  </a:moveTo>
                  <a:lnTo>
                    <a:pt x="13817" y="2815844"/>
                  </a:lnTo>
                  <a:lnTo>
                    <a:pt x="14659" y="2823994"/>
                  </a:lnTo>
                  <a:lnTo>
                    <a:pt x="15624" y="2833069"/>
                  </a:lnTo>
                  <a:lnTo>
                    <a:pt x="16617" y="2842143"/>
                  </a:lnTo>
                  <a:lnTo>
                    <a:pt x="17637" y="2851213"/>
                  </a:lnTo>
                  <a:lnTo>
                    <a:pt x="17754" y="2852254"/>
                  </a:lnTo>
                  <a:lnTo>
                    <a:pt x="26848" y="2851213"/>
                  </a:lnTo>
                  <a:lnTo>
                    <a:pt x="25932" y="2843156"/>
                  </a:lnTo>
                  <a:lnTo>
                    <a:pt x="24926" y="2834054"/>
                  </a:lnTo>
                  <a:lnTo>
                    <a:pt x="23951" y="2824949"/>
                  </a:lnTo>
                  <a:lnTo>
                    <a:pt x="23007" y="2815844"/>
                  </a:lnTo>
                  <a:lnTo>
                    <a:pt x="22911" y="2814916"/>
                  </a:lnTo>
                  <a:close/>
                </a:path>
                <a:path w="5482590" h="4965065">
                  <a:moveTo>
                    <a:pt x="5388648" y="2853105"/>
                  </a:moveTo>
                  <a:lnTo>
                    <a:pt x="5379948" y="2855925"/>
                  </a:lnTo>
                  <a:lnTo>
                    <a:pt x="5382749" y="2864609"/>
                  </a:lnTo>
                  <a:lnTo>
                    <a:pt x="5385511" y="2873308"/>
                  </a:lnTo>
                  <a:lnTo>
                    <a:pt x="5388235" y="2882021"/>
                  </a:lnTo>
                  <a:lnTo>
                    <a:pt x="5390921" y="2890748"/>
                  </a:lnTo>
                  <a:lnTo>
                    <a:pt x="5399672" y="2888068"/>
                  </a:lnTo>
                  <a:lnTo>
                    <a:pt x="5396969" y="2879310"/>
                  </a:lnTo>
                  <a:lnTo>
                    <a:pt x="5394231" y="2870563"/>
                  </a:lnTo>
                  <a:lnTo>
                    <a:pt x="5391458" y="2861828"/>
                  </a:lnTo>
                  <a:lnTo>
                    <a:pt x="5388648" y="2853105"/>
                  </a:lnTo>
                  <a:close/>
                </a:path>
                <a:path w="5482590" h="4965065">
                  <a:moveTo>
                    <a:pt x="30099" y="2878391"/>
                  </a:moveTo>
                  <a:lnTo>
                    <a:pt x="21018" y="2879521"/>
                  </a:lnTo>
                  <a:lnTo>
                    <a:pt x="22166" y="2888606"/>
                  </a:lnTo>
                  <a:lnTo>
                    <a:pt x="23342" y="2897685"/>
                  </a:lnTo>
                  <a:lnTo>
                    <a:pt x="24547" y="2906760"/>
                  </a:lnTo>
                  <a:lnTo>
                    <a:pt x="25781" y="2915831"/>
                  </a:lnTo>
                  <a:lnTo>
                    <a:pt x="34836" y="2914586"/>
                  </a:lnTo>
                  <a:lnTo>
                    <a:pt x="33610" y="2905544"/>
                  </a:lnTo>
                  <a:lnTo>
                    <a:pt x="32410" y="2896498"/>
                  </a:lnTo>
                  <a:lnTo>
                    <a:pt x="31239" y="2887447"/>
                  </a:lnTo>
                  <a:lnTo>
                    <a:pt x="30099" y="2878391"/>
                  </a:lnTo>
                  <a:close/>
                </a:path>
                <a:path w="5482590" h="4965065">
                  <a:moveTo>
                    <a:pt x="5407546" y="2914408"/>
                  </a:moveTo>
                  <a:lnTo>
                    <a:pt x="5398770" y="2916974"/>
                  </a:lnTo>
                  <a:lnTo>
                    <a:pt x="5401313" y="2925741"/>
                  </a:lnTo>
                  <a:lnTo>
                    <a:pt x="5403817" y="2934519"/>
                  </a:lnTo>
                  <a:lnTo>
                    <a:pt x="5406280" y="2943305"/>
                  </a:lnTo>
                  <a:lnTo>
                    <a:pt x="5408701" y="2952102"/>
                  </a:lnTo>
                  <a:lnTo>
                    <a:pt x="5417528" y="2949689"/>
                  </a:lnTo>
                  <a:lnTo>
                    <a:pt x="5415089" y="2940854"/>
                  </a:lnTo>
                  <a:lnTo>
                    <a:pt x="5412613" y="2932029"/>
                  </a:lnTo>
                  <a:lnTo>
                    <a:pt x="5410098" y="2923214"/>
                  </a:lnTo>
                  <a:lnTo>
                    <a:pt x="5407546" y="2914408"/>
                  </a:lnTo>
                  <a:close/>
                </a:path>
                <a:path w="5482590" h="4965065">
                  <a:moveTo>
                    <a:pt x="38697" y="2941688"/>
                  </a:moveTo>
                  <a:lnTo>
                    <a:pt x="29654" y="2943021"/>
                  </a:lnTo>
                  <a:lnTo>
                    <a:pt x="31002" y="2952077"/>
                  </a:lnTo>
                  <a:lnTo>
                    <a:pt x="32379" y="2961128"/>
                  </a:lnTo>
                  <a:lnTo>
                    <a:pt x="33783" y="2970175"/>
                  </a:lnTo>
                  <a:lnTo>
                    <a:pt x="35217" y="2979216"/>
                  </a:lnTo>
                  <a:lnTo>
                    <a:pt x="44247" y="2977781"/>
                  </a:lnTo>
                  <a:lnTo>
                    <a:pt x="42815" y="2968761"/>
                  </a:lnTo>
                  <a:lnTo>
                    <a:pt x="41415" y="2959739"/>
                  </a:lnTo>
                  <a:lnTo>
                    <a:pt x="40043" y="2950715"/>
                  </a:lnTo>
                  <a:lnTo>
                    <a:pt x="38697" y="2941688"/>
                  </a:lnTo>
                  <a:close/>
                </a:path>
                <a:path w="5482590" h="4965065">
                  <a:moveTo>
                    <a:pt x="5424602" y="2976257"/>
                  </a:moveTo>
                  <a:lnTo>
                    <a:pt x="5415750" y="2978543"/>
                  </a:lnTo>
                  <a:lnTo>
                    <a:pt x="5418024" y="2987385"/>
                  </a:lnTo>
                  <a:lnTo>
                    <a:pt x="5420255" y="2996233"/>
                  </a:lnTo>
                  <a:lnTo>
                    <a:pt x="5422443" y="3005088"/>
                  </a:lnTo>
                  <a:lnTo>
                    <a:pt x="5424589" y="3013951"/>
                  </a:lnTo>
                  <a:lnTo>
                    <a:pt x="5433479" y="3011817"/>
                  </a:lnTo>
                  <a:lnTo>
                    <a:pt x="5431324" y="3002914"/>
                  </a:lnTo>
                  <a:lnTo>
                    <a:pt x="5429126" y="2994018"/>
                  </a:lnTo>
                  <a:lnTo>
                    <a:pt x="5426885" y="2985132"/>
                  </a:lnTo>
                  <a:lnTo>
                    <a:pt x="5424602" y="2976257"/>
                  </a:lnTo>
                  <a:close/>
                </a:path>
                <a:path w="5482590" h="4965065">
                  <a:moveTo>
                    <a:pt x="48704" y="3004794"/>
                  </a:moveTo>
                  <a:lnTo>
                    <a:pt x="39687" y="3006318"/>
                  </a:lnTo>
                  <a:lnTo>
                    <a:pt x="41235" y="3015345"/>
                  </a:lnTo>
                  <a:lnTo>
                    <a:pt x="42810" y="3024366"/>
                  </a:lnTo>
                  <a:lnTo>
                    <a:pt x="44411" y="3033380"/>
                  </a:lnTo>
                  <a:lnTo>
                    <a:pt x="46037" y="3042386"/>
                  </a:lnTo>
                  <a:lnTo>
                    <a:pt x="55029" y="3040748"/>
                  </a:lnTo>
                  <a:lnTo>
                    <a:pt x="53405" y="3031765"/>
                  </a:lnTo>
                  <a:lnTo>
                    <a:pt x="51810" y="3022780"/>
                  </a:lnTo>
                  <a:lnTo>
                    <a:pt x="50243" y="3013791"/>
                  </a:lnTo>
                  <a:lnTo>
                    <a:pt x="48704" y="3004794"/>
                  </a:lnTo>
                  <a:close/>
                </a:path>
                <a:path w="5482590" h="4965065">
                  <a:moveTo>
                    <a:pt x="5439702" y="3038602"/>
                  </a:moveTo>
                  <a:lnTo>
                    <a:pt x="5430787" y="3040608"/>
                  </a:lnTo>
                  <a:lnTo>
                    <a:pt x="5432767" y="3049511"/>
                  </a:lnTo>
                  <a:lnTo>
                    <a:pt x="5434708" y="3058426"/>
                  </a:lnTo>
                  <a:lnTo>
                    <a:pt x="5436605" y="3067351"/>
                  </a:lnTo>
                  <a:lnTo>
                    <a:pt x="5438457" y="3076282"/>
                  </a:lnTo>
                  <a:lnTo>
                    <a:pt x="5447411" y="3074441"/>
                  </a:lnTo>
                  <a:lnTo>
                    <a:pt x="5445551" y="3065466"/>
                  </a:lnTo>
                  <a:lnTo>
                    <a:pt x="5443647" y="3056502"/>
                  </a:lnTo>
                  <a:lnTo>
                    <a:pt x="5441698" y="3047548"/>
                  </a:lnTo>
                  <a:lnTo>
                    <a:pt x="5439702" y="3038602"/>
                  </a:lnTo>
                  <a:close/>
                </a:path>
                <a:path w="5482590" h="4965065">
                  <a:moveTo>
                    <a:pt x="60071" y="3067672"/>
                  </a:moveTo>
                  <a:lnTo>
                    <a:pt x="51092" y="3069386"/>
                  </a:lnTo>
                  <a:lnTo>
                    <a:pt x="52830" y="3078376"/>
                  </a:lnTo>
                  <a:lnTo>
                    <a:pt x="54596" y="3087360"/>
                  </a:lnTo>
                  <a:lnTo>
                    <a:pt x="56387" y="3096340"/>
                  </a:lnTo>
                  <a:lnTo>
                    <a:pt x="58204" y="3105315"/>
                  </a:lnTo>
                  <a:lnTo>
                    <a:pt x="67170" y="3103486"/>
                  </a:lnTo>
                  <a:lnTo>
                    <a:pt x="65355" y="3094539"/>
                  </a:lnTo>
                  <a:lnTo>
                    <a:pt x="63568" y="3085588"/>
                  </a:lnTo>
                  <a:lnTo>
                    <a:pt x="61807" y="3076632"/>
                  </a:lnTo>
                  <a:lnTo>
                    <a:pt x="60071" y="3067672"/>
                  </a:lnTo>
                  <a:close/>
                </a:path>
                <a:path w="5482590" h="4965065">
                  <a:moveTo>
                    <a:pt x="5452732" y="3101416"/>
                  </a:moveTo>
                  <a:lnTo>
                    <a:pt x="5443753" y="3103117"/>
                  </a:lnTo>
                  <a:lnTo>
                    <a:pt x="5445427" y="3112085"/>
                  </a:lnTo>
                  <a:lnTo>
                    <a:pt x="5447058" y="3121061"/>
                  </a:lnTo>
                  <a:lnTo>
                    <a:pt x="5448647" y="3130044"/>
                  </a:lnTo>
                  <a:lnTo>
                    <a:pt x="5450192" y="3139033"/>
                  </a:lnTo>
                  <a:lnTo>
                    <a:pt x="5459209" y="3137509"/>
                  </a:lnTo>
                  <a:lnTo>
                    <a:pt x="5457661" y="3128474"/>
                  </a:lnTo>
                  <a:lnTo>
                    <a:pt x="5456066" y="3119448"/>
                  </a:lnTo>
                  <a:lnTo>
                    <a:pt x="5454423" y="3110429"/>
                  </a:lnTo>
                  <a:lnTo>
                    <a:pt x="5452732" y="3101416"/>
                  </a:lnTo>
                  <a:close/>
                </a:path>
                <a:path w="5482590" h="4965065">
                  <a:moveTo>
                    <a:pt x="72771" y="3130296"/>
                  </a:moveTo>
                  <a:lnTo>
                    <a:pt x="63830" y="3132201"/>
                  </a:lnTo>
                  <a:lnTo>
                    <a:pt x="65757" y="3141157"/>
                  </a:lnTo>
                  <a:lnTo>
                    <a:pt x="67710" y="3150103"/>
                  </a:lnTo>
                  <a:lnTo>
                    <a:pt x="69692" y="3159041"/>
                  </a:lnTo>
                  <a:lnTo>
                    <a:pt x="71704" y="3167976"/>
                  </a:lnTo>
                  <a:lnTo>
                    <a:pt x="80619" y="3165957"/>
                  </a:lnTo>
                  <a:lnTo>
                    <a:pt x="78614" y="3157049"/>
                  </a:lnTo>
                  <a:lnTo>
                    <a:pt x="76638" y="3148136"/>
                  </a:lnTo>
                  <a:lnTo>
                    <a:pt x="74690" y="3139218"/>
                  </a:lnTo>
                  <a:lnTo>
                    <a:pt x="72771" y="3130296"/>
                  </a:lnTo>
                  <a:close/>
                </a:path>
                <a:path w="5482590" h="4965065">
                  <a:moveTo>
                    <a:pt x="5463578" y="3164662"/>
                  </a:moveTo>
                  <a:lnTo>
                    <a:pt x="5454536" y="3166046"/>
                  </a:lnTo>
                  <a:lnTo>
                    <a:pt x="5455886" y="3175061"/>
                  </a:lnTo>
                  <a:lnTo>
                    <a:pt x="5457191" y="3184086"/>
                  </a:lnTo>
                  <a:lnTo>
                    <a:pt x="5458452" y="3193121"/>
                  </a:lnTo>
                  <a:lnTo>
                    <a:pt x="5459666" y="3202165"/>
                  </a:lnTo>
                  <a:lnTo>
                    <a:pt x="5468734" y="3200971"/>
                  </a:lnTo>
                  <a:lnTo>
                    <a:pt x="5467512" y="3191879"/>
                  </a:lnTo>
                  <a:lnTo>
                    <a:pt x="5466247" y="3182797"/>
                  </a:lnTo>
                  <a:lnTo>
                    <a:pt x="5464935" y="3173725"/>
                  </a:lnTo>
                  <a:lnTo>
                    <a:pt x="5463578" y="3164662"/>
                  </a:lnTo>
                  <a:close/>
                </a:path>
                <a:path w="5482590" h="4965065">
                  <a:moveTo>
                    <a:pt x="86779" y="3192653"/>
                  </a:moveTo>
                  <a:lnTo>
                    <a:pt x="77876" y="3194748"/>
                  </a:lnTo>
                  <a:lnTo>
                    <a:pt x="79986" y="3203659"/>
                  </a:lnTo>
                  <a:lnTo>
                    <a:pt x="82123" y="3212563"/>
                  </a:lnTo>
                  <a:lnTo>
                    <a:pt x="86474" y="3230359"/>
                  </a:lnTo>
                  <a:lnTo>
                    <a:pt x="95351" y="3228162"/>
                  </a:lnTo>
                  <a:lnTo>
                    <a:pt x="91018" y="3210417"/>
                  </a:lnTo>
                  <a:lnTo>
                    <a:pt x="86779" y="3192653"/>
                  </a:lnTo>
                  <a:close/>
                </a:path>
                <a:path w="5482590" h="4965065">
                  <a:moveTo>
                    <a:pt x="5472087" y="3228276"/>
                  </a:moveTo>
                  <a:lnTo>
                    <a:pt x="5463006" y="3229317"/>
                  </a:lnTo>
                  <a:lnTo>
                    <a:pt x="5463910" y="3237386"/>
                  </a:lnTo>
                  <a:lnTo>
                    <a:pt x="5464886" y="3246505"/>
                  </a:lnTo>
                  <a:lnTo>
                    <a:pt x="5465812" y="3255631"/>
                  </a:lnTo>
                  <a:lnTo>
                    <a:pt x="5466686" y="3264763"/>
                  </a:lnTo>
                  <a:lnTo>
                    <a:pt x="5466766" y="3265601"/>
                  </a:lnTo>
                  <a:lnTo>
                    <a:pt x="5475872" y="3264763"/>
                  </a:lnTo>
                  <a:lnTo>
                    <a:pt x="5475085" y="3256519"/>
                  </a:lnTo>
                  <a:lnTo>
                    <a:pt x="5474174" y="3247445"/>
                  </a:lnTo>
                  <a:lnTo>
                    <a:pt x="5473214" y="3238378"/>
                  </a:lnTo>
                  <a:lnTo>
                    <a:pt x="5472204" y="3229317"/>
                  </a:lnTo>
                  <a:lnTo>
                    <a:pt x="5472087" y="3228276"/>
                  </a:lnTo>
                  <a:close/>
                </a:path>
                <a:path w="5482590" h="4965065">
                  <a:moveTo>
                    <a:pt x="102057" y="3254717"/>
                  </a:moveTo>
                  <a:lnTo>
                    <a:pt x="93205" y="3256991"/>
                  </a:lnTo>
                  <a:lnTo>
                    <a:pt x="95494" y="3265863"/>
                  </a:lnTo>
                  <a:lnTo>
                    <a:pt x="97807" y="3274726"/>
                  </a:lnTo>
                  <a:lnTo>
                    <a:pt x="100147" y="3283580"/>
                  </a:lnTo>
                  <a:lnTo>
                    <a:pt x="102514" y="3292424"/>
                  </a:lnTo>
                  <a:lnTo>
                    <a:pt x="111353" y="3290049"/>
                  </a:lnTo>
                  <a:lnTo>
                    <a:pt x="108986" y="3281226"/>
                  </a:lnTo>
                  <a:lnTo>
                    <a:pt x="106648" y="3272397"/>
                  </a:lnTo>
                  <a:lnTo>
                    <a:pt x="104338" y="3263562"/>
                  </a:lnTo>
                  <a:lnTo>
                    <a:pt x="102057" y="3254717"/>
                  </a:lnTo>
                  <a:close/>
                </a:path>
                <a:path w="5482590" h="4965065">
                  <a:moveTo>
                    <a:pt x="5478170" y="3292182"/>
                  </a:moveTo>
                  <a:lnTo>
                    <a:pt x="5469052" y="3292868"/>
                  </a:lnTo>
                  <a:lnTo>
                    <a:pt x="5469665" y="3301329"/>
                  </a:lnTo>
                  <a:lnTo>
                    <a:pt x="5470280" y="3310482"/>
                  </a:lnTo>
                  <a:lnTo>
                    <a:pt x="5470841" y="3319641"/>
                  </a:lnTo>
                  <a:lnTo>
                    <a:pt x="5471350" y="3328809"/>
                  </a:lnTo>
                  <a:lnTo>
                    <a:pt x="5471376" y="3329279"/>
                  </a:lnTo>
                  <a:lnTo>
                    <a:pt x="5480507" y="3328809"/>
                  </a:lnTo>
                  <a:lnTo>
                    <a:pt x="5480027" y="3320168"/>
                  </a:lnTo>
                  <a:lnTo>
                    <a:pt x="5479474" y="3311064"/>
                  </a:lnTo>
                  <a:lnTo>
                    <a:pt x="5478872" y="3301965"/>
                  </a:lnTo>
                  <a:lnTo>
                    <a:pt x="5478220" y="3292868"/>
                  </a:lnTo>
                  <a:lnTo>
                    <a:pt x="5478170" y="3292182"/>
                  </a:lnTo>
                  <a:close/>
                </a:path>
                <a:path w="5482590" h="4965065">
                  <a:moveTo>
                    <a:pt x="118580" y="3316478"/>
                  </a:moveTo>
                  <a:lnTo>
                    <a:pt x="109766" y="3318929"/>
                  </a:lnTo>
                  <a:lnTo>
                    <a:pt x="114728" y="3336570"/>
                  </a:lnTo>
                  <a:lnTo>
                    <a:pt x="119786" y="3354184"/>
                  </a:lnTo>
                  <a:lnTo>
                    <a:pt x="128575" y="3351631"/>
                  </a:lnTo>
                  <a:lnTo>
                    <a:pt x="126036" y="3342854"/>
                  </a:lnTo>
                  <a:lnTo>
                    <a:pt x="123525" y="3334069"/>
                  </a:lnTo>
                  <a:lnTo>
                    <a:pt x="121040" y="3325276"/>
                  </a:lnTo>
                  <a:lnTo>
                    <a:pt x="118580" y="3316478"/>
                  </a:lnTo>
                  <a:close/>
                </a:path>
                <a:path w="5482590" h="4965065">
                  <a:moveTo>
                    <a:pt x="5481688" y="3356305"/>
                  </a:moveTo>
                  <a:lnTo>
                    <a:pt x="5472557" y="3356622"/>
                  </a:lnTo>
                  <a:lnTo>
                    <a:pt x="5472829" y="3365477"/>
                  </a:lnTo>
                  <a:lnTo>
                    <a:pt x="5473063" y="3374651"/>
                  </a:lnTo>
                  <a:lnTo>
                    <a:pt x="5473243" y="3383828"/>
                  </a:lnTo>
                  <a:lnTo>
                    <a:pt x="5473370" y="3393109"/>
                  </a:lnTo>
                  <a:lnTo>
                    <a:pt x="5482515" y="3393109"/>
                  </a:lnTo>
                  <a:lnTo>
                    <a:pt x="5482390" y="3383828"/>
                  </a:lnTo>
                  <a:lnTo>
                    <a:pt x="5482214" y="3374856"/>
                  </a:lnTo>
                  <a:lnTo>
                    <a:pt x="5481983" y="3365738"/>
                  </a:lnTo>
                  <a:lnTo>
                    <a:pt x="5481698" y="3356622"/>
                  </a:lnTo>
                  <a:lnTo>
                    <a:pt x="5481688" y="3356305"/>
                  </a:lnTo>
                  <a:close/>
                </a:path>
                <a:path w="5482590" h="4965065">
                  <a:moveTo>
                    <a:pt x="136322" y="3377920"/>
                  </a:moveTo>
                  <a:lnTo>
                    <a:pt x="127559" y="3380549"/>
                  </a:lnTo>
                  <a:lnTo>
                    <a:pt x="132864" y="3398083"/>
                  </a:lnTo>
                  <a:lnTo>
                    <a:pt x="138265" y="3415588"/>
                  </a:lnTo>
                  <a:lnTo>
                    <a:pt x="147002" y="3412870"/>
                  </a:lnTo>
                  <a:lnTo>
                    <a:pt x="144292" y="3404148"/>
                  </a:lnTo>
                  <a:lnTo>
                    <a:pt x="141610" y="3395414"/>
                  </a:lnTo>
                  <a:lnTo>
                    <a:pt x="138953" y="3386671"/>
                  </a:lnTo>
                  <a:lnTo>
                    <a:pt x="136322" y="3377920"/>
                  </a:lnTo>
                  <a:close/>
                </a:path>
                <a:path w="5482590" h="4965065">
                  <a:moveTo>
                    <a:pt x="5482539" y="3420554"/>
                  </a:moveTo>
                  <a:lnTo>
                    <a:pt x="5473394" y="3420554"/>
                  </a:lnTo>
                  <a:lnTo>
                    <a:pt x="5473296" y="3429712"/>
                  </a:lnTo>
                  <a:lnTo>
                    <a:pt x="5473141" y="3438698"/>
                  </a:lnTo>
                  <a:lnTo>
                    <a:pt x="5472927" y="3447812"/>
                  </a:lnTo>
                  <a:lnTo>
                    <a:pt x="5472658" y="3456927"/>
                  </a:lnTo>
                  <a:lnTo>
                    <a:pt x="5481790" y="3457232"/>
                  </a:lnTo>
                  <a:lnTo>
                    <a:pt x="5482066" y="3448052"/>
                  </a:lnTo>
                  <a:lnTo>
                    <a:pt x="5482283" y="3438879"/>
                  </a:lnTo>
                  <a:lnTo>
                    <a:pt x="5482442" y="3429712"/>
                  </a:lnTo>
                  <a:lnTo>
                    <a:pt x="5482539" y="3420554"/>
                  </a:lnTo>
                  <a:close/>
                </a:path>
                <a:path w="5482590" h="4965065">
                  <a:moveTo>
                    <a:pt x="155257" y="3439020"/>
                  </a:moveTo>
                  <a:lnTo>
                    <a:pt x="146545" y="3441801"/>
                  </a:lnTo>
                  <a:lnTo>
                    <a:pt x="152187" y="3459249"/>
                  </a:lnTo>
                  <a:lnTo>
                    <a:pt x="155043" y="3467956"/>
                  </a:lnTo>
                  <a:lnTo>
                    <a:pt x="157924" y="3476650"/>
                  </a:lnTo>
                  <a:lnTo>
                    <a:pt x="166598" y="3473767"/>
                  </a:lnTo>
                  <a:lnTo>
                    <a:pt x="163726" y="3465094"/>
                  </a:lnTo>
                  <a:lnTo>
                    <a:pt x="160880" y="3456412"/>
                  </a:lnTo>
                  <a:lnTo>
                    <a:pt x="155257" y="3439020"/>
                  </a:lnTo>
                  <a:close/>
                </a:path>
                <a:path w="5482590" h="4965065">
                  <a:moveTo>
                    <a:pt x="5471503" y="3484257"/>
                  </a:moveTo>
                  <a:lnTo>
                    <a:pt x="5471000" y="3493346"/>
                  </a:lnTo>
                  <a:lnTo>
                    <a:pt x="5470442" y="3502440"/>
                  </a:lnTo>
                  <a:lnTo>
                    <a:pt x="5469828" y="3511539"/>
                  </a:lnTo>
                  <a:lnTo>
                    <a:pt x="5469153" y="3520643"/>
                  </a:lnTo>
                  <a:lnTo>
                    <a:pt x="5478259" y="3521341"/>
                  </a:lnTo>
                  <a:lnTo>
                    <a:pt x="5478943" y="3512186"/>
                  </a:lnTo>
                  <a:lnTo>
                    <a:pt x="5479566" y="3503029"/>
                  </a:lnTo>
                  <a:lnTo>
                    <a:pt x="5480129" y="3493875"/>
                  </a:lnTo>
                  <a:lnTo>
                    <a:pt x="5480634" y="3484727"/>
                  </a:lnTo>
                  <a:lnTo>
                    <a:pt x="5471503" y="3484257"/>
                  </a:lnTo>
                  <a:close/>
                </a:path>
                <a:path w="5482590" h="4965065">
                  <a:moveTo>
                    <a:pt x="175349" y="3499764"/>
                  </a:moveTo>
                  <a:lnTo>
                    <a:pt x="166700" y="3502710"/>
                  </a:lnTo>
                  <a:lnTo>
                    <a:pt x="172666" y="3520046"/>
                  </a:lnTo>
                  <a:lnTo>
                    <a:pt x="175683" y="3528699"/>
                  </a:lnTo>
                  <a:lnTo>
                    <a:pt x="178727" y="3537343"/>
                  </a:lnTo>
                  <a:lnTo>
                    <a:pt x="187350" y="3534295"/>
                  </a:lnTo>
                  <a:lnTo>
                    <a:pt x="184314" y="3525678"/>
                  </a:lnTo>
                  <a:lnTo>
                    <a:pt x="181302" y="3517049"/>
                  </a:lnTo>
                  <a:lnTo>
                    <a:pt x="175349" y="3499764"/>
                  </a:lnTo>
                  <a:close/>
                </a:path>
                <a:path w="5482590" h="4965065">
                  <a:moveTo>
                    <a:pt x="5466766" y="3547884"/>
                  </a:moveTo>
                  <a:lnTo>
                    <a:pt x="5465859" y="3556942"/>
                  </a:lnTo>
                  <a:lnTo>
                    <a:pt x="5464891" y="3566001"/>
                  </a:lnTo>
                  <a:lnTo>
                    <a:pt x="5463864" y="3575059"/>
                  </a:lnTo>
                  <a:lnTo>
                    <a:pt x="5462778" y="3584117"/>
                  </a:lnTo>
                  <a:lnTo>
                    <a:pt x="5471858" y="3585248"/>
                  </a:lnTo>
                  <a:lnTo>
                    <a:pt x="5472952" y="3576123"/>
                  </a:lnTo>
                  <a:lnTo>
                    <a:pt x="5473984" y="3566999"/>
                  </a:lnTo>
                  <a:lnTo>
                    <a:pt x="5474957" y="3557878"/>
                  </a:lnTo>
                  <a:lnTo>
                    <a:pt x="5475872" y="3548761"/>
                  </a:lnTo>
                  <a:lnTo>
                    <a:pt x="5466766" y="3547884"/>
                  </a:lnTo>
                  <a:close/>
                </a:path>
                <a:path w="5482590" h="4965065">
                  <a:moveTo>
                    <a:pt x="196583" y="3560127"/>
                  </a:moveTo>
                  <a:lnTo>
                    <a:pt x="187985" y="3563239"/>
                  </a:lnTo>
                  <a:lnTo>
                    <a:pt x="194284" y="3580471"/>
                  </a:lnTo>
                  <a:lnTo>
                    <a:pt x="200660" y="3597655"/>
                  </a:lnTo>
                  <a:lnTo>
                    <a:pt x="209232" y="3594455"/>
                  </a:lnTo>
                  <a:lnTo>
                    <a:pt x="206036" y="3585887"/>
                  </a:lnTo>
                  <a:lnTo>
                    <a:pt x="199715" y="3568723"/>
                  </a:lnTo>
                  <a:lnTo>
                    <a:pt x="196583" y="3560127"/>
                  </a:lnTo>
                  <a:close/>
                </a:path>
                <a:path w="5482590" h="4965065">
                  <a:moveTo>
                    <a:pt x="5459158" y="3611232"/>
                  </a:moveTo>
                  <a:lnTo>
                    <a:pt x="5457832" y="3620233"/>
                  </a:lnTo>
                  <a:lnTo>
                    <a:pt x="5456445" y="3629236"/>
                  </a:lnTo>
                  <a:lnTo>
                    <a:pt x="5454999" y="3638241"/>
                  </a:lnTo>
                  <a:lnTo>
                    <a:pt x="5453494" y="3647249"/>
                  </a:lnTo>
                  <a:lnTo>
                    <a:pt x="5462498" y="3648786"/>
                  </a:lnTo>
                  <a:lnTo>
                    <a:pt x="5464020" y="3639718"/>
                  </a:lnTo>
                  <a:lnTo>
                    <a:pt x="5465478" y="3630652"/>
                  </a:lnTo>
                  <a:lnTo>
                    <a:pt x="5466872" y="3621588"/>
                  </a:lnTo>
                  <a:lnTo>
                    <a:pt x="5468201" y="3612527"/>
                  </a:lnTo>
                  <a:lnTo>
                    <a:pt x="5459158" y="3611232"/>
                  </a:lnTo>
                  <a:close/>
                </a:path>
                <a:path w="5482590" h="4965065">
                  <a:moveTo>
                    <a:pt x="218948" y="3620109"/>
                  </a:moveTo>
                  <a:lnTo>
                    <a:pt x="210401" y="3623386"/>
                  </a:lnTo>
                  <a:lnTo>
                    <a:pt x="217013" y="3640494"/>
                  </a:lnTo>
                  <a:lnTo>
                    <a:pt x="223710" y="3657574"/>
                  </a:lnTo>
                  <a:lnTo>
                    <a:pt x="232219" y="3654209"/>
                  </a:lnTo>
                  <a:lnTo>
                    <a:pt x="225541" y="3637178"/>
                  </a:lnTo>
                  <a:lnTo>
                    <a:pt x="218948" y="3620109"/>
                  </a:lnTo>
                  <a:close/>
                </a:path>
                <a:path w="5482590" h="4965065">
                  <a:moveTo>
                    <a:pt x="5448605" y="3674160"/>
                  </a:moveTo>
                  <a:lnTo>
                    <a:pt x="5446867" y="3683085"/>
                  </a:lnTo>
                  <a:lnTo>
                    <a:pt x="5445063" y="3692010"/>
                  </a:lnTo>
                  <a:lnTo>
                    <a:pt x="5443195" y="3700935"/>
                  </a:lnTo>
                  <a:lnTo>
                    <a:pt x="5441264" y="3709860"/>
                  </a:lnTo>
                  <a:lnTo>
                    <a:pt x="5450192" y="3711829"/>
                  </a:lnTo>
                  <a:lnTo>
                    <a:pt x="5452135" y="3702839"/>
                  </a:lnTo>
                  <a:lnTo>
                    <a:pt x="5454018" y="3693852"/>
                  </a:lnTo>
                  <a:lnTo>
                    <a:pt x="5455839" y="3684864"/>
                  </a:lnTo>
                  <a:lnTo>
                    <a:pt x="5457596" y="3675875"/>
                  </a:lnTo>
                  <a:lnTo>
                    <a:pt x="5448605" y="3674160"/>
                  </a:lnTo>
                  <a:close/>
                </a:path>
                <a:path w="5482590" h="4965065">
                  <a:moveTo>
                    <a:pt x="242405" y="3679698"/>
                  </a:moveTo>
                  <a:lnTo>
                    <a:pt x="233921" y="3683127"/>
                  </a:lnTo>
                  <a:lnTo>
                    <a:pt x="240838" y="3700119"/>
                  </a:lnTo>
                  <a:lnTo>
                    <a:pt x="247840" y="3717074"/>
                  </a:lnTo>
                  <a:lnTo>
                    <a:pt x="256286" y="3713556"/>
                  </a:lnTo>
                  <a:lnTo>
                    <a:pt x="249298" y="3696650"/>
                  </a:lnTo>
                  <a:lnTo>
                    <a:pt x="245838" y="3688179"/>
                  </a:lnTo>
                  <a:lnTo>
                    <a:pt x="242405" y="3679698"/>
                  </a:lnTo>
                  <a:close/>
                </a:path>
                <a:path w="5482590" h="4965065">
                  <a:moveTo>
                    <a:pt x="5435117" y="3736517"/>
                  </a:moveTo>
                  <a:lnTo>
                    <a:pt x="5432953" y="3745347"/>
                  </a:lnTo>
                  <a:lnTo>
                    <a:pt x="5430726" y="3754177"/>
                  </a:lnTo>
                  <a:lnTo>
                    <a:pt x="5428438" y="3763006"/>
                  </a:lnTo>
                  <a:lnTo>
                    <a:pt x="5426088" y="3771836"/>
                  </a:lnTo>
                  <a:lnTo>
                    <a:pt x="5434914" y="3774224"/>
                  </a:lnTo>
                  <a:lnTo>
                    <a:pt x="5437283" y="3765335"/>
                  </a:lnTo>
                  <a:lnTo>
                    <a:pt x="5439589" y="3756444"/>
                  </a:lnTo>
                  <a:lnTo>
                    <a:pt x="5441831" y="3747552"/>
                  </a:lnTo>
                  <a:lnTo>
                    <a:pt x="5444007" y="3738664"/>
                  </a:lnTo>
                  <a:lnTo>
                    <a:pt x="5435117" y="3736517"/>
                  </a:lnTo>
                  <a:close/>
                </a:path>
                <a:path w="5482590" h="4965065">
                  <a:moveTo>
                    <a:pt x="266928" y="3738867"/>
                  </a:moveTo>
                  <a:lnTo>
                    <a:pt x="258508" y="3742448"/>
                  </a:lnTo>
                  <a:lnTo>
                    <a:pt x="265730" y="3759325"/>
                  </a:lnTo>
                  <a:lnTo>
                    <a:pt x="269372" y="3767746"/>
                  </a:lnTo>
                  <a:lnTo>
                    <a:pt x="273037" y="3776154"/>
                  </a:lnTo>
                  <a:lnTo>
                    <a:pt x="281419" y="3772496"/>
                  </a:lnTo>
                  <a:lnTo>
                    <a:pt x="274131" y="3755701"/>
                  </a:lnTo>
                  <a:lnTo>
                    <a:pt x="266928" y="3738867"/>
                  </a:lnTo>
                  <a:close/>
                </a:path>
                <a:path w="5482590" h="4965065">
                  <a:moveTo>
                    <a:pt x="292506" y="3797617"/>
                  </a:moveTo>
                  <a:lnTo>
                    <a:pt x="284150" y="3801351"/>
                  </a:lnTo>
                  <a:lnTo>
                    <a:pt x="291674" y="3818096"/>
                  </a:lnTo>
                  <a:lnTo>
                    <a:pt x="299275" y="3834803"/>
                  </a:lnTo>
                  <a:lnTo>
                    <a:pt x="307594" y="3830993"/>
                  </a:lnTo>
                  <a:lnTo>
                    <a:pt x="300012" y="3814329"/>
                  </a:lnTo>
                  <a:lnTo>
                    <a:pt x="292506" y="3797617"/>
                  </a:lnTo>
                  <a:close/>
                </a:path>
                <a:path w="5482590" h="4965065">
                  <a:moveTo>
                    <a:pt x="5418683" y="3798176"/>
                  </a:moveTo>
                  <a:lnTo>
                    <a:pt x="5416107" y="3806889"/>
                  </a:lnTo>
                  <a:lnTo>
                    <a:pt x="5413465" y="3815600"/>
                  </a:lnTo>
                  <a:lnTo>
                    <a:pt x="5410759" y="3824311"/>
                  </a:lnTo>
                  <a:lnTo>
                    <a:pt x="5407990" y="3833025"/>
                  </a:lnTo>
                  <a:lnTo>
                    <a:pt x="5416702" y="3835819"/>
                  </a:lnTo>
                  <a:lnTo>
                    <a:pt x="5419489" y="3827053"/>
                  </a:lnTo>
                  <a:lnTo>
                    <a:pt x="5422209" y="3818283"/>
                  </a:lnTo>
                  <a:lnTo>
                    <a:pt x="5424866" y="3809508"/>
                  </a:lnTo>
                  <a:lnTo>
                    <a:pt x="5427459" y="3800729"/>
                  </a:lnTo>
                  <a:lnTo>
                    <a:pt x="5418683" y="3798176"/>
                  </a:lnTo>
                  <a:close/>
                </a:path>
                <a:path w="5482590" h="4965065">
                  <a:moveTo>
                    <a:pt x="319125" y="3855935"/>
                  </a:moveTo>
                  <a:lnTo>
                    <a:pt x="310845" y="3859796"/>
                  </a:lnTo>
                  <a:lnTo>
                    <a:pt x="318657" y="3876424"/>
                  </a:lnTo>
                  <a:lnTo>
                    <a:pt x="322595" y="3884717"/>
                  </a:lnTo>
                  <a:lnTo>
                    <a:pt x="326555" y="3892994"/>
                  </a:lnTo>
                  <a:lnTo>
                    <a:pt x="334797" y="3889044"/>
                  </a:lnTo>
                  <a:lnTo>
                    <a:pt x="326923" y="3872514"/>
                  </a:lnTo>
                  <a:lnTo>
                    <a:pt x="319125" y="3855935"/>
                  </a:lnTo>
                  <a:close/>
                </a:path>
                <a:path w="5482590" h="4965065">
                  <a:moveTo>
                    <a:pt x="5399354" y="3858983"/>
                  </a:moveTo>
                  <a:lnTo>
                    <a:pt x="5396370" y="3867563"/>
                  </a:lnTo>
                  <a:lnTo>
                    <a:pt x="5393322" y="3876140"/>
                  </a:lnTo>
                  <a:lnTo>
                    <a:pt x="5390206" y="3884713"/>
                  </a:lnTo>
                  <a:lnTo>
                    <a:pt x="5387022" y="3893286"/>
                  </a:lnTo>
                  <a:lnTo>
                    <a:pt x="5395595" y="3896499"/>
                  </a:lnTo>
                  <a:lnTo>
                    <a:pt x="5398793" y="3887867"/>
                  </a:lnTo>
                  <a:lnTo>
                    <a:pt x="5401927" y="3879232"/>
                  </a:lnTo>
                  <a:lnTo>
                    <a:pt x="5404998" y="3870594"/>
                  </a:lnTo>
                  <a:lnTo>
                    <a:pt x="5408003" y="3861955"/>
                  </a:lnTo>
                  <a:lnTo>
                    <a:pt x="5399354" y="3858983"/>
                  </a:lnTo>
                  <a:close/>
                </a:path>
                <a:path w="5482590" h="4965065">
                  <a:moveTo>
                    <a:pt x="346773" y="3913784"/>
                  </a:moveTo>
                  <a:lnTo>
                    <a:pt x="338556" y="3917797"/>
                  </a:lnTo>
                  <a:lnTo>
                    <a:pt x="342597" y="3926055"/>
                  </a:lnTo>
                  <a:lnTo>
                    <a:pt x="350740" y="3942520"/>
                  </a:lnTo>
                  <a:lnTo>
                    <a:pt x="354838" y="3950728"/>
                  </a:lnTo>
                  <a:lnTo>
                    <a:pt x="363017" y="3946639"/>
                  </a:lnTo>
                  <a:lnTo>
                    <a:pt x="358923" y="3938448"/>
                  </a:lnTo>
                  <a:lnTo>
                    <a:pt x="354852" y="3930240"/>
                  </a:lnTo>
                  <a:lnTo>
                    <a:pt x="346773" y="3913784"/>
                  </a:lnTo>
                  <a:close/>
                </a:path>
                <a:path w="5482590" h="4965065">
                  <a:moveTo>
                    <a:pt x="5377180" y="3918826"/>
                  </a:moveTo>
                  <a:lnTo>
                    <a:pt x="5374487" y="3925582"/>
                  </a:lnTo>
                  <a:lnTo>
                    <a:pt x="5371744" y="3932339"/>
                  </a:lnTo>
                  <a:lnTo>
                    <a:pt x="5365178" y="3948099"/>
                  </a:lnTo>
                  <a:lnTo>
                    <a:pt x="5363273" y="3952570"/>
                  </a:lnTo>
                  <a:lnTo>
                    <a:pt x="5371681" y="3956151"/>
                  </a:lnTo>
                  <a:lnTo>
                    <a:pt x="5375503" y="3947134"/>
                  </a:lnTo>
                  <a:lnTo>
                    <a:pt x="5380202" y="3935806"/>
                  </a:lnTo>
                  <a:lnTo>
                    <a:pt x="5382971" y="3928999"/>
                  </a:lnTo>
                  <a:lnTo>
                    <a:pt x="5385676" y="3922204"/>
                  </a:lnTo>
                  <a:lnTo>
                    <a:pt x="5377180" y="3918826"/>
                  </a:lnTo>
                  <a:close/>
                </a:path>
                <a:path w="5482590" h="4965065">
                  <a:moveTo>
                    <a:pt x="375412" y="3971188"/>
                  </a:moveTo>
                  <a:lnTo>
                    <a:pt x="367271" y="3975341"/>
                  </a:lnTo>
                  <a:lnTo>
                    <a:pt x="371455" y="3983525"/>
                  </a:lnTo>
                  <a:lnTo>
                    <a:pt x="379883" y="3999851"/>
                  </a:lnTo>
                  <a:lnTo>
                    <a:pt x="384124" y="4007992"/>
                  </a:lnTo>
                  <a:lnTo>
                    <a:pt x="392227" y="4003763"/>
                  </a:lnTo>
                  <a:lnTo>
                    <a:pt x="383786" y="3987504"/>
                  </a:lnTo>
                  <a:lnTo>
                    <a:pt x="375412" y="3971188"/>
                  </a:lnTo>
                  <a:close/>
                </a:path>
                <a:path w="5482590" h="4965065">
                  <a:moveTo>
                    <a:pt x="5352339" y="3977589"/>
                  </a:moveTo>
                  <a:lnTo>
                    <a:pt x="5348581" y="3985923"/>
                  </a:lnTo>
                  <a:lnTo>
                    <a:pt x="5344779" y="3994218"/>
                  </a:lnTo>
                  <a:lnTo>
                    <a:pt x="5340934" y="4002472"/>
                  </a:lnTo>
                  <a:lnTo>
                    <a:pt x="5337048" y="4010685"/>
                  </a:lnTo>
                  <a:lnTo>
                    <a:pt x="5345303" y="4014622"/>
                  </a:lnTo>
                  <a:lnTo>
                    <a:pt x="5349215" y="4006354"/>
                  </a:lnTo>
                  <a:lnTo>
                    <a:pt x="5353085" y="3998048"/>
                  </a:lnTo>
                  <a:lnTo>
                    <a:pt x="5356911" y="3989704"/>
                  </a:lnTo>
                  <a:lnTo>
                    <a:pt x="5360695" y="3981323"/>
                  </a:lnTo>
                  <a:lnTo>
                    <a:pt x="5352339" y="3977589"/>
                  </a:lnTo>
                  <a:close/>
                </a:path>
                <a:path w="5482590" h="4965065">
                  <a:moveTo>
                    <a:pt x="405054" y="4028097"/>
                  </a:moveTo>
                  <a:lnTo>
                    <a:pt x="396976" y="4032389"/>
                  </a:lnTo>
                  <a:lnTo>
                    <a:pt x="405644" y="4048610"/>
                  </a:lnTo>
                  <a:lnTo>
                    <a:pt x="414388" y="4064774"/>
                  </a:lnTo>
                  <a:lnTo>
                    <a:pt x="422427" y="4060405"/>
                  </a:lnTo>
                  <a:lnTo>
                    <a:pt x="413702" y="4044280"/>
                  </a:lnTo>
                  <a:lnTo>
                    <a:pt x="405054" y="4028097"/>
                  </a:lnTo>
                  <a:close/>
                </a:path>
                <a:path w="5482590" h="4965065">
                  <a:moveTo>
                    <a:pt x="5325059" y="4035247"/>
                  </a:moveTo>
                  <a:lnTo>
                    <a:pt x="5320944" y="4043409"/>
                  </a:lnTo>
                  <a:lnTo>
                    <a:pt x="5316791" y="4051533"/>
                  </a:lnTo>
                  <a:lnTo>
                    <a:pt x="5312600" y="4059616"/>
                  </a:lnTo>
                  <a:lnTo>
                    <a:pt x="5308371" y="4067657"/>
                  </a:lnTo>
                  <a:lnTo>
                    <a:pt x="5316448" y="4071937"/>
                  </a:lnTo>
                  <a:lnTo>
                    <a:pt x="5320706" y="4063848"/>
                  </a:lnTo>
                  <a:lnTo>
                    <a:pt x="5324924" y="4055718"/>
                  </a:lnTo>
                  <a:lnTo>
                    <a:pt x="5329102" y="4047546"/>
                  </a:lnTo>
                  <a:lnTo>
                    <a:pt x="5333238" y="4039336"/>
                  </a:lnTo>
                  <a:lnTo>
                    <a:pt x="5325059" y="4035247"/>
                  </a:lnTo>
                  <a:close/>
                </a:path>
                <a:path w="5482590" h="4965065">
                  <a:moveTo>
                    <a:pt x="435610" y="4084421"/>
                  </a:moveTo>
                  <a:lnTo>
                    <a:pt x="427609" y="4088853"/>
                  </a:lnTo>
                  <a:lnTo>
                    <a:pt x="436523" y="4104863"/>
                  </a:lnTo>
                  <a:lnTo>
                    <a:pt x="445503" y="4120807"/>
                  </a:lnTo>
                  <a:lnTo>
                    <a:pt x="453453" y="4116311"/>
                  </a:lnTo>
                  <a:lnTo>
                    <a:pt x="444498" y="4100395"/>
                  </a:lnTo>
                  <a:lnTo>
                    <a:pt x="435610" y="4084421"/>
                  </a:lnTo>
                  <a:close/>
                </a:path>
                <a:path w="5482590" h="4965065">
                  <a:moveTo>
                    <a:pt x="5295341" y="4091698"/>
                  </a:moveTo>
                  <a:lnTo>
                    <a:pt x="5290891" y="4099678"/>
                  </a:lnTo>
                  <a:lnTo>
                    <a:pt x="5286400" y="4107616"/>
                  </a:lnTo>
                  <a:lnTo>
                    <a:pt x="5281872" y="4115514"/>
                  </a:lnTo>
                  <a:lnTo>
                    <a:pt x="5277307" y="4123372"/>
                  </a:lnTo>
                  <a:lnTo>
                    <a:pt x="5285194" y="4127995"/>
                  </a:lnTo>
                  <a:lnTo>
                    <a:pt x="5289792" y="4120089"/>
                  </a:lnTo>
                  <a:lnTo>
                    <a:pt x="5294349" y="4112144"/>
                  </a:lnTo>
                  <a:lnTo>
                    <a:pt x="5298865" y="4104158"/>
                  </a:lnTo>
                  <a:lnTo>
                    <a:pt x="5303342" y="4096130"/>
                  </a:lnTo>
                  <a:lnTo>
                    <a:pt x="5295341" y="4091698"/>
                  </a:lnTo>
                  <a:close/>
                </a:path>
                <a:path w="5482590" h="4965065">
                  <a:moveTo>
                    <a:pt x="467042" y="4140111"/>
                  </a:moveTo>
                  <a:lnTo>
                    <a:pt x="459118" y="4144670"/>
                  </a:lnTo>
                  <a:lnTo>
                    <a:pt x="468303" y="4160523"/>
                  </a:lnTo>
                  <a:lnTo>
                    <a:pt x="477545" y="4176318"/>
                  </a:lnTo>
                  <a:lnTo>
                    <a:pt x="485432" y="4171683"/>
                  </a:lnTo>
                  <a:lnTo>
                    <a:pt x="476204" y="4155921"/>
                  </a:lnTo>
                  <a:lnTo>
                    <a:pt x="467042" y="4140111"/>
                  </a:lnTo>
                  <a:close/>
                </a:path>
                <a:path w="5482590" h="4965065">
                  <a:moveTo>
                    <a:pt x="5263274" y="4146854"/>
                  </a:moveTo>
                  <a:lnTo>
                    <a:pt x="5258499" y="4154636"/>
                  </a:lnTo>
                  <a:lnTo>
                    <a:pt x="5253683" y="4162380"/>
                  </a:lnTo>
                  <a:lnTo>
                    <a:pt x="5248827" y="4170086"/>
                  </a:lnTo>
                  <a:lnTo>
                    <a:pt x="5243931" y="4177753"/>
                  </a:lnTo>
                  <a:lnTo>
                    <a:pt x="5251628" y="4182694"/>
                  </a:lnTo>
                  <a:lnTo>
                    <a:pt x="5256552" y="4174980"/>
                  </a:lnTo>
                  <a:lnTo>
                    <a:pt x="5261437" y="4167230"/>
                  </a:lnTo>
                  <a:lnTo>
                    <a:pt x="5266281" y="4159439"/>
                  </a:lnTo>
                  <a:lnTo>
                    <a:pt x="5271084" y="4151604"/>
                  </a:lnTo>
                  <a:lnTo>
                    <a:pt x="5263274" y="4146854"/>
                  </a:lnTo>
                  <a:close/>
                </a:path>
                <a:path w="5482590" h="4965065">
                  <a:moveTo>
                    <a:pt x="499415" y="4195241"/>
                  </a:moveTo>
                  <a:lnTo>
                    <a:pt x="491566" y="4199940"/>
                  </a:lnTo>
                  <a:lnTo>
                    <a:pt x="501013" y="4215639"/>
                  </a:lnTo>
                  <a:lnTo>
                    <a:pt x="510527" y="4231271"/>
                  </a:lnTo>
                  <a:lnTo>
                    <a:pt x="518325" y="4226509"/>
                  </a:lnTo>
                  <a:lnTo>
                    <a:pt x="508841" y="4210908"/>
                  </a:lnTo>
                  <a:lnTo>
                    <a:pt x="499415" y="4195241"/>
                  </a:lnTo>
                  <a:close/>
                </a:path>
                <a:path w="5482590" h="4965065">
                  <a:moveTo>
                    <a:pt x="5228945" y="4200626"/>
                  </a:moveTo>
                  <a:lnTo>
                    <a:pt x="5223850" y="4208206"/>
                  </a:lnTo>
                  <a:lnTo>
                    <a:pt x="5218717" y="4215744"/>
                  </a:lnTo>
                  <a:lnTo>
                    <a:pt x="5213549" y="4223241"/>
                  </a:lnTo>
                  <a:lnTo>
                    <a:pt x="5208346" y="4230700"/>
                  </a:lnTo>
                  <a:lnTo>
                    <a:pt x="5215826" y="4235958"/>
                  </a:lnTo>
                  <a:lnTo>
                    <a:pt x="5221065" y="4228452"/>
                  </a:lnTo>
                  <a:lnTo>
                    <a:pt x="5226266" y="4220908"/>
                  </a:lnTo>
                  <a:lnTo>
                    <a:pt x="5231428" y="4213326"/>
                  </a:lnTo>
                  <a:lnTo>
                    <a:pt x="5236553" y="4205706"/>
                  </a:lnTo>
                  <a:lnTo>
                    <a:pt x="5228945" y="4200626"/>
                  </a:lnTo>
                  <a:close/>
                </a:path>
                <a:path w="5482590" h="4965065">
                  <a:moveTo>
                    <a:pt x="532714" y="4249826"/>
                  </a:moveTo>
                  <a:lnTo>
                    <a:pt x="524942" y="4254652"/>
                  </a:lnTo>
                  <a:lnTo>
                    <a:pt x="534654" y="4270197"/>
                  </a:lnTo>
                  <a:lnTo>
                    <a:pt x="544423" y="4285665"/>
                  </a:lnTo>
                  <a:lnTo>
                    <a:pt x="552145" y="4280776"/>
                  </a:lnTo>
                  <a:lnTo>
                    <a:pt x="542401" y="4265334"/>
                  </a:lnTo>
                  <a:lnTo>
                    <a:pt x="532714" y="4249826"/>
                  </a:lnTo>
                  <a:close/>
                </a:path>
                <a:path w="5482590" h="4965065">
                  <a:moveTo>
                    <a:pt x="5192446" y="4252950"/>
                  </a:moveTo>
                  <a:lnTo>
                    <a:pt x="5187047" y="4260320"/>
                  </a:lnTo>
                  <a:lnTo>
                    <a:pt x="5181616" y="4267649"/>
                  </a:lnTo>
                  <a:lnTo>
                    <a:pt x="5176151" y="4274937"/>
                  </a:lnTo>
                  <a:lnTo>
                    <a:pt x="5170652" y="4282186"/>
                  </a:lnTo>
                  <a:lnTo>
                    <a:pt x="5177917" y="4287735"/>
                  </a:lnTo>
                  <a:lnTo>
                    <a:pt x="5183451" y="4280441"/>
                  </a:lnTo>
                  <a:lnTo>
                    <a:pt x="5188948" y="4273111"/>
                  </a:lnTo>
                  <a:lnTo>
                    <a:pt x="5194410" y="4265743"/>
                  </a:lnTo>
                  <a:lnTo>
                    <a:pt x="5199837" y="4258335"/>
                  </a:lnTo>
                  <a:lnTo>
                    <a:pt x="5192446" y="4252950"/>
                  </a:lnTo>
                  <a:close/>
                </a:path>
                <a:path w="5482590" h="4965065">
                  <a:moveTo>
                    <a:pt x="5153876" y="4303788"/>
                  </a:moveTo>
                  <a:lnTo>
                    <a:pt x="5148192" y="4310939"/>
                  </a:lnTo>
                  <a:lnTo>
                    <a:pt x="5142476" y="4318049"/>
                  </a:lnTo>
                  <a:lnTo>
                    <a:pt x="5136729" y="4325118"/>
                  </a:lnTo>
                  <a:lnTo>
                    <a:pt x="5130952" y="4332147"/>
                  </a:lnTo>
                  <a:lnTo>
                    <a:pt x="5138001" y="4337977"/>
                  </a:lnTo>
                  <a:lnTo>
                    <a:pt x="5143813" y="4330907"/>
                  </a:lnTo>
                  <a:lnTo>
                    <a:pt x="5149593" y="4323795"/>
                  </a:lnTo>
                  <a:lnTo>
                    <a:pt x="5155339" y="4316644"/>
                  </a:lnTo>
                  <a:lnTo>
                    <a:pt x="5161051" y="4309452"/>
                  </a:lnTo>
                  <a:lnTo>
                    <a:pt x="5153876" y="4303788"/>
                  </a:lnTo>
                  <a:close/>
                </a:path>
                <a:path w="5482590" h="4965065">
                  <a:moveTo>
                    <a:pt x="566915" y="4303852"/>
                  </a:moveTo>
                  <a:lnTo>
                    <a:pt x="559232" y="4308805"/>
                  </a:lnTo>
                  <a:lnTo>
                    <a:pt x="569204" y="4324180"/>
                  </a:lnTo>
                  <a:lnTo>
                    <a:pt x="579234" y="4339488"/>
                  </a:lnTo>
                  <a:lnTo>
                    <a:pt x="586867" y="4334459"/>
                  </a:lnTo>
                  <a:lnTo>
                    <a:pt x="576867" y="4319189"/>
                  </a:lnTo>
                  <a:lnTo>
                    <a:pt x="566915" y="4303852"/>
                  </a:lnTo>
                  <a:close/>
                </a:path>
                <a:path w="5482590" h="4965065">
                  <a:moveTo>
                    <a:pt x="5113363" y="4353102"/>
                  </a:moveTo>
                  <a:lnTo>
                    <a:pt x="5107412" y="4360027"/>
                  </a:lnTo>
                  <a:lnTo>
                    <a:pt x="5101430" y="4366915"/>
                  </a:lnTo>
                  <a:lnTo>
                    <a:pt x="5095416" y="4373767"/>
                  </a:lnTo>
                  <a:lnTo>
                    <a:pt x="5089372" y="4380585"/>
                  </a:lnTo>
                  <a:lnTo>
                    <a:pt x="5096205" y="4386668"/>
                  </a:lnTo>
                  <a:lnTo>
                    <a:pt x="5102277" y="4379818"/>
                  </a:lnTo>
                  <a:lnTo>
                    <a:pt x="5108319" y="4372927"/>
                  </a:lnTo>
                  <a:lnTo>
                    <a:pt x="5114331" y="4365998"/>
                  </a:lnTo>
                  <a:lnTo>
                    <a:pt x="5120310" y="4359033"/>
                  </a:lnTo>
                  <a:lnTo>
                    <a:pt x="5113363" y="4353102"/>
                  </a:lnTo>
                  <a:close/>
                </a:path>
                <a:path w="5482590" h="4965065">
                  <a:moveTo>
                    <a:pt x="602031" y="4357281"/>
                  </a:moveTo>
                  <a:lnTo>
                    <a:pt x="594436" y="4362373"/>
                  </a:lnTo>
                  <a:lnTo>
                    <a:pt x="604663" y="4377577"/>
                  </a:lnTo>
                  <a:lnTo>
                    <a:pt x="614947" y="4392714"/>
                  </a:lnTo>
                  <a:lnTo>
                    <a:pt x="622503" y="4387545"/>
                  </a:lnTo>
                  <a:lnTo>
                    <a:pt x="612238" y="4372456"/>
                  </a:lnTo>
                  <a:lnTo>
                    <a:pt x="602031" y="4357281"/>
                  </a:lnTo>
                  <a:close/>
                </a:path>
                <a:path w="5482590" h="4965065">
                  <a:moveTo>
                    <a:pt x="5071021" y="4400854"/>
                  </a:moveTo>
                  <a:lnTo>
                    <a:pt x="5064837" y="4407541"/>
                  </a:lnTo>
                  <a:lnTo>
                    <a:pt x="5058627" y="4414189"/>
                  </a:lnTo>
                  <a:lnTo>
                    <a:pt x="5052392" y="4420800"/>
                  </a:lnTo>
                  <a:lnTo>
                    <a:pt x="5046129" y="4427372"/>
                  </a:lnTo>
                  <a:lnTo>
                    <a:pt x="5052733" y="4433697"/>
                  </a:lnTo>
                  <a:lnTo>
                    <a:pt x="5059026" y="4427094"/>
                  </a:lnTo>
                  <a:lnTo>
                    <a:pt x="5065295" y="4420450"/>
                  </a:lnTo>
                  <a:lnTo>
                    <a:pt x="5071537" y="4413769"/>
                  </a:lnTo>
                  <a:lnTo>
                    <a:pt x="5077752" y="4407052"/>
                  </a:lnTo>
                  <a:lnTo>
                    <a:pt x="5071021" y="4400854"/>
                  </a:lnTo>
                  <a:close/>
                </a:path>
                <a:path w="5482590" h="4965065">
                  <a:moveTo>
                    <a:pt x="638048" y="4410113"/>
                  </a:moveTo>
                  <a:lnTo>
                    <a:pt x="630529" y="4415332"/>
                  </a:lnTo>
                  <a:lnTo>
                    <a:pt x="641023" y="4430363"/>
                  </a:lnTo>
                  <a:lnTo>
                    <a:pt x="651573" y="4445317"/>
                  </a:lnTo>
                  <a:lnTo>
                    <a:pt x="659028" y="4440021"/>
                  </a:lnTo>
                  <a:lnTo>
                    <a:pt x="648509" y="4425105"/>
                  </a:lnTo>
                  <a:lnTo>
                    <a:pt x="638048" y="4410113"/>
                  </a:lnTo>
                  <a:close/>
                </a:path>
                <a:path w="5482590" h="4965065">
                  <a:moveTo>
                    <a:pt x="5027117" y="4446917"/>
                  </a:moveTo>
                  <a:lnTo>
                    <a:pt x="5020702" y="4453385"/>
                  </a:lnTo>
                  <a:lnTo>
                    <a:pt x="5014232" y="4459841"/>
                  </a:lnTo>
                  <a:lnTo>
                    <a:pt x="5001298" y="4472558"/>
                  </a:lnTo>
                  <a:lnTo>
                    <a:pt x="5007686" y="4479112"/>
                  </a:lnTo>
                  <a:lnTo>
                    <a:pt x="5020705" y="4466304"/>
                  </a:lnTo>
                  <a:lnTo>
                    <a:pt x="5033579" y="4453385"/>
                  </a:lnTo>
                  <a:lnTo>
                    <a:pt x="5027117" y="4446917"/>
                  </a:lnTo>
                  <a:close/>
                </a:path>
                <a:path w="5482590" h="4965065">
                  <a:moveTo>
                    <a:pt x="674954" y="4462322"/>
                  </a:moveTo>
                  <a:lnTo>
                    <a:pt x="667537" y="4467669"/>
                  </a:lnTo>
                  <a:lnTo>
                    <a:pt x="672899" y="4475106"/>
                  </a:lnTo>
                  <a:lnTo>
                    <a:pt x="683671" y="4489913"/>
                  </a:lnTo>
                  <a:lnTo>
                    <a:pt x="689076" y="4497285"/>
                  </a:lnTo>
                  <a:lnTo>
                    <a:pt x="696442" y="4491875"/>
                  </a:lnTo>
                  <a:lnTo>
                    <a:pt x="685674" y="4477142"/>
                  </a:lnTo>
                  <a:lnTo>
                    <a:pt x="674954" y="4462322"/>
                  </a:lnTo>
                  <a:close/>
                </a:path>
                <a:path w="5482590" h="4965065">
                  <a:moveTo>
                    <a:pt x="4981626" y="4491456"/>
                  </a:moveTo>
                  <a:lnTo>
                    <a:pt x="4968349" y="4503916"/>
                  </a:lnTo>
                  <a:lnTo>
                    <a:pt x="4954968" y="4516234"/>
                  </a:lnTo>
                  <a:lnTo>
                    <a:pt x="4961128" y="4522990"/>
                  </a:lnTo>
                  <a:lnTo>
                    <a:pt x="4974568" y="4510616"/>
                  </a:lnTo>
                  <a:lnTo>
                    <a:pt x="4987912" y="4498098"/>
                  </a:lnTo>
                  <a:lnTo>
                    <a:pt x="4981626" y="4491456"/>
                  </a:lnTo>
                  <a:close/>
                </a:path>
                <a:path w="5482590" h="4965065">
                  <a:moveTo>
                    <a:pt x="712749" y="4513897"/>
                  </a:moveTo>
                  <a:lnTo>
                    <a:pt x="705421" y="4519358"/>
                  </a:lnTo>
                  <a:lnTo>
                    <a:pt x="716432" y="4534025"/>
                  </a:lnTo>
                  <a:lnTo>
                    <a:pt x="727481" y="4548606"/>
                  </a:lnTo>
                  <a:lnTo>
                    <a:pt x="734758" y="4543056"/>
                  </a:lnTo>
                  <a:lnTo>
                    <a:pt x="723730" y="4528519"/>
                  </a:lnTo>
                  <a:lnTo>
                    <a:pt x="712749" y="4513897"/>
                  </a:lnTo>
                  <a:close/>
                </a:path>
                <a:path w="5482590" h="4965065">
                  <a:moveTo>
                    <a:pt x="4934686" y="4534484"/>
                  </a:moveTo>
                  <a:lnTo>
                    <a:pt x="4921009" y="4546512"/>
                  </a:lnTo>
                  <a:lnTo>
                    <a:pt x="4907254" y="4558398"/>
                  </a:lnTo>
                  <a:lnTo>
                    <a:pt x="4913198" y="4565345"/>
                  </a:lnTo>
                  <a:lnTo>
                    <a:pt x="4927020" y="4553407"/>
                  </a:lnTo>
                  <a:lnTo>
                    <a:pt x="4940757" y="4541316"/>
                  </a:lnTo>
                  <a:lnTo>
                    <a:pt x="4934686" y="4534484"/>
                  </a:lnTo>
                  <a:close/>
                </a:path>
                <a:path w="5482590" h="4965065">
                  <a:moveTo>
                    <a:pt x="751446" y="4564799"/>
                  </a:moveTo>
                  <a:lnTo>
                    <a:pt x="744207" y="4570387"/>
                  </a:lnTo>
                  <a:lnTo>
                    <a:pt x="755467" y="4584861"/>
                  </a:lnTo>
                  <a:lnTo>
                    <a:pt x="766775" y="4599241"/>
                  </a:lnTo>
                  <a:lnTo>
                    <a:pt x="773951" y="4593577"/>
                  </a:lnTo>
                  <a:lnTo>
                    <a:pt x="762675" y="4579231"/>
                  </a:lnTo>
                  <a:lnTo>
                    <a:pt x="751446" y="4564799"/>
                  </a:lnTo>
                  <a:close/>
                </a:path>
                <a:path w="5482590" h="4965065">
                  <a:moveTo>
                    <a:pt x="4886414" y="4576025"/>
                  </a:moveTo>
                  <a:lnTo>
                    <a:pt x="4872374" y="4587630"/>
                  </a:lnTo>
                  <a:lnTo>
                    <a:pt x="4858258" y="4599101"/>
                  </a:lnTo>
                  <a:lnTo>
                    <a:pt x="4863998" y="4606226"/>
                  </a:lnTo>
                  <a:lnTo>
                    <a:pt x="4878171" y="4594698"/>
                  </a:lnTo>
                  <a:lnTo>
                    <a:pt x="4892268" y="4583036"/>
                  </a:lnTo>
                  <a:lnTo>
                    <a:pt x="4886414" y="4576025"/>
                  </a:lnTo>
                  <a:close/>
                </a:path>
                <a:path w="5482590" h="4965065">
                  <a:moveTo>
                    <a:pt x="791019" y="4615014"/>
                  </a:moveTo>
                  <a:lnTo>
                    <a:pt x="783895" y="4620729"/>
                  </a:lnTo>
                  <a:lnTo>
                    <a:pt x="795402" y="4635001"/>
                  </a:lnTo>
                  <a:lnTo>
                    <a:pt x="806958" y="4649177"/>
                  </a:lnTo>
                  <a:lnTo>
                    <a:pt x="814032" y="4643386"/>
                  </a:lnTo>
                  <a:lnTo>
                    <a:pt x="802507" y="4629243"/>
                  </a:lnTo>
                  <a:lnTo>
                    <a:pt x="791019" y="4615014"/>
                  </a:lnTo>
                  <a:close/>
                </a:path>
                <a:path w="5482590" h="4965065">
                  <a:moveTo>
                    <a:pt x="4836909" y="4616094"/>
                  </a:moveTo>
                  <a:lnTo>
                    <a:pt x="4829730" y="4621716"/>
                  </a:lnTo>
                  <a:lnTo>
                    <a:pt x="4808106" y="4638370"/>
                  </a:lnTo>
                  <a:lnTo>
                    <a:pt x="4813643" y="4645647"/>
                  </a:lnTo>
                  <a:lnTo>
                    <a:pt x="4835353" y="4628934"/>
                  </a:lnTo>
                  <a:lnTo>
                    <a:pt x="4842561" y="4623295"/>
                  </a:lnTo>
                  <a:lnTo>
                    <a:pt x="4836909" y="4616094"/>
                  </a:lnTo>
                  <a:close/>
                </a:path>
                <a:path w="5482590" h="4965065">
                  <a:moveTo>
                    <a:pt x="4786300" y="4654765"/>
                  </a:moveTo>
                  <a:lnTo>
                    <a:pt x="4778970" y="4660188"/>
                  </a:lnTo>
                  <a:lnTo>
                    <a:pt x="4756912" y="4676254"/>
                  </a:lnTo>
                  <a:lnTo>
                    <a:pt x="4762259" y="4683671"/>
                  </a:lnTo>
                  <a:lnTo>
                    <a:pt x="4784395" y="4667547"/>
                  </a:lnTo>
                  <a:lnTo>
                    <a:pt x="4791748" y="4662106"/>
                  </a:lnTo>
                  <a:lnTo>
                    <a:pt x="4786300" y="4654765"/>
                  </a:lnTo>
                  <a:close/>
                </a:path>
                <a:path w="5482590" h="4965065">
                  <a:moveTo>
                    <a:pt x="831494" y="4664506"/>
                  </a:moveTo>
                  <a:lnTo>
                    <a:pt x="824458" y="4670361"/>
                  </a:lnTo>
                  <a:lnTo>
                    <a:pt x="836231" y="4684423"/>
                  </a:lnTo>
                  <a:lnTo>
                    <a:pt x="848042" y="4698390"/>
                  </a:lnTo>
                  <a:lnTo>
                    <a:pt x="855015" y="4692459"/>
                  </a:lnTo>
                  <a:lnTo>
                    <a:pt x="843231" y="4678535"/>
                  </a:lnTo>
                  <a:lnTo>
                    <a:pt x="831494" y="4664506"/>
                  </a:lnTo>
                  <a:close/>
                </a:path>
                <a:path w="5482590" h="4965065">
                  <a:moveTo>
                    <a:pt x="4734598" y="4692129"/>
                  </a:moveTo>
                  <a:lnTo>
                    <a:pt x="4727114" y="4697379"/>
                  </a:lnTo>
                  <a:lnTo>
                    <a:pt x="4704588" y="4712931"/>
                  </a:lnTo>
                  <a:lnTo>
                    <a:pt x="4709744" y="4720475"/>
                  </a:lnTo>
                  <a:lnTo>
                    <a:pt x="4732343" y="4704877"/>
                  </a:lnTo>
                  <a:lnTo>
                    <a:pt x="4739856" y="4699609"/>
                  </a:lnTo>
                  <a:lnTo>
                    <a:pt x="4734598" y="4692129"/>
                  </a:lnTo>
                  <a:close/>
                </a:path>
                <a:path w="5482590" h="4965065">
                  <a:moveTo>
                    <a:pt x="872845" y="4713262"/>
                  </a:moveTo>
                  <a:lnTo>
                    <a:pt x="865924" y="4719243"/>
                  </a:lnTo>
                  <a:lnTo>
                    <a:pt x="877957" y="4733083"/>
                  </a:lnTo>
                  <a:lnTo>
                    <a:pt x="890029" y="4746828"/>
                  </a:lnTo>
                  <a:lnTo>
                    <a:pt x="896887" y="4740770"/>
                  </a:lnTo>
                  <a:lnTo>
                    <a:pt x="878841" y="4720176"/>
                  </a:lnTo>
                  <a:lnTo>
                    <a:pt x="872845" y="4713262"/>
                  </a:lnTo>
                  <a:close/>
                </a:path>
                <a:path w="5482590" h="4965065">
                  <a:moveTo>
                    <a:pt x="4681893" y="4728248"/>
                  </a:moveTo>
                  <a:lnTo>
                    <a:pt x="4674278" y="4733317"/>
                  </a:lnTo>
                  <a:lnTo>
                    <a:pt x="4651388" y="4748326"/>
                  </a:lnTo>
                  <a:lnTo>
                    <a:pt x="4656366" y="4755997"/>
                  </a:lnTo>
                  <a:lnTo>
                    <a:pt x="4686960" y="4735855"/>
                  </a:lnTo>
                  <a:lnTo>
                    <a:pt x="4681893" y="4728248"/>
                  </a:lnTo>
                  <a:close/>
                </a:path>
                <a:path w="5482590" h="4965065">
                  <a:moveTo>
                    <a:pt x="915098" y="4761242"/>
                  </a:moveTo>
                  <a:lnTo>
                    <a:pt x="908291" y="4767351"/>
                  </a:lnTo>
                  <a:lnTo>
                    <a:pt x="920578" y="4780962"/>
                  </a:lnTo>
                  <a:lnTo>
                    <a:pt x="932904" y="4794478"/>
                  </a:lnTo>
                  <a:lnTo>
                    <a:pt x="939647" y="4788293"/>
                  </a:lnTo>
                  <a:lnTo>
                    <a:pt x="921220" y="4768048"/>
                  </a:lnTo>
                  <a:lnTo>
                    <a:pt x="915098" y="4761242"/>
                  </a:lnTo>
                  <a:close/>
                </a:path>
                <a:path w="5482590" h="4965065">
                  <a:moveTo>
                    <a:pt x="4628337" y="4763135"/>
                  </a:moveTo>
                  <a:lnTo>
                    <a:pt x="4597387" y="4782527"/>
                  </a:lnTo>
                  <a:lnTo>
                    <a:pt x="4602200" y="4790313"/>
                  </a:lnTo>
                  <a:lnTo>
                    <a:pt x="4633239" y="4770856"/>
                  </a:lnTo>
                  <a:lnTo>
                    <a:pt x="4628337" y="4763135"/>
                  </a:lnTo>
                  <a:close/>
                </a:path>
                <a:path w="5482590" h="4965065">
                  <a:moveTo>
                    <a:pt x="4574032" y="4796840"/>
                  </a:moveTo>
                  <a:lnTo>
                    <a:pt x="4542676" y="4815598"/>
                  </a:lnTo>
                  <a:lnTo>
                    <a:pt x="4547336" y="4823472"/>
                  </a:lnTo>
                  <a:lnTo>
                    <a:pt x="4578769" y="4804664"/>
                  </a:lnTo>
                  <a:lnTo>
                    <a:pt x="4574032" y="4796840"/>
                  </a:lnTo>
                  <a:close/>
                </a:path>
                <a:path w="5482590" h="4965065">
                  <a:moveTo>
                    <a:pt x="958253" y="4808410"/>
                  </a:moveTo>
                  <a:lnTo>
                    <a:pt x="951560" y="4814646"/>
                  </a:lnTo>
                  <a:lnTo>
                    <a:pt x="964114" y="4828025"/>
                  </a:lnTo>
                  <a:lnTo>
                    <a:pt x="976706" y="4841290"/>
                  </a:lnTo>
                  <a:lnTo>
                    <a:pt x="983323" y="4834978"/>
                  </a:lnTo>
                  <a:lnTo>
                    <a:pt x="964506" y="4815092"/>
                  </a:lnTo>
                  <a:lnTo>
                    <a:pt x="958253" y="4808410"/>
                  </a:lnTo>
                  <a:close/>
                </a:path>
                <a:path w="5482590" h="4965065">
                  <a:moveTo>
                    <a:pt x="4519028" y="4829441"/>
                  </a:moveTo>
                  <a:lnTo>
                    <a:pt x="4487329" y="4847602"/>
                  </a:lnTo>
                  <a:lnTo>
                    <a:pt x="4491837" y="4855565"/>
                  </a:lnTo>
                  <a:lnTo>
                    <a:pt x="4523626" y="4837353"/>
                  </a:lnTo>
                  <a:lnTo>
                    <a:pt x="4519028" y="4829441"/>
                  </a:lnTo>
                  <a:close/>
                </a:path>
                <a:path w="5482590" h="4965065">
                  <a:moveTo>
                    <a:pt x="1002309" y="4854727"/>
                  </a:moveTo>
                  <a:lnTo>
                    <a:pt x="995756" y="4861090"/>
                  </a:lnTo>
                  <a:lnTo>
                    <a:pt x="1008569" y="4874220"/>
                  </a:lnTo>
                  <a:lnTo>
                    <a:pt x="1021410" y="4887226"/>
                  </a:lnTo>
                  <a:lnTo>
                    <a:pt x="1027900" y="4880787"/>
                  </a:lnTo>
                  <a:lnTo>
                    <a:pt x="1008696" y="4861285"/>
                  </a:lnTo>
                  <a:lnTo>
                    <a:pt x="1002309" y="4854727"/>
                  </a:lnTo>
                  <a:close/>
                </a:path>
                <a:path w="5482590" h="4965065">
                  <a:moveTo>
                    <a:pt x="4463440" y="4861013"/>
                  </a:moveTo>
                  <a:lnTo>
                    <a:pt x="4431424" y="4878616"/>
                  </a:lnTo>
                  <a:lnTo>
                    <a:pt x="4435792" y="4886655"/>
                  </a:lnTo>
                  <a:lnTo>
                    <a:pt x="4467885" y="4869002"/>
                  </a:lnTo>
                  <a:lnTo>
                    <a:pt x="4463440" y="4861013"/>
                  </a:lnTo>
                  <a:close/>
                </a:path>
                <a:path w="5482590" h="4965065">
                  <a:moveTo>
                    <a:pt x="4407294" y="4891633"/>
                  </a:moveTo>
                  <a:lnTo>
                    <a:pt x="4374997" y="4908740"/>
                  </a:lnTo>
                  <a:lnTo>
                    <a:pt x="4379252" y="4916830"/>
                  </a:lnTo>
                  <a:lnTo>
                    <a:pt x="4411612" y="4899698"/>
                  </a:lnTo>
                  <a:lnTo>
                    <a:pt x="4407294" y="4891633"/>
                  </a:lnTo>
                  <a:close/>
                </a:path>
                <a:path w="5482590" h="4965065">
                  <a:moveTo>
                    <a:pt x="1047293" y="4900142"/>
                  </a:moveTo>
                  <a:lnTo>
                    <a:pt x="1040866" y="4906645"/>
                  </a:lnTo>
                  <a:lnTo>
                    <a:pt x="1053946" y="4919508"/>
                  </a:lnTo>
                  <a:lnTo>
                    <a:pt x="1067054" y="4932248"/>
                  </a:lnTo>
                  <a:lnTo>
                    <a:pt x="1073417" y="4925669"/>
                  </a:lnTo>
                  <a:lnTo>
                    <a:pt x="1053884" y="4906645"/>
                  </a:lnTo>
                  <a:lnTo>
                    <a:pt x="1047293" y="4900142"/>
                  </a:lnTo>
                  <a:close/>
                </a:path>
                <a:path w="5482590" h="4965065">
                  <a:moveTo>
                    <a:pt x="4350690" y="4921389"/>
                  </a:moveTo>
                  <a:lnTo>
                    <a:pt x="4318152" y="4938026"/>
                  </a:lnTo>
                  <a:lnTo>
                    <a:pt x="4322280" y="4946192"/>
                  </a:lnTo>
                  <a:lnTo>
                    <a:pt x="4354881" y="4929505"/>
                  </a:lnTo>
                  <a:lnTo>
                    <a:pt x="4350690" y="4921389"/>
                  </a:lnTo>
                  <a:close/>
                </a:path>
                <a:path w="5482590" h="4965065">
                  <a:moveTo>
                    <a:pt x="1093203" y="4944618"/>
                  </a:moveTo>
                  <a:lnTo>
                    <a:pt x="1086904" y="4951247"/>
                  </a:lnTo>
                  <a:lnTo>
                    <a:pt x="1096353" y="4960188"/>
                  </a:lnTo>
                  <a:lnTo>
                    <a:pt x="1101090" y="4964607"/>
                  </a:lnTo>
                  <a:lnTo>
                    <a:pt x="1114488" y="4964607"/>
                  </a:lnTo>
                  <a:lnTo>
                    <a:pt x="1093203" y="4944618"/>
                  </a:lnTo>
                  <a:close/>
                </a:path>
                <a:path w="5482590" h="4965065">
                  <a:moveTo>
                    <a:pt x="4293667" y="4950358"/>
                  </a:moveTo>
                  <a:lnTo>
                    <a:pt x="4264965" y="4964607"/>
                  </a:lnTo>
                  <a:lnTo>
                    <a:pt x="4285577" y="4964607"/>
                  </a:lnTo>
                  <a:lnTo>
                    <a:pt x="4297756" y="4958537"/>
                  </a:lnTo>
                  <a:lnTo>
                    <a:pt x="4293667" y="4950358"/>
                  </a:lnTo>
                  <a:close/>
                </a:path>
              </a:pathLst>
            </a:custGeom>
            <a:solidFill>
              <a:srgbClr val="6C6C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5" y="-1"/>
              <a:ext cx="8078228" cy="685800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4312" y="0"/>
              <a:ext cx="8343900" cy="6858000"/>
            </a:xfrm>
            <a:custGeom>
              <a:avLst/>
              <a:gdLst/>
              <a:ahLst/>
              <a:cxnLst/>
              <a:rect l="l" t="t" r="r" b="b"/>
              <a:pathLst>
                <a:path w="8343900" h="6858000">
                  <a:moveTo>
                    <a:pt x="35369" y="313093"/>
                  </a:moveTo>
                  <a:lnTo>
                    <a:pt x="29527" y="306044"/>
                  </a:lnTo>
                  <a:lnTo>
                    <a:pt x="1384" y="329425"/>
                  </a:lnTo>
                  <a:lnTo>
                    <a:pt x="7239" y="336448"/>
                  </a:lnTo>
                  <a:lnTo>
                    <a:pt x="35369" y="313093"/>
                  </a:lnTo>
                  <a:close/>
                </a:path>
                <a:path w="8343900" h="6858000">
                  <a:moveTo>
                    <a:pt x="45275" y="168630"/>
                  </a:moveTo>
                  <a:lnTo>
                    <a:pt x="37503" y="159232"/>
                  </a:lnTo>
                  <a:lnTo>
                    <a:pt x="0" y="190474"/>
                  </a:lnTo>
                  <a:lnTo>
                    <a:pt x="7848" y="199809"/>
                  </a:lnTo>
                  <a:lnTo>
                    <a:pt x="45275" y="168630"/>
                  </a:lnTo>
                  <a:close/>
                </a:path>
                <a:path w="8343900" h="6858000">
                  <a:moveTo>
                    <a:pt x="82956" y="137795"/>
                  </a:moveTo>
                  <a:lnTo>
                    <a:pt x="75272" y="128320"/>
                  </a:lnTo>
                  <a:lnTo>
                    <a:pt x="65811" y="136017"/>
                  </a:lnTo>
                  <a:lnTo>
                    <a:pt x="73507" y="145465"/>
                  </a:lnTo>
                  <a:lnTo>
                    <a:pt x="82956" y="137795"/>
                  </a:lnTo>
                  <a:close/>
                </a:path>
                <a:path w="8343900" h="6858000">
                  <a:moveTo>
                    <a:pt x="84747" y="272440"/>
                  </a:moveTo>
                  <a:lnTo>
                    <a:pt x="78955" y="265366"/>
                  </a:lnTo>
                  <a:lnTo>
                    <a:pt x="50673" y="288582"/>
                  </a:lnTo>
                  <a:lnTo>
                    <a:pt x="56489" y="295643"/>
                  </a:lnTo>
                  <a:lnTo>
                    <a:pt x="84747" y="272440"/>
                  </a:lnTo>
                  <a:close/>
                </a:path>
                <a:path w="8343900" h="6858000">
                  <a:moveTo>
                    <a:pt x="134366" y="232092"/>
                  </a:moveTo>
                  <a:lnTo>
                    <a:pt x="128612" y="224980"/>
                  </a:lnTo>
                  <a:lnTo>
                    <a:pt x="100203" y="248031"/>
                  </a:lnTo>
                  <a:lnTo>
                    <a:pt x="105968" y="255117"/>
                  </a:lnTo>
                  <a:lnTo>
                    <a:pt x="134366" y="232092"/>
                  </a:lnTo>
                  <a:close/>
                </a:path>
                <a:path w="8343900" h="6858000">
                  <a:moveTo>
                    <a:pt x="149580" y="84645"/>
                  </a:moveTo>
                  <a:lnTo>
                    <a:pt x="142062" y="75044"/>
                  </a:lnTo>
                  <a:lnTo>
                    <a:pt x="103797" y="105359"/>
                  </a:lnTo>
                  <a:lnTo>
                    <a:pt x="111404" y="114884"/>
                  </a:lnTo>
                  <a:lnTo>
                    <a:pt x="149580" y="84645"/>
                  </a:lnTo>
                  <a:close/>
                </a:path>
                <a:path w="8343900" h="6858000">
                  <a:moveTo>
                    <a:pt x="184238" y="192062"/>
                  </a:moveTo>
                  <a:lnTo>
                    <a:pt x="178536" y="184899"/>
                  </a:lnTo>
                  <a:lnTo>
                    <a:pt x="149974" y="207772"/>
                  </a:lnTo>
                  <a:lnTo>
                    <a:pt x="155702" y="214896"/>
                  </a:lnTo>
                  <a:lnTo>
                    <a:pt x="184238" y="192062"/>
                  </a:lnTo>
                  <a:close/>
                </a:path>
                <a:path w="8343900" h="6858000">
                  <a:moveTo>
                    <a:pt x="188036" y="54762"/>
                  </a:moveTo>
                  <a:lnTo>
                    <a:pt x="180606" y="45097"/>
                  </a:lnTo>
                  <a:lnTo>
                    <a:pt x="170942" y="52552"/>
                  </a:lnTo>
                  <a:lnTo>
                    <a:pt x="178396" y="62191"/>
                  </a:lnTo>
                  <a:lnTo>
                    <a:pt x="188036" y="54762"/>
                  </a:lnTo>
                  <a:close/>
                </a:path>
                <a:path w="8343900" h="6858000">
                  <a:moveTo>
                    <a:pt x="234378" y="152361"/>
                  </a:moveTo>
                  <a:lnTo>
                    <a:pt x="228727" y="145173"/>
                  </a:lnTo>
                  <a:lnTo>
                    <a:pt x="200012" y="167843"/>
                  </a:lnTo>
                  <a:lnTo>
                    <a:pt x="205689" y="175006"/>
                  </a:lnTo>
                  <a:lnTo>
                    <a:pt x="234378" y="152361"/>
                  </a:lnTo>
                  <a:close/>
                </a:path>
                <a:path w="8343900" h="6858000">
                  <a:moveTo>
                    <a:pt x="256019" y="3378"/>
                  </a:moveTo>
                  <a:lnTo>
                    <a:pt x="253517" y="0"/>
                  </a:lnTo>
                  <a:lnTo>
                    <a:pt x="240131" y="0"/>
                  </a:lnTo>
                  <a:lnTo>
                    <a:pt x="209702" y="22885"/>
                  </a:lnTo>
                  <a:lnTo>
                    <a:pt x="217068" y="32600"/>
                  </a:lnTo>
                  <a:lnTo>
                    <a:pt x="256019" y="3378"/>
                  </a:lnTo>
                  <a:close/>
                </a:path>
                <a:path w="8343900" h="6858000">
                  <a:moveTo>
                    <a:pt x="284810" y="113042"/>
                  </a:moveTo>
                  <a:lnTo>
                    <a:pt x="279209" y="105803"/>
                  </a:lnTo>
                  <a:lnTo>
                    <a:pt x="250317" y="128257"/>
                  </a:lnTo>
                  <a:lnTo>
                    <a:pt x="255943" y="135470"/>
                  </a:lnTo>
                  <a:lnTo>
                    <a:pt x="284810" y="113042"/>
                  </a:lnTo>
                  <a:close/>
                </a:path>
                <a:path w="8343900" h="6858000">
                  <a:moveTo>
                    <a:pt x="335534" y="74117"/>
                  </a:moveTo>
                  <a:lnTo>
                    <a:pt x="329996" y="66840"/>
                  </a:lnTo>
                  <a:lnTo>
                    <a:pt x="300926" y="89065"/>
                  </a:lnTo>
                  <a:lnTo>
                    <a:pt x="306501" y="96316"/>
                  </a:lnTo>
                  <a:lnTo>
                    <a:pt x="335534" y="74117"/>
                  </a:lnTo>
                  <a:close/>
                </a:path>
                <a:path w="8343900" h="6858000">
                  <a:moveTo>
                    <a:pt x="386575" y="35623"/>
                  </a:moveTo>
                  <a:lnTo>
                    <a:pt x="381101" y="28295"/>
                  </a:lnTo>
                  <a:lnTo>
                    <a:pt x="351853" y="50266"/>
                  </a:lnTo>
                  <a:lnTo>
                    <a:pt x="357352" y="57569"/>
                  </a:lnTo>
                  <a:lnTo>
                    <a:pt x="386575" y="35623"/>
                  </a:lnTo>
                  <a:close/>
                </a:path>
                <a:path w="8343900" h="6858000">
                  <a:moveTo>
                    <a:pt x="434682" y="0"/>
                  </a:moveTo>
                  <a:lnTo>
                    <a:pt x="419239" y="0"/>
                  </a:lnTo>
                  <a:lnTo>
                    <a:pt x="403110" y="11925"/>
                  </a:lnTo>
                  <a:lnTo>
                    <a:pt x="408546" y="19265"/>
                  </a:lnTo>
                  <a:lnTo>
                    <a:pt x="434682" y="0"/>
                  </a:lnTo>
                  <a:close/>
                </a:path>
                <a:path w="8343900" h="6858000">
                  <a:moveTo>
                    <a:pt x="4389996" y="19621"/>
                  </a:moveTo>
                  <a:lnTo>
                    <a:pt x="4362107" y="0"/>
                  </a:lnTo>
                  <a:lnTo>
                    <a:pt x="4359046" y="0"/>
                  </a:lnTo>
                  <a:lnTo>
                    <a:pt x="4354817" y="6057"/>
                  </a:lnTo>
                  <a:lnTo>
                    <a:pt x="4384713" y="27089"/>
                  </a:lnTo>
                  <a:lnTo>
                    <a:pt x="4389996" y="19621"/>
                  </a:lnTo>
                  <a:close/>
                </a:path>
                <a:path w="8343900" h="6858000">
                  <a:moveTo>
                    <a:pt x="4442130" y="56946"/>
                  </a:moveTo>
                  <a:lnTo>
                    <a:pt x="4412373" y="35547"/>
                  </a:lnTo>
                  <a:lnTo>
                    <a:pt x="4407052" y="42989"/>
                  </a:lnTo>
                  <a:lnTo>
                    <a:pt x="4436757" y="64350"/>
                  </a:lnTo>
                  <a:lnTo>
                    <a:pt x="4442130" y="56946"/>
                  </a:lnTo>
                  <a:close/>
                </a:path>
                <a:path w="8343900" h="6858000">
                  <a:moveTo>
                    <a:pt x="4493920" y="94830"/>
                  </a:moveTo>
                  <a:lnTo>
                    <a:pt x="4464367" y="73113"/>
                  </a:lnTo>
                  <a:lnTo>
                    <a:pt x="4458970" y="80492"/>
                  </a:lnTo>
                  <a:lnTo>
                    <a:pt x="4488485" y="102184"/>
                  </a:lnTo>
                  <a:lnTo>
                    <a:pt x="4493920" y="94830"/>
                  </a:lnTo>
                  <a:close/>
                </a:path>
                <a:path w="8343900" h="6858000">
                  <a:moveTo>
                    <a:pt x="4495038" y="0"/>
                  </a:moveTo>
                  <a:lnTo>
                    <a:pt x="4494085" y="0"/>
                  </a:lnTo>
                  <a:lnTo>
                    <a:pt x="4491596" y="3390"/>
                  </a:lnTo>
                  <a:lnTo>
                    <a:pt x="4492206" y="3848"/>
                  </a:lnTo>
                  <a:lnTo>
                    <a:pt x="4495038" y="0"/>
                  </a:lnTo>
                  <a:close/>
                </a:path>
                <a:path w="8343900" h="6858000">
                  <a:moveTo>
                    <a:pt x="4545381" y="133273"/>
                  </a:moveTo>
                  <a:lnTo>
                    <a:pt x="4516018" y="111239"/>
                  </a:lnTo>
                  <a:lnTo>
                    <a:pt x="4510557" y="118567"/>
                  </a:lnTo>
                  <a:lnTo>
                    <a:pt x="4539881" y="140576"/>
                  </a:lnTo>
                  <a:lnTo>
                    <a:pt x="4545381" y="133273"/>
                  </a:lnTo>
                  <a:close/>
                </a:path>
                <a:path w="8343900" h="6858000">
                  <a:moveTo>
                    <a:pt x="4567987" y="45021"/>
                  </a:moveTo>
                  <a:lnTo>
                    <a:pt x="4528883" y="15760"/>
                  </a:lnTo>
                  <a:lnTo>
                    <a:pt x="4521606" y="25552"/>
                  </a:lnTo>
                  <a:lnTo>
                    <a:pt x="4560646" y="54762"/>
                  </a:lnTo>
                  <a:lnTo>
                    <a:pt x="4567987" y="45021"/>
                  </a:lnTo>
                  <a:close/>
                </a:path>
                <a:path w="8343900" h="6858000">
                  <a:moveTo>
                    <a:pt x="4596473" y="172224"/>
                  </a:moveTo>
                  <a:lnTo>
                    <a:pt x="4567326" y="149910"/>
                  </a:lnTo>
                  <a:lnTo>
                    <a:pt x="4561789" y="157175"/>
                  </a:lnTo>
                  <a:lnTo>
                    <a:pt x="4590885" y="179476"/>
                  </a:lnTo>
                  <a:lnTo>
                    <a:pt x="4596473" y="172224"/>
                  </a:lnTo>
                  <a:close/>
                </a:path>
                <a:path w="8343900" h="6858000">
                  <a:moveTo>
                    <a:pt x="4606912" y="74612"/>
                  </a:moveTo>
                  <a:lnTo>
                    <a:pt x="4597197" y="67183"/>
                  </a:lnTo>
                  <a:lnTo>
                    <a:pt x="4589805" y="76873"/>
                  </a:lnTo>
                  <a:lnTo>
                    <a:pt x="4599508" y="84289"/>
                  </a:lnTo>
                  <a:lnTo>
                    <a:pt x="4606912" y="74612"/>
                  </a:lnTo>
                  <a:close/>
                </a:path>
                <a:path w="8343900" h="6858000">
                  <a:moveTo>
                    <a:pt x="4647184" y="211683"/>
                  </a:moveTo>
                  <a:lnTo>
                    <a:pt x="4618253" y="189077"/>
                  </a:lnTo>
                  <a:lnTo>
                    <a:pt x="4612640" y="196303"/>
                  </a:lnTo>
                  <a:lnTo>
                    <a:pt x="4641532" y="218871"/>
                  </a:lnTo>
                  <a:lnTo>
                    <a:pt x="4647184" y="211683"/>
                  </a:lnTo>
                  <a:close/>
                </a:path>
                <a:path w="8343900" h="6858000">
                  <a:moveTo>
                    <a:pt x="4674578" y="127101"/>
                  </a:moveTo>
                  <a:lnTo>
                    <a:pt x="4635982" y="96989"/>
                  </a:lnTo>
                  <a:lnTo>
                    <a:pt x="4628527" y="106629"/>
                  </a:lnTo>
                  <a:lnTo>
                    <a:pt x="4667047" y="136690"/>
                  </a:lnTo>
                  <a:lnTo>
                    <a:pt x="4674578" y="127101"/>
                  </a:lnTo>
                  <a:close/>
                </a:path>
                <a:path w="8343900" h="6858000">
                  <a:moveTo>
                    <a:pt x="4697501" y="251625"/>
                  </a:moveTo>
                  <a:lnTo>
                    <a:pt x="4668799" y="228739"/>
                  </a:lnTo>
                  <a:lnTo>
                    <a:pt x="4663110" y="235915"/>
                  </a:lnTo>
                  <a:lnTo>
                    <a:pt x="4691786" y="258762"/>
                  </a:lnTo>
                  <a:lnTo>
                    <a:pt x="4697501" y="251625"/>
                  </a:lnTo>
                  <a:close/>
                </a:path>
                <a:path w="8343900" h="6858000">
                  <a:moveTo>
                    <a:pt x="4712970" y="157505"/>
                  </a:moveTo>
                  <a:lnTo>
                    <a:pt x="4703394" y="149872"/>
                  </a:lnTo>
                  <a:lnTo>
                    <a:pt x="4695812" y="159423"/>
                  </a:lnTo>
                  <a:lnTo>
                    <a:pt x="4705375" y="167030"/>
                  </a:lnTo>
                  <a:lnTo>
                    <a:pt x="4712970" y="157505"/>
                  </a:lnTo>
                  <a:close/>
                </a:path>
                <a:path w="8343900" h="6858000">
                  <a:moveTo>
                    <a:pt x="4747450" y="292036"/>
                  </a:moveTo>
                  <a:lnTo>
                    <a:pt x="4718964" y="268884"/>
                  </a:lnTo>
                  <a:lnTo>
                    <a:pt x="4713211" y="275996"/>
                  </a:lnTo>
                  <a:lnTo>
                    <a:pt x="4741672" y="299123"/>
                  </a:lnTo>
                  <a:lnTo>
                    <a:pt x="4747450" y="292036"/>
                  </a:lnTo>
                  <a:close/>
                </a:path>
                <a:path w="8343900" h="6858000">
                  <a:moveTo>
                    <a:pt x="4779632" y="211328"/>
                  </a:moveTo>
                  <a:lnTo>
                    <a:pt x="4741621" y="180479"/>
                  </a:lnTo>
                  <a:lnTo>
                    <a:pt x="4733976" y="189966"/>
                  </a:lnTo>
                  <a:lnTo>
                    <a:pt x="4771910" y="220764"/>
                  </a:lnTo>
                  <a:lnTo>
                    <a:pt x="4779632" y="211328"/>
                  </a:lnTo>
                  <a:close/>
                </a:path>
                <a:path w="8343900" h="6858000">
                  <a:moveTo>
                    <a:pt x="4797031" y="332917"/>
                  </a:moveTo>
                  <a:lnTo>
                    <a:pt x="4768748" y="309499"/>
                  </a:lnTo>
                  <a:lnTo>
                    <a:pt x="4762932" y="316560"/>
                  </a:lnTo>
                  <a:lnTo>
                    <a:pt x="4791176" y="339953"/>
                  </a:lnTo>
                  <a:lnTo>
                    <a:pt x="4797031" y="332917"/>
                  </a:lnTo>
                  <a:close/>
                </a:path>
                <a:path w="8343900" h="6858000">
                  <a:moveTo>
                    <a:pt x="4817440" y="242455"/>
                  </a:moveTo>
                  <a:lnTo>
                    <a:pt x="4808004" y="234657"/>
                  </a:lnTo>
                  <a:lnTo>
                    <a:pt x="4800231" y="244043"/>
                  </a:lnTo>
                  <a:lnTo>
                    <a:pt x="4809655" y="251841"/>
                  </a:lnTo>
                  <a:lnTo>
                    <a:pt x="4817440" y="242455"/>
                  </a:lnTo>
                  <a:close/>
                </a:path>
                <a:path w="8343900" h="6858000">
                  <a:moveTo>
                    <a:pt x="4846231" y="374243"/>
                  </a:moveTo>
                  <a:lnTo>
                    <a:pt x="4818164" y="350583"/>
                  </a:lnTo>
                  <a:lnTo>
                    <a:pt x="4812284" y="357581"/>
                  </a:lnTo>
                  <a:lnTo>
                    <a:pt x="4840325" y="381228"/>
                  </a:lnTo>
                  <a:lnTo>
                    <a:pt x="4846231" y="374243"/>
                  </a:lnTo>
                  <a:close/>
                </a:path>
                <a:path w="8343900" h="6858000">
                  <a:moveTo>
                    <a:pt x="4883074" y="297535"/>
                  </a:moveTo>
                  <a:lnTo>
                    <a:pt x="4845647" y="265976"/>
                  </a:lnTo>
                  <a:lnTo>
                    <a:pt x="4837823" y="275323"/>
                  </a:lnTo>
                  <a:lnTo>
                    <a:pt x="4875174" y="306832"/>
                  </a:lnTo>
                  <a:lnTo>
                    <a:pt x="4883074" y="297535"/>
                  </a:lnTo>
                  <a:close/>
                </a:path>
                <a:path w="8343900" h="6858000">
                  <a:moveTo>
                    <a:pt x="4895062" y="416026"/>
                  </a:moveTo>
                  <a:lnTo>
                    <a:pt x="4867211" y="392099"/>
                  </a:lnTo>
                  <a:lnTo>
                    <a:pt x="4861268" y="399059"/>
                  </a:lnTo>
                  <a:lnTo>
                    <a:pt x="4889093" y="422948"/>
                  </a:lnTo>
                  <a:lnTo>
                    <a:pt x="4895062" y="416026"/>
                  </a:lnTo>
                  <a:close/>
                </a:path>
                <a:path w="8343900" h="6858000">
                  <a:moveTo>
                    <a:pt x="4920297" y="329361"/>
                  </a:moveTo>
                  <a:lnTo>
                    <a:pt x="4911001" y="321386"/>
                  </a:lnTo>
                  <a:lnTo>
                    <a:pt x="4903063" y="330631"/>
                  </a:lnTo>
                  <a:lnTo>
                    <a:pt x="4912334" y="338607"/>
                  </a:lnTo>
                  <a:lnTo>
                    <a:pt x="4920297" y="329361"/>
                  </a:lnTo>
                  <a:close/>
                </a:path>
                <a:path w="8343900" h="6858000">
                  <a:moveTo>
                    <a:pt x="4943526" y="458228"/>
                  </a:moveTo>
                  <a:lnTo>
                    <a:pt x="4915878" y="434060"/>
                  </a:lnTo>
                  <a:lnTo>
                    <a:pt x="4909883" y="440956"/>
                  </a:lnTo>
                  <a:lnTo>
                    <a:pt x="4937493" y="465086"/>
                  </a:lnTo>
                  <a:lnTo>
                    <a:pt x="4943526" y="458228"/>
                  </a:lnTo>
                  <a:close/>
                </a:path>
                <a:path w="8343900" h="6858000">
                  <a:moveTo>
                    <a:pt x="4984915" y="385635"/>
                  </a:moveTo>
                  <a:lnTo>
                    <a:pt x="4948072" y="353390"/>
                  </a:lnTo>
                  <a:lnTo>
                    <a:pt x="4940071" y="362597"/>
                  </a:lnTo>
                  <a:lnTo>
                    <a:pt x="4976850" y="394779"/>
                  </a:lnTo>
                  <a:lnTo>
                    <a:pt x="4984915" y="385635"/>
                  </a:lnTo>
                  <a:close/>
                </a:path>
                <a:path w="8343900" h="6858000">
                  <a:moveTo>
                    <a:pt x="4991620" y="500837"/>
                  </a:moveTo>
                  <a:lnTo>
                    <a:pt x="4964188" y="476440"/>
                  </a:lnTo>
                  <a:lnTo>
                    <a:pt x="4958118" y="483285"/>
                  </a:lnTo>
                  <a:lnTo>
                    <a:pt x="4985524" y="507657"/>
                  </a:lnTo>
                  <a:lnTo>
                    <a:pt x="4991620" y="500837"/>
                  </a:lnTo>
                  <a:close/>
                </a:path>
                <a:path w="8343900" h="6858000">
                  <a:moveTo>
                    <a:pt x="5021567" y="418109"/>
                  </a:moveTo>
                  <a:lnTo>
                    <a:pt x="5012410" y="409968"/>
                  </a:lnTo>
                  <a:lnTo>
                    <a:pt x="5004308" y="419074"/>
                  </a:lnTo>
                  <a:lnTo>
                    <a:pt x="5013439" y="427215"/>
                  </a:lnTo>
                  <a:lnTo>
                    <a:pt x="5021567" y="418109"/>
                  </a:lnTo>
                  <a:close/>
                </a:path>
                <a:path w="8343900" h="6858000">
                  <a:moveTo>
                    <a:pt x="5039347" y="543864"/>
                  </a:moveTo>
                  <a:lnTo>
                    <a:pt x="5012118" y="519226"/>
                  </a:lnTo>
                  <a:lnTo>
                    <a:pt x="5005997" y="526034"/>
                  </a:lnTo>
                  <a:lnTo>
                    <a:pt x="5033200" y="550633"/>
                  </a:lnTo>
                  <a:lnTo>
                    <a:pt x="5039347" y="543864"/>
                  </a:lnTo>
                  <a:close/>
                </a:path>
                <a:path w="8343900" h="6858000">
                  <a:moveTo>
                    <a:pt x="5085181" y="475500"/>
                  </a:moveTo>
                  <a:lnTo>
                    <a:pt x="5048910" y="442633"/>
                  </a:lnTo>
                  <a:lnTo>
                    <a:pt x="5040744" y="451688"/>
                  </a:lnTo>
                  <a:lnTo>
                    <a:pt x="5076964" y="484517"/>
                  </a:lnTo>
                  <a:lnTo>
                    <a:pt x="5085181" y="475500"/>
                  </a:lnTo>
                  <a:close/>
                </a:path>
                <a:path w="8343900" h="6858000">
                  <a:moveTo>
                    <a:pt x="5086718" y="587286"/>
                  </a:moveTo>
                  <a:lnTo>
                    <a:pt x="5059692" y="562432"/>
                  </a:lnTo>
                  <a:lnTo>
                    <a:pt x="5053520" y="569175"/>
                  </a:lnTo>
                  <a:lnTo>
                    <a:pt x="5080508" y="594004"/>
                  </a:lnTo>
                  <a:lnTo>
                    <a:pt x="5086718" y="587286"/>
                  </a:lnTo>
                  <a:close/>
                </a:path>
                <a:path w="8343900" h="6858000">
                  <a:moveTo>
                    <a:pt x="5121262" y="508622"/>
                  </a:moveTo>
                  <a:lnTo>
                    <a:pt x="5112258" y="500316"/>
                  </a:lnTo>
                  <a:lnTo>
                    <a:pt x="5104003" y="509282"/>
                  </a:lnTo>
                  <a:lnTo>
                    <a:pt x="5112994" y="517575"/>
                  </a:lnTo>
                  <a:lnTo>
                    <a:pt x="5121262" y="508622"/>
                  </a:lnTo>
                  <a:close/>
                </a:path>
                <a:path w="8343900" h="6858000">
                  <a:moveTo>
                    <a:pt x="5133733" y="631101"/>
                  </a:moveTo>
                  <a:lnTo>
                    <a:pt x="5106911" y="606018"/>
                  </a:lnTo>
                  <a:lnTo>
                    <a:pt x="5100688" y="612711"/>
                  </a:lnTo>
                  <a:lnTo>
                    <a:pt x="5127472" y="637768"/>
                  </a:lnTo>
                  <a:lnTo>
                    <a:pt x="5133733" y="631101"/>
                  </a:lnTo>
                  <a:close/>
                </a:path>
                <a:path w="8343900" h="6858000">
                  <a:moveTo>
                    <a:pt x="5180381" y="675297"/>
                  </a:moveTo>
                  <a:lnTo>
                    <a:pt x="5153774" y="649998"/>
                  </a:lnTo>
                  <a:lnTo>
                    <a:pt x="5147488" y="656640"/>
                  </a:lnTo>
                  <a:lnTo>
                    <a:pt x="5174069" y="681901"/>
                  </a:lnTo>
                  <a:lnTo>
                    <a:pt x="5180381" y="675297"/>
                  </a:lnTo>
                  <a:close/>
                </a:path>
                <a:path w="8343900" h="6858000">
                  <a:moveTo>
                    <a:pt x="5183898" y="567080"/>
                  </a:moveTo>
                  <a:lnTo>
                    <a:pt x="5148186" y="533590"/>
                  </a:lnTo>
                  <a:lnTo>
                    <a:pt x="5139880" y="542518"/>
                  </a:lnTo>
                  <a:lnTo>
                    <a:pt x="5175542" y="575945"/>
                  </a:lnTo>
                  <a:lnTo>
                    <a:pt x="5183898" y="567080"/>
                  </a:lnTo>
                  <a:close/>
                </a:path>
                <a:path w="8343900" h="6858000">
                  <a:moveTo>
                    <a:pt x="5219433" y="600786"/>
                  </a:moveTo>
                  <a:lnTo>
                    <a:pt x="5210568" y="592340"/>
                  </a:lnTo>
                  <a:lnTo>
                    <a:pt x="5202161" y="601167"/>
                  </a:lnTo>
                  <a:lnTo>
                    <a:pt x="5211013" y="609612"/>
                  </a:lnTo>
                  <a:lnTo>
                    <a:pt x="5219433" y="600786"/>
                  </a:lnTo>
                  <a:close/>
                </a:path>
                <a:path w="8343900" h="6858000">
                  <a:moveTo>
                    <a:pt x="5226685" y="719848"/>
                  </a:moveTo>
                  <a:lnTo>
                    <a:pt x="5200269" y="694347"/>
                  </a:lnTo>
                  <a:lnTo>
                    <a:pt x="5193931" y="700938"/>
                  </a:lnTo>
                  <a:lnTo>
                    <a:pt x="5220322" y="726414"/>
                  </a:lnTo>
                  <a:lnTo>
                    <a:pt x="5226685" y="719848"/>
                  </a:lnTo>
                  <a:close/>
                </a:path>
                <a:path w="8343900" h="6858000">
                  <a:moveTo>
                    <a:pt x="5272710" y="764857"/>
                  </a:moveTo>
                  <a:lnTo>
                    <a:pt x="5246421" y="739063"/>
                  </a:lnTo>
                  <a:lnTo>
                    <a:pt x="5240159" y="745477"/>
                  </a:lnTo>
                  <a:lnTo>
                    <a:pt x="5240032" y="745604"/>
                  </a:lnTo>
                  <a:lnTo>
                    <a:pt x="5266220" y="771283"/>
                  </a:lnTo>
                  <a:lnTo>
                    <a:pt x="5272557" y="764857"/>
                  </a:lnTo>
                  <a:lnTo>
                    <a:pt x="5272710" y="764857"/>
                  </a:lnTo>
                  <a:close/>
                </a:path>
                <a:path w="8343900" h="6858000">
                  <a:moveTo>
                    <a:pt x="5281104" y="660260"/>
                  </a:moveTo>
                  <a:lnTo>
                    <a:pt x="5245938" y="626211"/>
                  </a:lnTo>
                  <a:lnTo>
                    <a:pt x="5237480" y="634987"/>
                  </a:lnTo>
                  <a:lnTo>
                    <a:pt x="5272583" y="668997"/>
                  </a:lnTo>
                  <a:lnTo>
                    <a:pt x="5281104" y="660260"/>
                  </a:lnTo>
                  <a:close/>
                </a:path>
                <a:path w="8343900" h="6858000">
                  <a:moveTo>
                    <a:pt x="5316194" y="694651"/>
                  </a:moveTo>
                  <a:lnTo>
                    <a:pt x="5307342" y="685952"/>
                  </a:lnTo>
                  <a:lnTo>
                    <a:pt x="5298795" y="694651"/>
                  </a:lnTo>
                  <a:lnTo>
                    <a:pt x="5307520" y="703224"/>
                  </a:lnTo>
                  <a:lnTo>
                    <a:pt x="5315966" y="694651"/>
                  </a:lnTo>
                  <a:lnTo>
                    <a:pt x="5316194" y="694651"/>
                  </a:lnTo>
                  <a:close/>
                </a:path>
                <a:path w="8343900" h="6858000">
                  <a:moveTo>
                    <a:pt x="5318239" y="810031"/>
                  </a:moveTo>
                  <a:lnTo>
                    <a:pt x="5292229" y="784123"/>
                  </a:lnTo>
                  <a:lnTo>
                    <a:pt x="5285791" y="790625"/>
                  </a:lnTo>
                  <a:lnTo>
                    <a:pt x="5311775" y="816508"/>
                  </a:lnTo>
                  <a:lnTo>
                    <a:pt x="5318239" y="810031"/>
                  </a:lnTo>
                  <a:close/>
                </a:path>
                <a:path w="8343900" h="6858000">
                  <a:moveTo>
                    <a:pt x="5363515" y="855649"/>
                  </a:moveTo>
                  <a:lnTo>
                    <a:pt x="5337695" y="829538"/>
                  </a:lnTo>
                  <a:lnTo>
                    <a:pt x="5331206" y="835990"/>
                  </a:lnTo>
                  <a:lnTo>
                    <a:pt x="5356999" y="862063"/>
                  </a:lnTo>
                  <a:lnTo>
                    <a:pt x="5363515" y="855649"/>
                  </a:lnTo>
                  <a:close/>
                </a:path>
                <a:path w="8343900" h="6858000">
                  <a:moveTo>
                    <a:pt x="5376799" y="754976"/>
                  </a:moveTo>
                  <a:lnTo>
                    <a:pt x="5342179" y="720369"/>
                  </a:lnTo>
                  <a:lnTo>
                    <a:pt x="5333581" y="729018"/>
                  </a:lnTo>
                  <a:lnTo>
                    <a:pt x="5368150" y="763574"/>
                  </a:lnTo>
                  <a:lnTo>
                    <a:pt x="5376799" y="754976"/>
                  </a:lnTo>
                  <a:close/>
                </a:path>
                <a:path w="8343900" h="6858000">
                  <a:moveTo>
                    <a:pt x="5408434" y="901585"/>
                  </a:moveTo>
                  <a:lnTo>
                    <a:pt x="5382806" y="875296"/>
                  </a:lnTo>
                  <a:lnTo>
                    <a:pt x="5376278" y="881697"/>
                  </a:lnTo>
                  <a:lnTo>
                    <a:pt x="5401869" y="907961"/>
                  </a:lnTo>
                  <a:lnTo>
                    <a:pt x="5408434" y="901585"/>
                  </a:lnTo>
                  <a:close/>
                </a:path>
                <a:path w="8343900" h="6858000">
                  <a:moveTo>
                    <a:pt x="5411228" y="789787"/>
                  </a:moveTo>
                  <a:lnTo>
                    <a:pt x="5402643" y="781062"/>
                  </a:lnTo>
                  <a:lnTo>
                    <a:pt x="5393956" y="789635"/>
                  </a:lnTo>
                  <a:lnTo>
                    <a:pt x="5402542" y="798334"/>
                  </a:lnTo>
                  <a:lnTo>
                    <a:pt x="5411228" y="789787"/>
                  </a:lnTo>
                  <a:close/>
                </a:path>
                <a:path w="8343900" h="6858000">
                  <a:moveTo>
                    <a:pt x="5453024" y="947851"/>
                  </a:moveTo>
                  <a:lnTo>
                    <a:pt x="5427586" y="921372"/>
                  </a:lnTo>
                  <a:lnTo>
                    <a:pt x="5421007" y="927722"/>
                  </a:lnTo>
                  <a:lnTo>
                    <a:pt x="5446420" y="954176"/>
                  </a:lnTo>
                  <a:lnTo>
                    <a:pt x="5453024" y="947851"/>
                  </a:lnTo>
                  <a:close/>
                </a:path>
                <a:path w="8343900" h="6858000">
                  <a:moveTo>
                    <a:pt x="5471020" y="851141"/>
                  </a:moveTo>
                  <a:lnTo>
                    <a:pt x="5436933" y="816013"/>
                  </a:lnTo>
                  <a:lnTo>
                    <a:pt x="5428208" y="824534"/>
                  </a:lnTo>
                  <a:lnTo>
                    <a:pt x="5462257" y="859612"/>
                  </a:lnTo>
                  <a:lnTo>
                    <a:pt x="5471020" y="851141"/>
                  </a:lnTo>
                  <a:close/>
                </a:path>
                <a:path w="8343900" h="6858000">
                  <a:moveTo>
                    <a:pt x="5497284" y="994435"/>
                  </a:moveTo>
                  <a:lnTo>
                    <a:pt x="5472036" y="967778"/>
                  </a:lnTo>
                  <a:lnTo>
                    <a:pt x="5465407" y="974077"/>
                  </a:lnTo>
                  <a:lnTo>
                    <a:pt x="5490629" y="1000709"/>
                  </a:lnTo>
                  <a:lnTo>
                    <a:pt x="5497284" y="994435"/>
                  </a:lnTo>
                  <a:close/>
                </a:path>
                <a:path w="8343900" h="6858000">
                  <a:moveTo>
                    <a:pt x="5504942" y="886460"/>
                  </a:moveTo>
                  <a:lnTo>
                    <a:pt x="5496471" y="877608"/>
                  </a:lnTo>
                  <a:lnTo>
                    <a:pt x="5487670" y="886040"/>
                  </a:lnTo>
                  <a:lnTo>
                    <a:pt x="5496115" y="894880"/>
                  </a:lnTo>
                  <a:lnTo>
                    <a:pt x="5504942" y="886460"/>
                  </a:lnTo>
                  <a:close/>
                </a:path>
                <a:path w="8343900" h="6858000">
                  <a:moveTo>
                    <a:pt x="5541200" y="1041323"/>
                  </a:moveTo>
                  <a:lnTo>
                    <a:pt x="5516143" y="1014488"/>
                  </a:lnTo>
                  <a:lnTo>
                    <a:pt x="5509476" y="1020749"/>
                  </a:lnTo>
                  <a:lnTo>
                    <a:pt x="5534507" y="1047546"/>
                  </a:lnTo>
                  <a:lnTo>
                    <a:pt x="5541200" y="1041323"/>
                  </a:lnTo>
                  <a:close/>
                </a:path>
                <a:path w="8343900" h="6858000">
                  <a:moveTo>
                    <a:pt x="5563819" y="948690"/>
                  </a:moveTo>
                  <a:lnTo>
                    <a:pt x="5530240" y="913066"/>
                  </a:lnTo>
                  <a:lnTo>
                    <a:pt x="5521388" y="921448"/>
                  </a:lnTo>
                  <a:lnTo>
                    <a:pt x="5554916" y="957021"/>
                  </a:lnTo>
                  <a:lnTo>
                    <a:pt x="5563819" y="948690"/>
                  </a:lnTo>
                  <a:close/>
                </a:path>
                <a:path w="8343900" h="6858000">
                  <a:moveTo>
                    <a:pt x="5584812" y="1088504"/>
                  </a:moveTo>
                  <a:lnTo>
                    <a:pt x="5559933" y="1061504"/>
                  </a:lnTo>
                  <a:lnTo>
                    <a:pt x="5553227" y="1067714"/>
                  </a:lnTo>
                  <a:lnTo>
                    <a:pt x="5578068" y="1094689"/>
                  </a:lnTo>
                  <a:lnTo>
                    <a:pt x="5584812" y="1088504"/>
                  </a:lnTo>
                  <a:close/>
                </a:path>
                <a:path w="8343900" h="6858000">
                  <a:moveTo>
                    <a:pt x="5597207" y="984491"/>
                  </a:moveTo>
                  <a:lnTo>
                    <a:pt x="5588876" y="975512"/>
                  </a:lnTo>
                  <a:lnTo>
                    <a:pt x="5579948" y="983818"/>
                  </a:lnTo>
                  <a:lnTo>
                    <a:pt x="5588266" y="992784"/>
                  </a:lnTo>
                  <a:lnTo>
                    <a:pt x="5597207" y="984491"/>
                  </a:lnTo>
                  <a:close/>
                </a:path>
                <a:path w="8343900" h="6858000">
                  <a:moveTo>
                    <a:pt x="5628094" y="1135989"/>
                  </a:moveTo>
                  <a:lnTo>
                    <a:pt x="5603392" y="1108824"/>
                  </a:lnTo>
                  <a:lnTo>
                    <a:pt x="5596636" y="1114983"/>
                  </a:lnTo>
                  <a:lnTo>
                    <a:pt x="5621312" y="1142123"/>
                  </a:lnTo>
                  <a:lnTo>
                    <a:pt x="5628094" y="1135989"/>
                  </a:lnTo>
                  <a:close/>
                </a:path>
                <a:path w="8343900" h="6858000">
                  <a:moveTo>
                    <a:pt x="5655195" y="1047534"/>
                  </a:moveTo>
                  <a:lnTo>
                    <a:pt x="5622137" y="1011453"/>
                  </a:lnTo>
                  <a:lnTo>
                    <a:pt x="5613158" y="1019708"/>
                  </a:lnTo>
                  <a:lnTo>
                    <a:pt x="5646178" y="1055751"/>
                  </a:lnTo>
                  <a:lnTo>
                    <a:pt x="5655195" y="1047534"/>
                  </a:lnTo>
                  <a:close/>
                </a:path>
                <a:path w="8343900" h="6858000">
                  <a:moveTo>
                    <a:pt x="5671045" y="1183754"/>
                  </a:moveTo>
                  <a:lnTo>
                    <a:pt x="5646547" y="1156423"/>
                  </a:lnTo>
                  <a:lnTo>
                    <a:pt x="5639740" y="1162545"/>
                  </a:lnTo>
                  <a:lnTo>
                    <a:pt x="5664225" y="1189850"/>
                  </a:lnTo>
                  <a:lnTo>
                    <a:pt x="5671045" y="1183754"/>
                  </a:lnTo>
                  <a:close/>
                </a:path>
                <a:path w="8343900" h="6858000">
                  <a:moveTo>
                    <a:pt x="5688076" y="1083792"/>
                  </a:moveTo>
                  <a:lnTo>
                    <a:pt x="5679872" y="1074712"/>
                  </a:lnTo>
                  <a:lnTo>
                    <a:pt x="5670829" y="1082890"/>
                  </a:lnTo>
                  <a:lnTo>
                    <a:pt x="5679033" y="1091958"/>
                  </a:lnTo>
                  <a:lnTo>
                    <a:pt x="5688076" y="1083792"/>
                  </a:lnTo>
                  <a:close/>
                </a:path>
                <a:path w="8343900" h="6858000">
                  <a:moveTo>
                    <a:pt x="5713692" y="1231798"/>
                  </a:moveTo>
                  <a:lnTo>
                    <a:pt x="5689371" y="1204302"/>
                  </a:lnTo>
                  <a:lnTo>
                    <a:pt x="5682526" y="1210386"/>
                  </a:lnTo>
                  <a:lnTo>
                    <a:pt x="5706834" y="1237843"/>
                  </a:lnTo>
                  <a:lnTo>
                    <a:pt x="5713692" y="1231798"/>
                  </a:lnTo>
                  <a:close/>
                </a:path>
                <a:path w="8343900" h="6858000">
                  <a:moveTo>
                    <a:pt x="5745188" y="1147622"/>
                  </a:moveTo>
                  <a:lnTo>
                    <a:pt x="5712625" y="1111097"/>
                  </a:lnTo>
                  <a:lnTo>
                    <a:pt x="5703544" y="1119225"/>
                  </a:lnTo>
                  <a:lnTo>
                    <a:pt x="5736069" y="1155712"/>
                  </a:lnTo>
                  <a:lnTo>
                    <a:pt x="5745188" y="1147622"/>
                  </a:lnTo>
                  <a:close/>
                </a:path>
                <a:path w="8343900" h="6858000">
                  <a:moveTo>
                    <a:pt x="5756033" y="1280109"/>
                  </a:moveTo>
                  <a:lnTo>
                    <a:pt x="5731878" y="1252474"/>
                  </a:lnTo>
                  <a:lnTo>
                    <a:pt x="5725007" y="1258493"/>
                  </a:lnTo>
                  <a:lnTo>
                    <a:pt x="5749137" y="1286103"/>
                  </a:lnTo>
                  <a:lnTo>
                    <a:pt x="5756033" y="1280109"/>
                  </a:lnTo>
                  <a:close/>
                </a:path>
                <a:path w="8343900" h="6858000">
                  <a:moveTo>
                    <a:pt x="5777585" y="1184325"/>
                  </a:moveTo>
                  <a:lnTo>
                    <a:pt x="5769508" y="1175131"/>
                  </a:lnTo>
                  <a:lnTo>
                    <a:pt x="5760351" y="1183182"/>
                  </a:lnTo>
                  <a:lnTo>
                    <a:pt x="5768429" y="1192364"/>
                  </a:lnTo>
                  <a:lnTo>
                    <a:pt x="5777585" y="1184325"/>
                  </a:lnTo>
                  <a:close/>
                </a:path>
                <a:path w="8343900" h="6858000">
                  <a:moveTo>
                    <a:pt x="5798058" y="1328686"/>
                  </a:moveTo>
                  <a:lnTo>
                    <a:pt x="5774080" y="1300899"/>
                  </a:lnTo>
                  <a:lnTo>
                    <a:pt x="5767171" y="1306880"/>
                  </a:lnTo>
                  <a:lnTo>
                    <a:pt x="5791124" y="1334643"/>
                  </a:lnTo>
                  <a:lnTo>
                    <a:pt x="5798058" y="1328686"/>
                  </a:lnTo>
                  <a:close/>
                </a:path>
                <a:path w="8343900" h="6858000">
                  <a:moveTo>
                    <a:pt x="5833846" y="1248892"/>
                  </a:moveTo>
                  <a:lnTo>
                    <a:pt x="5801766" y="1211935"/>
                  </a:lnTo>
                  <a:lnTo>
                    <a:pt x="5792584" y="1219962"/>
                  </a:lnTo>
                  <a:lnTo>
                    <a:pt x="5824613" y="1256868"/>
                  </a:lnTo>
                  <a:lnTo>
                    <a:pt x="5833846" y="1248892"/>
                  </a:lnTo>
                  <a:close/>
                </a:path>
                <a:path w="8343900" h="6858000">
                  <a:moveTo>
                    <a:pt x="5839777" y="1377518"/>
                  </a:moveTo>
                  <a:lnTo>
                    <a:pt x="5815977" y="1349578"/>
                  </a:lnTo>
                  <a:lnTo>
                    <a:pt x="5809031" y="1355521"/>
                  </a:lnTo>
                  <a:lnTo>
                    <a:pt x="5832818" y="1383436"/>
                  </a:lnTo>
                  <a:lnTo>
                    <a:pt x="5839777" y="1377518"/>
                  </a:lnTo>
                  <a:close/>
                </a:path>
                <a:path w="8343900" h="6858000">
                  <a:moveTo>
                    <a:pt x="5865761" y="1286002"/>
                  </a:moveTo>
                  <a:lnTo>
                    <a:pt x="5857799" y="1276705"/>
                  </a:lnTo>
                  <a:lnTo>
                    <a:pt x="5848540" y="1284643"/>
                  </a:lnTo>
                  <a:lnTo>
                    <a:pt x="5856490" y="1293926"/>
                  </a:lnTo>
                  <a:lnTo>
                    <a:pt x="5865761" y="1286002"/>
                  </a:lnTo>
                  <a:close/>
                </a:path>
                <a:path w="8343900" h="6858000">
                  <a:moveTo>
                    <a:pt x="5881205" y="1426603"/>
                  </a:moveTo>
                  <a:lnTo>
                    <a:pt x="5857570" y="1398524"/>
                  </a:lnTo>
                  <a:lnTo>
                    <a:pt x="5850585" y="1404416"/>
                  </a:lnTo>
                  <a:lnTo>
                    <a:pt x="5874207" y="1432471"/>
                  </a:lnTo>
                  <a:lnTo>
                    <a:pt x="5881205" y="1426603"/>
                  </a:lnTo>
                  <a:close/>
                </a:path>
                <a:path w="8343900" h="6858000">
                  <a:moveTo>
                    <a:pt x="5921172" y="1351280"/>
                  </a:moveTo>
                  <a:lnTo>
                    <a:pt x="5889574" y="1313929"/>
                  </a:lnTo>
                  <a:lnTo>
                    <a:pt x="5880290" y="1321828"/>
                  </a:lnTo>
                  <a:lnTo>
                    <a:pt x="5911850" y="1359141"/>
                  </a:lnTo>
                  <a:lnTo>
                    <a:pt x="5921172" y="1351280"/>
                  </a:lnTo>
                  <a:close/>
                </a:path>
                <a:path w="8343900" h="6858000">
                  <a:moveTo>
                    <a:pt x="5922327" y="1475930"/>
                  </a:moveTo>
                  <a:lnTo>
                    <a:pt x="5898870" y="1447711"/>
                  </a:lnTo>
                  <a:lnTo>
                    <a:pt x="5891847" y="1453565"/>
                  </a:lnTo>
                  <a:lnTo>
                    <a:pt x="5915291" y="1481759"/>
                  </a:lnTo>
                  <a:lnTo>
                    <a:pt x="5922327" y="1475930"/>
                  </a:lnTo>
                  <a:close/>
                </a:path>
                <a:path w="8343900" h="6858000">
                  <a:moveTo>
                    <a:pt x="5952617" y="1388783"/>
                  </a:moveTo>
                  <a:lnTo>
                    <a:pt x="5944768" y="1379397"/>
                  </a:lnTo>
                  <a:lnTo>
                    <a:pt x="5935421" y="1387221"/>
                  </a:lnTo>
                  <a:lnTo>
                    <a:pt x="5943257" y="1396593"/>
                  </a:lnTo>
                  <a:lnTo>
                    <a:pt x="5952617" y="1388783"/>
                  </a:lnTo>
                  <a:close/>
                </a:path>
                <a:path w="8343900" h="6858000">
                  <a:moveTo>
                    <a:pt x="5963170" y="1525498"/>
                  </a:moveTo>
                  <a:lnTo>
                    <a:pt x="5939866" y="1497139"/>
                  </a:lnTo>
                  <a:lnTo>
                    <a:pt x="5932817" y="1502956"/>
                  </a:lnTo>
                  <a:lnTo>
                    <a:pt x="5956097" y="1531289"/>
                  </a:lnTo>
                  <a:lnTo>
                    <a:pt x="5963170" y="1525498"/>
                  </a:lnTo>
                  <a:close/>
                </a:path>
                <a:path w="8343900" h="6858000">
                  <a:moveTo>
                    <a:pt x="6003709" y="1575295"/>
                  </a:moveTo>
                  <a:lnTo>
                    <a:pt x="5980582" y="1546809"/>
                  </a:lnTo>
                  <a:lnTo>
                    <a:pt x="5973496" y="1552587"/>
                  </a:lnTo>
                  <a:lnTo>
                    <a:pt x="5996610" y="1581048"/>
                  </a:lnTo>
                  <a:lnTo>
                    <a:pt x="6003709" y="1575295"/>
                  </a:lnTo>
                  <a:close/>
                </a:path>
                <a:path w="8343900" h="6858000">
                  <a:moveTo>
                    <a:pt x="6007227" y="1454734"/>
                  </a:moveTo>
                  <a:lnTo>
                    <a:pt x="5976086" y="1417002"/>
                  </a:lnTo>
                  <a:lnTo>
                    <a:pt x="5966701" y="1424787"/>
                  </a:lnTo>
                  <a:lnTo>
                    <a:pt x="5997803" y="1462481"/>
                  </a:lnTo>
                  <a:lnTo>
                    <a:pt x="6007227" y="1454734"/>
                  </a:lnTo>
                  <a:close/>
                </a:path>
                <a:path w="8343900" h="6858000">
                  <a:moveTo>
                    <a:pt x="6038202" y="1492618"/>
                  </a:moveTo>
                  <a:lnTo>
                    <a:pt x="6030468" y="1483131"/>
                  </a:lnTo>
                  <a:lnTo>
                    <a:pt x="6021032" y="1490840"/>
                  </a:lnTo>
                  <a:lnTo>
                    <a:pt x="6028753" y="1500314"/>
                  </a:lnTo>
                  <a:lnTo>
                    <a:pt x="6038202" y="1492618"/>
                  </a:lnTo>
                  <a:close/>
                </a:path>
                <a:path w="8343900" h="6858000">
                  <a:moveTo>
                    <a:pt x="6043968" y="1625320"/>
                  </a:moveTo>
                  <a:lnTo>
                    <a:pt x="6021006" y="1596707"/>
                  </a:lnTo>
                  <a:lnTo>
                    <a:pt x="6013882" y="1602435"/>
                  </a:lnTo>
                  <a:lnTo>
                    <a:pt x="6036830" y="1631022"/>
                  </a:lnTo>
                  <a:lnTo>
                    <a:pt x="6043968" y="1625320"/>
                  </a:lnTo>
                  <a:close/>
                </a:path>
                <a:path w="8343900" h="6858000">
                  <a:moveTo>
                    <a:pt x="6083947" y="1675561"/>
                  </a:moveTo>
                  <a:lnTo>
                    <a:pt x="6061138" y="1646821"/>
                  </a:lnTo>
                  <a:lnTo>
                    <a:pt x="6053988" y="1652524"/>
                  </a:lnTo>
                  <a:lnTo>
                    <a:pt x="6076785" y="1681238"/>
                  </a:lnTo>
                  <a:lnTo>
                    <a:pt x="6083947" y="1675561"/>
                  </a:lnTo>
                  <a:close/>
                </a:path>
                <a:path w="8343900" h="6858000">
                  <a:moveTo>
                    <a:pt x="6092012" y="1559204"/>
                  </a:moveTo>
                  <a:lnTo>
                    <a:pt x="6061329" y="1521104"/>
                  </a:lnTo>
                  <a:lnTo>
                    <a:pt x="6051855" y="1528775"/>
                  </a:lnTo>
                  <a:lnTo>
                    <a:pt x="6082500" y="1566824"/>
                  </a:lnTo>
                  <a:lnTo>
                    <a:pt x="6092012" y="1559204"/>
                  </a:lnTo>
                  <a:close/>
                </a:path>
                <a:path w="8343900" h="6858000">
                  <a:moveTo>
                    <a:pt x="6122543" y="1597431"/>
                  </a:moveTo>
                  <a:lnTo>
                    <a:pt x="6114923" y="1587855"/>
                  </a:lnTo>
                  <a:lnTo>
                    <a:pt x="6105385" y="1595462"/>
                  </a:lnTo>
                  <a:lnTo>
                    <a:pt x="6113005" y="1605026"/>
                  </a:lnTo>
                  <a:lnTo>
                    <a:pt x="6122543" y="1597431"/>
                  </a:lnTo>
                  <a:close/>
                </a:path>
                <a:path w="8343900" h="6858000">
                  <a:moveTo>
                    <a:pt x="6123648" y="1726018"/>
                  </a:moveTo>
                  <a:lnTo>
                    <a:pt x="6101004" y="1697164"/>
                  </a:lnTo>
                  <a:lnTo>
                    <a:pt x="6093815" y="1702816"/>
                  </a:lnTo>
                  <a:lnTo>
                    <a:pt x="6116447" y="1731657"/>
                  </a:lnTo>
                  <a:lnTo>
                    <a:pt x="6123648" y="1726018"/>
                  </a:lnTo>
                  <a:close/>
                </a:path>
                <a:path w="8343900" h="6858000">
                  <a:moveTo>
                    <a:pt x="6163068" y="1776691"/>
                  </a:moveTo>
                  <a:lnTo>
                    <a:pt x="6140577" y="1747710"/>
                  </a:lnTo>
                  <a:lnTo>
                    <a:pt x="6133363" y="1753336"/>
                  </a:lnTo>
                  <a:lnTo>
                    <a:pt x="6155842" y="1782292"/>
                  </a:lnTo>
                  <a:lnTo>
                    <a:pt x="6163068" y="1776691"/>
                  </a:lnTo>
                  <a:close/>
                </a:path>
                <a:path w="8343900" h="6858000">
                  <a:moveTo>
                    <a:pt x="6175578" y="1664627"/>
                  </a:moveTo>
                  <a:lnTo>
                    <a:pt x="6145339" y="1626184"/>
                  </a:lnTo>
                  <a:lnTo>
                    <a:pt x="6135763" y="1633740"/>
                  </a:lnTo>
                  <a:lnTo>
                    <a:pt x="6165977" y="1672145"/>
                  </a:lnTo>
                  <a:lnTo>
                    <a:pt x="6175578" y="1664627"/>
                  </a:lnTo>
                  <a:close/>
                </a:path>
                <a:path w="8343900" h="6858000">
                  <a:moveTo>
                    <a:pt x="6202223" y="1827568"/>
                  </a:moveTo>
                  <a:lnTo>
                    <a:pt x="6179883" y="1798472"/>
                  </a:lnTo>
                  <a:lnTo>
                    <a:pt x="6172644" y="1804047"/>
                  </a:lnTo>
                  <a:lnTo>
                    <a:pt x="6194958" y="1833118"/>
                  </a:lnTo>
                  <a:lnTo>
                    <a:pt x="6202223" y="1827568"/>
                  </a:lnTo>
                  <a:close/>
                </a:path>
                <a:path w="8343900" h="6858000">
                  <a:moveTo>
                    <a:pt x="6205664" y="1703197"/>
                  </a:moveTo>
                  <a:lnTo>
                    <a:pt x="6198159" y="1693545"/>
                  </a:lnTo>
                  <a:lnTo>
                    <a:pt x="6188545" y="1701025"/>
                  </a:lnTo>
                  <a:lnTo>
                    <a:pt x="6196038" y="1710677"/>
                  </a:lnTo>
                  <a:lnTo>
                    <a:pt x="6205664" y="1703197"/>
                  </a:lnTo>
                  <a:close/>
                </a:path>
                <a:path w="8343900" h="6858000">
                  <a:moveTo>
                    <a:pt x="6241110" y="1878647"/>
                  </a:moveTo>
                  <a:lnTo>
                    <a:pt x="6218923" y="1849437"/>
                  </a:lnTo>
                  <a:lnTo>
                    <a:pt x="6211646" y="1854974"/>
                  </a:lnTo>
                  <a:lnTo>
                    <a:pt x="6233820" y="1884159"/>
                  </a:lnTo>
                  <a:lnTo>
                    <a:pt x="6241110" y="1878647"/>
                  </a:lnTo>
                  <a:close/>
                </a:path>
                <a:path w="8343900" h="6858000">
                  <a:moveTo>
                    <a:pt x="6257937" y="1770964"/>
                  </a:moveTo>
                  <a:lnTo>
                    <a:pt x="6228131" y="1732203"/>
                  </a:lnTo>
                  <a:lnTo>
                    <a:pt x="6218479" y="1739646"/>
                  </a:lnTo>
                  <a:lnTo>
                    <a:pt x="6248260" y="1778381"/>
                  </a:lnTo>
                  <a:lnTo>
                    <a:pt x="6257937" y="1770964"/>
                  </a:lnTo>
                  <a:close/>
                </a:path>
                <a:path w="8343900" h="6858000">
                  <a:moveTo>
                    <a:pt x="6279731" y="1929904"/>
                  </a:moveTo>
                  <a:lnTo>
                    <a:pt x="6257696" y="1900593"/>
                  </a:lnTo>
                  <a:lnTo>
                    <a:pt x="6250394" y="1906092"/>
                  </a:lnTo>
                  <a:lnTo>
                    <a:pt x="6272415" y="1935391"/>
                  </a:lnTo>
                  <a:lnTo>
                    <a:pt x="6279731" y="1929904"/>
                  </a:lnTo>
                  <a:close/>
                </a:path>
                <a:path w="8343900" h="6858000">
                  <a:moveTo>
                    <a:pt x="6287605" y="1809851"/>
                  </a:moveTo>
                  <a:lnTo>
                    <a:pt x="6280201" y="1800123"/>
                  </a:lnTo>
                  <a:lnTo>
                    <a:pt x="6270510" y="1807502"/>
                  </a:lnTo>
                  <a:lnTo>
                    <a:pt x="6277902" y="1817230"/>
                  </a:lnTo>
                  <a:lnTo>
                    <a:pt x="6287605" y="1809851"/>
                  </a:lnTo>
                  <a:close/>
                </a:path>
                <a:path w="8343900" h="6858000">
                  <a:moveTo>
                    <a:pt x="6318085" y="1981365"/>
                  </a:moveTo>
                  <a:lnTo>
                    <a:pt x="6296203" y="1951939"/>
                  </a:lnTo>
                  <a:lnTo>
                    <a:pt x="6288875" y="1957412"/>
                  </a:lnTo>
                  <a:lnTo>
                    <a:pt x="6310744" y="1986813"/>
                  </a:lnTo>
                  <a:lnTo>
                    <a:pt x="6318085" y="1981365"/>
                  </a:lnTo>
                  <a:close/>
                </a:path>
                <a:path w="8343900" h="6858000">
                  <a:moveTo>
                    <a:pt x="6339141" y="1878177"/>
                  </a:moveTo>
                  <a:lnTo>
                    <a:pt x="6309753" y="1839099"/>
                  </a:lnTo>
                  <a:lnTo>
                    <a:pt x="6300025" y="1846440"/>
                  </a:lnTo>
                  <a:lnTo>
                    <a:pt x="6329388" y="1885492"/>
                  </a:lnTo>
                  <a:lnTo>
                    <a:pt x="6339141" y="1878177"/>
                  </a:lnTo>
                  <a:close/>
                </a:path>
                <a:path w="8343900" h="6858000">
                  <a:moveTo>
                    <a:pt x="6356185" y="2033016"/>
                  </a:moveTo>
                  <a:lnTo>
                    <a:pt x="6334442" y="2003475"/>
                  </a:lnTo>
                  <a:lnTo>
                    <a:pt x="6327089" y="2008911"/>
                  </a:lnTo>
                  <a:lnTo>
                    <a:pt x="6348819" y="2038426"/>
                  </a:lnTo>
                  <a:lnTo>
                    <a:pt x="6356185" y="2033016"/>
                  </a:lnTo>
                  <a:close/>
                </a:path>
                <a:path w="8343900" h="6858000">
                  <a:moveTo>
                    <a:pt x="6368389" y="1917369"/>
                  </a:moveTo>
                  <a:lnTo>
                    <a:pt x="6361087" y="1907565"/>
                  </a:lnTo>
                  <a:lnTo>
                    <a:pt x="6351308" y="1914842"/>
                  </a:lnTo>
                  <a:lnTo>
                    <a:pt x="6358610" y="1924646"/>
                  </a:lnTo>
                  <a:lnTo>
                    <a:pt x="6368389" y="1917369"/>
                  </a:lnTo>
                  <a:close/>
                </a:path>
                <a:path w="8343900" h="6858000">
                  <a:moveTo>
                    <a:pt x="6394031" y="2084844"/>
                  </a:moveTo>
                  <a:lnTo>
                    <a:pt x="6372441" y="2055202"/>
                  </a:lnTo>
                  <a:lnTo>
                    <a:pt x="6365062" y="2060600"/>
                  </a:lnTo>
                  <a:lnTo>
                    <a:pt x="6386639" y="2090216"/>
                  </a:lnTo>
                  <a:lnTo>
                    <a:pt x="6394031" y="2084844"/>
                  </a:lnTo>
                  <a:close/>
                </a:path>
                <a:path w="8343900" h="6858000">
                  <a:moveTo>
                    <a:pt x="6419215" y="1986216"/>
                  </a:moveTo>
                  <a:lnTo>
                    <a:pt x="6390233" y="1946833"/>
                  </a:lnTo>
                  <a:lnTo>
                    <a:pt x="6380416" y="1954085"/>
                  </a:lnTo>
                  <a:lnTo>
                    <a:pt x="6409372" y="1993417"/>
                  </a:lnTo>
                  <a:lnTo>
                    <a:pt x="6419215" y="1986216"/>
                  </a:lnTo>
                  <a:close/>
                </a:path>
                <a:path w="8343900" h="6858000">
                  <a:moveTo>
                    <a:pt x="6431635" y="2136838"/>
                  </a:moveTo>
                  <a:lnTo>
                    <a:pt x="6410172" y="2107107"/>
                  </a:lnTo>
                  <a:lnTo>
                    <a:pt x="6402768" y="2112467"/>
                  </a:lnTo>
                  <a:lnTo>
                    <a:pt x="6424206" y="2142185"/>
                  </a:lnTo>
                  <a:lnTo>
                    <a:pt x="6431635" y="2136838"/>
                  </a:lnTo>
                  <a:close/>
                </a:path>
                <a:path w="8343900" h="6858000">
                  <a:moveTo>
                    <a:pt x="6448044" y="2025700"/>
                  </a:moveTo>
                  <a:lnTo>
                    <a:pt x="6440856" y="2015820"/>
                  </a:lnTo>
                  <a:lnTo>
                    <a:pt x="6431000" y="2022995"/>
                  </a:lnTo>
                  <a:lnTo>
                    <a:pt x="6438189" y="2032876"/>
                  </a:lnTo>
                  <a:lnTo>
                    <a:pt x="6448044" y="2025700"/>
                  </a:lnTo>
                  <a:close/>
                </a:path>
                <a:path w="8343900" h="6858000">
                  <a:moveTo>
                    <a:pt x="6468973" y="2189010"/>
                  </a:moveTo>
                  <a:lnTo>
                    <a:pt x="6447663" y="2159177"/>
                  </a:lnTo>
                  <a:lnTo>
                    <a:pt x="6440233" y="2164511"/>
                  </a:lnTo>
                  <a:lnTo>
                    <a:pt x="6461531" y="2194318"/>
                  </a:lnTo>
                  <a:lnTo>
                    <a:pt x="6468973" y="2189010"/>
                  </a:lnTo>
                  <a:close/>
                </a:path>
                <a:path w="8343900" h="6858000">
                  <a:moveTo>
                    <a:pt x="6498158" y="2095042"/>
                  </a:moveTo>
                  <a:lnTo>
                    <a:pt x="6469583" y="2055380"/>
                  </a:lnTo>
                  <a:lnTo>
                    <a:pt x="6459702" y="2062530"/>
                  </a:lnTo>
                  <a:lnTo>
                    <a:pt x="6488252" y="2102154"/>
                  </a:lnTo>
                  <a:lnTo>
                    <a:pt x="6498158" y="2095042"/>
                  </a:lnTo>
                  <a:close/>
                </a:path>
                <a:path w="8343900" h="6858000">
                  <a:moveTo>
                    <a:pt x="6506083" y="2241359"/>
                  </a:moveTo>
                  <a:lnTo>
                    <a:pt x="6484912" y="2211425"/>
                  </a:lnTo>
                  <a:lnTo>
                    <a:pt x="6477457" y="2216721"/>
                  </a:lnTo>
                  <a:lnTo>
                    <a:pt x="6498615" y="2246630"/>
                  </a:lnTo>
                  <a:lnTo>
                    <a:pt x="6506083" y="2241359"/>
                  </a:lnTo>
                  <a:close/>
                </a:path>
                <a:path w="8343900" h="6858000">
                  <a:moveTo>
                    <a:pt x="6526606" y="2134806"/>
                  </a:moveTo>
                  <a:lnTo>
                    <a:pt x="6519507" y="2124849"/>
                  </a:lnTo>
                  <a:lnTo>
                    <a:pt x="6509588" y="2131936"/>
                  </a:lnTo>
                  <a:lnTo>
                    <a:pt x="6516675" y="2141880"/>
                  </a:lnTo>
                  <a:lnTo>
                    <a:pt x="6526606" y="2134806"/>
                  </a:lnTo>
                  <a:close/>
                </a:path>
                <a:path w="8343900" h="6858000">
                  <a:moveTo>
                    <a:pt x="6542951" y="2293861"/>
                  </a:moveTo>
                  <a:lnTo>
                    <a:pt x="6521920" y="2263838"/>
                  </a:lnTo>
                  <a:lnTo>
                    <a:pt x="6514427" y="2269096"/>
                  </a:lnTo>
                  <a:lnTo>
                    <a:pt x="6535458" y="2299093"/>
                  </a:lnTo>
                  <a:lnTo>
                    <a:pt x="6542951" y="2293861"/>
                  </a:lnTo>
                  <a:close/>
                </a:path>
                <a:path w="8343900" h="6858000">
                  <a:moveTo>
                    <a:pt x="6576034" y="2204618"/>
                  </a:moveTo>
                  <a:lnTo>
                    <a:pt x="6547840" y="2164689"/>
                  </a:lnTo>
                  <a:lnTo>
                    <a:pt x="6537896" y="2171738"/>
                  </a:lnTo>
                  <a:lnTo>
                    <a:pt x="6566065" y="2211628"/>
                  </a:lnTo>
                  <a:lnTo>
                    <a:pt x="6576034" y="2204618"/>
                  </a:lnTo>
                  <a:close/>
                </a:path>
                <a:path w="8343900" h="6858000">
                  <a:moveTo>
                    <a:pt x="6579578" y="2346528"/>
                  </a:moveTo>
                  <a:lnTo>
                    <a:pt x="6558674" y="2316416"/>
                  </a:lnTo>
                  <a:lnTo>
                    <a:pt x="6551168" y="2321636"/>
                  </a:lnTo>
                  <a:lnTo>
                    <a:pt x="6572059" y="2351722"/>
                  </a:lnTo>
                  <a:lnTo>
                    <a:pt x="6579578" y="2346528"/>
                  </a:lnTo>
                  <a:close/>
                </a:path>
                <a:path w="8343900" h="6858000">
                  <a:moveTo>
                    <a:pt x="6604089" y="2244648"/>
                  </a:moveTo>
                  <a:lnTo>
                    <a:pt x="6597091" y="2234628"/>
                  </a:lnTo>
                  <a:lnTo>
                    <a:pt x="6587096" y="2241613"/>
                  </a:lnTo>
                  <a:lnTo>
                    <a:pt x="6594094" y="2251621"/>
                  </a:lnTo>
                  <a:lnTo>
                    <a:pt x="6604089" y="2244648"/>
                  </a:lnTo>
                  <a:close/>
                </a:path>
                <a:path w="8343900" h="6858000">
                  <a:moveTo>
                    <a:pt x="6615963" y="2399347"/>
                  </a:moveTo>
                  <a:lnTo>
                    <a:pt x="6595199" y="2369147"/>
                  </a:lnTo>
                  <a:lnTo>
                    <a:pt x="6587680" y="2374328"/>
                  </a:lnTo>
                  <a:lnTo>
                    <a:pt x="6608432" y="2404516"/>
                  </a:lnTo>
                  <a:lnTo>
                    <a:pt x="6615963" y="2399347"/>
                  </a:lnTo>
                  <a:close/>
                </a:path>
                <a:path w="8343900" h="6858000">
                  <a:moveTo>
                    <a:pt x="6652133" y="2452319"/>
                  </a:moveTo>
                  <a:lnTo>
                    <a:pt x="6631495" y="2422029"/>
                  </a:lnTo>
                  <a:lnTo>
                    <a:pt x="6623939" y="2427186"/>
                  </a:lnTo>
                  <a:lnTo>
                    <a:pt x="6644564" y="2457450"/>
                  </a:lnTo>
                  <a:lnTo>
                    <a:pt x="6652133" y="2452319"/>
                  </a:lnTo>
                  <a:close/>
                </a:path>
                <a:path w="8343900" h="6858000">
                  <a:moveTo>
                    <a:pt x="6652857" y="2314905"/>
                  </a:moveTo>
                  <a:lnTo>
                    <a:pt x="6625044" y="2274722"/>
                  </a:lnTo>
                  <a:lnTo>
                    <a:pt x="6615023" y="2281682"/>
                  </a:lnTo>
                  <a:lnTo>
                    <a:pt x="6642824" y="2321826"/>
                  </a:lnTo>
                  <a:lnTo>
                    <a:pt x="6652857" y="2314905"/>
                  </a:lnTo>
                  <a:close/>
                </a:path>
                <a:path w="8343900" h="6858000">
                  <a:moveTo>
                    <a:pt x="6680530" y="2355189"/>
                  </a:moveTo>
                  <a:lnTo>
                    <a:pt x="6673621" y="2345105"/>
                  </a:lnTo>
                  <a:lnTo>
                    <a:pt x="6663576" y="2352002"/>
                  </a:lnTo>
                  <a:lnTo>
                    <a:pt x="6670472" y="2362073"/>
                  </a:lnTo>
                  <a:lnTo>
                    <a:pt x="6680530" y="2355189"/>
                  </a:lnTo>
                  <a:close/>
                </a:path>
                <a:path w="8343900" h="6858000">
                  <a:moveTo>
                    <a:pt x="6688061" y="2505430"/>
                  </a:moveTo>
                  <a:lnTo>
                    <a:pt x="6667563" y="2475065"/>
                  </a:lnTo>
                  <a:lnTo>
                    <a:pt x="6659981" y="2480183"/>
                  </a:lnTo>
                  <a:lnTo>
                    <a:pt x="6680479" y="2510548"/>
                  </a:lnTo>
                  <a:lnTo>
                    <a:pt x="6688061" y="2505430"/>
                  </a:lnTo>
                  <a:close/>
                </a:path>
                <a:path w="8343900" h="6858000">
                  <a:moveTo>
                    <a:pt x="6723774" y="2558707"/>
                  </a:moveTo>
                  <a:lnTo>
                    <a:pt x="6703390" y="2528252"/>
                  </a:lnTo>
                  <a:lnTo>
                    <a:pt x="6695795" y="2533345"/>
                  </a:lnTo>
                  <a:lnTo>
                    <a:pt x="6716166" y="2563774"/>
                  </a:lnTo>
                  <a:lnTo>
                    <a:pt x="6723774" y="2558707"/>
                  </a:lnTo>
                  <a:close/>
                </a:path>
                <a:path w="8343900" h="6858000">
                  <a:moveTo>
                    <a:pt x="6728650" y="2425877"/>
                  </a:moveTo>
                  <a:lnTo>
                    <a:pt x="6701206" y="2385453"/>
                  </a:lnTo>
                  <a:lnTo>
                    <a:pt x="6691135" y="2392311"/>
                  </a:lnTo>
                  <a:lnTo>
                    <a:pt x="6718554" y="2432710"/>
                  </a:lnTo>
                  <a:lnTo>
                    <a:pt x="6728650" y="2425877"/>
                  </a:lnTo>
                  <a:close/>
                </a:path>
                <a:path w="8343900" h="6858000">
                  <a:moveTo>
                    <a:pt x="6755955" y="2466403"/>
                  </a:moveTo>
                  <a:lnTo>
                    <a:pt x="6749148" y="2456256"/>
                  </a:lnTo>
                  <a:lnTo>
                    <a:pt x="6739026" y="2463063"/>
                  </a:lnTo>
                  <a:lnTo>
                    <a:pt x="6745833" y="2473198"/>
                  </a:lnTo>
                  <a:lnTo>
                    <a:pt x="6755955" y="2466403"/>
                  </a:lnTo>
                  <a:close/>
                </a:path>
                <a:path w="8343900" h="6858000">
                  <a:moveTo>
                    <a:pt x="6759257" y="2612110"/>
                  </a:moveTo>
                  <a:lnTo>
                    <a:pt x="6739014" y="2581567"/>
                  </a:lnTo>
                  <a:lnTo>
                    <a:pt x="6731394" y="2586634"/>
                  </a:lnTo>
                  <a:lnTo>
                    <a:pt x="6751637" y="2617152"/>
                  </a:lnTo>
                  <a:lnTo>
                    <a:pt x="6759257" y="2612110"/>
                  </a:lnTo>
                  <a:close/>
                </a:path>
                <a:path w="8343900" h="6858000">
                  <a:moveTo>
                    <a:pt x="6794525" y="2665653"/>
                  </a:moveTo>
                  <a:lnTo>
                    <a:pt x="6774396" y="2635034"/>
                  </a:lnTo>
                  <a:lnTo>
                    <a:pt x="6766763" y="2640076"/>
                  </a:lnTo>
                  <a:lnTo>
                    <a:pt x="6786880" y="2670670"/>
                  </a:lnTo>
                  <a:lnTo>
                    <a:pt x="6794525" y="2665653"/>
                  </a:lnTo>
                  <a:close/>
                </a:path>
                <a:path w="8343900" h="6858000">
                  <a:moveTo>
                    <a:pt x="6803441" y="2537498"/>
                  </a:moveTo>
                  <a:lnTo>
                    <a:pt x="6776364" y="2496845"/>
                  </a:lnTo>
                  <a:lnTo>
                    <a:pt x="6766217" y="2503614"/>
                  </a:lnTo>
                  <a:lnTo>
                    <a:pt x="6793281" y="2544241"/>
                  </a:lnTo>
                  <a:lnTo>
                    <a:pt x="6803441" y="2537498"/>
                  </a:lnTo>
                  <a:close/>
                </a:path>
                <a:path w="8343900" h="6858000">
                  <a:moveTo>
                    <a:pt x="6829577" y="2719336"/>
                  </a:moveTo>
                  <a:lnTo>
                    <a:pt x="6809575" y="2688640"/>
                  </a:lnTo>
                  <a:lnTo>
                    <a:pt x="6801917" y="2693644"/>
                  </a:lnTo>
                  <a:lnTo>
                    <a:pt x="6821919" y="2724315"/>
                  </a:lnTo>
                  <a:lnTo>
                    <a:pt x="6829577" y="2719336"/>
                  </a:lnTo>
                  <a:close/>
                </a:path>
                <a:path w="8343900" h="6858000">
                  <a:moveTo>
                    <a:pt x="6830390" y="2578252"/>
                  </a:moveTo>
                  <a:lnTo>
                    <a:pt x="6823672" y="2568054"/>
                  </a:lnTo>
                  <a:lnTo>
                    <a:pt x="6813499" y="2574772"/>
                  </a:lnTo>
                  <a:lnTo>
                    <a:pt x="6820217" y="2584958"/>
                  </a:lnTo>
                  <a:lnTo>
                    <a:pt x="6830390" y="2578252"/>
                  </a:lnTo>
                  <a:close/>
                </a:path>
                <a:path w="8343900" h="6858000">
                  <a:moveTo>
                    <a:pt x="6864350" y="2773146"/>
                  </a:moveTo>
                  <a:lnTo>
                    <a:pt x="6844538" y="2742374"/>
                  </a:lnTo>
                  <a:lnTo>
                    <a:pt x="6836867" y="2747353"/>
                  </a:lnTo>
                  <a:lnTo>
                    <a:pt x="6856666" y="2778099"/>
                  </a:lnTo>
                  <a:lnTo>
                    <a:pt x="6864350" y="2773146"/>
                  </a:lnTo>
                  <a:close/>
                </a:path>
                <a:path w="8343900" h="6858000">
                  <a:moveTo>
                    <a:pt x="6877253" y="2649740"/>
                  </a:moveTo>
                  <a:lnTo>
                    <a:pt x="6850532" y="2608859"/>
                  </a:lnTo>
                  <a:lnTo>
                    <a:pt x="6840334" y="2615552"/>
                  </a:lnTo>
                  <a:lnTo>
                    <a:pt x="6867042" y="2656395"/>
                  </a:lnTo>
                  <a:lnTo>
                    <a:pt x="6877253" y="2649740"/>
                  </a:lnTo>
                  <a:close/>
                </a:path>
                <a:path w="8343900" h="6858000">
                  <a:moveTo>
                    <a:pt x="6898995" y="2826982"/>
                  </a:moveTo>
                  <a:lnTo>
                    <a:pt x="6879196" y="2796222"/>
                  </a:lnTo>
                  <a:lnTo>
                    <a:pt x="6871513" y="2801162"/>
                  </a:lnTo>
                  <a:lnTo>
                    <a:pt x="6891312" y="2831922"/>
                  </a:lnTo>
                  <a:lnTo>
                    <a:pt x="6898995" y="2826982"/>
                  </a:lnTo>
                  <a:close/>
                </a:path>
                <a:path w="8343900" h="6858000">
                  <a:moveTo>
                    <a:pt x="6903860" y="2690711"/>
                  </a:moveTo>
                  <a:lnTo>
                    <a:pt x="6897230" y="2680462"/>
                  </a:lnTo>
                  <a:lnTo>
                    <a:pt x="6886994" y="2687091"/>
                  </a:lnTo>
                  <a:lnTo>
                    <a:pt x="6893636" y="2697340"/>
                  </a:lnTo>
                  <a:lnTo>
                    <a:pt x="6903860" y="2690711"/>
                  </a:lnTo>
                  <a:close/>
                </a:path>
                <a:path w="8343900" h="6858000">
                  <a:moveTo>
                    <a:pt x="6933628" y="2880830"/>
                  </a:moveTo>
                  <a:lnTo>
                    <a:pt x="6913842" y="2850045"/>
                  </a:lnTo>
                  <a:lnTo>
                    <a:pt x="6906146" y="2854998"/>
                  </a:lnTo>
                  <a:lnTo>
                    <a:pt x="6925932" y="2885770"/>
                  </a:lnTo>
                  <a:lnTo>
                    <a:pt x="6933628" y="2880830"/>
                  </a:lnTo>
                  <a:close/>
                </a:path>
                <a:path w="8343900" h="6858000">
                  <a:moveTo>
                    <a:pt x="6950126" y="2762580"/>
                  </a:moveTo>
                  <a:lnTo>
                    <a:pt x="6923735" y="2721483"/>
                  </a:lnTo>
                  <a:lnTo>
                    <a:pt x="6913486" y="2728087"/>
                  </a:lnTo>
                  <a:lnTo>
                    <a:pt x="6939851" y="2769146"/>
                  </a:lnTo>
                  <a:lnTo>
                    <a:pt x="6950126" y="2762580"/>
                  </a:lnTo>
                  <a:close/>
                </a:path>
                <a:path w="8343900" h="6858000">
                  <a:moveTo>
                    <a:pt x="6968223" y="2934703"/>
                  </a:moveTo>
                  <a:lnTo>
                    <a:pt x="6948449" y="2903905"/>
                  </a:lnTo>
                  <a:lnTo>
                    <a:pt x="6940766" y="2908846"/>
                  </a:lnTo>
                  <a:lnTo>
                    <a:pt x="6960514" y="2939643"/>
                  </a:lnTo>
                  <a:lnTo>
                    <a:pt x="6968223" y="2934703"/>
                  </a:lnTo>
                  <a:close/>
                </a:path>
                <a:path w="8343900" h="6858000">
                  <a:moveTo>
                    <a:pt x="6976427" y="2803652"/>
                  </a:moveTo>
                  <a:lnTo>
                    <a:pt x="6969849" y="2793390"/>
                  </a:lnTo>
                  <a:lnTo>
                    <a:pt x="6959587" y="2799956"/>
                  </a:lnTo>
                  <a:lnTo>
                    <a:pt x="6966166" y="2810230"/>
                  </a:lnTo>
                  <a:lnTo>
                    <a:pt x="6976427" y="2803652"/>
                  </a:lnTo>
                  <a:close/>
                </a:path>
                <a:path w="8343900" h="6858000">
                  <a:moveTo>
                    <a:pt x="7002742" y="2988627"/>
                  </a:moveTo>
                  <a:lnTo>
                    <a:pt x="6983019" y="2957804"/>
                  </a:lnTo>
                  <a:lnTo>
                    <a:pt x="6975322" y="2962732"/>
                  </a:lnTo>
                  <a:lnTo>
                    <a:pt x="6995046" y="2993555"/>
                  </a:lnTo>
                  <a:lnTo>
                    <a:pt x="7002742" y="2988627"/>
                  </a:lnTo>
                  <a:close/>
                </a:path>
                <a:path w="8343900" h="6858000">
                  <a:moveTo>
                    <a:pt x="7022452" y="2875546"/>
                  </a:moveTo>
                  <a:lnTo>
                    <a:pt x="6996150" y="2834462"/>
                  </a:lnTo>
                  <a:lnTo>
                    <a:pt x="6985889" y="2841028"/>
                  </a:lnTo>
                  <a:lnTo>
                    <a:pt x="7012178" y="2882112"/>
                  </a:lnTo>
                  <a:lnTo>
                    <a:pt x="7022452" y="2875546"/>
                  </a:lnTo>
                  <a:close/>
                </a:path>
                <a:path w="8343900" h="6858000">
                  <a:moveTo>
                    <a:pt x="7037184" y="3042602"/>
                  </a:moveTo>
                  <a:lnTo>
                    <a:pt x="7017512" y="3011754"/>
                  </a:lnTo>
                  <a:lnTo>
                    <a:pt x="7009803" y="3016669"/>
                  </a:lnTo>
                  <a:lnTo>
                    <a:pt x="7029475" y="3047517"/>
                  </a:lnTo>
                  <a:lnTo>
                    <a:pt x="7037184" y="3042602"/>
                  </a:lnTo>
                  <a:close/>
                </a:path>
                <a:path w="8343900" h="6858000">
                  <a:moveTo>
                    <a:pt x="7048728" y="2916644"/>
                  </a:moveTo>
                  <a:lnTo>
                    <a:pt x="7042163" y="2906369"/>
                  </a:lnTo>
                  <a:lnTo>
                    <a:pt x="7031888" y="2912935"/>
                  </a:lnTo>
                  <a:lnTo>
                    <a:pt x="7038454" y="2923209"/>
                  </a:lnTo>
                  <a:lnTo>
                    <a:pt x="7048728" y="2916644"/>
                  </a:lnTo>
                  <a:close/>
                </a:path>
                <a:path w="8343900" h="6858000">
                  <a:moveTo>
                    <a:pt x="7071512" y="3096653"/>
                  </a:moveTo>
                  <a:lnTo>
                    <a:pt x="7051916" y="3065754"/>
                  </a:lnTo>
                  <a:lnTo>
                    <a:pt x="7044195" y="3070669"/>
                  </a:lnTo>
                  <a:lnTo>
                    <a:pt x="7063791" y="3101543"/>
                  </a:lnTo>
                  <a:lnTo>
                    <a:pt x="7071512" y="3096653"/>
                  </a:lnTo>
                  <a:close/>
                </a:path>
                <a:path w="8343900" h="6858000">
                  <a:moveTo>
                    <a:pt x="7094626" y="2988627"/>
                  </a:moveTo>
                  <a:lnTo>
                    <a:pt x="7068413" y="2947492"/>
                  </a:lnTo>
                  <a:lnTo>
                    <a:pt x="7058126" y="2954045"/>
                  </a:lnTo>
                  <a:lnTo>
                    <a:pt x="7084339" y="2995180"/>
                  </a:lnTo>
                  <a:lnTo>
                    <a:pt x="7094626" y="2988627"/>
                  </a:lnTo>
                  <a:close/>
                </a:path>
                <a:path w="8343900" h="6858000">
                  <a:moveTo>
                    <a:pt x="7105726" y="3150781"/>
                  </a:moveTo>
                  <a:lnTo>
                    <a:pt x="7086193" y="3119844"/>
                  </a:lnTo>
                  <a:lnTo>
                    <a:pt x="7078459" y="3124733"/>
                  </a:lnTo>
                  <a:lnTo>
                    <a:pt x="7097979" y="3155658"/>
                  </a:lnTo>
                  <a:lnTo>
                    <a:pt x="7105726" y="3150781"/>
                  </a:lnTo>
                  <a:close/>
                </a:path>
                <a:path w="8343900" h="6858000">
                  <a:moveTo>
                    <a:pt x="7120788" y="3029813"/>
                  </a:moveTo>
                  <a:lnTo>
                    <a:pt x="7114260" y="3019514"/>
                  </a:lnTo>
                  <a:lnTo>
                    <a:pt x="7103961" y="3026041"/>
                  </a:lnTo>
                  <a:lnTo>
                    <a:pt x="7110501" y="3036341"/>
                  </a:lnTo>
                  <a:lnTo>
                    <a:pt x="7120788" y="3029813"/>
                  </a:lnTo>
                  <a:close/>
                </a:path>
                <a:path w="8343900" h="6858000">
                  <a:moveTo>
                    <a:pt x="7139787" y="3205010"/>
                  </a:moveTo>
                  <a:lnTo>
                    <a:pt x="7120331" y="3174009"/>
                  </a:lnTo>
                  <a:lnTo>
                    <a:pt x="7112597" y="3178873"/>
                  </a:lnTo>
                  <a:lnTo>
                    <a:pt x="7132028" y="3209861"/>
                  </a:lnTo>
                  <a:lnTo>
                    <a:pt x="7139787" y="3205010"/>
                  </a:lnTo>
                  <a:close/>
                </a:path>
                <a:path w="8343900" h="6858000">
                  <a:moveTo>
                    <a:pt x="7166432" y="3101962"/>
                  </a:moveTo>
                  <a:lnTo>
                    <a:pt x="7140372" y="3060712"/>
                  </a:lnTo>
                  <a:lnTo>
                    <a:pt x="7130072" y="3067227"/>
                  </a:lnTo>
                  <a:lnTo>
                    <a:pt x="7156120" y="3108464"/>
                  </a:lnTo>
                  <a:lnTo>
                    <a:pt x="7166432" y="3101962"/>
                  </a:lnTo>
                  <a:close/>
                </a:path>
                <a:path w="8343900" h="6858000">
                  <a:moveTo>
                    <a:pt x="7173684" y="3259340"/>
                  </a:moveTo>
                  <a:lnTo>
                    <a:pt x="7154329" y="3228276"/>
                  </a:lnTo>
                  <a:lnTo>
                    <a:pt x="7146569" y="3233115"/>
                  </a:lnTo>
                  <a:lnTo>
                    <a:pt x="7165911" y="3264166"/>
                  </a:lnTo>
                  <a:lnTo>
                    <a:pt x="7173684" y="3259340"/>
                  </a:lnTo>
                  <a:close/>
                </a:path>
                <a:path w="8343900" h="6858000">
                  <a:moveTo>
                    <a:pt x="7192429" y="3143250"/>
                  </a:moveTo>
                  <a:lnTo>
                    <a:pt x="7185939" y="3132925"/>
                  </a:lnTo>
                  <a:lnTo>
                    <a:pt x="7175614" y="3139414"/>
                  </a:lnTo>
                  <a:lnTo>
                    <a:pt x="7182104" y="3149739"/>
                  </a:lnTo>
                  <a:lnTo>
                    <a:pt x="7192429" y="3143250"/>
                  </a:lnTo>
                  <a:close/>
                </a:path>
                <a:path w="8343900" h="6858000">
                  <a:moveTo>
                    <a:pt x="7207390" y="3313773"/>
                  </a:moveTo>
                  <a:lnTo>
                    <a:pt x="7188149" y="3282658"/>
                  </a:lnTo>
                  <a:lnTo>
                    <a:pt x="7180377" y="3287471"/>
                  </a:lnTo>
                  <a:lnTo>
                    <a:pt x="7199617" y="3318573"/>
                  </a:lnTo>
                  <a:lnTo>
                    <a:pt x="7207390" y="3313773"/>
                  </a:lnTo>
                  <a:close/>
                </a:path>
                <a:path w="8343900" h="6858000">
                  <a:moveTo>
                    <a:pt x="7237704" y="3215652"/>
                  </a:moveTo>
                  <a:lnTo>
                    <a:pt x="7211860" y="3174263"/>
                  </a:lnTo>
                  <a:lnTo>
                    <a:pt x="7201522" y="3180727"/>
                  </a:lnTo>
                  <a:lnTo>
                    <a:pt x="7227354" y="3222091"/>
                  </a:lnTo>
                  <a:lnTo>
                    <a:pt x="7237704" y="3215652"/>
                  </a:lnTo>
                  <a:close/>
                </a:path>
                <a:path w="8343900" h="6858000">
                  <a:moveTo>
                    <a:pt x="7240905" y="3368344"/>
                  </a:moveTo>
                  <a:lnTo>
                    <a:pt x="7221779" y="3337153"/>
                  </a:lnTo>
                  <a:lnTo>
                    <a:pt x="7213994" y="3341941"/>
                  </a:lnTo>
                  <a:lnTo>
                    <a:pt x="7233107" y="3373120"/>
                  </a:lnTo>
                  <a:lnTo>
                    <a:pt x="7240905" y="3368344"/>
                  </a:lnTo>
                  <a:close/>
                </a:path>
                <a:path w="8343900" h="6858000">
                  <a:moveTo>
                    <a:pt x="7263447" y="3257092"/>
                  </a:moveTo>
                  <a:lnTo>
                    <a:pt x="7257021" y="3246729"/>
                  </a:lnTo>
                  <a:lnTo>
                    <a:pt x="7246658" y="3253155"/>
                  </a:lnTo>
                  <a:lnTo>
                    <a:pt x="7253084" y="3263519"/>
                  </a:lnTo>
                  <a:lnTo>
                    <a:pt x="7263447" y="3257092"/>
                  </a:lnTo>
                  <a:close/>
                </a:path>
                <a:path w="8343900" h="6858000">
                  <a:moveTo>
                    <a:pt x="7274217" y="3423043"/>
                  </a:moveTo>
                  <a:lnTo>
                    <a:pt x="7255218" y="3391763"/>
                  </a:lnTo>
                  <a:lnTo>
                    <a:pt x="7247407" y="3396526"/>
                  </a:lnTo>
                  <a:lnTo>
                    <a:pt x="7266394" y="3427780"/>
                  </a:lnTo>
                  <a:lnTo>
                    <a:pt x="7274217" y="3423043"/>
                  </a:lnTo>
                  <a:close/>
                </a:path>
                <a:path w="8343900" h="6858000">
                  <a:moveTo>
                    <a:pt x="7307288" y="3477882"/>
                  </a:moveTo>
                  <a:lnTo>
                    <a:pt x="7288416" y="3446526"/>
                  </a:lnTo>
                  <a:lnTo>
                    <a:pt x="7280592" y="3451250"/>
                  </a:lnTo>
                  <a:lnTo>
                    <a:pt x="7299452" y="3482594"/>
                  </a:lnTo>
                  <a:lnTo>
                    <a:pt x="7307288" y="3477882"/>
                  </a:lnTo>
                  <a:close/>
                </a:path>
                <a:path w="8343900" h="6858000">
                  <a:moveTo>
                    <a:pt x="7308240" y="3329800"/>
                  </a:moveTo>
                  <a:lnTo>
                    <a:pt x="7282688" y="3288220"/>
                  </a:lnTo>
                  <a:lnTo>
                    <a:pt x="7272312" y="3294621"/>
                  </a:lnTo>
                  <a:lnTo>
                    <a:pt x="7297852" y="3336163"/>
                  </a:lnTo>
                  <a:lnTo>
                    <a:pt x="7308240" y="3329800"/>
                  </a:lnTo>
                  <a:close/>
                </a:path>
                <a:path w="8343900" h="6858000">
                  <a:moveTo>
                    <a:pt x="7333691" y="3371431"/>
                  </a:moveTo>
                  <a:lnTo>
                    <a:pt x="7327341" y="3361017"/>
                  </a:lnTo>
                  <a:lnTo>
                    <a:pt x="7316927" y="3367367"/>
                  </a:lnTo>
                  <a:lnTo>
                    <a:pt x="7323277" y="3377768"/>
                  </a:lnTo>
                  <a:lnTo>
                    <a:pt x="7333691" y="3371431"/>
                  </a:lnTo>
                  <a:close/>
                </a:path>
                <a:path w="8343900" h="6858000">
                  <a:moveTo>
                    <a:pt x="7340117" y="3532873"/>
                  </a:moveTo>
                  <a:lnTo>
                    <a:pt x="7321385" y="3501428"/>
                  </a:lnTo>
                  <a:lnTo>
                    <a:pt x="7313536" y="3506114"/>
                  </a:lnTo>
                  <a:lnTo>
                    <a:pt x="7332256" y="3537534"/>
                  </a:lnTo>
                  <a:lnTo>
                    <a:pt x="7340117" y="3532873"/>
                  </a:lnTo>
                  <a:close/>
                </a:path>
                <a:path w="8343900" h="6858000">
                  <a:moveTo>
                    <a:pt x="7372680" y="3588016"/>
                  </a:moveTo>
                  <a:lnTo>
                    <a:pt x="7354100" y="3556482"/>
                  </a:lnTo>
                  <a:lnTo>
                    <a:pt x="7346226" y="3561143"/>
                  </a:lnTo>
                  <a:lnTo>
                    <a:pt x="7364793" y="3592652"/>
                  </a:lnTo>
                  <a:lnTo>
                    <a:pt x="7372680" y="3588016"/>
                  </a:lnTo>
                  <a:close/>
                </a:path>
                <a:path w="8343900" h="6858000">
                  <a:moveTo>
                    <a:pt x="7377912" y="3444481"/>
                  </a:moveTo>
                  <a:lnTo>
                    <a:pt x="7352690" y="3402711"/>
                  </a:lnTo>
                  <a:lnTo>
                    <a:pt x="7342264" y="3409023"/>
                  </a:lnTo>
                  <a:lnTo>
                    <a:pt x="7367473" y="3450767"/>
                  </a:lnTo>
                  <a:lnTo>
                    <a:pt x="7377912" y="3444481"/>
                  </a:lnTo>
                  <a:close/>
                </a:path>
                <a:path w="8343900" h="6858000">
                  <a:moveTo>
                    <a:pt x="7403008" y="3486340"/>
                  </a:moveTo>
                  <a:lnTo>
                    <a:pt x="7396747" y="3475863"/>
                  </a:lnTo>
                  <a:lnTo>
                    <a:pt x="7386282" y="3482124"/>
                  </a:lnTo>
                  <a:lnTo>
                    <a:pt x="7392530" y="3492589"/>
                  </a:lnTo>
                  <a:lnTo>
                    <a:pt x="7403008" y="3486340"/>
                  </a:lnTo>
                  <a:close/>
                </a:path>
                <a:path w="8343900" h="6858000">
                  <a:moveTo>
                    <a:pt x="7404963" y="3643325"/>
                  </a:moveTo>
                  <a:lnTo>
                    <a:pt x="7386548" y="3611702"/>
                  </a:lnTo>
                  <a:lnTo>
                    <a:pt x="7378649" y="3616312"/>
                  </a:lnTo>
                  <a:lnTo>
                    <a:pt x="7397051" y="3647922"/>
                  </a:lnTo>
                  <a:lnTo>
                    <a:pt x="7404963" y="3643325"/>
                  </a:lnTo>
                  <a:close/>
                </a:path>
                <a:path w="8343900" h="6858000">
                  <a:moveTo>
                    <a:pt x="7436955" y="3698811"/>
                  </a:moveTo>
                  <a:lnTo>
                    <a:pt x="7418705" y="3667087"/>
                  </a:lnTo>
                  <a:lnTo>
                    <a:pt x="7410793" y="3671659"/>
                  </a:lnTo>
                  <a:lnTo>
                    <a:pt x="7429017" y="3703358"/>
                  </a:lnTo>
                  <a:lnTo>
                    <a:pt x="7436955" y="3698811"/>
                  </a:lnTo>
                  <a:close/>
                </a:path>
                <a:path w="8343900" h="6858000">
                  <a:moveTo>
                    <a:pt x="7446556" y="3559797"/>
                  </a:moveTo>
                  <a:lnTo>
                    <a:pt x="7421727" y="3517785"/>
                  </a:lnTo>
                  <a:lnTo>
                    <a:pt x="7411237" y="3524008"/>
                  </a:lnTo>
                  <a:lnTo>
                    <a:pt x="7436053" y="3565982"/>
                  </a:lnTo>
                  <a:lnTo>
                    <a:pt x="7446556" y="3559797"/>
                  </a:lnTo>
                  <a:close/>
                </a:path>
                <a:path w="8343900" h="6858000">
                  <a:moveTo>
                    <a:pt x="7468641" y="3754475"/>
                  </a:moveTo>
                  <a:lnTo>
                    <a:pt x="7450569" y="3722636"/>
                  </a:lnTo>
                  <a:lnTo>
                    <a:pt x="7442632" y="3727170"/>
                  </a:lnTo>
                  <a:lnTo>
                    <a:pt x="7460678" y="3758971"/>
                  </a:lnTo>
                  <a:lnTo>
                    <a:pt x="7468641" y="3754475"/>
                  </a:lnTo>
                  <a:close/>
                </a:path>
                <a:path w="8343900" h="6858000">
                  <a:moveTo>
                    <a:pt x="7471232" y="3601897"/>
                  </a:moveTo>
                  <a:lnTo>
                    <a:pt x="7465085" y="3591356"/>
                  </a:lnTo>
                  <a:lnTo>
                    <a:pt x="7454557" y="3597516"/>
                  </a:lnTo>
                  <a:lnTo>
                    <a:pt x="7460704" y="3608044"/>
                  </a:lnTo>
                  <a:lnTo>
                    <a:pt x="7471232" y="3601897"/>
                  </a:lnTo>
                  <a:close/>
                </a:path>
                <a:path w="8343900" h="6858000">
                  <a:moveTo>
                    <a:pt x="7499998" y="3810317"/>
                  </a:moveTo>
                  <a:lnTo>
                    <a:pt x="7482116" y="3778377"/>
                  </a:lnTo>
                  <a:lnTo>
                    <a:pt x="7474140" y="3782860"/>
                  </a:lnTo>
                  <a:lnTo>
                    <a:pt x="7492009" y="3814775"/>
                  </a:lnTo>
                  <a:lnTo>
                    <a:pt x="7499998" y="3810317"/>
                  </a:lnTo>
                  <a:close/>
                </a:path>
                <a:path w="8343900" h="6858000">
                  <a:moveTo>
                    <a:pt x="7514031" y="3675799"/>
                  </a:moveTo>
                  <a:lnTo>
                    <a:pt x="7489647" y="3633533"/>
                  </a:lnTo>
                  <a:lnTo>
                    <a:pt x="7479093" y="3639642"/>
                  </a:lnTo>
                  <a:lnTo>
                    <a:pt x="7503465" y="3681869"/>
                  </a:lnTo>
                  <a:lnTo>
                    <a:pt x="7514031" y="3675799"/>
                  </a:lnTo>
                  <a:close/>
                </a:path>
                <a:path w="8343900" h="6858000">
                  <a:moveTo>
                    <a:pt x="7531011" y="3866350"/>
                  </a:moveTo>
                  <a:lnTo>
                    <a:pt x="7513333" y="3834307"/>
                  </a:lnTo>
                  <a:lnTo>
                    <a:pt x="7505332" y="3838740"/>
                  </a:lnTo>
                  <a:lnTo>
                    <a:pt x="7522997" y="3870756"/>
                  </a:lnTo>
                  <a:lnTo>
                    <a:pt x="7531011" y="3866350"/>
                  </a:lnTo>
                  <a:close/>
                </a:path>
                <a:path w="8343900" h="6858000">
                  <a:moveTo>
                    <a:pt x="7538250" y="3718179"/>
                  </a:moveTo>
                  <a:lnTo>
                    <a:pt x="7532217" y="3707574"/>
                  </a:lnTo>
                  <a:lnTo>
                    <a:pt x="7521626" y="3713607"/>
                  </a:lnTo>
                  <a:lnTo>
                    <a:pt x="7527658" y="3724198"/>
                  </a:lnTo>
                  <a:lnTo>
                    <a:pt x="7538250" y="3718179"/>
                  </a:lnTo>
                  <a:close/>
                </a:path>
                <a:path w="8343900" h="6858000">
                  <a:moveTo>
                    <a:pt x="7561669" y="3922598"/>
                  </a:moveTo>
                  <a:lnTo>
                    <a:pt x="7544194" y="3890429"/>
                  </a:lnTo>
                  <a:lnTo>
                    <a:pt x="7536167" y="3894810"/>
                  </a:lnTo>
                  <a:lnTo>
                    <a:pt x="7553617" y="3926941"/>
                  </a:lnTo>
                  <a:lnTo>
                    <a:pt x="7561669" y="3922598"/>
                  </a:lnTo>
                  <a:close/>
                </a:path>
                <a:path w="8343900" h="6858000">
                  <a:moveTo>
                    <a:pt x="7580185" y="3792575"/>
                  </a:moveTo>
                  <a:lnTo>
                    <a:pt x="7556297" y="3750018"/>
                  </a:lnTo>
                  <a:lnTo>
                    <a:pt x="7545679" y="3756012"/>
                  </a:lnTo>
                  <a:lnTo>
                    <a:pt x="7569543" y="3798519"/>
                  </a:lnTo>
                  <a:lnTo>
                    <a:pt x="7580185" y="3792575"/>
                  </a:lnTo>
                  <a:close/>
                </a:path>
                <a:path w="8343900" h="6858000">
                  <a:moveTo>
                    <a:pt x="7591946" y="3979024"/>
                  </a:moveTo>
                  <a:lnTo>
                    <a:pt x="7574686" y="3946753"/>
                  </a:lnTo>
                  <a:lnTo>
                    <a:pt x="7566634" y="3951084"/>
                  </a:lnTo>
                  <a:lnTo>
                    <a:pt x="7583868" y="3983329"/>
                  </a:lnTo>
                  <a:lnTo>
                    <a:pt x="7591946" y="3979024"/>
                  </a:lnTo>
                  <a:close/>
                </a:path>
                <a:path w="8343900" h="6858000">
                  <a:moveTo>
                    <a:pt x="7603896" y="3835235"/>
                  </a:moveTo>
                  <a:lnTo>
                    <a:pt x="7597991" y="3824567"/>
                  </a:lnTo>
                  <a:lnTo>
                    <a:pt x="7587323" y="3830472"/>
                  </a:lnTo>
                  <a:lnTo>
                    <a:pt x="7593216" y="3841140"/>
                  </a:lnTo>
                  <a:lnTo>
                    <a:pt x="7603896" y="3835235"/>
                  </a:lnTo>
                  <a:close/>
                </a:path>
                <a:path w="8343900" h="6858000">
                  <a:moveTo>
                    <a:pt x="7621829" y="4035679"/>
                  </a:moveTo>
                  <a:lnTo>
                    <a:pt x="7609065" y="4011371"/>
                  </a:lnTo>
                  <a:lnTo>
                    <a:pt x="7604798" y="4003281"/>
                  </a:lnTo>
                  <a:lnTo>
                    <a:pt x="7596721" y="4007548"/>
                  </a:lnTo>
                  <a:lnTo>
                    <a:pt x="7613726" y="4039920"/>
                  </a:lnTo>
                  <a:lnTo>
                    <a:pt x="7621829" y="4035679"/>
                  </a:lnTo>
                  <a:close/>
                </a:path>
                <a:path w="8343900" h="6858000">
                  <a:moveTo>
                    <a:pt x="7644879" y="3910177"/>
                  </a:moveTo>
                  <a:lnTo>
                    <a:pt x="7633233" y="3888727"/>
                  </a:lnTo>
                  <a:lnTo>
                    <a:pt x="7621537" y="3867315"/>
                  </a:lnTo>
                  <a:lnTo>
                    <a:pt x="7610843" y="3873169"/>
                  </a:lnTo>
                  <a:lnTo>
                    <a:pt x="7622514" y="3894556"/>
                  </a:lnTo>
                  <a:lnTo>
                    <a:pt x="7634160" y="3915981"/>
                  </a:lnTo>
                  <a:lnTo>
                    <a:pt x="7644879" y="3910177"/>
                  </a:lnTo>
                  <a:close/>
                </a:path>
                <a:path w="8343900" h="6858000">
                  <a:moveTo>
                    <a:pt x="7651305" y="4092549"/>
                  </a:moveTo>
                  <a:lnTo>
                    <a:pt x="7634516" y="4060025"/>
                  </a:lnTo>
                  <a:lnTo>
                    <a:pt x="7626401" y="4064241"/>
                  </a:lnTo>
                  <a:lnTo>
                    <a:pt x="7643177" y="4096728"/>
                  </a:lnTo>
                  <a:lnTo>
                    <a:pt x="7651305" y="4092549"/>
                  </a:lnTo>
                  <a:close/>
                </a:path>
                <a:path w="8343900" h="6858000">
                  <a:moveTo>
                    <a:pt x="7668019" y="3953154"/>
                  </a:moveTo>
                  <a:lnTo>
                    <a:pt x="7662253" y="3942397"/>
                  </a:lnTo>
                  <a:lnTo>
                    <a:pt x="7651509" y="3948163"/>
                  </a:lnTo>
                  <a:lnTo>
                    <a:pt x="7657262" y="3958894"/>
                  </a:lnTo>
                  <a:lnTo>
                    <a:pt x="7668019" y="3953154"/>
                  </a:lnTo>
                  <a:close/>
                </a:path>
                <a:path w="8343900" h="6858000">
                  <a:moveTo>
                    <a:pt x="7680363" y="4149636"/>
                  </a:moveTo>
                  <a:lnTo>
                    <a:pt x="7663815" y="4116984"/>
                  </a:lnTo>
                  <a:lnTo>
                    <a:pt x="7655661" y="4121137"/>
                  </a:lnTo>
                  <a:lnTo>
                    <a:pt x="7668082" y="4145597"/>
                  </a:lnTo>
                  <a:lnTo>
                    <a:pt x="7672197" y="4153751"/>
                  </a:lnTo>
                  <a:lnTo>
                    <a:pt x="7680363" y="4149636"/>
                  </a:lnTo>
                  <a:close/>
                </a:path>
                <a:path w="8343900" h="6858000">
                  <a:moveTo>
                    <a:pt x="7707960" y="4028656"/>
                  </a:moveTo>
                  <a:lnTo>
                    <a:pt x="7696619" y="4007040"/>
                  </a:lnTo>
                  <a:lnTo>
                    <a:pt x="7685214" y="3985463"/>
                  </a:lnTo>
                  <a:lnTo>
                    <a:pt x="7674445" y="3991165"/>
                  </a:lnTo>
                  <a:lnTo>
                    <a:pt x="7685824" y="4012717"/>
                  </a:lnTo>
                  <a:lnTo>
                    <a:pt x="7697152" y="4034307"/>
                  </a:lnTo>
                  <a:lnTo>
                    <a:pt x="7707960" y="4028656"/>
                  </a:lnTo>
                  <a:close/>
                </a:path>
                <a:path w="8343900" h="6858000">
                  <a:moveTo>
                    <a:pt x="7709078" y="4207179"/>
                  </a:moveTo>
                  <a:lnTo>
                    <a:pt x="7696835" y="4182491"/>
                  </a:lnTo>
                  <a:lnTo>
                    <a:pt x="7692733" y="4174274"/>
                  </a:lnTo>
                  <a:lnTo>
                    <a:pt x="7684554" y="4178363"/>
                  </a:lnTo>
                  <a:lnTo>
                    <a:pt x="7696809" y="4203014"/>
                  </a:lnTo>
                  <a:lnTo>
                    <a:pt x="7700886" y="4211231"/>
                  </a:lnTo>
                  <a:lnTo>
                    <a:pt x="7709078" y="4207179"/>
                  </a:lnTo>
                  <a:close/>
                </a:path>
                <a:path w="8343900" h="6858000">
                  <a:moveTo>
                    <a:pt x="7730464" y="4071963"/>
                  </a:moveTo>
                  <a:lnTo>
                    <a:pt x="7724864" y="4061117"/>
                  </a:lnTo>
                  <a:lnTo>
                    <a:pt x="7714043" y="4066730"/>
                  </a:lnTo>
                  <a:lnTo>
                    <a:pt x="7719631" y="4077551"/>
                  </a:lnTo>
                  <a:lnTo>
                    <a:pt x="7730464" y="4071963"/>
                  </a:lnTo>
                  <a:close/>
                </a:path>
                <a:path w="8343900" h="6858000">
                  <a:moveTo>
                    <a:pt x="7737322" y="4264926"/>
                  </a:moveTo>
                  <a:lnTo>
                    <a:pt x="7725283" y="4240161"/>
                  </a:lnTo>
                  <a:lnTo>
                    <a:pt x="7721244" y="4231906"/>
                  </a:lnTo>
                  <a:lnTo>
                    <a:pt x="7713027" y="4235932"/>
                  </a:lnTo>
                  <a:lnTo>
                    <a:pt x="7725092" y="4260659"/>
                  </a:lnTo>
                  <a:lnTo>
                    <a:pt x="7729093" y="4268914"/>
                  </a:lnTo>
                  <a:lnTo>
                    <a:pt x="7737322" y="4264926"/>
                  </a:lnTo>
                  <a:close/>
                </a:path>
                <a:path w="8343900" h="6858000">
                  <a:moveTo>
                    <a:pt x="7765059" y="4322889"/>
                  </a:moveTo>
                  <a:lnTo>
                    <a:pt x="7753236" y="4298023"/>
                  </a:lnTo>
                  <a:lnTo>
                    <a:pt x="7749273" y="4289742"/>
                  </a:lnTo>
                  <a:lnTo>
                    <a:pt x="7741031" y="4293705"/>
                  </a:lnTo>
                  <a:lnTo>
                    <a:pt x="7752867" y="4318520"/>
                  </a:lnTo>
                  <a:lnTo>
                    <a:pt x="7756792" y="4326801"/>
                  </a:lnTo>
                  <a:lnTo>
                    <a:pt x="7765059" y="4322889"/>
                  </a:lnTo>
                  <a:close/>
                </a:path>
                <a:path w="8343900" h="6858000">
                  <a:moveTo>
                    <a:pt x="7769276" y="4148061"/>
                  </a:moveTo>
                  <a:lnTo>
                    <a:pt x="7758252" y="4126280"/>
                  </a:lnTo>
                  <a:lnTo>
                    <a:pt x="7747190" y="4104525"/>
                  </a:lnTo>
                  <a:lnTo>
                    <a:pt x="7736332" y="4110075"/>
                  </a:lnTo>
                  <a:lnTo>
                    <a:pt x="7747381" y="4131792"/>
                  </a:lnTo>
                  <a:lnTo>
                    <a:pt x="7758379" y="4153547"/>
                  </a:lnTo>
                  <a:lnTo>
                    <a:pt x="7769276" y="4148061"/>
                  </a:lnTo>
                  <a:close/>
                </a:path>
                <a:path w="8343900" h="6858000">
                  <a:moveTo>
                    <a:pt x="7791183" y="4191901"/>
                  </a:moveTo>
                  <a:lnTo>
                    <a:pt x="7785722" y="4180929"/>
                  </a:lnTo>
                  <a:lnTo>
                    <a:pt x="7774813" y="4186364"/>
                  </a:lnTo>
                  <a:lnTo>
                    <a:pt x="7780261" y="4197324"/>
                  </a:lnTo>
                  <a:lnTo>
                    <a:pt x="7791183" y="4191901"/>
                  </a:lnTo>
                  <a:close/>
                </a:path>
                <a:path w="8343900" h="6858000">
                  <a:moveTo>
                    <a:pt x="7792275" y="4381068"/>
                  </a:moveTo>
                  <a:lnTo>
                    <a:pt x="7780680" y="4356112"/>
                  </a:lnTo>
                  <a:lnTo>
                    <a:pt x="7776794" y="4347794"/>
                  </a:lnTo>
                  <a:lnTo>
                    <a:pt x="7768514" y="4351680"/>
                  </a:lnTo>
                  <a:lnTo>
                    <a:pt x="7780134" y="4376598"/>
                  </a:lnTo>
                  <a:lnTo>
                    <a:pt x="7783982" y="4384903"/>
                  </a:lnTo>
                  <a:lnTo>
                    <a:pt x="7792275" y="4381068"/>
                  </a:lnTo>
                  <a:close/>
                </a:path>
                <a:path w="8343900" h="6858000">
                  <a:moveTo>
                    <a:pt x="7818971" y="4439463"/>
                  </a:moveTo>
                  <a:lnTo>
                    <a:pt x="7807592" y="4414405"/>
                  </a:lnTo>
                  <a:lnTo>
                    <a:pt x="7803782" y="4406062"/>
                  </a:lnTo>
                  <a:lnTo>
                    <a:pt x="7795476" y="4409872"/>
                  </a:lnTo>
                  <a:lnTo>
                    <a:pt x="7806868" y="4434878"/>
                  </a:lnTo>
                  <a:lnTo>
                    <a:pt x="7810640" y="4443222"/>
                  </a:lnTo>
                  <a:lnTo>
                    <a:pt x="7818971" y="4439463"/>
                  </a:lnTo>
                  <a:close/>
                </a:path>
                <a:path w="8343900" h="6858000">
                  <a:moveTo>
                    <a:pt x="7828851" y="4268902"/>
                  </a:moveTo>
                  <a:lnTo>
                    <a:pt x="7818171" y="4246867"/>
                  </a:lnTo>
                  <a:lnTo>
                    <a:pt x="7807439" y="4224858"/>
                  </a:lnTo>
                  <a:lnTo>
                    <a:pt x="7796492" y="4230230"/>
                  </a:lnTo>
                  <a:lnTo>
                    <a:pt x="7807211" y="4252201"/>
                  </a:lnTo>
                  <a:lnTo>
                    <a:pt x="7817879" y="4274197"/>
                  </a:lnTo>
                  <a:lnTo>
                    <a:pt x="7828851" y="4268902"/>
                  </a:lnTo>
                  <a:close/>
                </a:path>
                <a:path w="8343900" h="6858000">
                  <a:moveTo>
                    <a:pt x="7845095" y="4498073"/>
                  </a:moveTo>
                  <a:lnTo>
                    <a:pt x="7833969" y="4472927"/>
                  </a:lnTo>
                  <a:lnTo>
                    <a:pt x="7830236" y="4464558"/>
                  </a:lnTo>
                  <a:lnTo>
                    <a:pt x="7821892" y="4468279"/>
                  </a:lnTo>
                  <a:lnTo>
                    <a:pt x="7833030" y="4493387"/>
                  </a:lnTo>
                  <a:lnTo>
                    <a:pt x="7836725" y="4501756"/>
                  </a:lnTo>
                  <a:lnTo>
                    <a:pt x="7845095" y="4498073"/>
                  </a:lnTo>
                  <a:close/>
                </a:path>
                <a:path w="8343900" h="6858000">
                  <a:moveTo>
                    <a:pt x="7849997" y="4313072"/>
                  </a:moveTo>
                  <a:lnTo>
                    <a:pt x="7844739" y="4302010"/>
                  </a:lnTo>
                  <a:lnTo>
                    <a:pt x="7833728" y="4307256"/>
                  </a:lnTo>
                  <a:lnTo>
                    <a:pt x="7838986" y="4318305"/>
                  </a:lnTo>
                  <a:lnTo>
                    <a:pt x="7849997" y="4313072"/>
                  </a:lnTo>
                  <a:close/>
                </a:path>
                <a:path w="8343900" h="6858000">
                  <a:moveTo>
                    <a:pt x="7870647" y="4556925"/>
                  </a:moveTo>
                  <a:lnTo>
                    <a:pt x="7859763" y="4531677"/>
                  </a:lnTo>
                  <a:lnTo>
                    <a:pt x="7856118" y="4523270"/>
                  </a:lnTo>
                  <a:lnTo>
                    <a:pt x="7847736" y="4526915"/>
                  </a:lnTo>
                  <a:lnTo>
                    <a:pt x="7855013" y="4543717"/>
                  </a:lnTo>
                  <a:lnTo>
                    <a:pt x="7862240" y="4560532"/>
                  </a:lnTo>
                  <a:lnTo>
                    <a:pt x="7870647" y="4556925"/>
                  </a:lnTo>
                  <a:close/>
                </a:path>
                <a:path w="8343900" h="6858000">
                  <a:moveTo>
                    <a:pt x="7886268" y="4390656"/>
                  </a:moveTo>
                  <a:lnTo>
                    <a:pt x="7875994" y="4368457"/>
                  </a:lnTo>
                  <a:lnTo>
                    <a:pt x="7865656" y="4346283"/>
                  </a:lnTo>
                  <a:lnTo>
                    <a:pt x="7854620" y="4351452"/>
                  </a:lnTo>
                  <a:lnTo>
                    <a:pt x="7864945" y="4373588"/>
                  </a:lnTo>
                  <a:lnTo>
                    <a:pt x="7875206" y="4395762"/>
                  </a:lnTo>
                  <a:lnTo>
                    <a:pt x="7886268" y="4390656"/>
                  </a:lnTo>
                  <a:close/>
                </a:path>
                <a:path w="8343900" h="6858000">
                  <a:moveTo>
                    <a:pt x="7895603" y="4616005"/>
                  </a:moveTo>
                  <a:lnTo>
                    <a:pt x="7888529" y="4599102"/>
                  </a:lnTo>
                  <a:lnTo>
                    <a:pt x="7881417" y="4582223"/>
                  </a:lnTo>
                  <a:lnTo>
                    <a:pt x="7872997" y="4585779"/>
                  </a:lnTo>
                  <a:lnTo>
                    <a:pt x="7883639" y="4611078"/>
                  </a:lnTo>
                  <a:lnTo>
                    <a:pt x="7887157" y="4619523"/>
                  </a:lnTo>
                  <a:lnTo>
                    <a:pt x="7895603" y="4616005"/>
                  </a:lnTo>
                  <a:close/>
                </a:path>
                <a:path w="8343900" h="6858000">
                  <a:moveTo>
                    <a:pt x="7906588" y="4435183"/>
                  </a:moveTo>
                  <a:lnTo>
                    <a:pt x="7901533" y="4424032"/>
                  </a:lnTo>
                  <a:lnTo>
                    <a:pt x="7890434" y="4429074"/>
                  </a:lnTo>
                  <a:lnTo>
                    <a:pt x="7895476" y="4440199"/>
                  </a:lnTo>
                  <a:lnTo>
                    <a:pt x="7906588" y="4435183"/>
                  </a:lnTo>
                  <a:close/>
                </a:path>
                <a:path w="8343900" h="6858000">
                  <a:moveTo>
                    <a:pt x="7919923" y="4675327"/>
                  </a:moveTo>
                  <a:lnTo>
                    <a:pt x="7913040" y="4658360"/>
                  </a:lnTo>
                  <a:lnTo>
                    <a:pt x="7906105" y="4641393"/>
                  </a:lnTo>
                  <a:lnTo>
                    <a:pt x="7897647" y="4644872"/>
                  </a:lnTo>
                  <a:lnTo>
                    <a:pt x="7904569" y="4661801"/>
                  </a:lnTo>
                  <a:lnTo>
                    <a:pt x="7911452" y="4678743"/>
                  </a:lnTo>
                  <a:lnTo>
                    <a:pt x="7919923" y="4675327"/>
                  </a:lnTo>
                  <a:close/>
                </a:path>
                <a:path w="8343900" h="6858000">
                  <a:moveTo>
                    <a:pt x="7941348" y="4513389"/>
                  </a:moveTo>
                  <a:lnTo>
                    <a:pt x="7931518" y="4490999"/>
                  </a:lnTo>
                  <a:lnTo>
                    <a:pt x="7921612" y="4468647"/>
                  </a:lnTo>
                  <a:lnTo>
                    <a:pt x="7910474" y="4473613"/>
                  </a:lnTo>
                  <a:lnTo>
                    <a:pt x="7920355" y="4495927"/>
                  </a:lnTo>
                  <a:lnTo>
                    <a:pt x="7930172" y="4518266"/>
                  </a:lnTo>
                  <a:lnTo>
                    <a:pt x="7941348" y="4513389"/>
                  </a:lnTo>
                  <a:close/>
                </a:path>
                <a:path w="8343900" h="6858000">
                  <a:moveTo>
                    <a:pt x="7943621" y="4734877"/>
                  </a:moveTo>
                  <a:lnTo>
                    <a:pt x="7933537" y="4709325"/>
                  </a:lnTo>
                  <a:lnTo>
                    <a:pt x="7930159" y="4700816"/>
                  </a:lnTo>
                  <a:lnTo>
                    <a:pt x="7921663" y="4704207"/>
                  </a:lnTo>
                  <a:lnTo>
                    <a:pt x="7928419" y="4721199"/>
                  </a:lnTo>
                  <a:lnTo>
                    <a:pt x="7935100" y="4738205"/>
                  </a:lnTo>
                  <a:lnTo>
                    <a:pt x="7943621" y="4734877"/>
                  </a:lnTo>
                  <a:close/>
                </a:path>
                <a:path w="8343900" h="6858000">
                  <a:moveTo>
                    <a:pt x="7960754" y="4558271"/>
                  </a:moveTo>
                  <a:lnTo>
                    <a:pt x="7955940" y="4547032"/>
                  </a:lnTo>
                  <a:lnTo>
                    <a:pt x="7944739" y="4551858"/>
                  </a:lnTo>
                  <a:lnTo>
                    <a:pt x="7949552" y="4563059"/>
                  </a:lnTo>
                  <a:lnTo>
                    <a:pt x="7960754" y="4558271"/>
                  </a:lnTo>
                  <a:close/>
                </a:path>
                <a:path w="8343900" h="6858000">
                  <a:moveTo>
                    <a:pt x="7966646" y="4794669"/>
                  </a:moveTo>
                  <a:lnTo>
                    <a:pt x="7960131" y="4777562"/>
                  </a:lnTo>
                  <a:lnTo>
                    <a:pt x="7953565" y="4760468"/>
                  </a:lnTo>
                  <a:lnTo>
                    <a:pt x="7945044" y="4763770"/>
                  </a:lnTo>
                  <a:lnTo>
                    <a:pt x="7951597" y="4780839"/>
                  </a:lnTo>
                  <a:lnTo>
                    <a:pt x="7958087" y="4797907"/>
                  </a:lnTo>
                  <a:lnTo>
                    <a:pt x="7966646" y="4794669"/>
                  </a:lnTo>
                  <a:close/>
                </a:path>
                <a:path w="8343900" h="6858000">
                  <a:moveTo>
                    <a:pt x="7988973" y="4854702"/>
                  </a:moveTo>
                  <a:lnTo>
                    <a:pt x="7982661" y="4837531"/>
                  </a:lnTo>
                  <a:lnTo>
                    <a:pt x="7976298" y="4820374"/>
                  </a:lnTo>
                  <a:lnTo>
                    <a:pt x="7967726" y="4823561"/>
                  </a:lnTo>
                  <a:lnTo>
                    <a:pt x="7974089" y="4840706"/>
                  </a:lnTo>
                  <a:lnTo>
                    <a:pt x="7980388" y="4857839"/>
                  </a:lnTo>
                  <a:lnTo>
                    <a:pt x="7988973" y="4854702"/>
                  </a:lnTo>
                  <a:close/>
                </a:path>
                <a:path w="8343900" h="6858000">
                  <a:moveTo>
                    <a:pt x="7993901" y="4637125"/>
                  </a:moveTo>
                  <a:lnTo>
                    <a:pt x="7984541" y="4614557"/>
                  </a:lnTo>
                  <a:lnTo>
                    <a:pt x="7975092" y="4592015"/>
                  </a:lnTo>
                  <a:lnTo>
                    <a:pt x="7963852" y="4596739"/>
                  </a:lnTo>
                  <a:lnTo>
                    <a:pt x="7968577" y="4607992"/>
                  </a:lnTo>
                  <a:lnTo>
                    <a:pt x="7973288" y="4619244"/>
                  </a:lnTo>
                  <a:lnTo>
                    <a:pt x="7982623" y="4641774"/>
                  </a:lnTo>
                  <a:lnTo>
                    <a:pt x="7993901" y="4637125"/>
                  </a:lnTo>
                  <a:close/>
                </a:path>
                <a:path w="8343900" h="6858000">
                  <a:moveTo>
                    <a:pt x="8010588" y="4914989"/>
                  </a:moveTo>
                  <a:lnTo>
                    <a:pt x="8004492" y="4897742"/>
                  </a:lnTo>
                  <a:lnTo>
                    <a:pt x="7998333" y="4880508"/>
                  </a:lnTo>
                  <a:lnTo>
                    <a:pt x="7989722" y="4883607"/>
                  </a:lnTo>
                  <a:lnTo>
                    <a:pt x="7995882" y="4900803"/>
                  </a:lnTo>
                  <a:lnTo>
                    <a:pt x="8001965" y="4918024"/>
                  </a:lnTo>
                  <a:lnTo>
                    <a:pt x="8010588" y="4914989"/>
                  </a:lnTo>
                  <a:close/>
                </a:path>
                <a:path w="8343900" h="6858000">
                  <a:moveTo>
                    <a:pt x="8012341" y="4682375"/>
                  </a:moveTo>
                  <a:lnTo>
                    <a:pt x="8007769" y="4671047"/>
                  </a:lnTo>
                  <a:lnTo>
                    <a:pt x="7996466" y="4675619"/>
                  </a:lnTo>
                  <a:lnTo>
                    <a:pt x="8001038" y="4686935"/>
                  </a:lnTo>
                  <a:lnTo>
                    <a:pt x="8012341" y="4682375"/>
                  </a:lnTo>
                  <a:close/>
                </a:path>
                <a:path w="8343900" h="6858000">
                  <a:moveTo>
                    <a:pt x="8031467" y="4975504"/>
                  </a:moveTo>
                  <a:lnTo>
                    <a:pt x="8025587" y="4958194"/>
                  </a:lnTo>
                  <a:lnTo>
                    <a:pt x="8019631" y="4940897"/>
                  </a:lnTo>
                  <a:lnTo>
                    <a:pt x="8010995" y="4943881"/>
                  </a:lnTo>
                  <a:lnTo>
                    <a:pt x="8016926" y="4961153"/>
                  </a:lnTo>
                  <a:lnTo>
                    <a:pt x="8022806" y="4978438"/>
                  </a:lnTo>
                  <a:lnTo>
                    <a:pt x="8031467" y="4975504"/>
                  </a:lnTo>
                  <a:close/>
                </a:path>
                <a:path w="8343900" h="6858000">
                  <a:moveTo>
                    <a:pt x="8043723" y="4761890"/>
                  </a:moveTo>
                  <a:lnTo>
                    <a:pt x="8039303" y="4750511"/>
                  </a:lnTo>
                  <a:lnTo>
                    <a:pt x="8034871" y="4739132"/>
                  </a:lnTo>
                  <a:lnTo>
                    <a:pt x="8030413" y="4727765"/>
                  </a:lnTo>
                  <a:lnTo>
                    <a:pt x="8025930" y="4716399"/>
                  </a:lnTo>
                  <a:lnTo>
                    <a:pt x="8014602" y="4720882"/>
                  </a:lnTo>
                  <a:lnTo>
                    <a:pt x="8023530" y="4743564"/>
                  </a:lnTo>
                  <a:lnTo>
                    <a:pt x="8027949" y="4754918"/>
                  </a:lnTo>
                  <a:lnTo>
                    <a:pt x="8032356" y="4766284"/>
                  </a:lnTo>
                  <a:lnTo>
                    <a:pt x="8043723" y="4761890"/>
                  </a:lnTo>
                  <a:close/>
                </a:path>
                <a:path w="8343900" h="6858000">
                  <a:moveTo>
                    <a:pt x="8051584" y="5036274"/>
                  </a:moveTo>
                  <a:lnTo>
                    <a:pt x="8045920" y="5018900"/>
                  </a:lnTo>
                  <a:lnTo>
                    <a:pt x="8040179" y="5001526"/>
                  </a:lnTo>
                  <a:lnTo>
                    <a:pt x="8031505" y="5004409"/>
                  </a:lnTo>
                  <a:lnTo>
                    <a:pt x="8037220" y="5021745"/>
                  </a:lnTo>
                  <a:lnTo>
                    <a:pt x="8042884" y="5039093"/>
                  </a:lnTo>
                  <a:lnTo>
                    <a:pt x="8051584" y="5036274"/>
                  </a:lnTo>
                  <a:close/>
                </a:path>
                <a:path w="8343900" h="6858000">
                  <a:moveTo>
                    <a:pt x="8061122" y="4807521"/>
                  </a:moveTo>
                  <a:lnTo>
                    <a:pt x="8056816" y="4796091"/>
                  </a:lnTo>
                  <a:lnTo>
                    <a:pt x="8045412" y="4800422"/>
                  </a:lnTo>
                  <a:lnTo>
                    <a:pt x="8049717" y="4811814"/>
                  </a:lnTo>
                  <a:lnTo>
                    <a:pt x="8061122" y="4807521"/>
                  </a:lnTo>
                  <a:close/>
                </a:path>
                <a:path w="8343900" h="6858000">
                  <a:moveTo>
                    <a:pt x="8070901" y="5097297"/>
                  </a:moveTo>
                  <a:lnTo>
                    <a:pt x="8065465" y="5079847"/>
                  </a:lnTo>
                  <a:lnTo>
                    <a:pt x="8059953" y="5062398"/>
                  </a:lnTo>
                  <a:lnTo>
                    <a:pt x="8051241" y="5065166"/>
                  </a:lnTo>
                  <a:lnTo>
                    <a:pt x="8056740" y="5082578"/>
                  </a:lnTo>
                  <a:lnTo>
                    <a:pt x="8062163" y="5099990"/>
                  </a:lnTo>
                  <a:lnTo>
                    <a:pt x="8070901" y="5097297"/>
                  </a:lnTo>
                  <a:close/>
                </a:path>
                <a:path w="8343900" h="6858000">
                  <a:moveTo>
                    <a:pt x="8089392" y="5158549"/>
                  </a:moveTo>
                  <a:lnTo>
                    <a:pt x="8084198" y="5141036"/>
                  </a:lnTo>
                  <a:lnTo>
                    <a:pt x="8078927" y="5123510"/>
                  </a:lnTo>
                  <a:lnTo>
                    <a:pt x="8070177" y="5126164"/>
                  </a:lnTo>
                  <a:lnTo>
                    <a:pt x="8075435" y="5143652"/>
                  </a:lnTo>
                  <a:lnTo>
                    <a:pt x="8080616" y="5161127"/>
                  </a:lnTo>
                  <a:lnTo>
                    <a:pt x="8089392" y="5158549"/>
                  </a:lnTo>
                  <a:close/>
                </a:path>
                <a:path w="8343900" h="6858000">
                  <a:moveTo>
                    <a:pt x="8090624" y="4887709"/>
                  </a:moveTo>
                  <a:lnTo>
                    <a:pt x="8086484" y="4876228"/>
                  </a:lnTo>
                  <a:lnTo>
                    <a:pt x="8082318" y="4864760"/>
                  </a:lnTo>
                  <a:lnTo>
                    <a:pt x="8073923" y="4841837"/>
                  </a:lnTo>
                  <a:lnTo>
                    <a:pt x="8062481" y="4846053"/>
                  </a:lnTo>
                  <a:lnTo>
                    <a:pt x="8066684" y="4857496"/>
                  </a:lnTo>
                  <a:lnTo>
                    <a:pt x="8070863" y="4868926"/>
                  </a:lnTo>
                  <a:lnTo>
                    <a:pt x="8075015" y="4880381"/>
                  </a:lnTo>
                  <a:lnTo>
                    <a:pt x="8079143" y="4891824"/>
                  </a:lnTo>
                  <a:lnTo>
                    <a:pt x="8090624" y="4887709"/>
                  </a:lnTo>
                  <a:close/>
                </a:path>
                <a:path w="8343900" h="6858000">
                  <a:moveTo>
                    <a:pt x="8106905" y="4933721"/>
                  </a:moveTo>
                  <a:lnTo>
                    <a:pt x="8102867" y="4922202"/>
                  </a:lnTo>
                  <a:lnTo>
                    <a:pt x="8091373" y="4926254"/>
                  </a:lnTo>
                  <a:lnTo>
                    <a:pt x="8095386" y="4937734"/>
                  </a:lnTo>
                  <a:lnTo>
                    <a:pt x="8106905" y="4933721"/>
                  </a:lnTo>
                  <a:close/>
                </a:path>
                <a:path w="8343900" h="6858000">
                  <a:moveTo>
                    <a:pt x="8107045" y="5220043"/>
                  </a:moveTo>
                  <a:lnTo>
                    <a:pt x="8102092" y="5202453"/>
                  </a:lnTo>
                  <a:lnTo>
                    <a:pt x="8097063" y="5184876"/>
                  </a:lnTo>
                  <a:lnTo>
                    <a:pt x="8088274" y="5187404"/>
                  </a:lnTo>
                  <a:lnTo>
                    <a:pt x="8093291" y="5204955"/>
                  </a:lnTo>
                  <a:lnTo>
                    <a:pt x="8098231" y="5222506"/>
                  </a:lnTo>
                  <a:lnTo>
                    <a:pt x="8107045" y="5220043"/>
                  </a:lnTo>
                  <a:close/>
                </a:path>
                <a:path w="8343900" h="6858000">
                  <a:moveTo>
                    <a:pt x="8123809" y="5281777"/>
                  </a:moveTo>
                  <a:lnTo>
                    <a:pt x="8119110" y="5264124"/>
                  </a:lnTo>
                  <a:lnTo>
                    <a:pt x="8114335" y="5246471"/>
                  </a:lnTo>
                  <a:lnTo>
                    <a:pt x="8105508" y="5248884"/>
                  </a:lnTo>
                  <a:lnTo>
                    <a:pt x="8110271" y="5266499"/>
                  </a:lnTo>
                  <a:lnTo>
                    <a:pt x="8114970" y="5284114"/>
                  </a:lnTo>
                  <a:lnTo>
                    <a:pt x="8123809" y="5281777"/>
                  </a:lnTo>
                  <a:close/>
                </a:path>
                <a:path w="8343900" h="6858000">
                  <a:moveTo>
                    <a:pt x="8134363" y="5014595"/>
                  </a:moveTo>
                  <a:lnTo>
                    <a:pt x="8130527" y="5003025"/>
                  </a:lnTo>
                  <a:lnTo>
                    <a:pt x="8126654" y="4991455"/>
                  </a:lnTo>
                  <a:lnTo>
                    <a:pt x="8122767" y="4979886"/>
                  </a:lnTo>
                  <a:lnTo>
                    <a:pt x="8118843" y="4968329"/>
                  </a:lnTo>
                  <a:lnTo>
                    <a:pt x="8107299" y="4972266"/>
                  </a:lnTo>
                  <a:lnTo>
                    <a:pt x="8111210" y="4983797"/>
                  </a:lnTo>
                  <a:lnTo>
                    <a:pt x="8115097" y="4995329"/>
                  </a:lnTo>
                  <a:lnTo>
                    <a:pt x="8118957" y="5006873"/>
                  </a:lnTo>
                  <a:lnTo>
                    <a:pt x="8122793" y="5018417"/>
                  </a:lnTo>
                  <a:lnTo>
                    <a:pt x="8134363" y="5014595"/>
                  </a:lnTo>
                  <a:close/>
                </a:path>
                <a:path w="8343900" h="6858000">
                  <a:moveTo>
                    <a:pt x="8139658" y="5343753"/>
                  </a:moveTo>
                  <a:lnTo>
                    <a:pt x="8135226" y="5326037"/>
                  </a:lnTo>
                  <a:lnTo>
                    <a:pt x="8130718" y="5308308"/>
                  </a:lnTo>
                  <a:lnTo>
                    <a:pt x="8121853" y="5310581"/>
                  </a:lnTo>
                  <a:lnTo>
                    <a:pt x="8126362" y="5328272"/>
                  </a:lnTo>
                  <a:lnTo>
                    <a:pt x="8130794" y="5345950"/>
                  </a:lnTo>
                  <a:lnTo>
                    <a:pt x="8139658" y="5343753"/>
                  </a:lnTo>
                  <a:close/>
                </a:path>
                <a:path w="8343900" h="6858000">
                  <a:moveTo>
                    <a:pt x="8149450" y="5061001"/>
                  </a:moveTo>
                  <a:lnTo>
                    <a:pt x="8146974" y="5053254"/>
                  </a:lnTo>
                  <a:lnTo>
                    <a:pt x="8145716" y="5049393"/>
                  </a:lnTo>
                  <a:lnTo>
                    <a:pt x="8133728" y="5053254"/>
                  </a:lnTo>
                  <a:lnTo>
                    <a:pt x="8134159" y="5053254"/>
                  </a:lnTo>
                  <a:lnTo>
                    <a:pt x="8137830" y="5064709"/>
                  </a:lnTo>
                  <a:lnTo>
                    <a:pt x="8149450" y="5061001"/>
                  </a:lnTo>
                  <a:close/>
                </a:path>
                <a:path w="8343900" h="6858000">
                  <a:moveTo>
                    <a:pt x="8154581" y="5405945"/>
                  </a:moveTo>
                  <a:lnTo>
                    <a:pt x="8150415" y="5388165"/>
                  </a:lnTo>
                  <a:lnTo>
                    <a:pt x="8146174" y="5370373"/>
                  </a:lnTo>
                  <a:lnTo>
                    <a:pt x="8137284" y="5372519"/>
                  </a:lnTo>
                  <a:lnTo>
                    <a:pt x="8141513" y="5390261"/>
                  </a:lnTo>
                  <a:lnTo>
                    <a:pt x="8145666" y="5408015"/>
                  </a:lnTo>
                  <a:lnTo>
                    <a:pt x="8154581" y="5405945"/>
                  </a:lnTo>
                  <a:close/>
                </a:path>
                <a:path w="8343900" h="6858000">
                  <a:moveTo>
                    <a:pt x="8168526" y="5468366"/>
                  </a:moveTo>
                  <a:lnTo>
                    <a:pt x="8164639" y="5450522"/>
                  </a:lnTo>
                  <a:lnTo>
                    <a:pt x="8160677" y="5432666"/>
                  </a:lnTo>
                  <a:lnTo>
                    <a:pt x="8151749" y="5434673"/>
                  </a:lnTo>
                  <a:lnTo>
                    <a:pt x="8155711" y="5452491"/>
                  </a:lnTo>
                  <a:lnTo>
                    <a:pt x="8159585" y="5470296"/>
                  </a:lnTo>
                  <a:lnTo>
                    <a:pt x="8168526" y="5468366"/>
                  </a:lnTo>
                  <a:close/>
                </a:path>
                <a:path w="8343900" h="6858000">
                  <a:moveTo>
                    <a:pt x="8174164" y="6829641"/>
                  </a:moveTo>
                  <a:lnTo>
                    <a:pt x="8165262" y="6827507"/>
                  </a:lnTo>
                  <a:lnTo>
                    <a:pt x="8161579" y="6842760"/>
                  </a:lnTo>
                  <a:lnTo>
                    <a:pt x="8157794" y="6858000"/>
                  </a:lnTo>
                  <a:lnTo>
                    <a:pt x="8167217" y="6858000"/>
                  </a:lnTo>
                  <a:lnTo>
                    <a:pt x="8170735" y="6843827"/>
                  </a:lnTo>
                  <a:lnTo>
                    <a:pt x="8174164" y="6829641"/>
                  </a:lnTo>
                  <a:close/>
                </a:path>
                <a:path w="8343900" h="6858000">
                  <a:moveTo>
                    <a:pt x="8174736" y="5142547"/>
                  </a:moveTo>
                  <a:lnTo>
                    <a:pt x="8171205" y="5130876"/>
                  </a:lnTo>
                  <a:lnTo>
                    <a:pt x="8167649" y="5119217"/>
                  </a:lnTo>
                  <a:lnTo>
                    <a:pt x="8164068" y="5107559"/>
                  </a:lnTo>
                  <a:lnTo>
                    <a:pt x="8160461" y="5095900"/>
                  </a:lnTo>
                  <a:lnTo>
                    <a:pt x="8148815" y="5099520"/>
                  </a:lnTo>
                  <a:lnTo>
                    <a:pt x="8152422" y="5111153"/>
                  </a:lnTo>
                  <a:lnTo>
                    <a:pt x="8155991" y="5122786"/>
                  </a:lnTo>
                  <a:lnTo>
                    <a:pt x="8159534" y="5134419"/>
                  </a:lnTo>
                  <a:lnTo>
                    <a:pt x="8163052" y="5146052"/>
                  </a:lnTo>
                  <a:lnTo>
                    <a:pt x="8174736" y="5142547"/>
                  </a:lnTo>
                  <a:close/>
                </a:path>
                <a:path w="8343900" h="6858000">
                  <a:moveTo>
                    <a:pt x="8181467" y="5531002"/>
                  </a:moveTo>
                  <a:lnTo>
                    <a:pt x="8177873" y="5513095"/>
                  </a:lnTo>
                  <a:lnTo>
                    <a:pt x="8174190" y="5495188"/>
                  </a:lnTo>
                  <a:lnTo>
                    <a:pt x="8165236" y="5497042"/>
                  </a:lnTo>
                  <a:lnTo>
                    <a:pt x="8168907" y="5514911"/>
                  </a:lnTo>
                  <a:lnTo>
                    <a:pt x="8170710" y="5523852"/>
                  </a:lnTo>
                  <a:lnTo>
                    <a:pt x="8172488" y="5532780"/>
                  </a:lnTo>
                  <a:lnTo>
                    <a:pt x="8181467" y="5531002"/>
                  </a:lnTo>
                  <a:close/>
                </a:path>
                <a:path w="8343900" h="6858000">
                  <a:moveTo>
                    <a:pt x="8188299" y="6767068"/>
                  </a:moveTo>
                  <a:lnTo>
                    <a:pt x="8179359" y="6765163"/>
                  </a:lnTo>
                  <a:lnTo>
                    <a:pt x="8177441" y="6774078"/>
                  </a:lnTo>
                  <a:lnTo>
                    <a:pt x="8175485" y="6782994"/>
                  </a:lnTo>
                  <a:lnTo>
                    <a:pt x="8173504" y="6791909"/>
                  </a:lnTo>
                  <a:lnTo>
                    <a:pt x="8171485" y="6800824"/>
                  </a:lnTo>
                  <a:lnTo>
                    <a:pt x="8180413" y="6802856"/>
                  </a:lnTo>
                  <a:lnTo>
                    <a:pt x="8182432" y="6793916"/>
                  </a:lnTo>
                  <a:lnTo>
                    <a:pt x="8184413" y="6784975"/>
                  </a:lnTo>
                  <a:lnTo>
                    <a:pt x="8186382" y="6776021"/>
                  </a:lnTo>
                  <a:lnTo>
                    <a:pt x="8188299" y="6767068"/>
                  </a:lnTo>
                  <a:close/>
                </a:path>
                <a:path w="8343900" h="6858000">
                  <a:moveTo>
                    <a:pt x="8188515" y="5189347"/>
                  </a:moveTo>
                  <a:lnTo>
                    <a:pt x="8185112" y="5177625"/>
                  </a:lnTo>
                  <a:lnTo>
                    <a:pt x="8173415" y="5181054"/>
                  </a:lnTo>
                  <a:lnTo>
                    <a:pt x="8176806" y="5192725"/>
                  </a:lnTo>
                  <a:lnTo>
                    <a:pt x="8188515" y="5189347"/>
                  </a:lnTo>
                  <a:close/>
                </a:path>
                <a:path w="8343900" h="6858000">
                  <a:moveTo>
                    <a:pt x="8193367" y="5593854"/>
                  </a:moveTo>
                  <a:lnTo>
                    <a:pt x="8190077" y="5575884"/>
                  </a:lnTo>
                  <a:lnTo>
                    <a:pt x="8186699" y="5557913"/>
                  </a:lnTo>
                  <a:lnTo>
                    <a:pt x="8177708" y="5559628"/>
                  </a:lnTo>
                  <a:lnTo>
                    <a:pt x="8179409" y="5568594"/>
                  </a:lnTo>
                  <a:lnTo>
                    <a:pt x="8182737" y="5586514"/>
                  </a:lnTo>
                  <a:lnTo>
                    <a:pt x="8184375" y="5595480"/>
                  </a:lnTo>
                  <a:lnTo>
                    <a:pt x="8193367" y="5593854"/>
                  </a:lnTo>
                  <a:close/>
                </a:path>
                <a:path w="8343900" h="6858000">
                  <a:moveTo>
                    <a:pt x="8200923" y="6704190"/>
                  </a:moveTo>
                  <a:lnTo>
                    <a:pt x="8191944" y="6702501"/>
                  </a:lnTo>
                  <a:lnTo>
                    <a:pt x="8190243" y="6711467"/>
                  </a:lnTo>
                  <a:lnTo>
                    <a:pt x="8188503" y="6720421"/>
                  </a:lnTo>
                  <a:lnTo>
                    <a:pt x="8186737" y="6729387"/>
                  </a:lnTo>
                  <a:lnTo>
                    <a:pt x="8184934" y="6738340"/>
                  </a:lnTo>
                  <a:lnTo>
                    <a:pt x="8193900" y="6740157"/>
                  </a:lnTo>
                  <a:lnTo>
                    <a:pt x="8195704" y="6731165"/>
                  </a:lnTo>
                  <a:lnTo>
                    <a:pt x="8197469" y="6722173"/>
                  </a:lnTo>
                  <a:lnTo>
                    <a:pt x="8199209" y="6713182"/>
                  </a:lnTo>
                  <a:lnTo>
                    <a:pt x="8200923" y="6704190"/>
                  </a:lnTo>
                  <a:close/>
                </a:path>
                <a:path w="8343900" h="6858000">
                  <a:moveTo>
                    <a:pt x="8204200" y="5656897"/>
                  </a:moveTo>
                  <a:lnTo>
                    <a:pt x="8201215" y="5638876"/>
                  </a:lnTo>
                  <a:lnTo>
                    <a:pt x="8198142" y="5620842"/>
                  </a:lnTo>
                  <a:lnTo>
                    <a:pt x="8189138" y="5622404"/>
                  </a:lnTo>
                  <a:lnTo>
                    <a:pt x="8192198" y="5640387"/>
                  </a:lnTo>
                  <a:lnTo>
                    <a:pt x="8193697" y="5649366"/>
                  </a:lnTo>
                  <a:lnTo>
                    <a:pt x="8195170" y="5658358"/>
                  </a:lnTo>
                  <a:lnTo>
                    <a:pt x="8204200" y="5656897"/>
                  </a:lnTo>
                  <a:close/>
                </a:path>
                <a:path w="8343900" h="6858000">
                  <a:moveTo>
                    <a:pt x="8211464" y="5271567"/>
                  </a:moveTo>
                  <a:lnTo>
                    <a:pt x="8208277" y="5259794"/>
                  </a:lnTo>
                  <a:lnTo>
                    <a:pt x="8205063" y="5248033"/>
                  </a:lnTo>
                  <a:lnTo>
                    <a:pt x="8201812" y="5236273"/>
                  </a:lnTo>
                  <a:lnTo>
                    <a:pt x="8198536" y="5224526"/>
                  </a:lnTo>
                  <a:lnTo>
                    <a:pt x="8186801" y="5227815"/>
                  </a:lnTo>
                  <a:lnTo>
                    <a:pt x="8190065" y="5239537"/>
                  </a:lnTo>
                  <a:lnTo>
                    <a:pt x="8193303" y="5251259"/>
                  </a:lnTo>
                  <a:lnTo>
                    <a:pt x="8196516" y="5262994"/>
                  </a:lnTo>
                  <a:lnTo>
                    <a:pt x="8199691" y="5274729"/>
                  </a:lnTo>
                  <a:lnTo>
                    <a:pt x="8211464" y="5271567"/>
                  </a:lnTo>
                  <a:close/>
                </a:path>
                <a:path w="8343900" h="6858000">
                  <a:moveTo>
                    <a:pt x="8212036" y="6641020"/>
                  </a:moveTo>
                  <a:lnTo>
                    <a:pt x="8203006" y="6639547"/>
                  </a:lnTo>
                  <a:lnTo>
                    <a:pt x="8201520" y="6648551"/>
                  </a:lnTo>
                  <a:lnTo>
                    <a:pt x="8200009" y="6657556"/>
                  </a:lnTo>
                  <a:lnTo>
                    <a:pt x="8198459" y="6666560"/>
                  </a:lnTo>
                  <a:lnTo>
                    <a:pt x="8196872" y="6675552"/>
                  </a:lnTo>
                  <a:lnTo>
                    <a:pt x="8205876" y="6677152"/>
                  </a:lnTo>
                  <a:lnTo>
                    <a:pt x="8207464" y="6668122"/>
                  </a:lnTo>
                  <a:lnTo>
                    <a:pt x="8209013" y="6659092"/>
                  </a:lnTo>
                  <a:lnTo>
                    <a:pt x="8210537" y="6650063"/>
                  </a:lnTo>
                  <a:lnTo>
                    <a:pt x="8212036" y="6641020"/>
                  </a:lnTo>
                  <a:close/>
                </a:path>
                <a:path w="8343900" h="6858000">
                  <a:moveTo>
                    <a:pt x="8213928" y="5720118"/>
                  </a:moveTo>
                  <a:lnTo>
                    <a:pt x="8211274" y="5702046"/>
                  </a:lnTo>
                  <a:lnTo>
                    <a:pt x="8209902" y="5693016"/>
                  </a:lnTo>
                  <a:lnTo>
                    <a:pt x="8208505" y="5683974"/>
                  </a:lnTo>
                  <a:lnTo>
                    <a:pt x="8199475" y="5685371"/>
                  </a:lnTo>
                  <a:lnTo>
                    <a:pt x="8202231" y="5703405"/>
                  </a:lnTo>
                  <a:lnTo>
                    <a:pt x="8204886" y="5721439"/>
                  </a:lnTo>
                  <a:lnTo>
                    <a:pt x="8213928" y="5720118"/>
                  </a:lnTo>
                  <a:close/>
                </a:path>
                <a:path w="8343900" h="6858000">
                  <a:moveTo>
                    <a:pt x="8221637" y="6577622"/>
                  </a:moveTo>
                  <a:lnTo>
                    <a:pt x="8212582" y="6576352"/>
                  </a:lnTo>
                  <a:lnTo>
                    <a:pt x="8211312" y="6585394"/>
                  </a:lnTo>
                  <a:lnTo>
                    <a:pt x="8210004" y="6594424"/>
                  </a:lnTo>
                  <a:lnTo>
                    <a:pt x="8208670" y="6603466"/>
                  </a:lnTo>
                  <a:lnTo>
                    <a:pt x="8207299" y="6612496"/>
                  </a:lnTo>
                  <a:lnTo>
                    <a:pt x="8216341" y="6613880"/>
                  </a:lnTo>
                  <a:lnTo>
                    <a:pt x="8217713" y="6604825"/>
                  </a:lnTo>
                  <a:lnTo>
                    <a:pt x="8219059" y="6595758"/>
                  </a:lnTo>
                  <a:lnTo>
                    <a:pt x="8220367" y="6586690"/>
                  </a:lnTo>
                  <a:lnTo>
                    <a:pt x="8221637" y="6577622"/>
                  </a:lnTo>
                  <a:close/>
                </a:path>
                <a:path w="8343900" h="6858000">
                  <a:moveTo>
                    <a:pt x="8222526" y="5783529"/>
                  </a:moveTo>
                  <a:lnTo>
                    <a:pt x="8220189" y="5765406"/>
                  </a:lnTo>
                  <a:lnTo>
                    <a:pt x="8217763" y="5747270"/>
                  </a:lnTo>
                  <a:lnTo>
                    <a:pt x="8208696" y="5748515"/>
                  </a:lnTo>
                  <a:lnTo>
                    <a:pt x="8211121" y="5766587"/>
                  </a:lnTo>
                  <a:lnTo>
                    <a:pt x="8213458" y="5784672"/>
                  </a:lnTo>
                  <a:lnTo>
                    <a:pt x="8222526" y="5783529"/>
                  </a:lnTo>
                  <a:close/>
                </a:path>
                <a:path w="8343900" h="6858000">
                  <a:moveTo>
                    <a:pt x="8223872" y="5318722"/>
                  </a:moveTo>
                  <a:lnTo>
                    <a:pt x="8220811" y="5306923"/>
                  </a:lnTo>
                  <a:lnTo>
                    <a:pt x="8209013" y="5309997"/>
                  </a:lnTo>
                  <a:lnTo>
                    <a:pt x="8212061" y="5321757"/>
                  </a:lnTo>
                  <a:lnTo>
                    <a:pt x="8223872" y="5318722"/>
                  </a:lnTo>
                  <a:close/>
                </a:path>
                <a:path w="8343900" h="6858000">
                  <a:moveTo>
                    <a:pt x="8229752" y="6514008"/>
                  </a:moveTo>
                  <a:lnTo>
                    <a:pt x="8220672" y="6512954"/>
                  </a:lnTo>
                  <a:lnTo>
                    <a:pt x="8219605" y="6522021"/>
                  </a:lnTo>
                  <a:lnTo>
                    <a:pt x="8218513" y="6531089"/>
                  </a:lnTo>
                  <a:lnTo>
                    <a:pt x="8217382" y="6540144"/>
                  </a:lnTo>
                  <a:lnTo>
                    <a:pt x="8216227" y="6549199"/>
                  </a:lnTo>
                  <a:lnTo>
                    <a:pt x="8225295" y="6550380"/>
                  </a:lnTo>
                  <a:lnTo>
                    <a:pt x="8226463" y="6541287"/>
                  </a:lnTo>
                  <a:lnTo>
                    <a:pt x="8227593" y="6532194"/>
                  </a:lnTo>
                  <a:lnTo>
                    <a:pt x="8228685" y="6523101"/>
                  </a:lnTo>
                  <a:lnTo>
                    <a:pt x="8229752" y="6514008"/>
                  </a:lnTo>
                  <a:close/>
                </a:path>
                <a:path w="8343900" h="6858000">
                  <a:moveTo>
                    <a:pt x="8229955" y="5847080"/>
                  </a:moveTo>
                  <a:lnTo>
                    <a:pt x="8228063" y="5829935"/>
                  </a:lnTo>
                  <a:lnTo>
                    <a:pt x="8226920" y="5819826"/>
                  </a:lnTo>
                  <a:lnTo>
                    <a:pt x="8225980" y="5811812"/>
                  </a:lnTo>
                  <a:lnTo>
                    <a:pt x="8225853" y="5810745"/>
                  </a:lnTo>
                  <a:lnTo>
                    <a:pt x="8216773" y="5811812"/>
                  </a:lnTo>
                  <a:lnTo>
                    <a:pt x="8218741" y="5828919"/>
                  </a:lnTo>
                  <a:lnTo>
                    <a:pt x="8219872" y="5839003"/>
                  </a:lnTo>
                  <a:lnTo>
                    <a:pt x="8220761" y="5847080"/>
                  </a:lnTo>
                  <a:lnTo>
                    <a:pt x="8220862" y="5848058"/>
                  </a:lnTo>
                  <a:lnTo>
                    <a:pt x="8229955" y="5847080"/>
                  </a:lnTo>
                  <a:close/>
                </a:path>
                <a:path w="8343900" h="6858000">
                  <a:moveTo>
                    <a:pt x="8236178" y="5910796"/>
                  </a:moveTo>
                  <a:lnTo>
                    <a:pt x="8234591" y="5893435"/>
                  </a:lnTo>
                  <a:lnTo>
                    <a:pt x="8233651" y="5883478"/>
                  </a:lnTo>
                  <a:lnTo>
                    <a:pt x="8232851" y="5875274"/>
                  </a:lnTo>
                  <a:lnTo>
                    <a:pt x="8232762" y="5874372"/>
                  </a:lnTo>
                  <a:lnTo>
                    <a:pt x="8223669" y="5875274"/>
                  </a:lnTo>
                  <a:lnTo>
                    <a:pt x="8225333" y="5892584"/>
                  </a:lnTo>
                  <a:lnTo>
                    <a:pt x="8226984" y="5910796"/>
                  </a:lnTo>
                  <a:lnTo>
                    <a:pt x="8227060" y="5911596"/>
                  </a:lnTo>
                  <a:lnTo>
                    <a:pt x="8236178" y="5910796"/>
                  </a:lnTo>
                  <a:close/>
                </a:path>
                <a:path w="8343900" h="6858000">
                  <a:moveTo>
                    <a:pt x="8236369" y="6450228"/>
                  </a:moveTo>
                  <a:lnTo>
                    <a:pt x="8227263" y="6449390"/>
                  </a:lnTo>
                  <a:lnTo>
                    <a:pt x="8226412" y="6458483"/>
                  </a:lnTo>
                  <a:lnTo>
                    <a:pt x="8225536" y="6467564"/>
                  </a:lnTo>
                  <a:lnTo>
                    <a:pt x="8224621" y="6476644"/>
                  </a:lnTo>
                  <a:lnTo>
                    <a:pt x="8223682" y="6485725"/>
                  </a:lnTo>
                  <a:lnTo>
                    <a:pt x="8232775" y="6486690"/>
                  </a:lnTo>
                  <a:lnTo>
                    <a:pt x="8233715" y="6477584"/>
                  </a:lnTo>
                  <a:lnTo>
                    <a:pt x="8234629" y="6468465"/>
                  </a:lnTo>
                  <a:lnTo>
                    <a:pt x="8235518" y="6459347"/>
                  </a:lnTo>
                  <a:lnTo>
                    <a:pt x="8236369" y="6450228"/>
                  </a:lnTo>
                  <a:close/>
                </a:path>
                <a:path w="8343900" h="6858000">
                  <a:moveTo>
                    <a:pt x="8241157" y="5974626"/>
                  </a:moveTo>
                  <a:lnTo>
                    <a:pt x="8239912" y="5957049"/>
                  </a:lnTo>
                  <a:lnTo>
                    <a:pt x="8238515" y="5938863"/>
                  </a:lnTo>
                  <a:lnTo>
                    <a:pt x="8238464" y="5938126"/>
                  </a:lnTo>
                  <a:lnTo>
                    <a:pt x="8229346" y="5938863"/>
                  </a:lnTo>
                  <a:lnTo>
                    <a:pt x="8230692" y="5956376"/>
                  </a:lnTo>
                  <a:lnTo>
                    <a:pt x="8231352" y="5965507"/>
                  </a:lnTo>
                  <a:lnTo>
                    <a:pt x="8232000" y="5974626"/>
                  </a:lnTo>
                  <a:lnTo>
                    <a:pt x="8232038" y="5975248"/>
                  </a:lnTo>
                  <a:lnTo>
                    <a:pt x="8241157" y="5974626"/>
                  </a:lnTo>
                  <a:close/>
                </a:path>
                <a:path w="8343900" h="6858000">
                  <a:moveTo>
                    <a:pt x="8241525" y="6386309"/>
                  </a:moveTo>
                  <a:lnTo>
                    <a:pt x="8232407" y="6385687"/>
                  </a:lnTo>
                  <a:lnTo>
                    <a:pt x="8231759" y="6394793"/>
                  </a:lnTo>
                  <a:lnTo>
                    <a:pt x="8231086" y="6403899"/>
                  </a:lnTo>
                  <a:lnTo>
                    <a:pt x="8230387" y="6413005"/>
                  </a:lnTo>
                  <a:lnTo>
                    <a:pt x="8229651" y="6422098"/>
                  </a:lnTo>
                  <a:lnTo>
                    <a:pt x="8238757" y="6422847"/>
                  </a:lnTo>
                  <a:lnTo>
                    <a:pt x="8239493" y="6413716"/>
                  </a:lnTo>
                  <a:lnTo>
                    <a:pt x="8240204" y="6404584"/>
                  </a:lnTo>
                  <a:lnTo>
                    <a:pt x="8240877" y="6395453"/>
                  </a:lnTo>
                  <a:lnTo>
                    <a:pt x="8241525" y="6386309"/>
                  </a:lnTo>
                  <a:close/>
                </a:path>
                <a:path w="8343900" h="6858000">
                  <a:moveTo>
                    <a:pt x="8244294" y="5401589"/>
                  </a:moveTo>
                  <a:lnTo>
                    <a:pt x="8241474" y="5389740"/>
                  </a:lnTo>
                  <a:lnTo>
                    <a:pt x="8238630" y="5377891"/>
                  </a:lnTo>
                  <a:lnTo>
                    <a:pt x="8235734" y="5366042"/>
                  </a:lnTo>
                  <a:lnTo>
                    <a:pt x="8232826" y="5354193"/>
                  </a:lnTo>
                  <a:lnTo>
                    <a:pt x="8220989" y="5357126"/>
                  </a:lnTo>
                  <a:lnTo>
                    <a:pt x="8223898" y="5368937"/>
                  </a:lnTo>
                  <a:lnTo>
                    <a:pt x="8226780" y="5380748"/>
                  </a:lnTo>
                  <a:lnTo>
                    <a:pt x="8229625" y="5392572"/>
                  </a:lnTo>
                  <a:lnTo>
                    <a:pt x="8232432" y="5404396"/>
                  </a:lnTo>
                  <a:lnTo>
                    <a:pt x="8244294" y="5401589"/>
                  </a:lnTo>
                  <a:close/>
                </a:path>
                <a:path w="8343900" h="6858000">
                  <a:moveTo>
                    <a:pt x="8244865" y="6038558"/>
                  </a:moveTo>
                  <a:lnTo>
                    <a:pt x="8243964" y="6020778"/>
                  </a:lnTo>
                  <a:lnTo>
                    <a:pt x="8243468" y="6011672"/>
                  </a:lnTo>
                  <a:lnTo>
                    <a:pt x="8242935" y="6002553"/>
                  </a:lnTo>
                  <a:lnTo>
                    <a:pt x="8242909" y="6002007"/>
                  </a:lnTo>
                  <a:lnTo>
                    <a:pt x="8233778" y="6002553"/>
                  </a:lnTo>
                  <a:lnTo>
                    <a:pt x="8234781" y="6020282"/>
                  </a:lnTo>
                  <a:lnTo>
                    <a:pt x="8235709" y="6038558"/>
                  </a:lnTo>
                  <a:lnTo>
                    <a:pt x="8235734" y="6038989"/>
                  </a:lnTo>
                  <a:lnTo>
                    <a:pt x="8244865" y="6038558"/>
                  </a:lnTo>
                  <a:close/>
                </a:path>
                <a:path w="8343900" h="6858000">
                  <a:moveTo>
                    <a:pt x="8245246" y="6322301"/>
                  </a:moveTo>
                  <a:lnTo>
                    <a:pt x="8236102" y="6321882"/>
                  </a:lnTo>
                  <a:lnTo>
                    <a:pt x="8235670" y="6331001"/>
                  </a:lnTo>
                  <a:lnTo>
                    <a:pt x="8235201" y="6340119"/>
                  </a:lnTo>
                  <a:lnTo>
                    <a:pt x="8234705" y="6349238"/>
                  </a:lnTo>
                  <a:lnTo>
                    <a:pt x="8234172" y="6358344"/>
                  </a:lnTo>
                  <a:lnTo>
                    <a:pt x="8243303" y="6358890"/>
                  </a:lnTo>
                  <a:lnTo>
                    <a:pt x="8243837" y="6349746"/>
                  </a:lnTo>
                  <a:lnTo>
                    <a:pt x="8244332" y="6340602"/>
                  </a:lnTo>
                  <a:lnTo>
                    <a:pt x="8244802" y="6331458"/>
                  </a:lnTo>
                  <a:lnTo>
                    <a:pt x="8245246" y="6322301"/>
                  </a:lnTo>
                  <a:close/>
                </a:path>
                <a:path w="8343900" h="6858000">
                  <a:moveTo>
                    <a:pt x="8247278" y="6102578"/>
                  </a:moveTo>
                  <a:lnTo>
                    <a:pt x="8247024" y="6093714"/>
                  </a:lnTo>
                  <a:lnTo>
                    <a:pt x="8246732" y="6084595"/>
                  </a:lnTo>
                  <a:lnTo>
                    <a:pt x="8246402" y="6075134"/>
                  </a:lnTo>
                  <a:lnTo>
                    <a:pt x="8246072" y="6066345"/>
                  </a:lnTo>
                  <a:lnTo>
                    <a:pt x="8246059" y="6065990"/>
                  </a:lnTo>
                  <a:lnTo>
                    <a:pt x="8236928" y="6066345"/>
                  </a:lnTo>
                  <a:lnTo>
                    <a:pt x="8237575" y="6084290"/>
                  </a:lnTo>
                  <a:lnTo>
                    <a:pt x="8237868" y="6093434"/>
                  </a:lnTo>
                  <a:lnTo>
                    <a:pt x="8238122" y="6102578"/>
                  </a:lnTo>
                  <a:lnTo>
                    <a:pt x="8238134" y="6102832"/>
                  </a:lnTo>
                  <a:lnTo>
                    <a:pt x="8247278" y="6102578"/>
                  </a:lnTo>
                  <a:close/>
                </a:path>
                <a:path w="8343900" h="6858000">
                  <a:moveTo>
                    <a:pt x="8247520" y="6258242"/>
                  </a:moveTo>
                  <a:lnTo>
                    <a:pt x="8238376" y="6258014"/>
                  </a:lnTo>
                  <a:lnTo>
                    <a:pt x="8238134" y="6267145"/>
                  </a:lnTo>
                  <a:lnTo>
                    <a:pt x="8237880" y="6276264"/>
                  </a:lnTo>
                  <a:lnTo>
                    <a:pt x="8237575" y="6285395"/>
                  </a:lnTo>
                  <a:lnTo>
                    <a:pt x="8237258" y="6294513"/>
                  </a:lnTo>
                  <a:lnTo>
                    <a:pt x="8246389" y="6294856"/>
                  </a:lnTo>
                  <a:lnTo>
                    <a:pt x="8246719" y="6285712"/>
                  </a:lnTo>
                  <a:lnTo>
                    <a:pt x="8247012" y="6276556"/>
                  </a:lnTo>
                  <a:lnTo>
                    <a:pt x="8247278" y="6267399"/>
                  </a:lnTo>
                  <a:lnTo>
                    <a:pt x="8247520" y="6258242"/>
                  </a:lnTo>
                  <a:close/>
                </a:path>
                <a:path w="8343900" h="6858000">
                  <a:moveTo>
                    <a:pt x="8248358" y="6166713"/>
                  </a:moveTo>
                  <a:lnTo>
                    <a:pt x="8248282" y="6157595"/>
                  </a:lnTo>
                  <a:lnTo>
                    <a:pt x="8248193" y="6148463"/>
                  </a:lnTo>
                  <a:lnTo>
                    <a:pt x="8248066" y="6139332"/>
                  </a:lnTo>
                  <a:lnTo>
                    <a:pt x="8247901" y="6130201"/>
                  </a:lnTo>
                  <a:lnTo>
                    <a:pt x="8247901" y="6130036"/>
                  </a:lnTo>
                  <a:lnTo>
                    <a:pt x="8238769" y="6130201"/>
                  </a:lnTo>
                  <a:lnTo>
                    <a:pt x="8238922" y="6139192"/>
                  </a:lnTo>
                  <a:lnTo>
                    <a:pt x="8238922" y="6139332"/>
                  </a:lnTo>
                  <a:lnTo>
                    <a:pt x="8239049" y="6148463"/>
                  </a:lnTo>
                  <a:lnTo>
                    <a:pt x="8239138" y="6157595"/>
                  </a:lnTo>
                  <a:lnTo>
                    <a:pt x="8239214" y="6166713"/>
                  </a:lnTo>
                  <a:lnTo>
                    <a:pt x="8248358" y="6166713"/>
                  </a:lnTo>
                  <a:close/>
                </a:path>
                <a:path w="8343900" h="6858000">
                  <a:moveTo>
                    <a:pt x="8248409" y="6194133"/>
                  </a:moveTo>
                  <a:lnTo>
                    <a:pt x="8239265" y="6194133"/>
                  </a:lnTo>
                  <a:lnTo>
                    <a:pt x="8239150" y="6212446"/>
                  </a:lnTo>
                  <a:lnTo>
                    <a:pt x="8239049" y="6221603"/>
                  </a:lnTo>
                  <a:lnTo>
                    <a:pt x="8238922" y="6230620"/>
                  </a:lnTo>
                  <a:lnTo>
                    <a:pt x="8248066" y="6230620"/>
                  </a:lnTo>
                  <a:lnTo>
                    <a:pt x="8248193" y="6221603"/>
                  </a:lnTo>
                  <a:lnTo>
                    <a:pt x="8248294" y="6212446"/>
                  </a:lnTo>
                  <a:lnTo>
                    <a:pt x="8248409" y="6194133"/>
                  </a:lnTo>
                  <a:close/>
                </a:path>
                <a:path w="8343900" h="6858000">
                  <a:moveTo>
                    <a:pt x="8255216" y="5449125"/>
                  </a:moveTo>
                  <a:lnTo>
                    <a:pt x="8254339" y="5445150"/>
                  </a:lnTo>
                  <a:lnTo>
                    <a:pt x="8252549" y="5437225"/>
                  </a:lnTo>
                  <a:lnTo>
                    <a:pt x="8240649" y="5439930"/>
                  </a:lnTo>
                  <a:lnTo>
                    <a:pt x="8243329" y="5451780"/>
                  </a:lnTo>
                  <a:lnTo>
                    <a:pt x="8255216" y="5449125"/>
                  </a:lnTo>
                  <a:close/>
                </a:path>
                <a:path w="8343900" h="6858000">
                  <a:moveTo>
                    <a:pt x="8272970" y="5532602"/>
                  </a:moveTo>
                  <a:lnTo>
                    <a:pt x="8270545" y="5520664"/>
                  </a:lnTo>
                  <a:lnTo>
                    <a:pt x="8268081" y="5508726"/>
                  </a:lnTo>
                  <a:lnTo>
                    <a:pt x="8265579" y="5496788"/>
                  </a:lnTo>
                  <a:lnTo>
                    <a:pt x="8263039" y="5484850"/>
                  </a:lnTo>
                  <a:lnTo>
                    <a:pt x="8251126" y="5487403"/>
                  </a:lnTo>
                  <a:lnTo>
                    <a:pt x="8253654" y="5499303"/>
                  </a:lnTo>
                  <a:lnTo>
                    <a:pt x="8256143" y="5511203"/>
                  </a:lnTo>
                  <a:lnTo>
                    <a:pt x="8258594" y="5523103"/>
                  </a:lnTo>
                  <a:lnTo>
                    <a:pt x="8261020" y="5535015"/>
                  </a:lnTo>
                  <a:lnTo>
                    <a:pt x="8272970" y="5532602"/>
                  </a:lnTo>
                  <a:close/>
                </a:path>
                <a:path w="8343900" h="6858000">
                  <a:moveTo>
                    <a:pt x="8280908" y="6817792"/>
                  </a:moveTo>
                  <a:lnTo>
                    <a:pt x="8268983" y="6815226"/>
                  </a:lnTo>
                  <a:lnTo>
                    <a:pt x="8266658" y="6825920"/>
                  </a:lnTo>
                  <a:lnTo>
                    <a:pt x="8264296" y="6836613"/>
                  </a:lnTo>
                  <a:lnTo>
                    <a:pt x="8261883" y="6847306"/>
                  </a:lnTo>
                  <a:lnTo>
                    <a:pt x="8259432" y="6858000"/>
                  </a:lnTo>
                  <a:lnTo>
                    <a:pt x="8271942" y="6858000"/>
                  </a:lnTo>
                  <a:lnTo>
                    <a:pt x="8274240" y="6847954"/>
                  </a:lnTo>
                  <a:lnTo>
                    <a:pt x="8276501" y="6837896"/>
                  </a:lnTo>
                  <a:lnTo>
                    <a:pt x="8278723" y="6827850"/>
                  </a:lnTo>
                  <a:lnTo>
                    <a:pt x="8280908" y="6817792"/>
                  </a:lnTo>
                  <a:close/>
                </a:path>
                <a:path w="8343900" h="6858000">
                  <a:moveTo>
                    <a:pt x="8282305" y="5580481"/>
                  </a:moveTo>
                  <a:lnTo>
                    <a:pt x="8280032" y="5568493"/>
                  </a:lnTo>
                  <a:lnTo>
                    <a:pt x="8268055" y="5570791"/>
                  </a:lnTo>
                  <a:lnTo>
                    <a:pt x="8270329" y="5582729"/>
                  </a:lnTo>
                  <a:lnTo>
                    <a:pt x="8282305" y="5580481"/>
                  </a:lnTo>
                  <a:close/>
                </a:path>
                <a:path w="8343900" h="6858000">
                  <a:moveTo>
                    <a:pt x="8290763" y="6769900"/>
                  </a:moveTo>
                  <a:lnTo>
                    <a:pt x="8278800" y="6767550"/>
                  </a:lnTo>
                  <a:lnTo>
                    <a:pt x="8276425" y="6779488"/>
                  </a:lnTo>
                  <a:lnTo>
                    <a:pt x="8288375" y="6781889"/>
                  </a:lnTo>
                  <a:lnTo>
                    <a:pt x="8289188" y="6777901"/>
                  </a:lnTo>
                  <a:lnTo>
                    <a:pt x="8290763" y="6769900"/>
                  </a:lnTo>
                  <a:close/>
                </a:path>
                <a:path w="8343900" h="6858000">
                  <a:moveTo>
                    <a:pt x="8297202" y="5664530"/>
                  </a:moveTo>
                  <a:lnTo>
                    <a:pt x="8295183" y="5652503"/>
                  </a:lnTo>
                  <a:lnTo>
                    <a:pt x="8293138" y="5640489"/>
                  </a:lnTo>
                  <a:lnTo>
                    <a:pt x="8291042" y="5628462"/>
                  </a:lnTo>
                  <a:lnTo>
                    <a:pt x="8288922" y="5616448"/>
                  </a:lnTo>
                  <a:lnTo>
                    <a:pt x="8276920" y="5618594"/>
                  </a:lnTo>
                  <a:lnTo>
                    <a:pt x="8279028" y="5630570"/>
                  </a:lnTo>
                  <a:lnTo>
                    <a:pt x="8281111" y="5642559"/>
                  </a:lnTo>
                  <a:lnTo>
                    <a:pt x="8283168" y="5654535"/>
                  </a:lnTo>
                  <a:lnTo>
                    <a:pt x="8285175" y="5666524"/>
                  </a:lnTo>
                  <a:lnTo>
                    <a:pt x="8297202" y="5664530"/>
                  </a:lnTo>
                  <a:close/>
                </a:path>
                <a:path w="8343900" h="6858000">
                  <a:moveTo>
                    <a:pt x="8304847" y="5712701"/>
                  </a:moveTo>
                  <a:lnTo>
                    <a:pt x="8302993" y="5700649"/>
                  </a:lnTo>
                  <a:lnTo>
                    <a:pt x="8290954" y="5702528"/>
                  </a:lnTo>
                  <a:lnTo>
                    <a:pt x="8292795" y="5714530"/>
                  </a:lnTo>
                  <a:lnTo>
                    <a:pt x="8304847" y="5712701"/>
                  </a:lnTo>
                  <a:close/>
                </a:path>
                <a:path w="8343900" h="6858000">
                  <a:moveTo>
                    <a:pt x="8305965" y="6685712"/>
                  </a:moveTo>
                  <a:lnTo>
                    <a:pt x="8293925" y="6683743"/>
                  </a:lnTo>
                  <a:lnTo>
                    <a:pt x="8291919" y="6695732"/>
                  </a:lnTo>
                  <a:lnTo>
                    <a:pt x="8289874" y="6707721"/>
                  </a:lnTo>
                  <a:lnTo>
                    <a:pt x="8287766" y="6719710"/>
                  </a:lnTo>
                  <a:lnTo>
                    <a:pt x="8285594" y="6731686"/>
                  </a:lnTo>
                  <a:lnTo>
                    <a:pt x="8297596" y="6733883"/>
                  </a:lnTo>
                  <a:lnTo>
                    <a:pt x="8299767" y="6721843"/>
                  </a:lnTo>
                  <a:lnTo>
                    <a:pt x="8301888" y="6709804"/>
                  </a:lnTo>
                  <a:lnTo>
                    <a:pt x="8303946" y="6697764"/>
                  </a:lnTo>
                  <a:lnTo>
                    <a:pt x="8305965" y="6685712"/>
                  </a:lnTo>
                  <a:close/>
                </a:path>
                <a:path w="8343900" h="6858000">
                  <a:moveTo>
                    <a:pt x="8313471" y="6637414"/>
                  </a:moveTo>
                  <a:lnTo>
                    <a:pt x="8301418" y="6635636"/>
                  </a:lnTo>
                  <a:lnTo>
                    <a:pt x="8299615" y="6647688"/>
                  </a:lnTo>
                  <a:lnTo>
                    <a:pt x="8311680" y="6649504"/>
                  </a:lnTo>
                  <a:lnTo>
                    <a:pt x="8313471" y="6637414"/>
                  </a:lnTo>
                  <a:close/>
                </a:path>
                <a:path w="8343900" h="6858000">
                  <a:moveTo>
                    <a:pt x="8316684" y="5797258"/>
                  </a:moveTo>
                  <a:lnTo>
                    <a:pt x="8315109" y="5785167"/>
                  </a:lnTo>
                  <a:lnTo>
                    <a:pt x="8313509" y="5773077"/>
                  </a:lnTo>
                  <a:lnTo>
                    <a:pt x="8311858" y="5760999"/>
                  </a:lnTo>
                  <a:lnTo>
                    <a:pt x="8310169" y="5748909"/>
                  </a:lnTo>
                  <a:lnTo>
                    <a:pt x="8298091" y="5750623"/>
                  </a:lnTo>
                  <a:lnTo>
                    <a:pt x="8299780" y="5762663"/>
                  </a:lnTo>
                  <a:lnTo>
                    <a:pt x="8301418" y="5774702"/>
                  </a:lnTo>
                  <a:lnTo>
                    <a:pt x="8303031" y="5786755"/>
                  </a:lnTo>
                  <a:lnTo>
                    <a:pt x="8304593" y="5798807"/>
                  </a:lnTo>
                  <a:lnTo>
                    <a:pt x="8316684" y="5797258"/>
                  </a:lnTo>
                  <a:close/>
                </a:path>
                <a:path w="8343900" h="6858000">
                  <a:moveTo>
                    <a:pt x="8322538" y="5845708"/>
                  </a:moveTo>
                  <a:lnTo>
                    <a:pt x="8321141" y="5833592"/>
                  </a:lnTo>
                  <a:lnTo>
                    <a:pt x="8309026" y="5835015"/>
                  </a:lnTo>
                  <a:lnTo>
                    <a:pt x="8310423" y="5847092"/>
                  </a:lnTo>
                  <a:lnTo>
                    <a:pt x="8322538" y="5845708"/>
                  </a:lnTo>
                  <a:close/>
                </a:path>
                <a:path w="8343900" h="6858000">
                  <a:moveTo>
                    <a:pt x="8324596" y="6552603"/>
                  </a:moveTo>
                  <a:lnTo>
                    <a:pt x="8312493" y="6551206"/>
                  </a:lnTo>
                  <a:lnTo>
                    <a:pt x="8311058" y="6563284"/>
                  </a:lnTo>
                  <a:lnTo>
                    <a:pt x="8309584" y="6575349"/>
                  </a:lnTo>
                  <a:lnTo>
                    <a:pt x="8308048" y="6587426"/>
                  </a:lnTo>
                  <a:lnTo>
                    <a:pt x="8306473" y="6599491"/>
                  </a:lnTo>
                  <a:lnTo>
                    <a:pt x="8318563" y="6601104"/>
                  </a:lnTo>
                  <a:lnTo>
                    <a:pt x="8320151" y="6588988"/>
                  </a:lnTo>
                  <a:lnTo>
                    <a:pt x="8321688" y="6576860"/>
                  </a:lnTo>
                  <a:lnTo>
                    <a:pt x="8323161" y="6564731"/>
                  </a:lnTo>
                  <a:lnTo>
                    <a:pt x="8324596" y="6552603"/>
                  </a:lnTo>
                  <a:close/>
                </a:path>
                <a:path w="8343900" h="6858000">
                  <a:moveTo>
                    <a:pt x="8329803" y="6504000"/>
                  </a:moveTo>
                  <a:lnTo>
                    <a:pt x="8317674" y="6502806"/>
                  </a:lnTo>
                  <a:lnTo>
                    <a:pt x="8316455" y="6514922"/>
                  </a:lnTo>
                  <a:lnTo>
                    <a:pt x="8328584" y="6516167"/>
                  </a:lnTo>
                  <a:lnTo>
                    <a:pt x="8329803" y="6504000"/>
                  </a:lnTo>
                  <a:close/>
                </a:path>
                <a:path w="8343900" h="6858000">
                  <a:moveTo>
                    <a:pt x="8331149" y="5930697"/>
                  </a:moveTo>
                  <a:lnTo>
                    <a:pt x="8326615" y="5883351"/>
                  </a:lnTo>
                  <a:lnTo>
                    <a:pt x="8326488" y="5882106"/>
                  </a:lnTo>
                  <a:lnTo>
                    <a:pt x="8314360" y="5883351"/>
                  </a:lnTo>
                  <a:lnTo>
                    <a:pt x="8315465" y="5894248"/>
                  </a:lnTo>
                  <a:lnTo>
                    <a:pt x="8316646" y="5906389"/>
                  </a:lnTo>
                  <a:lnTo>
                    <a:pt x="8317801" y="5918543"/>
                  </a:lnTo>
                  <a:lnTo>
                    <a:pt x="8318894" y="5930697"/>
                  </a:lnTo>
                  <a:lnTo>
                    <a:pt x="8318995" y="5931763"/>
                  </a:lnTo>
                  <a:lnTo>
                    <a:pt x="8331149" y="5930697"/>
                  </a:lnTo>
                  <a:close/>
                </a:path>
                <a:path w="8343900" h="6858000">
                  <a:moveTo>
                    <a:pt x="8335099" y="5979363"/>
                  </a:moveTo>
                  <a:lnTo>
                    <a:pt x="8334235" y="5968123"/>
                  </a:lnTo>
                  <a:lnTo>
                    <a:pt x="8334172" y="5967184"/>
                  </a:lnTo>
                  <a:lnTo>
                    <a:pt x="8322018" y="5968123"/>
                  </a:lnTo>
                  <a:lnTo>
                    <a:pt x="8322869" y="5979363"/>
                  </a:lnTo>
                  <a:lnTo>
                    <a:pt x="8322945" y="5980252"/>
                  </a:lnTo>
                  <a:lnTo>
                    <a:pt x="8335099" y="5979363"/>
                  </a:lnTo>
                  <a:close/>
                </a:path>
                <a:path w="8343900" h="6858000">
                  <a:moveTo>
                    <a:pt x="8336915" y="6418770"/>
                  </a:moveTo>
                  <a:lnTo>
                    <a:pt x="8324761" y="6417932"/>
                  </a:lnTo>
                  <a:lnTo>
                    <a:pt x="8323897" y="6430073"/>
                  </a:lnTo>
                  <a:lnTo>
                    <a:pt x="8322983" y="6442202"/>
                  </a:lnTo>
                  <a:lnTo>
                    <a:pt x="8322030" y="6454330"/>
                  </a:lnTo>
                  <a:lnTo>
                    <a:pt x="8321014" y="6466459"/>
                  </a:lnTo>
                  <a:lnTo>
                    <a:pt x="8333168" y="6467500"/>
                  </a:lnTo>
                  <a:lnTo>
                    <a:pt x="8334184" y="6455321"/>
                  </a:lnTo>
                  <a:lnTo>
                    <a:pt x="8335150" y="6443142"/>
                  </a:lnTo>
                  <a:lnTo>
                    <a:pt x="8336051" y="6430962"/>
                  </a:lnTo>
                  <a:lnTo>
                    <a:pt x="8336915" y="6418770"/>
                  </a:lnTo>
                  <a:close/>
                </a:path>
                <a:path w="8343900" h="6858000">
                  <a:moveTo>
                    <a:pt x="8339861" y="6369990"/>
                  </a:moveTo>
                  <a:lnTo>
                    <a:pt x="8327682" y="6369355"/>
                  </a:lnTo>
                  <a:lnTo>
                    <a:pt x="8327022" y="6381509"/>
                  </a:lnTo>
                  <a:lnTo>
                    <a:pt x="8339201" y="6382182"/>
                  </a:lnTo>
                  <a:lnTo>
                    <a:pt x="8339861" y="6369990"/>
                  </a:lnTo>
                  <a:close/>
                </a:path>
                <a:path w="8343900" h="6858000">
                  <a:moveTo>
                    <a:pt x="8340280" y="6064669"/>
                  </a:moveTo>
                  <a:lnTo>
                    <a:pt x="8339709" y="6053099"/>
                  </a:lnTo>
                  <a:lnTo>
                    <a:pt x="8339074" y="6040958"/>
                  </a:lnTo>
                  <a:lnTo>
                    <a:pt x="8338375" y="6028804"/>
                  </a:lnTo>
                  <a:lnTo>
                    <a:pt x="8337639" y="6016663"/>
                  </a:lnTo>
                  <a:lnTo>
                    <a:pt x="8337601" y="6015901"/>
                  </a:lnTo>
                  <a:lnTo>
                    <a:pt x="8325421" y="6016663"/>
                  </a:lnTo>
                  <a:lnTo>
                    <a:pt x="8326120" y="6028093"/>
                  </a:lnTo>
                  <a:lnTo>
                    <a:pt x="8326818" y="6040285"/>
                  </a:lnTo>
                  <a:lnTo>
                    <a:pt x="8327479" y="6052477"/>
                  </a:lnTo>
                  <a:lnTo>
                    <a:pt x="8328088" y="6064669"/>
                  </a:lnTo>
                  <a:lnTo>
                    <a:pt x="8328114" y="6065253"/>
                  </a:lnTo>
                  <a:lnTo>
                    <a:pt x="8340280" y="6064669"/>
                  </a:lnTo>
                  <a:close/>
                </a:path>
                <a:path w="8343900" h="6858000">
                  <a:moveTo>
                    <a:pt x="8342236" y="6113488"/>
                  </a:moveTo>
                  <a:lnTo>
                    <a:pt x="8341830" y="6101715"/>
                  </a:lnTo>
                  <a:lnTo>
                    <a:pt x="8341817" y="6101283"/>
                  </a:lnTo>
                  <a:lnTo>
                    <a:pt x="8329638" y="6101715"/>
                  </a:lnTo>
                  <a:lnTo>
                    <a:pt x="8330044" y="6113488"/>
                  </a:lnTo>
                  <a:lnTo>
                    <a:pt x="8330057" y="6113881"/>
                  </a:lnTo>
                  <a:lnTo>
                    <a:pt x="8342236" y="6113488"/>
                  </a:lnTo>
                  <a:close/>
                </a:path>
                <a:path w="8343900" h="6858000">
                  <a:moveTo>
                    <a:pt x="8343062" y="6284519"/>
                  </a:moveTo>
                  <a:lnTo>
                    <a:pt x="8330870" y="6284239"/>
                  </a:lnTo>
                  <a:lnTo>
                    <a:pt x="8330565" y="6296406"/>
                  </a:lnTo>
                  <a:lnTo>
                    <a:pt x="8330209" y="6308572"/>
                  </a:lnTo>
                  <a:lnTo>
                    <a:pt x="8329803" y="6320726"/>
                  </a:lnTo>
                  <a:lnTo>
                    <a:pt x="8329346" y="6332893"/>
                  </a:lnTo>
                  <a:lnTo>
                    <a:pt x="8341538" y="6333363"/>
                  </a:lnTo>
                  <a:lnTo>
                    <a:pt x="8341982" y="6321158"/>
                  </a:lnTo>
                  <a:lnTo>
                    <a:pt x="8342389" y="6308941"/>
                  </a:lnTo>
                  <a:lnTo>
                    <a:pt x="8342744" y="6296736"/>
                  </a:lnTo>
                  <a:lnTo>
                    <a:pt x="8343062" y="6284519"/>
                  </a:lnTo>
                  <a:close/>
                </a:path>
                <a:path w="8343900" h="6858000">
                  <a:moveTo>
                    <a:pt x="8343798" y="6235662"/>
                  </a:moveTo>
                  <a:lnTo>
                    <a:pt x="8331606" y="6235662"/>
                  </a:lnTo>
                  <a:lnTo>
                    <a:pt x="8331492" y="6247739"/>
                  </a:lnTo>
                  <a:lnTo>
                    <a:pt x="8343684" y="6247879"/>
                  </a:lnTo>
                  <a:lnTo>
                    <a:pt x="8343798" y="6235662"/>
                  </a:lnTo>
                  <a:close/>
                </a:path>
                <a:path w="8343900" h="6858000">
                  <a:moveTo>
                    <a:pt x="8343836" y="6199060"/>
                  </a:moveTo>
                  <a:lnTo>
                    <a:pt x="8343747" y="6186894"/>
                  </a:lnTo>
                  <a:lnTo>
                    <a:pt x="8343620" y="6174727"/>
                  </a:lnTo>
                  <a:lnTo>
                    <a:pt x="8343443" y="6162548"/>
                  </a:lnTo>
                  <a:lnTo>
                    <a:pt x="8343214" y="6150381"/>
                  </a:lnTo>
                  <a:lnTo>
                    <a:pt x="8343214" y="6150127"/>
                  </a:lnTo>
                  <a:lnTo>
                    <a:pt x="8331022" y="6150381"/>
                  </a:lnTo>
                  <a:lnTo>
                    <a:pt x="8331238" y="6162345"/>
                  </a:lnTo>
                  <a:lnTo>
                    <a:pt x="8331428" y="6174562"/>
                  </a:lnTo>
                  <a:lnTo>
                    <a:pt x="8331555" y="6186894"/>
                  </a:lnTo>
                  <a:lnTo>
                    <a:pt x="8331644" y="6199060"/>
                  </a:lnTo>
                  <a:lnTo>
                    <a:pt x="8343836" y="6199060"/>
                  </a:lnTo>
                  <a:close/>
                </a:path>
              </a:pathLst>
            </a:custGeom>
            <a:solidFill>
              <a:srgbClr val="6C6C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59358" y="-1"/>
              <a:ext cx="4483768" cy="68580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23016" y="4621389"/>
              <a:ext cx="1529905" cy="31930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88418" y="4715254"/>
              <a:ext cx="164160" cy="22543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09344" y="4715254"/>
              <a:ext cx="172199" cy="22305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031268" y="4628824"/>
              <a:ext cx="172085" cy="306070"/>
            </a:xfrm>
            <a:custGeom>
              <a:avLst/>
              <a:gdLst/>
              <a:ahLst/>
              <a:cxnLst/>
              <a:rect l="l" t="t" r="r" b="b"/>
              <a:pathLst>
                <a:path w="172085" h="306070">
                  <a:moveTo>
                    <a:pt x="171653" y="5651"/>
                  </a:moveTo>
                  <a:lnTo>
                    <a:pt x="171653" y="4787"/>
                  </a:lnTo>
                  <a:lnTo>
                    <a:pt x="171437" y="3987"/>
                  </a:lnTo>
                  <a:lnTo>
                    <a:pt x="161226" y="0"/>
                  </a:lnTo>
                  <a:lnTo>
                    <a:pt x="158610" y="0"/>
                  </a:lnTo>
                  <a:lnTo>
                    <a:pt x="156146" y="0"/>
                  </a:lnTo>
                  <a:lnTo>
                    <a:pt x="146342" y="3263"/>
                  </a:lnTo>
                  <a:lnTo>
                    <a:pt x="145973" y="3987"/>
                  </a:lnTo>
                  <a:lnTo>
                    <a:pt x="145796" y="4787"/>
                  </a:lnTo>
                  <a:lnTo>
                    <a:pt x="145796" y="5651"/>
                  </a:lnTo>
                  <a:lnTo>
                    <a:pt x="145796" y="124078"/>
                  </a:lnTo>
                  <a:lnTo>
                    <a:pt x="109100" y="97243"/>
                  </a:lnTo>
                  <a:lnTo>
                    <a:pt x="84086" y="92786"/>
                  </a:lnTo>
                  <a:lnTo>
                    <a:pt x="74075" y="93262"/>
                  </a:lnTo>
                  <a:lnTo>
                    <a:pt x="33399" y="109624"/>
                  </a:lnTo>
                  <a:lnTo>
                    <a:pt x="8463" y="146661"/>
                  </a:lnTo>
                  <a:lnTo>
                    <a:pt x="338" y="189244"/>
                  </a:lnTo>
                  <a:lnTo>
                    <a:pt x="0" y="201434"/>
                  </a:lnTo>
                  <a:lnTo>
                    <a:pt x="269" y="211938"/>
                  </a:lnTo>
                  <a:lnTo>
                    <a:pt x="6834" y="250938"/>
                  </a:lnTo>
                  <a:lnTo>
                    <a:pt x="28973" y="287529"/>
                  </a:lnTo>
                  <a:lnTo>
                    <a:pt x="68613" y="304994"/>
                  </a:lnTo>
                  <a:lnTo>
                    <a:pt x="78867" y="305511"/>
                  </a:lnTo>
                  <a:lnTo>
                    <a:pt x="88563" y="304906"/>
                  </a:lnTo>
                  <a:lnTo>
                    <a:pt x="131837" y="284351"/>
                  </a:lnTo>
                  <a:lnTo>
                    <a:pt x="147751" y="269227"/>
                  </a:lnTo>
                  <a:lnTo>
                    <a:pt x="147751" y="297472"/>
                  </a:lnTo>
                  <a:lnTo>
                    <a:pt x="147751" y="298488"/>
                  </a:lnTo>
                  <a:lnTo>
                    <a:pt x="148005" y="299351"/>
                  </a:lnTo>
                  <a:lnTo>
                    <a:pt x="148513" y="300075"/>
                  </a:lnTo>
                  <a:lnTo>
                    <a:pt x="149021" y="300799"/>
                  </a:lnTo>
                  <a:lnTo>
                    <a:pt x="149745" y="301383"/>
                  </a:lnTo>
                  <a:lnTo>
                    <a:pt x="150685" y="301815"/>
                  </a:lnTo>
                  <a:lnTo>
                    <a:pt x="151625" y="302247"/>
                  </a:lnTo>
                  <a:lnTo>
                    <a:pt x="152857" y="302577"/>
                  </a:lnTo>
                  <a:lnTo>
                    <a:pt x="154381" y="302793"/>
                  </a:lnTo>
                  <a:lnTo>
                    <a:pt x="155905" y="303009"/>
                  </a:lnTo>
                  <a:lnTo>
                    <a:pt x="157822" y="303123"/>
                  </a:lnTo>
                  <a:lnTo>
                    <a:pt x="160134" y="303123"/>
                  </a:lnTo>
                  <a:lnTo>
                    <a:pt x="162306" y="303123"/>
                  </a:lnTo>
                  <a:lnTo>
                    <a:pt x="164122" y="303009"/>
                  </a:lnTo>
                  <a:lnTo>
                    <a:pt x="165569" y="302793"/>
                  </a:lnTo>
                  <a:lnTo>
                    <a:pt x="167017" y="302577"/>
                  </a:lnTo>
                  <a:lnTo>
                    <a:pt x="171107" y="300075"/>
                  </a:lnTo>
                  <a:lnTo>
                    <a:pt x="171475" y="299351"/>
                  </a:lnTo>
                  <a:lnTo>
                    <a:pt x="171653" y="298488"/>
                  </a:lnTo>
                  <a:lnTo>
                    <a:pt x="171653" y="297472"/>
                  </a:lnTo>
                  <a:lnTo>
                    <a:pt x="171653" y="5651"/>
                  </a:lnTo>
                  <a:close/>
                </a:path>
              </a:pathLst>
            </a:custGeom>
            <a:ln w="12712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051848" y="4737416"/>
              <a:ext cx="131571" cy="18111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912608" y="5129529"/>
              <a:ext cx="207010" cy="281305"/>
            </a:xfrm>
            <a:custGeom>
              <a:avLst/>
              <a:gdLst/>
              <a:ahLst/>
              <a:cxnLst/>
              <a:rect l="l" t="t" r="r" b="b"/>
              <a:pathLst>
                <a:path w="207010" h="281304">
                  <a:moveTo>
                    <a:pt x="198170" y="80505"/>
                  </a:moveTo>
                  <a:lnTo>
                    <a:pt x="173075" y="37477"/>
                  </a:lnTo>
                  <a:lnTo>
                    <a:pt x="131787" y="9779"/>
                  </a:lnTo>
                  <a:lnTo>
                    <a:pt x="88498" y="611"/>
                  </a:lnTo>
                  <a:lnTo>
                    <a:pt x="71272" y="0"/>
                  </a:lnTo>
                  <a:lnTo>
                    <a:pt x="12166" y="0"/>
                  </a:lnTo>
                  <a:lnTo>
                    <a:pt x="9563" y="0"/>
                  </a:lnTo>
                  <a:lnTo>
                    <a:pt x="6883" y="977"/>
                  </a:lnTo>
                  <a:lnTo>
                    <a:pt x="4127" y="2933"/>
                  </a:lnTo>
                  <a:lnTo>
                    <a:pt x="1384" y="4889"/>
                  </a:lnTo>
                  <a:lnTo>
                    <a:pt x="0" y="8470"/>
                  </a:lnTo>
                  <a:lnTo>
                    <a:pt x="0" y="13690"/>
                  </a:lnTo>
                  <a:lnTo>
                    <a:pt x="0" y="267487"/>
                  </a:lnTo>
                  <a:lnTo>
                    <a:pt x="0" y="272694"/>
                  </a:lnTo>
                  <a:lnTo>
                    <a:pt x="1384" y="276288"/>
                  </a:lnTo>
                  <a:lnTo>
                    <a:pt x="4127" y="278244"/>
                  </a:lnTo>
                  <a:lnTo>
                    <a:pt x="6883" y="280200"/>
                  </a:lnTo>
                  <a:lnTo>
                    <a:pt x="9563" y="281178"/>
                  </a:lnTo>
                  <a:lnTo>
                    <a:pt x="12166" y="281178"/>
                  </a:lnTo>
                  <a:lnTo>
                    <a:pt x="67576" y="281178"/>
                  </a:lnTo>
                  <a:lnTo>
                    <a:pt x="115141" y="275916"/>
                  </a:lnTo>
                  <a:lnTo>
                    <a:pt x="152025" y="260261"/>
                  </a:lnTo>
                  <a:lnTo>
                    <a:pt x="186709" y="223783"/>
                  </a:lnTo>
                  <a:lnTo>
                    <a:pt x="201632" y="184883"/>
                  </a:lnTo>
                  <a:lnTo>
                    <a:pt x="206641" y="136461"/>
                  </a:lnTo>
                  <a:lnTo>
                    <a:pt x="206112" y="121390"/>
                  </a:lnTo>
                  <a:lnTo>
                    <a:pt x="204525" y="107040"/>
                  </a:lnTo>
                  <a:lnTo>
                    <a:pt x="201878" y="93411"/>
                  </a:lnTo>
                  <a:lnTo>
                    <a:pt x="198170" y="80505"/>
                  </a:lnTo>
                  <a:close/>
                </a:path>
              </a:pathLst>
            </a:custGeom>
            <a:ln w="12712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32769" y="5146858"/>
              <a:ext cx="164376" cy="24651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2160695" y="5201667"/>
              <a:ext cx="174625" cy="212725"/>
            </a:xfrm>
            <a:custGeom>
              <a:avLst/>
              <a:gdLst/>
              <a:ahLst/>
              <a:cxnLst/>
              <a:rect l="l" t="t" r="r" b="b"/>
              <a:pathLst>
                <a:path w="174625" h="212725">
                  <a:moveTo>
                    <a:pt x="174053" y="91046"/>
                  </a:moveTo>
                  <a:lnTo>
                    <a:pt x="166705" y="48273"/>
                  </a:lnTo>
                  <a:lnTo>
                    <a:pt x="143117" y="16057"/>
                  </a:lnTo>
                  <a:lnTo>
                    <a:pt x="101724" y="461"/>
                  </a:lnTo>
                  <a:lnTo>
                    <a:pt x="91046" y="0"/>
                  </a:lnTo>
                  <a:lnTo>
                    <a:pt x="80961" y="454"/>
                  </a:lnTo>
                  <a:lnTo>
                    <a:pt x="37949" y="16194"/>
                  </a:lnTo>
                  <a:lnTo>
                    <a:pt x="9961" y="52417"/>
                  </a:lnTo>
                  <a:lnTo>
                    <a:pt x="402" y="94522"/>
                  </a:lnTo>
                  <a:lnTo>
                    <a:pt x="0" y="106692"/>
                  </a:lnTo>
                  <a:lnTo>
                    <a:pt x="387" y="119337"/>
                  </a:lnTo>
                  <a:lnTo>
                    <a:pt x="9652" y="162026"/>
                  </a:lnTo>
                  <a:lnTo>
                    <a:pt x="37707" y="197410"/>
                  </a:lnTo>
                  <a:lnTo>
                    <a:pt x="83225" y="212298"/>
                  </a:lnTo>
                  <a:lnTo>
                    <a:pt x="94310" y="212724"/>
                  </a:lnTo>
                  <a:lnTo>
                    <a:pt x="101146" y="212589"/>
                  </a:lnTo>
                  <a:lnTo>
                    <a:pt x="141465" y="205663"/>
                  </a:lnTo>
                  <a:lnTo>
                    <a:pt x="147548" y="203860"/>
                  </a:lnTo>
                  <a:lnTo>
                    <a:pt x="152463" y="202044"/>
                  </a:lnTo>
                  <a:lnTo>
                    <a:pt x="156235" y="200228"/>
                  </a:lnTo>
                  <a:lnTo>
                    <a:pt x="160007" y="198424"/>
                  </a:lnTo>
                  <a:lnTo>
                    <a:pt x="164706" y="194259"/>
                  </a:lnTo>
                  <a:lnTo>
                    <a:pt x="165150" y="193535"/>
                  </a:lnTo>
                  <a:lnTo>
                    <a:pt x="165468" y="192773"/>
                  </a:lnTo>
                  <a:lnTo>
                    <a:pt x="165684" y="191973"/>
                  </a:lnTo>
                  <a:lnTo>
                    <a:pt x="165900" y="191185"/>
                  </a:lnTo>
                  <a:lnTo>
                    <a:pt x="166090" y="190309"/>
                  </a:lnTo>
                  <a:lnTo>
                    <a:pt x="166230" y="189369"/>
                  </a:lnTo>
                  <a:lnTo>
                    <a:pt x="166370" y="188429"/>
                  </a:lnTo>
                  <a:lnTo>
                    <a:pt x="166446" y="187451"/>
                  </a:lnTo>
                  <a:lnTo>
                    <a:pt x="166446" y="186435"/>
                  </a:lnTo>
                  <a:lnTo>
                    <a:pt x="166446" y="184264"/>
                  </a:lnTo>
                  <a:lnTo>
                    <a:pt x="161886" y="174701"/>
                  </a:lnTo>
                  <a:lnTo>
                    <a:pt x="161010" y="174701"/>
                  </a:lnTo>
                  <a:lnTo>
                    <a:pt x="159562" y="174701"/>
                  </a:lnTo>
                  <a:lnTo>
                    <a:pt x="157137" y="175501"/>
                  </a:lnTo>
                  <a:lnTo>
                    <a:pt x="153733" y="177088"/>
                  </a:lnTo>
                  <a:lnTo>
                    <a:pt x="150329" y="178688"/>
                  </a:lnTo>
                  <a:lnTo>
                    <a:pt x="145986" y="180466"/>
                  </a:lnTo>
                  <a:lnTo>
                    <a:pt x="140703" y="182410"/>
                  </a:lnTo>
                  <a:lnTo>
                    <a:pt x="135407" y="184365"/>
                  </a:lnTo>
                  <a:lnTo>
                    <a:pt x="129146" y="186143"/>
                  </a:lnTo>
                  <a:lnTo>
                    <a:pt x="121907" y="187744"/>
                  </a:lnTo>
                  <a:lnTo>
                    <a:pt x="114655" y="189331"/>
                  </a:lnTo>
                  <a:lnTo>
                    <a:pt x="106476" y="190131"/>
                  </a:lnTo>
                  <a:lnTo>
                    <a:pt x="97345" y="190131"/>
                  </a:lnTo>
                  <a:lnTo>
                    <a:pt x="58441" y="181353"/>
                  </a:lnTo>
                  <a:lnTo>
                    <a:pt x="33490" y="150101"/>
                  </a:lnTo>
                  <a:lnTo>
                    <a:pt x="27813" y="109956"/>
                  </a:lnTo>
                  <a:lnTo>
                    <a:pt x="161886" y="109956"/>
                  </a:lnTo>
                  <a:lnTo>
                    <a:pt x="164490" y="109956"/>
                  </a:lnTo>
                  <a:lnTo>
                    <a:pt x="167170" y="108978"/>
                  </a:lnTo>
                  <a:lnTo>
                    <a:pt x="169926" y="107022"/>
                  </a:lnTo>
                  <a:lnTo>
                    <a:pt x="172669" y="105067"/>
                  </a:lnTo>
                  <a:lnTo>
                    <a:pt x="174053" y="101472"/>
                  </a:lnTo>
                  <a:lnTo>
                    <a:pt x="174053" y="96265"/>
                  </a:lnTo>
                  <a:lnTo>
                    <a:pt x="174053" y="91046"/>
                  </a:lnTo>
                  <a:close/>
                </a:path>
                <a:path w="174625" h="212725">
                  <a:moveTo>
                    <a:pt x="27813" y="88658"/>
                  </a:moveTo>
                  <a:lnTo>
                    <a:pt x="39293" y="48463"/>
                  </a:lnTo>
                  <a:lnTo>
                    <a:pt x="75431" y="23550"/>
                  </a:lnTo>
                  <a:lnTo>
                    <a:pt x="89306" y="22161"/>
                  </a:lnTo>
                  <a:lnTo>
                    <a:pt x="102793" y="23261"/>
                  </a:lnTo>
                  <a:lnTo>
                    <a:pt x="139501" y="49419"/>
                  </a:lnTo>
                  <a:lnTo>
                    <a:pt x="147332" y="88658"/>
                  </a:lnTo>
                  <a:lnTo>
                    <a:pt x="27813" y="88658"/>
                  </a:lnTo>
                  <a:close/>
                </a:path>
              </a:pathLst>
            </a:custGeom>
            <a:ln w="12712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363283" y="5204057"/>
              <a:ext cx="178435" cy="208279"/>
            </a:xfrm>
            <a:custGeom>
              <a:avLst/>
              <a:gdLst/>
              <a:ahLst/>
              <a:cxnLst/>
              <a:rect l="l" t="t" r="r" b="b"/>
              <a:pathLst>
                <a:path w="178435" h="208279">
                  <a:moveTo>
                    <a:pt x="177419" y="2717"/>
                  </a:moveTo>
                  <a:lnTo>
                    <a:pt x="177050" y="2070"/>
                  </a:lnTo>
                  <a:lnTo>
                    <a:pt x="176441" y="1523"/>
                  </a:lnTo>
                  <a:lnTo>
                    <a:pt x="175577" y="1092"/>
                  </a:lnTo>
                  <a:lnTo>
                    <a:pt x="174701" y="647"/>
                  </a:lnTo>
                  <a:lnTo>
                    <a:pt x="173507" y="368"/>
                  </a:lnTo>
                  <a:lnTo>
                    <a:pt x="171983" y="215"/>
                  </a:lnTo>
                  <a:lnTo>
                    <a:pt x="170459" y="76"/>
                  </a:lnTo>
                  <a:lnTo>
                    <a:pt x="168541" y="0"/>
                  </a:lnTo>
                  <a:lnTo>
                    <a:pt x="166230" y="0"/>
                  </a:lnTo>
                  <a:lnTo>
                    <a:pt x="163334" y="0"/>
                  </a:lnTo>
                  <a:lnTo>
                    <a:pt x="160972" y="114"/>
                  </a:lnTo>
                  <a:lnTo>
                    <a:pt x="159169" y="330"/>
                  </a:lnTo>
                  <a:lnTo>
                    <a:pt x="157352" y="546"/>
                  </a:lnTo>
                  <a:lnTo>
                    <a:pt x="155905" y="876"/>
                  </a:lnTo>
                  <a:lnTo>
                    <a:pt x="154825" y="1308"/>
                  </a:lnTo>
                  <a:lnTo>
                    <a:pt x="153733" y="1739"/>
                  </a:lnTo>
                  <a:lnTo>
                    <a:pt x="152895" y="2324"/>
                  </a:lnTo>
                  <a:lnTo>
                    <a:pt x="152323" y="3047"/>
                  </a:lnTo>
                  <a:lnTo>
                    <a:pt x="151739" y="3771"/>
                  </a:lnTo>
                  <a:lnTo>
                    <a:pt x="151307" y="4635"/>
                  </a:lnTo>
                  <a:lnTo>
                    <a:pt x="151015" y="5651"/>
                  </a:lnTo>
                  <a:lnTo>
                    <a:pt x="90614" y="177304"/>
                  </a:lnTo>
                  <a:lnTo>
                    <a:pt x="90182" y="178396"/>
                  </a:lnTo>
                  <a:lnTo>
                    <a:pt x="89738" y="177304"/>
                  </a:lnTo>
                  <a:lnTo>
                    <a:pt x="28244" y="5651"/>
                  </a:lnTo>
                  <a:lnTo>
                    <a:pt x="27812" y="4635"/>
                  </a:lnTo>
                  <a:lnTo>
                    <a:pt x="24447" y="1308"/>
                  </a:lnTo>
                  <a:lnTo>
                    <a:pt x="23355" y="876"/>
                  </a:lnTo>
                  <a:lnTo>
                    <a:pt x="21869" y="546"/>
                  </a:lnTo>
                  <a:lnTo>
                    <a:pt x="19989" y="330"/>
                  </a:lnTo>
                  <a:lnTo>
                    <a:pt x="18110" y="114"/>
                  </a:lnTo>
                  <a:lnTo>
                    <a:pt x="15570" y="0"/>
                  </a:lnTo>
                  <a:lnTo>
                    <a:pt x="12382" y="0"/>
                  </a:lnTo>
                  <a:lnTo>
                    <a:pt x="10071" y="0"/>
                  </a:lnTo>
                  <a:lnTo>
                    <a:pt x="0" y="4203"/>
                  </a:lnTo>
                  <a:lnTo>
                    <a:pt x="0" y="5219"/>
                  </a:lnTo>
                  <a:lnTo>
                    <a:pt x="0" y="5511"/>
                  </a:lnTo>
                  <a:lnTo>
                    <a:pt x="38" y="5867"/>
                  </a:lnTo>
                  <a:lnTo>
                    <a:pt x="114" y="6299"/>
                  </a:lnTo>
                  <a:lnTo>
                    <a:pt x="177" y="6743"/>
                  </a:lnTo>
                  <a:lnTo>
                    <a:pt x="72796" y="202298"/>
                  </a:lnTo>
                  <a:lnTo>
                    <a:pt x="74752" y="204901"/>
                  </a:lnTo>
                  <a:lnTo>
                    <a:pt x="75615" y="205625"/>
                  </a:lnTo>
                  <a:lnTo>
                    <a:pt x="82791" y="207619"/>
                  </a:lnTo>
                  <a:lnTo>
                    <a:pt x="84670" y="207835"/>
                  </a:lnTo>
                  <a:lnTo>
                    <a:pt x="86842" y="207949"/>
                  </a:lnTo>
                  <a:lnTo>
                    <a:pt x="89306" y="207949"/>
                  </a:lnTo>
                  <a:lnTo>
                    <a:pt x="91770" y="207949"/>
                  </a:lnTo>
                  <a:lnTo>
                    <a:pt x="103644" y="205117"/>
                  </a:lnTo>
                  <a:lnTo>
                    <a:pt x="104520" y="204393"/>
                  </a:lnTo>
                  <a:lnTo>
                    <a:pt x="105168" y="203454"/>
                  </a:lnTo>
                  <a:lnTo>
                    <a:pt x="105600" y="202298"/>
                  </a:lnTo>
                  <a:lnTo>
                    <a:pt x="176872" y="10871"/>
                  </a:lnTo>
                  <a:lnTo>
                    <a:pt x="177012" y="10426"/>
                  </a:lnTo>
                  <a:lnTo>
                    <a:pt x="177165" y="9956"/>
                  </a:lnTo>
                  <a:lnTo>
                    <a:pt x="177304" y="9448"/>
                  </a:lnTo>
                  <a:lnTo>
                    <a:pt x="177457" y="8953"/>
                  </a:lnTo>
                  <a:lnTo>
                    <a:pt x="177558" y="8470"/>
                  </a:lnTo>
                  <a:lnTo>
                    <a:pt x="177634" y="8039"/>
                  </a:lnTo>
                  <a:lnTo>
                    <a:pt x="177711" y="7607"/>
                  </a:lnTo>
                  <a:lnTo>
                    <a:pt x="177774" y="7137"/>
                  </a:lnTo>
                  <a:lnTo>
                    <a:pt x="177850" y="6629"/>
                  </a:lnTo>
                  <a:lnTo>
                    <a:pt x="177926" y="6121"/>
                  </a:lnTo>
                  <a:lnTo>
                    <a:pt x="177965" y="5651"/>
                  </a:lnTo>
                  <a:lnTo>
                    <a:pt x="177965" y="5219"/>
                  </a:lnTo>
                  <a:lnTo>
                    <a:pt x="177965" y="4203"/>
                  </a:lnTo>
                  <a:lnTo>
                    <a:pt x="177774" y="3365"/>
                  </a:lnTo>
                  <a:lnTo>
                    <a:pt x="177419" y="2717"/>
                  </a:lnTo>
                  <a:close/>
                </a:path>
              </a:pathLst>
            </a:custGeom>
            <a:ln w="12712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564409" y="5201667"/>
              <a:ext cx="174625" cy="212725"/>
            </a:xfrm>
            <a:custGeom>
              <a:avLst/>
              <a:gdLst/>
              <a:ahLst/>
              <a:cxnLst/>
              <a:rect l="l" t="t" r="r" b="b"/>
              <a:pathLst>
                <a:path w="174625" h="212725">
                  <a:moveTo>
                    <a:pt x="174053" y="91046"/>
                  </a:moveTo>
                  <a:lnTo>
                    <a:pt x="166705" y="48273"/>
                  </a:lnTo>
                  <a:lnTo>
                    <a:pt x="143117" y="16057"/>
                  </a:lnTo>
                  <a:lnTo>
                    <a:pt x="101724" y="461"/>
                  </a:lnTo>
                  <a:lnTo>
                    <a:pt x="91046" y="0"/>
                  </a:lnTo>
                  <a:lnTo>
                    <a:pt x="80961" y="454"/>
                  </a:lnTo>
                  <a:lnTo>
                    <a:pt x="37949" y="16194"/>
                  </a:lnTo>
                  <a:lnTo>
                    <a:pt x="9961" y="52417"/>
                  </a:lnTo>
                  <a:lnTo>
                    <a:pt x="402" y="94522"/>
                  </a:lnTo>
                  <a:lnTo>
                    <a:pt x="0" y="106692"/>
                  </a:lnTo>
                  <a:lnTo>
                    <a:pt x="387" y="119337"/>
                  </a:lnTo>
                  <a:lnTo>
                    <a:pt x="9652" y="162026"/>
                  </a:lnTo>
                  <a:lnTo>
                    <a:pt x="37707" y="197410"/>
                  </a:lnTo>
                  <a:lnTo>
                    <a:pt x="83225" y="212298"/>
                  </a:lnTo>
                  <a:lnTo>
                    <a:pt x="94310" y="212724"/>
                  </a:lnTo>
                  <a:lnTo>
                    <a:pt x="101146" y="212589"/>
                  </a:lnTo>
                  <a:lnTo>
                    <a:pt x="141465" y="205663"/>
                  </a:lnTo>
                  <a:lnTo>
                    <a:pt x="147548" y="203860"/>
                  </a:lnTo>
                  <a:lnTo>
                    <a:pt x="152463" y="202044"/>
                  </a:lnTo>
                  <a:lnTo>
                    <a:pt x="156235" y="200228"/>
                  </a:lnTo>
                  <a:lnTo>
                    <a:pt x="160007" y="198424"/>
                  </a:lnTo>
                  <a:lnTo>
                    <a:pt x="164706" y="194259"/>
                  </a:lnTo>
                  <a:lnTo>
                    <a:pt x="165150" y="193535"/>
                  </a:lnTo>
                  <a:lnTo>
                    <a:pt x="165468" y="192773"/>
                  </a:lnTo>
                  <a:lnTo>
                    <a:pt x="165684" y="191973"/>
                  </a:lnTo>
                  <a:lnTo>
                    <a:pt x="165900" y="191185"/>
                  </a:lnTo>
                  <a:lnTo>
                    <a:pt x="166090" y="190309"/>
                  </a:lnTo>
                  <a:lnTo>
                    <a:pt x="166230" y="189369"/>
                  </a:lnTo>
                  <a:lnTo>
                    <a:pt x="166370" y="188429"/>
                  </a:lnTo>
                  <a:lnTo>
                    <a:pt x="166446" y="187451"/>
                  </a:lnTo>
                  <a:lnTo>
                    <a:pt x="166446" y="186435"/>
                  </a:lnTo>
                  <a:lnTo>
                    <a:pt x="166446" y="184264"/>
                  </a:lnTo>
                  <a:lnTo>
                    <a:pt x="161886" y="174701"/>
                  </a:lnTo>
                  <a:lnTo>
                    <a:pt x="161010" y="174701"/>
                  </a:lnTo>
                  <a:lnTo>
                    <a:pt x="159562" y="174701"/>
                  </a:lnTo>
                  <a:lnTo>
                    <a:pt x="157137" y="175501"/>
                  </a:lnTo>
                  <a:lnTo>
                    <a:pt x="153733" y="177088"/>
                  </a:lnTo>
                  <a:lnTo>
                    <a:pt x="150329" y="178688"/>
                  </a:lnTo>
                  <a:lnTo>
                    <a:pt x="145986" y="180466"/>
                  </a:lnTo>
                  <a:lnTo>
                    <a:pt x="140703" y="182410"/>
                  </a:lnTo>
                  <a:lnTo>
                    <a:pt x="135407" y="184365"/>
                  </a:lnTo>
                  <a:lnTo>
                    <a:pt x="129146" y="186143"/>
                  </a:lnTo>
                  <a:lnTo>
                    <a:pt x="121907" y="187744"/>
                  </a:lnTo>
                  <a:lnTo>
                    <a:pt x="114655" y="189331"/>
                  </a:lnTo>
                  <a:lnTo>
                    <a:pt x="106476" y="190131"/>
                  </a:lnTo>
                  <a:lnTo>
                    <a:pt x="97345" y="190131"/>
                  </a:lnTo>
                  <a:lnTo>
                    <a:pt x="58441" y="181353"/>
                  </a:lnTo>
                  <a:lnTo>
                    <a:pt x="33490" y="150101"/>
                  </a:lnTo>
                  <a:lnTo>
                    <a:pt x="27813" y="109956"/>
                  </a:lnTo>
                  <a:lnTo>
                    <a:pt x="161886" y="109956"/>
                  </a:lnTo>
                  <a:lnTo>
                    <a:pt x="164490" y="109956"/>
                  </a:lnTo>
                  <a:lnTo>
                    <a:pt x="167170" y="108978"/>
                  </a:lnTo>
                  <a:lnTo>
                    <a:pt x="169926" y="107022"/>
                  </a:lnTo>
                  <a:lnTo>
                    <a:pt x="172669" y="105067"/>
                  </a:lnTo>
                  <a:lnTo>
                    <a:pt x="174053" y="101472"/>
                  </a:lnTo>
                  <a:lnTo>
                    <a:pt x="174053" y="96265"/>
                  </a:lnTo>
                  <a:lnTo>
                    <a:pt x="174053" y="91046"/>
                  </a:lnTo>
                  <a:close/>
                </a:path>
                <a:path w="174625" h="212725">
                  <a:moveTo>
                    <a:pt x="27813" y="88658"/>
                  </a:moveTo>
                  <a:lnTo>
                    <a:pt x="39293" y="48463"/>
                  </a:lnTo>
                  <a:lnTo>
                    <a:pt x="75431" y="23550"/>
                  </a:lnTo>
                  <a:lnTo>
                    <a:pt x="89306" y="22161"/>
                  </a:lnTo>
                  <a:lnTo>
                    <a:pt x="102793" y="23261"/>
                  </a:lnTo>
                  <a:lnTo>
                    <a:pt x="139501" y="49419"/>
                  </a:lnTo>
                  <a:lnTo>
                    <a:pt x="147332" y="88658"/>
                  </a:lnTo>
                  <a:lnTo>
                    <a:pt x="27813" y="88658"/>
                  </a:lnTo>
                  <a:close/>
                </a:path>
              </a:pathLst>
            </a:custGeom>
            <a:ln w="12712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794378" y="5107798"/>
              <a:ext cx="26034" cy="304800"/>
            </a:xfrm>
            <a:custGeom>
              <a:avLst/>
              <a:gdLst/>
              <a:ahLst/>
              <a:cxnLst/>
              <a:rect l="l" t="t" r="r" b="b"/>
              <a:pathLst>
                <a:path w="26035" h="304800">
                  <a:moveTo>
                    <a:pt x="25857" y="5651"/>
                  </a:moveTo>
                  <a:lnTo>
                    <a:pt x="25857" y="4787"/>
                  </a:lnTo>
                  <a:lnTo>
                    <a:pt x="25641" y="3987"/>
                  </a:lnTo>
                  <a:lnTo>
                    <a:pt x="19227" y="330"/>
                  </a:lnTo>
                  <a:lnTo>
                    <a:pt x="17564" y="114"/>
                  </a:lnTo>
                  <a:lnTo>
                    <a:pt x="15430" y="0"/>
                  </a:lnTo>
                  <a:lnTo>
                    <a:pt x="12814" y="0"/>
                  </a:lnTo>
                  <a:lnTo>
                    <a:pt x="10350" y="0"/>
                  </a:lnTo>
                  <a:lnTo>
                    <a:pt x="8293" y="114"/>
                  </a:lnTo>
                  <a:lnTo>
                    <a:pt x="6629" y="330"/>
                  </a:lnTo>
                  <a:lnTo>
                    <a:pt x="4965" y="546"/>
                  </a:lnTo>
                  <a:lnTo>
                    <a:pt x="546" y="3263"/>
                  </a:lnTo>
                  <a:lnTo>
                    <a:pt x="177" y="3987"/>
                  </a:lnTo>
                  <a:lnTo>
                    <a:pt x="0" y="4787"/>
                  </a:lnTo>
                  <a:lnTo>
                    <a:pt x="0" y="5651"/>
                  </a:lnTo>
                  <a:lnTo>
                    <a:pt x="0" y="298551"/>
                  </a:lnTo>
                  <a:lnTo>
                    <a:pt x="0" y="299427"/>
                  </a:lnTo>
                  <a:lnTo>
                    <a:pt x="177" y="300228"/>
                  </a:lnTo>
                  <a:lnTo>
                    <a:pt x="546" y="300951"/>
                  </a:lnTo>
                  <a:lnTo>
                    <a:pt x="901" y="301675"/>
                  </a:lnTo>
                  <a:lnTo>
                    <a:pt x="6629" y="303771"/>
                  </a:lnTo>
                  <a:lnTo>
                    <a:pt x="8293" y="304063"/>
                  </a:lnTo>
                  <a:lnTo>
                    <a:pt x="10350" y="304203"/>
                  </a:lnTo>
                  <a:lnTo>
                    <a:pt x="12814" y="304203"/>
                  </a:lnTo>
                  <a:lnTo>
                    <a:pt x="15430" y="304203"/>
                  </a:lnTo>
                  <a:lnTo>
                    <a:pt x="17564" y="304063"/>
                  </a:lnTo>
                  <a:lnTo>
                    <a:pt x="19227" y="303771"/>
                  </a:lnTo>
                  <a:lnTo>
                    <a:pt x="20891" y="303479"/>
                  </a:lnTo>
                  <a:lnTo>
                    <a:pt x="25857" y="299427"/>
                  </a:lnTo>
                  <a:lnTo>
                    <a:pt x="25857" y="298551"/>
                  </a:lnTo>
                  <a:lnTo>
                    <a:pt x="25857" y="5651"/>
                  </a:lnTo>
                  <a:close/>
                </a:path>
              </a:pathLst>
            </a:custGeom>
            <a:ln w="12712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869492" y="5195308"/>
              <a:ext cx="201320" cy="225437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3119004" y="5201675"/>
              <a:ext cx="172085" cy="288925"/>
            </a:xfrm>
            <a:custGeom>
              <a:avLst/>
              <a:gdLst/>
              <a:ahLst/>
              <a:cxnLst/>
              <a:rect l="l" t="t" r="r" b="b"/>
              <a:pathLst>
                <a:path w="172085" h="288925">
                  <a:moveTo>
                    <a:pt x="167424" y="63334"/>
                  </a:moveTo>
                  <a:lnTo>
                    <a:pt x="148661" y="23730"/>
                  </a:lnTo>
                  <a:lnTo>
                    <a:pt x="112720" y="2032"/>
                  </a:lnTo>
                  <a:lnTo>
                    <a:pt x="93002" y="0"/>
                  </a:lnTo>
                  <a:lnTo>
                    <a:pt x="86486" y="0"/>
                  </a:lnTo>
                  <a:lnTo>
                    <a:pt x="80327" y="723"/>
                  </a:lnTo>
                  <a:lnTo>
                    <a:pt x="74536" y="2171"/>
                  </a:lnTo>
                  <a:lnTo>
                    <a:pt x="68732" y="3619"/>
                  </a:lnTo>
                  <a:lnTo>
                    <a:pt x="35559" y="24879"/>
                  </a:lnTo>
                  <a:lnTo>
                    <a:pt x="23685" y="36499"/>
                  </a:lnTo>
                  <a:lnTo>
                    <a:pt x="23685" y="8039"/>
                  </a:lnTo>
                  <a:lnTo>
                    <a:pt x="23685" y="7023"/>
                  </a:lnTo>
                  <a:lnTo>
                    <a:pt x="23469" y="6159"/>
                  </a:lnTo>
                  <a:lnTo>
                    <a:pt x="13906" y="2387"/>
                  </a:lnTo>
                  <a:lnTo>
                    <a:pt x="11734" y="2387"/>
                  </a:lnTo>
                  <a:lnTo>
                    <a:pt x="9563" y="2387"/>
                  </a:lnTo>
                  <a:lnTo>
                    <a:pt x="546" y="5422"/>
                  </a:lnTo>
                  <a:lnTo>
                    <a:pt x="177" y="6159"/>
                  </a:lnTo>
                  <a:lnTo>
                    <a:pt x="0" y="7023"/>
                  </a:lnTo>
                  <a:lnTo>
                    <a:pt x="0" y="8039"/>
                  </a:lnTo>
                  <a:lnTo>
                    <a:pt x="0" y="282689"/>
                  </a:lnTo>
                  <a:lnTo>
                    <a:pt x="0" y="283552"/>
                  </a:lnTo>
                  <a:lnTo>
                    <a:pt x="177" y="284353"/>
                  </a:lnTo>
                  <a:lnTo>
                    <a:pt x="546" y="285076"/>
                  </a:lnTo>
                  <a:lnTo>
                    <a:pt x="901" y="285800"/>
                  </a:lnTo>
                  <a:lnTo>
                    <a:pt x="6629" y="288010"/>
                  </a:lnTo>
                  <a:lnTo>
                    <a:pt x="8293" y="288226"/>
                  </a:lnTo>
                  <a:lnTo>
                    <a:pt x="10363" y="288340"/>
                  </a:lnTo>
                  <a:lnTo>
                    <a:pt x="12826" y="288340"/>
                  </a:lnTo>
                  <a:lnTo>
                    <a:pt x="15430" y="288340"/>
                  </a:lnTo>
                  <a:lnTo>
                    <a:pt x="17564" y="288226"/>
                  </a:lnTo>
                  <a:lnTo>
                    <a:pt x="19227" y="288010"/>
                  </a:lnTo>
                  <a:lnTo>
                    <a:pt x="20891" y="287794"/>
                  </a:lnTo>
                  <a:lnTo>
                    <a:pt x="25857" y="283552"/>
                  </a:lnTo>
                  <a:lnTo>
                    <a:pt x="25857" y="282689"/>
                  </a:lnTo>
                  <a:lnTo>
                    <a:pt x="25857" y="181216"/>
                  </a:lnTo>
                  <a:lnTo>
                    <a:pt x="55740" y="205117"/>
                  </a:lnTo>
                  <a:lnTo>
                    <a:pt x="60591" y="207721"/>
                  </a:lnTo>
                  <a:lnTo>
                    <a:pt x="65544" y="209638"/>
                  </a:lnTo>
                  <a:lnTo>
                    <a:pt x="70624" y="210870"/>
                  </a:lnTo>
                  <a:lnTo>
                    <a:pt x="75691" y="212102"/>
                  </a:lnTo>
                  <a:lnTo>
                    <a:pt x="81127" y="212725"/>
                  </a:lnTo>
                  <a:lnTo>
                    <a:pt x="86918" y="212725"/>
                  </a:lnTo>
                  <a:lnTo>
                    <a:pt x="130817" y="200751"/>
                  </a:lnTo>
                  <a:lnTo>
                    <a:pt x="159273" y="167527"/>
                  </a:lnTo>
                  <a:lnTo>
                    <a:pt x="170276" y="127384"/>
                  </a:lnTo>
                  <a:lnTo>
                    <a:pt x="171665" y="103428"/>
                  </a:lnTo>
                  <a:lnTo>
                    <a:pt x="171399" y="92936"/>
                  </a:lnTo>
                  <a:lnTo>
                    <a:pt x="170602" y="82757"/>
                  </a:lnTo>
                  <a:lnTo>
                    <a:pt x="169276" y="72891"/>
                  </a:lnTo>
                  <a:lnTo>
                    <a:pt x="167424" y="63334"/>
                  </a:lnTo>
                  <a:close/>
                </a:path>
              </a:pathLst>
            </a:custGeom>
            <a:ln w="12712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138505" y="5217479"/>
              <a:ext cx="131356" cy="18111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339740" y="5144897"/>
              <a:ext cx="889247" cy="275851"/>
            </a:xfrm>
            <a:prstGeom prst="rect">
              <a:avLst/>
            </a:prstGeom>
          </p:spPr>
        </p:pic>
      </p:grpSp>
      <p:sp>
        <p:nvSpPr>
          <p:cNvPr id="24" name="object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858964" y="4472933"/>
            <a:ext cx="2393315" cy="104013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 marR="5080" indent="16510">
              <a:lnSpc>
                <a:spcPts val="3779"/>
              </a:lnSpc>
              <a:spcBef>
                <a:spcPts val="580"/>
              </a:spcBef>
            </a:pPr>
            <a:r>
              <a:rPr sz="3500" b="0" spc="-35" dirty="0">
                <a:solidFill>
                  <a:srgbClr val="BEBEBE"/>
                </a:solidFill>
                <a:latin typeface="Calibri Light"/>
                <a:cs typeface="Calibri Light"/>
              </a:rPr>
              <a:t>Research</a:t>
            </a:r>
            <a:r>
              <a:rPr sz="3500" b="0" spc="-155" dirty="0">
                <a:solidFill>
                  <a:srgbClr val="BEBEBE"/>
                </a:solidFill>
                <a:latin typeface="Calibri Light"/>
                <a:cs typeface="Calibri Light"/>
              </a:rPr>
              <a:t> </a:t>
            </a:r>
            <a:r>
              <a:rPr sz="3500" b="0" spc="-25" dirty="0">
                <a:solidFill>
                  <a:srgbClr val="BEBEBE"/>
                </a:solidFill>
                <a:latin typeface="Calibri Light"/>
                <a:cs typeface="Calibri Light"/>
              </a:rPr>
              <a:t>and </a:t>
            </a:r>
            <a:r>
              <a:rPr sz="3500" b="0" spc="-40" dirty="0">
                <a:solidFill>
                  <a:srgbClr val="BEBEBE"/>
                </a:solidFill>
                <a:latin typeface="Calibri Light"/>
                <a:cs typeface="Calibri Light"/>
              </a:rPr>
              <a:t>Development</a:t>
            </a:r>
            <a:endParaRPr sz="3500">
              <a:latin typeface="Calibri Light"/>
              <a:cs typeface="Calibri Light"/>
            </a:endParaRPr>
          </a:p>
        </p:txBody>
      </p:sp>
      <p:grpSp>
        <p:nvGrpSpPr>
          <p:cNvPr id="25" name="object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9144000" cy="3697604"/>
            <a:chOff x="0" y="0"/>
            <a:chExt cx="9144000" cy="3697604"/>
          </a:xfrm>
        </p:grpSpPr>
        <p:pic>
          <p:nvPicPr>
            <p:cNvPr id="26" name="object 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0" y="0"/>
              <a:ext cx="4498848" cy="3697147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632959" y="0"/>
              <a:ext cx="4511040" cy="3697185"/>
            </a:xfrm>
            <a:prstGeom prst="rect">
              <a:avLst/>
            </a:prstGeom>
          </p:spPr>
        </p:pic>
      </p:grpSp>
      <p:sp>
        <p:nvSpPr>
          <p:cNvPr id="28" name="object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722571" y="3618600"/>
            <a:ext cx="3673475" cy="2890520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890"/>
              </a:spcBef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solidFill>
                  <a:srgbClr val="BEBEBE"/>
                </a:solidFill>
                <a:latin typeface="Calibri"/>
                <a:cs typeface="Calibri"/>
              </a:rPr>
              <a:t>Aquatic</a:t>
            </a:r>
            <a:r>
              <a:rPr sz="1800" spc="-7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BEBEBE"/>
                </a:solidFill>
                <a:latin typeface="Calibri"/>
                <a:cs typeface="Calibri"/>
              </a:rPr>
              <a:t>Health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95"/>
              </a:spcBef>
              <a:buFont typeface="Arial"/>
              <a:buChar char="•"/>
              <a:tabLst>
                <a:tab pos="240665" algn="l"/>
              </a:tabLst>
            </a:pPr>
            <a:r>
              <a:rPr sz="1800" spc="-10" dirty="0">
                <a:solidFill>
                  <a:srgbClr val="BEBEBE"/>
                </a:solidFill>
                <a:latin typeface="Calibri"/>
                <a:cs typeface="Calibri"/>
              </a:rPr>
              <a:t>Genetics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75"/>
              </a:spcBef>
              <a:buFont typeface="Arial"/>
              <a:buChar char="•"/>
              <a:tabLst>
                <a:tab pos="240665" algn="l"/>
              </a:tabLst>
            </a:pPr>
            <a:r>
              <a:rPr sz="1800" spc="-10" dirty="0">
                <a:solidFill>
                  <a:srgbClr val="BEBEBE"/>
                </a:solidFill>
                <a:latin typeface="Calibri"/>
                <a:cs typeface="Calibri"/>
              </a:rPr>
              <a:t>Larviculture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80"/>
              </a:spcBef>
              <a:buFont typeface="Arial"/>
              <a:buChar char="•"/>
              <a:tabLst>
                <a:tab pos="240665" algn="l"/>
              </a:tabLst>
            </a:pPr>
            <a:r>
              <a:rPr sz="1800" spc="-10" dirty="0">
                <a:solidFill>
                  <a:srgbClr val="BEBEBE"/>
                </a:solidFill>
                <a:latin typeface="Calibri"/>
                <a:cs typeface="Calibri"/>
              </a:rPr>
              <a:t>Reproductive</a:t>
            </a:r>
            <a:r>
              <a:rPr sz="1800" spc="-3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BEBEBE"/>
                </a:solidFill>
                <a:latin typeface="Calibri"/>
                <a:cs typeface="Calibri"/>
              </a:rPr>
              <a:t>Physiology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95"/>
              </a:spcBef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solidFill>
                  <a:srgbClr val="BEBEBE"/>
                </a:solidFill>
                <a:latin typeface="Calibri"/>
                <a:cs typeface="Calibri"/>
              </a:rPr>
              <a:t>Live</a:t>
            </a:r>
            <a:r>
              <a:rPr sz="1800" spc="-2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BEBEBE"/>
                </a:solidFill>
                <a:latin typeface="Calibri"/>
                <a:cs typeface="Calibri"/>
              </a:rPr>
              <a:t>Feeds</a:t>
            </a:r>
            <a:endParaRPr sz="1800">
              <a:latin typeface="Calibri"/>
              <a:cs typeface="Calibri"/>
            </a:endParaRPr>
          </a:p>
          <a:p>
            <a:pPr marL="241300" marR="1039494" indent="-228600">
              <a:lnSpc>
                <a:spcPts val="1950"/>
              </a:lnSpc>
              <a:spcBef>
                <a:spcPts val="1020"/>
              </a:spcBef>
              <a:buFont typeface="Arial"/>
              <a:buChar char="•"/>
              <a:tabLst>
                <a:tab pos="241300" algn="l"/>
              </a:tabLst>
            </a:pPr>
            <a:r>
              <a:rPr sz="1800" spc="-10" dirty="0">
                <a:solidFill>
                  <a:srgbClr val="BEBEBE"/>
                </a:solidFill>
                <a:latin typeface="Calibri"/>
                <a:cs typeface="Calibri"/>
              </a:rPr>
              <a:t>Recirculating</a:t>
            </a:r>
            <a:r>
              <a:rPr sz="1800" spc="-3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BEBEBE"/>
                </a:solidFill>
                <a:latin typeface="Calibri"/>
                <a:cs typeface="Calibri"/>
              </a:rPr>
              <a:t>Aquaculture Systems</a:t>
            </a:r>
            <a:r>
              <a:rPr sz="1800" spc="-4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BEBEBE"/>
                </a:solidFill>
                <a:latin typeface="Calibri"/>
                <a:cs typeface="Calibri"/>
              </a:rPr>
              <a:t>Design</a:t>
            </a:r>
            <a:endParaRPr sz="18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745"/>
              </a:spcBef>
              <a:buFont typeface="Arial"/>
              <a:buChar char="•"/>
              <a:tabLst>
                <a:tab pos="240665" algn="l"/>
              </a:tabLst>
            </a:pPr>
            <a:r>
              <a:rPr sz="1800" spc="-10" dirty="0">
                <a:solidFill>
                  <a:srgbClr val="BEBEBE"/>
                </a:solidFill>
                <a:latin typeface="Calibri"/>
                <a:cs typeface="Calibri"/>
              </a:rPr>
              <a:t>Nearshore</a:t>
            </a:r>
            <a:r>
              <a:rPr sz="1800" spc="-3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BEBEBE"/>
                </a:solidFill>
                <a:latin typeface="Calibri"/>
                <a:cs typeface="Calibri"/>
              </a:rPr>
              <a:t>and</a:t>
            </a:r>
            <a:r>
              <a:rPr sz="1800" spc="-1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BEBEBE"/>
                </a:solidFill>
                <a:latin typeface="Calibri"/>
                <a:cs typeface="Calibri"/>
              </a:rPr>
              <a:t>Offshore</a:t>
            </a:r>
            <a:r>
              <a:rPr sz="1800" spc="-4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BEBEBE"/>
                </a:solidFill>
                <a:latin typeface="Calibri"/>
                <a:cs typeface="Calibri"/>
              </a:rPr>
              <a:t>Aquaculture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9" name="Title 28">
            <a:extLst>
              <a:ext uri="{FF2B5EF4-FFF2-40B4-BE49-F238E27FC236}">
                <a16:creationId xmlns:a16="http://schemas.microsoft.com/office/drawing/2014/main" id="{9A41C2E5-00E8-FE33-4852-0F3586C1C33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6894" y="-492442"/>
            <a:ext cx="7930515" cy="492443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Research and Development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10937" y="0"/>
              <a:ext cx="4332921" cy="2286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05055" y="2286000"/>
              <a:ext cx="3538307" cy="228551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99161" y="4572000"/>
              <a:ext cx="2744063" cy="228566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0"/>
              <a:ext cx="7193280" cy="6858000"/>
            </a:xfrm>
            <a:custGeom>
              <a:avLst/>
              <a:gdLst/>
              <a:ahLst/>
              <a:cxnLst/>
              <a:rect l="l" t="t" r="r" b="b"/>
              <a:pathLst>
                <a:path w="7193280" h="6858000">
                  <a:moveTo>
                    <a:pt x="4443984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7193280" y="6858000"/>
                  </a:lnTo>
                  <a:lnTo>
                    <a:pt x="7193165" y="6857669"/>
                  </a:lnTo>
                  <a:lnTo>
                    <a:pt x="6829488" y="6857669"/>
                  </a:lnTo>
                  <a:lnTo>
                    <a:pt x="6035040" y="4572000"/>
                  </a:lnTo>
                  <a:lnTo>
                    <a:pt x="6399161" y="4572000"/>
                  </a:lnTo>
                  <a:lnTo>
                    <a:pt x="6399009" y="4571517"/>
                  </a:lnTo>
                  <a:lnTo>
                    <a:pt x="6035332" y="4571517"/>
                  </a:lnTo>
                  <a:lnTo>
                    <a:pt x="5241036" y="2286000"/>
                  </a:lnTo>
                  <a:lnTo>
                    <a:pt x="5240705" y="2286000"/>
                  </a:lnTo>
                  <a:lnTo>
                    <a:pt x="5037086" y="1700072"/>
                  </a:lnTo>
                  <a:lnTo>
                    <a:pt x="5034864" y="1700072"/>
                  </a:lnTo>
                  <a:lnTo>
                    <a:pt x="44439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43984" y="0"/>
              <a:ext cx="1161072" cy="22860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41035" y="2286000"/>
              <a:ext cx="1157973" cy="228551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35040" y="4572000"/>
              <a:ext cx="1158125" cy="228566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0" y="0"/>
              <a:ext cx="6827520" cy="6858000"/>
            </a:xfrm>
            <a:custGeom>
              <a:avLst/>
              <a:gdLst/>
              <a:ahLst/>
              <a:cxnLst/>
              <a:rect l="l" t="t" r="r" b="b"/>
              <a:pathLst>
                <a:path w="6827520" h="6858000">
                  <a:moveTo>
                    <a:pt x="4445215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6827520" y="6858000"/>
                  </a:lnTo>
                  <a:lnTo>
                    <a:pt x="44452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08107" rIns="0" bIns="0" rtlCol="0">
            <a:spAutoFit/>
          </a:bodyPr>
          <a:lstStyle/>
          <a:p>
            <a:pPr marL="393065">
              <a:lnSpc>
                <a:spcPct val="100000"/>
              </a:lnSpc>
              <a:spcBef>
                <a:spcPts val="105"/>
              </a:spcBef>
            </a:pPr>
            <a:r>
              <a:rPr sz="3500" spc="-10" dirty="0"/>
              <a:t>Species</a:t>
            </a:r>
            <a:endParaRPr sz="3500"/>
          </a:p>
        </p:txBody>
      </p:sp>
      <p:sp>
        <p:nvSpPr>
          <p:cNvPr id="12" name="object 1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434"/>
              </a:spcBef>
              <a:buFont typeface="Arial"/>
              <a:buChar char="•"/>
              <a:tabLst>
                <a:tab pos="240665" algn="l"/>
              </a:tabLst>
            </a:pPr>
            <a:r>
              <a:rPr spc="-10" dirty="0"/>
              <a:t>Current</a:t>
            </a:r>
          </a:p>
          <a:p>
            <a:pPr marL="697865" lvl="1" indent="-228600">
              <a:lnSpc>
                <a:spcPct val="100000"/>
              </a:lnSpc>
              <a:spcBef>
                <a:spcPts val="335"/>
              </a:spcBef>
              <a:buFont typeface="Arial"/>
              <a:buChar char="•"/>
              <a:tabLst>
                <a:tab pos="697865" algn="l"/>
              </a:tabLst>
            </a:pPr>
            <a:r>
              <a:rPr sz="1400" dirty="0">
                <a:latin typeface="Calibri"/>
                <a:cs typeface="Calibri"/>
              </a:rPr>
              <a:t>Spotted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sea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trout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</a:t>
            </a:r>
            <a:r>
              <a:rPr sz="1400" i="1" dirty="0">
                <a:latin typeface="Calibri"/>
                <a:cs typeface="Calibri"/>
              </a:rPr>
              <a:t>Cynoscion</a:t>
            </a:r>
            <a:r>
              <a:rPr sz="1400" i="1" spc="-45" dirty="0">
                <a:latin typeface="Calibri"/>
                <a:cs typeface="Calibri"/>
              </a:rPr>
              <a:t> </a:t>
            </a:r>
            <a:r>
              <a:rPr sz="1400" i="1" spc="-10" dirty="0">
                <a:latin typeface="Calibri"/>
                <a:cs typeface="Calibri"/>
              </a:rPr>
              <a:t>nebulosus</a:t>
            </a:r>
            <a:r>
              <a:rPr sz="1400" spc="-10" dirty="0">
                <a:latin typeface="Calibri"/>
                <a:cs typeface="Calibri"/>
              </a:rPr>
              <a:t>)</a:t>
            </a:r>
            <a:endParaRPr sz="1400">
              <a:latin typeface="Calibri"/>
              <a:cs typeface="Calibri"/>
            </a:endParaRPr>
          </a:p>
          <a:p>
            <a:pPr marL="697865" lvl="1" indent="-228600">
              <a:lnSpc>
                <a:spcPct val="100000"/>
              </a:lnSpc>
              <a:spcBef>
                <a:spcPts val="335"/>
              </a:spcBef>
              <a:buFont typeface="Arial"/>
              <a:buChar char="•"/>
              <a:tabLst>
                <a:tab pos="697865" algn="l"/>
              </a:tabLst>
            </a:pPr>
            <a:r>
              <a:rPr sz="1400" spc="-10" dirty="0">
                <a:latin typeface="Calibri"/>
                <a:cs typeface="Calibri"/>
              </a:rPr>
              <a:t>Tripletail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</a:t>
            </a:r>
            <a:r>
              <a:rPr sz="1400" i="1" dirty="0">
                <a:latin typeface="Calibri"/>
                <a:cs typeface="Calibri"/>
              </a:rPr>
              <a:t>Lobotes</a:t>
            </a:r>
            <a:r>
              <a:rPr sz="1400" i="1" spc="-65" dirty="0">
                <a:latin typeface="Calibri"/>
                <a:cs typeface="Calibri"/>
              </a:rPr>
              <a:t> </a:t>
            </a:r>
            <a:r>
              <a:rPr sz="1400" i="1" spc="-10" dirty="0">
                <a:latin typeface="Calibri"/>
                <a:cs typeface="Calibri"/>
              </a:rPr>
              <a:t>surinamensis</a:t>
            </a:r>
            <a:r>
              <a:rPr sz="1400" spc="-10" dirty="0">
                <a:latin typeface="Calibri"/>
                <a:cs typeface="Calibri"/>
              </a:rPr>
              <a:t>)</a:t>
            </a:r>
            <a:endParaRPr sz="1400">
              <a:latin typeface="Calibri"/>
              <a:cs typeface="Calibri"/>
            </a:endParaRPr>
          </a:p>
          <a:p>
            <a:pPr marL="697865" lvl="1" indent="-228600">
              <a:lnSpc>
                <a:spcPct val="100000"/>
              </a:lnSpc>
              <a:spcBef>
                <a:spcPts val="325"/>
              </a:spcBef>
              <a:buFont typeface="Arial"/>
              <a:buChar char="•"/>
              <a:tabLst>
                <a:tab pos="697865" algn="l"/>
              </a:tabLst>
            </a:pPr>
            <a:r>
              <a:rPr sz="1400" dirty="0">
                <a:latin typeface="Calibri"/>
                <a:cs typeface="Calibri"/>
              </a:rPr>
              <a:t>Blue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crab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</a:t>
            </a:r>
            <a:r>
              <a:rPr sz="1400" i="1" dirty="0">
                <a:latin typeface="Calibri"/>
                <a:cs typeface="Calibri"/>
              </a:rPr>
              <a:t>Callinectes</a:t>
            </a:r>
            <a:r>
              <a:rPr sz="1400" i="1" spc="-40" dirty="0">
                <a:latin typeface="Calibri"/>
                <a:cs typeface="Calibri"/>
              </a:rPr>
              <a:t> </a:t>
            </a:r>
            <a:r>
              <a:rPr sz="1400" i="1" spc="-10" dirty="0">
                <a:latin typeface="Calibri"/>
                <a:cs typeface="Calibri"/>
              </a:rPr>
              <a:t>sapidus</a:t>
            </a:r>
            <a:r>
              <a:rPr sz="1400" spc="-10" dirty="0">
                <a:latin typeface="Calibri"/>
                <a:cs typeface="Calibri"/>
              </a:rPr>
              <a:t>)</a:t>
            </a:r>
            <a:endParaRPr sz="1400">
              <a:latin typeface="Calibri"/>
              <a:cs typeface="Calibri"/>
            </a:endParaRPr>
          </a:p>
          <a:p>
            <a:pPr marL="697865" lvl="1" indent="-228600">
              <a:lnSpc>
                <a:spcPct val="100000"/>
              </a:lnSpc>
              <a:spcBef>
                <a:spcPts val="335"/>
              </a:spcBef>
              <a:buFont typeface="Arial"/>
              <a:buChar char="•"/>
              <a:tabLst>
                <a:tab pos="697865" algn="l"/>
              </a:tabLst>
            </a:pPr>
            <a:r>
              <a:rPr sz="1400" spc="-10" dirty="0">
                <a:latin typeface="Calibri"/>
                <a:cs typeface="Calibri"/>
              </a:rPr>
              <a:t>Oyster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(</a:t>
            </a:r>
            <a:r>
              <a:rPr sz="1400" i="1" spc="-10" dirty="0">
                <a:latin typeface="Calibri"/>
                <a:cs typeface="Calibri"/>
              </a:rPr>
              <a:t>Crassostrea</a:t>
            </a:r>
            <a:r>
              <a:rPr sz="1400" i="1" spc="-5" dirty="0">
                <a:latin typeface="Calibri"/>
                <a:cs typeface="Calibri"/>
              </a:rPr>
              <a:t> </a:t>
            </a:r>
            <a:r>
              <a:rPr sz="1400" i="1" spc="-10" dirty="0">
                <a:latin typeface="Calibri"/>
                <a:cs typeface="Calibri"/>
              </a:rPr>
              <a:t>virginica</a:t>
            </a:r>
            <a:r>
              <a:rPr sz="1400" spc="-10" dirty="0">
                <a:latin typeface="Calibri"/>
                <a:cs typeface="Calibri"/>
              </a:rPr>
              <a:t>)</a:t>
            </a:r>
            <a:endParaRPr sz="1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830"/>
              </a:spcBef>
              <a:buFont typeface="Arial"/>
              <a:buChar char="•"/>
              <a:tabLst>
                <a:tab pos="240665" algn="l"/>
              </a:tabLst>
            </a:pPr>
            <a:r>
              <a:rPr dirty="0"/>
              <a:t>Collecting</a:t>
            </a:r>
            <a:r>
              <a:rPr spc="-20" dirty="0"/>
              <a:t> </a:t>
            </a:r>
            <a:r>
              <a:rPr dirty="0"/>
              <a:t>in</a:t>
            </a:r>
            <a:r>
              <a:rPr spc="-45" dirty="0"/>
              <a:t> </a:t>
            </a:r>
            <a:r>
              <a:rPr spc="-20" dirty="0"/>
              <a:t>2020</a:t>
            </a:r>
          </a:p>
          <a:p>
            <a:pPr marL="697865" lvl="1" indent="-228600">
              <a:lnSpc>
                <a:spcPct val="100000"/>
              </a:lnSpc>
              <a:spcBef>
                <a:spcPts val="335"/>
              </a:spcBef>
              <a:buFont typeface="Arial"/>
              <a:buChar char="•"/>
              <a:tabLst>
                <a:tab pos="697865" algn="l"/>
              </a:tabLst>
            </a:pPr>
            <a:r>
              <a:rPr sz="1400" dirty="0">
                <a:latin typeface="Calibri"/>
                <a:cs typeface="Calibri"/>
              </a:rPr>
              <a:t>Red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drum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</a:t>
            </a:r>
            <a:r>
              <a:rPr sz="1400" i="1" dirty="0">
                <a:latin typeface="Calibri"/>
                <a:cs typeface="Calibri"/>
              </a:rPr>
              <a:t>Sciaenops</a:t>
            </a:r>
            <a:r>
              <a:rPr sz="1400" i="1" spc="-45" dirty="0">
                <a:latin typeface="Calibri"/>
                <a:cs typeface="Calibri"/>
              </a:rPr>
              <a:t> </a:t>
            </a:r>
            <a:r>
              <a:rPr sz="1400" i="1" spc="-10" dirty="0">
                <a:latin typeface="Calibri"/>
                <a:cs typeface="Calibri"/>
              </a:rPr>
              <a:t>ocellatus</a:t>
            </a:r>
            <a:r>
              <a:rPr sz="1400" spc="-10" dirty="0">
                <a:latin typeface="Calibri"/>
                <a:cs typeface="Calibri"/>
              </a:rPr>
              <a:t>)</a:t>
            </a:r>
            <a:endParaRPr sz="1400">
              <a:latin typeface="Calibri"/>
              <a:cs typeface="Calibri"/>
            </a:endParaRPr>
          </a:p>
          <a:p>
            <a:pPr marL="697865" lvl="1" indent="-228600">
              <a:lnSpc>
                <a:spcPct val="100000"/>
              </a:lnSpc>
              <a:spcBef>
                <a:spcPts val="335"/>
              </a:spcBef>
              <a:buFont typeface="Arial"/>
              <a:buChar char="•"/>
              <a:tabLst>
                <a:tab pos="697865" algn="l"/>
              </a:tabLst>
            </a:pPr>
            <a:r>
              <a:rPr sz="1400" spc="-10" dirty="0">
                <a:latin typeface="Calibri"/>
                <a:cs typeface="Calibri"/>
              </a:rPr>
              <a:t>Gray</a:t>
            </a:r>
            <a:r>
              <a:rPr sz="1400" spc="-7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snapper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</a:t>
            </a:r>
            <a:r>
              <a:rPr sz="1400" i="1" dirty="0">
                <a:latin typeface="Calibri"/>
                <a:cs typeface="Calibri"/>
              </a:rPr>
              <a:t>Lutjanus</a:t>
            </a:r>
            <a:r>
              <a:rPr sz="1400" i="1" spc="-35" dirty="0">
                <a:latin typeface="Calibri"/>
                <a:cs typeface="Calibri"/>
              </a:rPr>
              <a:t> </a:t>
            </a:r>
            <a:r>
              <a:rPr sz="1400" i="1" spc="-10" dirty="0">
                <a:latin typeface="Calibri"/>
                <a:cs typeface="Calibri"/>
              </a:rPr>
              <a:t>griseus</a:t>
            </a:r>
            <a:r>
              <a:rPr sz="1400" spc="-10" dirty="0">
                <a:latin typeface="Calibri"/>
                <a:cs typeface="Calibri"/>
              </a:rPr>
              <a:t>)</a:t>
            </a:r>
            <a:endParaRPr sz="14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830"/>
              </a:spcBef>
              <a:buFont typeface="Arial"/>
              <a:buChar char="•"/>
              <a:tabLst>
                <a:tab pos="240665" algn="l"/>
              </a:tabLst>
            </a:pPr>
            <a:r>
              <a:rPr spc="-10" dirty="0"/>
              <a:t>Previous</a:t>
            </a:r>
          </a:p>
          <a:p>
            <a:pPr marL="697865" lvl="1" indent="-228600">
              <a:lnSpc>
                <a:spcPct val="100000"/>
              </a:lnSpc>
              <a:spcBef>
                <a:spcPts val="335"/>
              </a:spcBef>
              <a:buFont typeface="Arial"/>
              <a:buChar char="•"/>
              <a:tabLst>
                <a:tab pos="697865" algn="l"/>
              </a:tabLst>
            </a:pPr>
            <a:r>
              <a:rPr sz="1400" dirty="0">
                <a:latin typeface="Calibri"/>
                <a:cs typeface="Calibri"/>
              </a:rPr>
              <a:t>Red</a:t>
            </a:r>
            <a:r>
              <a:rPr sz="1400" spc="-8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snapper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</a:t>
            </a:r>
            <a:r>
              <a:rPr sz="1400" i="1" dirty="0">
                <a:latin typeface="Calibri"/>
                <a:cs typeface="Calibri"/>
              </a:rPr>
              <a:t>Lutjanus</a:t>
            </a:r>
            <a:r>
              <a:rPr sz="1400" i="1" spc="-45" dirty="0">
                <a:latin typeface="Calibri"/>
                <a:cs typeface="Calibri"/>
              </a:rPr>
              <a:t> </a:t>
            </a:r>
            <a:r>
              <a:rPr sz="1400" i="1" spc="-10" dirty="0">
                <a:latin typeface="Calibri"/>
                <a:cs typeface="Calibri"/>
              </a:rPr>
              <a:t>campechanus</a:t>
            </a:r>
            <a:r>
              <a:rPr sz="1400" spc="-10" dirty="0">
                <a:latin typeface="Calibri"/>
                <a:cs typeface="Calibri"/>
              </a:rPr>
              <a:t>)</a:t>
            </a:r>
            <a:endParaRPr sz="1400">
              <a:latin typeface="Calibri"/>
              <a:cs typeface="Calibri"/>
            </a:endParaRPr>
          </a:p>
          <a:p>
            <a:pPr marL="697865" lvl="1" indent="-228600">
              <a:lnSpc>
                <a:spcPct val="100000"/>
              </a:lnSpc>
              <a:spcBef>
                <a:spcPts val="325"/>
              </a:spcBef>
              <a:buFont typeface="Arial"/>
              <a:buChar char="•"/>
              <a:tabLst>
                <a:tab pos="697865" algn="l"/>
              </a:tabLst>
            </a:pPr>
            <a:r>
              <a:rPr sz="1400" spc="-10" dirty="0">
                <a:latin typeface="Calibri"/>
                <a:cs typeface="Calibri"/>
              </a:rPr>
              <a:t>Atlantic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croaker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</a:t>
            </a:r>
            <a:r>
              <a:rPr sz="1400" i="1" dirty="0">
                <a:latin typeface="Calibri"/>
                <a:cs typeface="Calibri"/>
              </a:rPr>
              <a:t>Micropogonias</a:t>
            </a:r>
            <a:r>
              <a:rPr sz="1400" i="1" spc="-45" dirty="0">
                <a:latin typeface="Calibri"/>
                <a:cs typeface="Calibri"/>
              </a:rPr>
              <a:t> </a:t>
            </a:r>
            <a:r>
              <a:rPr sz="1400" i="1" spc="-10" dirty="0">
                <a:latin typeface="Calibri"/>
                <a:cs typeface="Calibri"/>
              </a:rPr>
              <a:t>undulates</a:t>
            </a:r>
            <a:r>
              <a:rPr sz="1400" spc="-10" dirty="0">
                <a:latin typeface="Calibri"/>
                <a:cs typeface="Calibri"/>
              </a:rPr>
              <a:t>)</a:t>
            </a:r>
            <a:endParaRPr sz="1400">
              <a:latin typeface="Calibri"/>
              <a:cs typeface="Calibri"/>
            </a:endParaRPr>
          </a:p>
          <a:p>
            <a:pPr marL="697865" lvl="1" indent="-228600">
              <a:lnSpc>
                <a:spcPct val="100000"/>
              </a:lnSpc>
              <a:spcBef>
                <a:spcPts val="335"/>
              </a:spcBef>
              <a:buFont typeface="Arial"/>
              <a:buChar char="•"/>
              <a:tabLst>
                <a:tab pos="697865" algn="l"/>
              </a:tabLst>
            </a:pPr>
            <a:r>
              <a:rPr sz="1400" dirty="0">
                <a:latin typeface="Calibri"/>
                <a:cs typeface="Calibri"/>
              </a:rPr>
              <a:t>Striped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bass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</a:t>
            </a:r>
            <a:r>
              <a:rPr sz="1400" i="1" dirty="0">
                <a:latin typeface="Calibri"/>
                <a:cs typeface="Calibri"/>
              </a:rPr>
              <a:t>Morone</a:t>
            </a:r>
            <a:r>
              <a:rPr sz="1400" i="1" spc="-50" dirty="0">
                <a:latin typeface="Calibri"/>
                <a:cs typeface="Calibri"/>
              </a:rPr>
              <a:t> </a:t>
            </a:r>
            <a:r>
              <a:rPr sz="1400" i="1" spc="-10" dirty="0">
                <a:latin typeface="Calibri"/>
                <a:cs typeface="Calibri"/>
              </a:rPr>
              <a:t>saxatilis</a:t>
            </a:r>
            <a:r>
              <a:rPr sz="1400" spc="-10" dirty="0">
                <a:latin typeface="Calibri"/>
                <a:cs typeface="Calibri"/>
              </a:rPr>
              <a:t>)</a:t>
            </a:r>
            <a:endParaRPr sz="1400">
              <a:latin typeface="Calibri"/>
              <a:cs typeface="Calibri"/>
            </a:endParaRPr>
          </a:p>
          <a:p>
            <a:pPr marL="697865" lvl="1" indent="-228600">
              <a:lnSpc>
                <a:spcPct val="100000"/>
              </a:lnSpc>
              <a:spcBef>
                <a:spcPts val="335"/>
              </a:spcBef>
              <a:buFont typeface="Arial"/>
              <a:buChar char="•"/>
              <a:tabLst>
                <a:tab pos="697865" algn="l"/>
              </a:tabLst>
            </a:pPr>
            <a:r>
              <a:rPr sz="1400" dirty="0">
                <a:latin typeface="Calibri"/>
                <a:cs typeface="Calibri"/>
              </a:rPr>
              <a:t>Cobia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(</a:t>
            </a:r>
            <a:r>
              <a:rPr sz="1400" i="1" spc="-10" dirty="0">
                <a:latin typeface="Calibri"/>
                <a:cs typeface="Calibri"/>
              </a:rPr>
              <a:t>Rachycentron</a:t>
            </a:r>
            <a:r>
              <a:rPr sz="1400" i="1" spc="-20" dirty="0">
                <a:latin typeface="Calibri"/>
                <a:cs typeface="Calibri"/>
              </a:rPr>
              <a:t> </a:t>
            </a:r>
            <a:r>
              <a:rPr sz="1400" i="1" spc="-10" dirty="0">
                <a:latin typeface="Calibri"/>
                <a:cs typeface="Calibri"/>
              </a:rPr>
              <a:t>canadum</a:t>
            </a:r>
            <a:r>
              <a:rPr sz="1400" spc="-10" dirty="0">
                <a:latin typeface="Calibri"/>
                <a:cs typeface="Calibri"/>
              </a:rPr>
              <a:t>)</a:t>
            </a:r>
            <a:endParaRPr sz="1400">
              <a:latin typeface="Calibri"/>
              <a:cs typeface="Calibri"/>
            </a:endParaRPr>
          </a:p>
          <a:p>
            <a:pPr marL="697865" lvl="1" indent="-228600">
              <a:lnSpc>
                <a:spcPct val="100000"/>
              </a:lnSpc>
              <a:spcBef>
                <a:spcPts val="325"/>
              </a:spcBef>
              <a:buFont typeface="Arial"/>
              <a:buChar char="•"/>
              <a:tabLst>
                <a:tab pos="697865" algn="l"/>
              </a:tabLst>
            </a:pPr>
            <a:r>
              <a:rPr sz="1400" dirty="0">
                <a:latin typeface="Calibri"/>
                <a:cs typeface="Calibri"/>
              </a:rPr>
              <a:t>Marine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shrimp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</a:t>
            </a:r>
            <a:r>
              <a:rPr sz="1400" i="1" dirty="0">
                <a:latin typeface="Calibri"/>
                <a:cs typeface="Calibri"/>
              </a:rPr>
              <a:t>Litopenaeus</a:t>
            </a:r>
            <a:r>
              <a:rPr sz="1400" i="1" spc="-50" dirty="0">
                <a:latin typeface="Calibri"/>
                <a:cs typeface="Calibri"/>
              </a:rPr>
              <a:t> </a:t>
            </a:r>
            <a:r>
              <a:rPr sz="1400" i="1" spc="-10" dirty="0">
                <a:latin typeface="Calibri"/>
                <a:cs typeface="Calibri"/>
              </a:rPr>
              <a:t>vannamei</a:t>
            </a:r>
            <a:r>
              <a:rPr sz="1400" spc="-10" dirty="0">
                <a:latin typeface="Calibri"/>
                <a:cs typeface="Calibri"/>
              </a:rPr>
              <a:t>)</a:t>
            </a:r>
            <a:endParaRPr sz="1400">
              <a:latin typeface="Calibri"/>
              <a:cs typeface="Calibri"/>
            </a:endParaRPr>
          </a:p>
          <a:p>
            <a:pPr marL="697865" lvl="1" indent="-228600">
              <a:lnSpc>
                <a:spcPct val="100000"/>
              </a:lnSpc>
              <a:spcBef>
                <a:spcPts val="335"/>
              </a:spcBef>
              <a:buFont typeface="Arial"/>
              <a:buChar char="•"/>
              <a:tabLst>
                <a:tab pos="697865" algn="l"/>
              </a:tabLst>
            </a:pPr>
            <a:r>
              <a:rPr sz="1400" dirty="0">
                <a:latin typeface="Calibri"/>
                <a:cs typeface="Calibri"/>
              </a:rPr>
              <a:t>Pompano</a:t>
            </a:r>
            <a:r>
              <a:rPr sz="1400" spc="-6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(</a:t>
            </a:r>
            <a:r>
              <a:rPr sz="1400" i="1" spc="-10" dirty="0">
                <a:latin typeface="Calibri"/>
                <a:cs typeface="Calibri"/>
              </a:rPr>
              <a:t>Trachinotus</a:t>
            </a:r>
            <a:r>
              <a:rPr sz="1400" i="1" spc="-40" dirty="0">
                <a:latin typeface="Calibri"/>
                <a:cs typeface="Calibri"/>
              </a:rPr>
              <a:t> </a:t>
            </a:r>
            <a:r>
              <a:rPr sz="1400" i="1" spc="-10" dirty="0">
                <a:latin typeface="Calibri"/>
                <a:cs typeface="Calibri"/>
              </a:rPr>
              <a:t>carolinus</a:t>
            </a:r>
            <a:r>
              <a:rPr sz="1400" spc="-10" dirty="0">
                <a:latin typeface="Calibri"/>
                <a:cs typeface="Calibri"/>
              </a:rPr>
              <a:t>)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44424" y="1684007"/>
            <a:ext cx="2534920" cy="893444"/>
            <a:chOff x="344424" y="1684007"/>
            <a:chExt cx="2534920" cy="89344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4424" y="1684007"/>
              <a:ext cx="2534424" cy="89307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09956" y="1749551"/>
              <a:ext cx="2403475" cy="539750"/>
            </a:xfrm>
            <a:custGeom>
              <a:avLst/>
              <a:gdLst/>
              <a:ahLst/>
              <a:cxnLst/>
              <a:rect l="l" t="t" r="r" b="b"/>
              <a:pathLst>
                <a:path w="2403475" h="539750">
                  <a:moveTo>
                    <a:pt x="2403348" y="0"/>
                  </a:moveTo>
                  <a:lnTo>
                    <a:pt x="0" y="0"/>
                  </a:lnTo>
                  <a:lnTo>
                    <a:pt x="0" y="539496"/>
                  </a:lnTo>
                  <a:lnTo>
                    <a:pt x="2403348" y="539496"/>
                  </a:lnTo>
                  <a:lnTo>
                    <a:pt x="240334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09955" y="1749551"/>
            <a:ext cx="2403475" cy="539750"/>
          </a:xfrm>
          <a:prstGeom prst="rect">
            <a:avLst/>
          </a:prstGeom>
        </p:spPr>
        <p:txBody>
          <a:bodyPr vert="horz" wrap="square" lIns="0" tIns="135255" rIns="0" bIns="0" rtlCol="0">
            <a:spAutoFit/>
          </a:bodyPr>
          <a:lstStyle/>
          <a:p>
            <a:pPr marL="363220">
              <a:lnSpc>
                <a:spcPct val="100000"/>
              </a:lnSpc>
              <a:spcBef>
                <a:spcPts val="1065"/>
              </a:spcBef>
            </a:pPr>
            <a:r>
              <a:rPr sz="1600" dirty="0">
                <a:latin typeface="Calibri"/>
                <a:cs typeface="Calibri"/>
              </a:rPr>
              <a:t>Industry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Partnership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60554" y="1624154"/>
            <a:ext cx="1598295" cy="887730"/>
            <a:chOff x="360554" y="1624154"/>
            <a:chExt cx="1598295" cy="887730"/>
          </a:xfrm>
        </p:grpSpPr>
        <p:sp>
          <p:nvSpPr>
            <p:cNvPr id="7" name="object 7"/>
            <p:cNvSpPr/>
            <p:nvPr/>
          </p:nvSpPr>
          <p:spPr>
            <a:xfrm>
              <a:off x="1304544" y="2289048"/>
              <a:ext cx="654050" cy="222885"/>
            </a:xfrm>
            <a:custGeom>
              <a:avLst/>
              <a:gdLst/>
              <a:ahLst/>
              <a:cxnLst/>
              <a:rect l="l" t="t" r="r" b="b"/>
              <a:pathLst>
                <a:path w="654050" h="222885">
                  <a:moveTo>
                    <a:pt x="653795" y="0"/>
                  </a:moveTo>
                  <a:lnTo>
                    <a:pt x="0" y="0"/>
                  </a:lnTo>
                  <a:lnTo>
                    <a:pt x="315836" y="222504"/>
                  </a:lnTo>
                  <a:lnTo>
                    <a:pt x="653795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4892" y="1830658"/>
              <a:ext cx="206034" cy="15449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0554" y="1624157"/>
              <a:ext cx="145160" cy="17227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48510" y="1688487"/>
              <a:ext cx="384175" cy="308610"/>
            </a:xfrm>
            <a:custGeom>
              <a:avLst/>
              <a:gdLst/>
              <a:ahLst/>
              <a:cxnLst/>
              <a:rect l="l" t="t" r="r" b="b"/>
              <a:pathLst>
                <a:path w="384175" h="308610">
                  <a:moveTo>
                    <a:pt x="62217" y="0"/>
                  </a:moveTo>
                  <a:lnTo>
                    <a:pt x="0" y="102946"/>
                  </a:lnTo>
                  <a:lnTo>
                    <a:pt x="48628" y="159410"/>
                  </a:lnTo>
                  <a:lnTo>
                    <a:pt x="67221" y="137972"/>
                  </a:lnTo>
                  <a:lnTo>
                    <a:pt x="72674" y="132757"/>
                  </a:lnTo>
                  <a:lnTo>
                    <a:pt x="79200" y="128947"/>
                  </a:lnTo>
                  <a:lnTo>
                    <a:pt x="86530" y="126612"/>
                  </a:lnTo>
                  <a:lnTo>
                    <a:pt x="94399" y="125818"/>
                  </a:lnTo>
                  <a:lnTo>
                    <a:pt x="102971" y="125818"/>
                  </a:lnTo>
                  <a:lnTo>
                    <a:pt x="130149" y="160134"/>
                  </a:lnTo>
                  <a:lnTo>
                    <a:pt x="133718" y="158699"/>
                  </a:lnTo>
                  <a:lnTo>
                    <a:pt x="138010" y="157987"/>
                  </a:lnTo>
                  <a:lnTo>
                    <a:pt x="150888" y="157987"/>
                  </a:lnTo>
                  <a:lnTo>
                    <a:pt x="177262" y="185664"/>
                  </a:lnTo>
                  <a:lnTo>
                    <a:pt x="178054" y="193014"/>
                  </a:lnTo>
                  <a:lnTo>
                    <a:pt x="184492" y="191579"/>
                  </a:lnTo>
                  <a:lnTo>
                    <a:pt x="195224" y="191579"/>
                  </a:lnTo>
                  <a:lnTo>
                    <a:pt x="202374" y="194436"/>
                  </a:lnTo>
                  <a:lnTo>
                    <a:pt x="208813" y="199440"/>
                  </a:lnTo>
                  <a:lnTo>
                    <a:pt x="215239" y="205168"/>
                  </a:lnTo>
                  <a:lnTo>
                    <a:pt x="218821" y="213029"/>
                  </a:lnTo>
                  <a:lnTo>
                    <a:pt x="219532" y="221602"/>
                  </a:lnTo>
                  <a:lnTo>
                    <a:pt x="224536" y="220179"/>
                  </a:lnTo>
                  <a:lnTo>
                    <a:pt x="234556" y="220179"/>
                  </a:lnTo>
                  <a:lnTo>
                    <a:pt x="240982" y="222326"/>
                  </a:lnTo>
                  <a:lnTo>
                    <a:pt x="245998" y="227329"/>
                  </a:lnTo>
                  <a:lnTo>
                    <a:pt x="251714" y="232333"/>
                  </a:lnTo>
                  <a:lnTo>
                    <a:pt x="255282" y="239471"/>
                  </a:lnTo>
                  <a:lnTo>
                    <a:pt x="256717" y="254482"/>
                  </a:lnTo>
                  <a:lnTo>
                    <a:pt x="253860" y="261632"/>
                  </a:lnTo>
                  <a:lnTo>
                    <a:pt x="224536" y="295236"/>
                  </a:lnTo>
                  <a:lnTo>
                    <a:pt x="234556" y="303098"/>
                  </a:lnTo>
                  <a:lnTo>
                    <a:pt x="239560" y="305955"/>
                  </a:lnTo>
                  <a:lnTo>
                    <a:pt x="245275" y="308101"/>
                  </a:lnTo>
                  <a:lnTo>
                    <a:pt x="251714" y="307390"/>
                  </a:lnTo>
                  <a:lnTo>
                    <a:pt x="262576" y="304193"/>
                  </a:lnTo>
                  <a:lnTo>
                    <a:pt x="271024" y="297380"/>
                  </a:lnTo>
                  <a:lnTo>
                    <a:pt x="276252" y="287884"/>
                  </a:lnTo>
                  <a:lnTo>
                    <a:pt x="277456" y="275932"/>
                  </a:lnTo>
                  <a:lnTo>
                    <a:pt x="279603" y="276644"/>
                  </a:lnTo>
                  <a:lnTo>
                    <a:pt x="284607" y="276644"/>
                  </a:lnTo>
                  <a:lnTo>
                    <a:pt x="295469" y="273452"/>
                  </a:lnTo>
                  <a:lnTo>
                    <a:pt x="303917" y="266639"/>
                  </a:lnTo>
                  <a:lnTo>
                    <a:pt x="309145" y="257145"/>
                  </a:lnTo>
                  <a:lnTo>
                    <a:pt x="310349" y="245198"/>
                  </a:lnTo>
                  <a:lnTo>
                    <a:pt x="312496" y="245910"/>
                  </a:lnTo>
                  <a:lnTo>
                    <a:pt x="317500" y="245910"/>
                  </a:lnTo>
                  <a:lnTo>
                    <a:pt x="328362" y="242713"/>
                  </a:lnTo>
                  <a:lnTo>
                    <a:pt x="336810" y="235900"/>
                  </a:lnTo>
                  <a:lnTo>
                    <a:pt x="342038" y="226409"/>
                  </a:lnTo>
                  <a:lnTo>
                    <a:pt x="343242" y="215176"/>
                  </a:lnTo>
                  <a:lnTo>
                    <a:pt x="343242" y="213740"/>
                  </a:lnTo>
                  <a:lnTo>
                    <a:pt x="342531" y="212318"/>
                  </a:lnTo>
                  <a:lnTo>
                    <a:pt x="342531" y="210883"/>
                  </a:lnTo>
                  <a:lnTo>
                    <a:pt x="346824" y="213029"/>
                  </a:lnTo>
                  <a:lnTo>
                    <a:pt x="351828" y="214452"/>
                  </a:lnTo>
                  <a:lnTo>
                    <a:pt x="357543" y="213740"/>
                  </a:lnTo>
                  <a:lnTo>
                    <a:pt x="368405" y="210549"/>
                  </a:lnTo>
                  <a:lnTo>
                    <a:pt x="376853" y="203736"/>
                  </a:lnTo>
                  <a:lnTo>
                    <a:pt x="382081" y="194242"/>
                  </a:lnTo>
                  <a:lnTo>
                    <a:pt x="384009" y="175145"/>
                  </a:lnTo>
                  <a:lnTo>
                    <a:pt x="380428" y="168706"/>
                  </a:lnTo>
                  <a:lnTo>
                    <a:pt x="375424" y="163702"/>
                  </a:lnTo>
                  <a:lnTo>
                    <a:pt x="260299" y="65049"/>
                  </a:lnTo>
                  <a:lnTo>
                    <a:pt x="252425" y="57911"/>
                  </a:lnTo>
                  <a:lnTo>
                    <a:pt x="203085" y="114376"/>
                  </a:lnTo>
                  <a:lnTo>
                    <a:pt x="174485" y="128676"/>
                  </a:lnTo>
                  <a:lnTo>
                    <a:pt x="170903" y="128676"/>
                  </a:lnTo>
                  <a:lnTo>
                    <a:pt x="132694" y="104336"/>
                  </a:lnTo>
                  <a:lnTo>
                    <a:pt x="128539" y="88372"/>
                  </a:lnTo>
                  <a:lnTo>
                    <a:pt x="130552" y="72008"/>
                  </a:lnTo>
                  <a:lnTo>
                    <a:pt x="138734" y="57188"/>
                  </a:lnTo>
                  <a:lnTo>
                    <a:pt x="180924" y="8585"/>
                  </a:lnTo>
                  <a:lnTo>
                    <a:pt x="154627" y="8449"/>
                  </a:lnTo>
                  <a:lnTo>
                    <a:pt x="125585" y="10726"/>
                  </a:lnTo>
                  <a:lnTo>
                    <a:pt x="94536" y="9787"/>
                  </a:lnTo>
                  <a:lnTo>
                    <a:pt x="6221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6095" y="1624154"/>
              <a:ext cx="145160" cy="17227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90098" y="1682052"/>
              <a:ext cx="302895" cy="168275"/>
            </a:xfrm>
            <a:custGeom>
              <a:avLst/>
              <a:gdLst/>
              <a:ahLst/>
              <a:cxnLst/>
              <a:rect l="l" t="t" r="r" b="b"/>
              <a:pathLst>
                <a:path w="302894" h="168275">
                  <a:moveTo>
                    <a:pt x="87957" y="0"/>
                  </a:moveTo>
                  <a:lnTo>
                    <a:pt x="7146" y="73634"/>
                  </a:lnTo>
                  <a:lnTo>
                    <a:pt x="0" y="94454"/>
                  </a:lnTo>
                  <a:lnTo>
                    <a:pt x="2928" y="104897"/>
                  </a:lnTo>
                  <a:lnTo>
                    <a:pt x="10017" y="113665"/>
                  </a:lnTo>
                  <a:lnTo>
                    <a:pt x="16443" y="118668"/>
                  </a:lnTo>
                  <a:lnTo>
                    <a:pt x="23593" y="121526"/>
                  </a:lnTo>
                  <a:lnTo>
                    <a:pt x="38617" y="120091"/>
                  </a:lnTo>
                  <a:lnTo>
                    <a:pt x="45767" y="117233"/>
                  </a:lnTo>
                  <a:lnTo>
                    <a:pt x="50771" y="110807"/>
                  </a:lnTo>
                  <a:lnTo>
                    <a:pt x="109407" y="43611"/>
                  </a:lnTo>
                  <a:lnTo>
                    <a:pt x="243138" y="158699"/>
                  </a:lnTo>
                  <a:lnTo>
                    <a:pt x="248142" y="163703"/>
                  </a:lnTo>
                  <a:lnTo>
                    <a:pt x="250999" y="167995"/>
                  </a:lnTo>
                  <a:lnTo>
                    <a:pt x="302485" y="108661"/>
                  </a:lnTo>
                  <a:lnTo>
                    <a:pt x="241703" y="9296"/>
                  </a:lnTo>
                  <a:lnTo>
                    <a:pt x="199939" y="18311"/>
                  </a:lnTo>
                  <a:lnTo>
                    <a:pt x="162329" y="16535"/>
                  </a:lnTo>
                  <a:lnTo>
                    <a:pt x="126865" y="8996"/>
                  </a:lnTo>
                  <a:lnTo>
                    <a:pt x="8795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" name="objec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64171" y="520764"/>
            <a:ext cx="1133668" cy="275276"/>
          </a:xfrm>
          <a:prstGeom prst="rect">
            <a:avLst/>
          </a:prstGeom>
        </p:spPr>
      </p:pic>
      <p:pic>
        <p:nvPicPr>
          <p:cNvPr id="14" name="object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648414" y="434935"/>
            <a:ext cx="719093" cy="291969"/>
          </a:xfrm>
          <a:prstGeom prst="rect">
            <a:avLst/>
          </a:prstGeom>
        </p:spPr>
      </p:pic>
      <p:sp>
        <p:nvSpPr>
          <p:cNvPr id="15" name="object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5"/>
              </a:spcBef>
            </a:pPr>
            <a:r>
              <a:rPr dirty="0"/>
              <a:t>Foster</a:t>
            </a:r>
            <a:r>
              <a:rPr spc="-114" dirty="0"/>
              <a:t> </a:t>
            </a:r>
            <a:r>
              <a:rPr spc="-30" dirty="0"/>
              <a:t>aquaculture</a:t>
            </a:r>
            <a:r>
              <a:rPr spc="-150" dirty="0"/>
              <a:t> </a:t>
            </a:r>
            <a:r>
              <a:rPr dirty="0"/>
              <a:t>technology</a:t>
            </a:r>
            <a:r>
              <a:rPr spc="-100" dirty="0"/>
              <a:t> </a:t>
            </a:r>
            <a:r>
              <a:rPr spc="-10" dirty="0"/>
              <a:t>development</a:t>
            </a:r>
            <a:r>
              <a:rPr spc="-80" dirty="0"/>
              <a:t> </a:t>
            </a:r>
            <a:r>
              <a:rPr spc="-25" dirty="0"/>
              <a:t>and </a:t>
            </a:r>
            <a:r>
              <a:rPr spc="-10" dirty="0"/>
              <a:t>commercialization</a:t>
            </a:r>
          </a:p>
        </p:txBody>
      </p:sp>
      <p:grpSp>
        <p:nvGrpSpPr>
          <p:cNvPr id="16" name="object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64805" y="2947937"/>
            <a:ext cx="2626360" cy="1384300"/>
            <a:chOff x="1364805" y="2947937"/>
            <a:chExt cx="2626360" cy="1384300"/>
          </a:xfrm>
        </p:grpSpPr>
        <p:sp>
          <p:nvSpPr>
            <p:cNvPr id="17" name="object 17"/>
            <p:cNvSpPr/>
            <p:nvPr/>
          </p:nvSpPr>
          <p:spPr>
            <a:xfrm>
              <a:off x="2636541" y="3735623"/>
              <a:ext cx="1354455" cy="596900"/>
            </a:xfrm>
            <a:custGeom>
              <a:avLst/>
              <a:gdLst/>
              <a:ahLst/>
              <a:cxnLst/>
              <a:rect l="l" t="t" r="r" b="b"/>
              <a:pathLst>
                <a:path w="1354454" h="596900">
                  <a:moveTo>
                    <a:pt x="44564" y="0"/>
                  </a:moveTo>
                  <a:lnTo>
                    <a:pt x="0" y="291515"/>
                  </a:lnTo>
                  <a:lnTo>
                    <a:pt x="1040434" y="450557"/>
                  </a:lnTo>
                  <a:lnTo>
                    <a:pt x="1018158" y="596315"/>
                  </a:lnTo>
                  <a:lnTo>
                    <a:pt x="1354239" y="349364"/>
                  </a:lnTo>
                  <a:lnTo>
                    <a:pt x="1107274" y="13271"/>
                  </a:lnTo>
                  <a:lnTo>
                    <a:pt x="1084999" y="159042"/>
                  </a:lnTo>
                  <a:lnTo>
                    <a:pt x="44564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00779" y="2947937"/>
              <a:ext cx="100114" cy="10007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01006" y="2976531"/>
              <a:ext cx="100114" cy="10007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00553" y="2976530"/>
              <a:ext cx="100114" cy="100075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369090" y="3160954"/>
              <a:ext cx="563880" cy="189230"/>
            </a:xfrm>
            <a:custGeom>
              <a:avLst/>
              <a:gdLst/>
              <a:ahLst/>
              <a:cxnLst/>
              <a:rect l="l" t="t" r="r" b="b"/>
              <a:pathLst>
                <a:path w="563880" h="189229">
                  <a:moveTo>
                    <a:pt x="281749" y="0"/>
                  </a:moveTo>
                  <a:lnTo>
                    <a:pt x="224884" y="3828"/>
                  </a:lnTo>
                  <a:lnTo>
                    <a:pt x="171958" y="14810"/>
                  </a:lnTo>
                  <a:lnTo>
                    <a:pt x="124094" y="32193"/>
                  </a:lnTo>
                  <a:lnTo>
                    <a:pt x="82415" y="55222"/>
                  </a:lnTo>
                  <a:lnTo>
                    <a:pt x="48042" y="83144"/>
                  </a:lnTo>
                  <a:lnTo>
                    <a:pt x="22100" y="115203"/>
                  </a:lnTo>
                  <a:lnTo>
                    <a:pt x="5712" y="150647"/>
                  </a:lnTo>
                  <a:lnTo>
                    <a:pt x="0" y="188722"/>
                  </a:lnTo>
                  <a:lnTo>
                    <a:pt x="563499" y="188722"/>
                  </a:lnTo>
                  <a:lnTo>
                    <a:pt x="557756" y="150647"/>
                  </a:lnTo>
                  <a:lnTo>
                    <a:pt x="541296" y="115203"/>
                  </a:lnTo>
                  <a:lnTo>
                    <a:pt x="515265" y="83144"/>
                  </a:lnTo>
                  <a:lnTo>
                    <a:pt x="480812" y="55222"/>
                  </a:lnTo>
                  <a:lnTo>
                    <a:pt x="439086" y="32193"/>
                  </a:lnTo>
                  <a:lnTo>
                    <a:pt x="391234" y="14810"/>
                  </a:lnTo>
                  <a:lnTo>
                    <a:pt x="338406" y="3828"/>
                  </a:lnTo>
                  <a:lnTo>
                    <a:pt x="28174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64805" y="3091176"/>
              <a:ext cx="171615" cy="16413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64309" y="3062574"/>
              <a:ext cx="172338" cy="7193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64536" y="3091169"/>
              <a:ext cx="172338" cy="164147"/>
            </a:xfrm>
            <a:prstGeom prst="rect">
              <a:avLst/>
            </a:prstGeom>
          </p:spPr>
        </p:pic>
      </p:grpSp>
      <p:sp>
        <p:nvSpPr>
          <p:cNvPr id="25" name="object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68469" y="2625229"/>
            <a:ext cx="514984" cy="529590"/>
          </a:xfrm>
          <a:custGeom>
            <a:avLst/>
            <a:gdLst/>
            <a:ahLst/>
            <a:cxnLst/>
            <a:rect l="l" t="t" r="r" b="b"/>
            <a:pathLst>
              <a:path w="514985" h="529589">
                <a:moveTo>
                  <a:pt x="207378" y="486092"/>
                </a:moveTo>
                <a:lnTo>
                  <a:pt x="0" y="486092"/>
                </a:lnTo>
                <a:lnTo>
                  <a:pt x="0" y="528980"/>
                </a:lnTo>
                <a:lnTo>
                  <a:pt x="207378" y="528980"/>
                </a:lnTo>
                <a:lnTo>
                  <a:pt x="207378" y="486092"/>
                </a:lnTo>
                <a:close/>
              </a:path>
              <a:path w="514985" h="529589">
                <a:moveTo>
                  <a:pt x="278892" y="486092"/>
                </a:moveTo>
                <a:lnTo>
                  <a:pt x="235991" y="486092"/>
                </a:lnTo>
                <a:lnTo>
                  <a:pt x="235991" y="528980"/>
                </a:lnTo>
                <a:lnTo>
                  <a:pt x="278892" y="528980"/>
                </a:lnTo>
                <a:lnTo>
                  <a:pt x="278892" y="486092"/>
                </a:lnTo>
                <a:close/>
              </a:path>
              <a:path w="514985" h="529589">
                <a:moveTo>
                  <a:pt x="486270" y="311531"/>
                </a:moveTo>
                <a:lnTo>
                  <a:pt x="484263" y="301574"/>
                </a:lnTo>
                <a:lnTo>
                  <a:pt x="478764" y="293433"/>
                </a:lnTo>
                <a:lnTo>
                  <a:pt x="470636" y="287959"/>
                </a:lnTo>
                <a:lnTo>
                  <a:pt x="460667" y="285940"/>
                </a:lnTo>
                <a:lnTo>
                  <a:pt x="257441" y="285940"/>
                </a:lnTo>
                <a:lnTo>
                  <a:pt x="257441" y="335229"/>
                </a:lnTo>
                <a:lnTo>
                  <a:pt x="257441" y="351028"/>
                </a:lnTo>
                <a:lnTo>
                  <a:pt x="251040" y="357428"/>
                </a:lnTo>
                <a:lnTo>
                  <a:pt x="235229" y="357428"/>
                </a:lnTo>
                <a:lnTo>
                  <a:pt x="228828" y="351028"/>
                </a:lnTo>
                <a:lnTo>
                  <a:pt x="228828" y="335229"/>
                </a:lnTo>
                <a:lnTo>
                  <a:pt x="235229" y="328828"/>
                </a:lnTo>
                <a:lnTo>
                  <a:pt x="251040" y="328828"/>
                </a:lnTo>
                <a:lnTo>
                  <a:pt x="257441" y="335229"/>
                </a:lnTo>
                <a:lnTo>
                  <a:pt x="257441" y="285940"/>
                </a:lnTo>
                <a:lnTo>
                  <a:pt x="185928" y="285940"/>
                </a:lnTo>
                <a:lnTo>
                  <a:pt x="185928" y="335229"/>
                </a:lnTo>
                <a:lnTo>
                  <a:pt x="185928" y="351028"/>
                </a:lnTo>
                <a:lnTo>
                  <a:pt x="179527" y="357428"/>
                </a:lnTo>
                <a:lnTo>
                  <a:pt x="163728" y="357428"/>
                </a:lnTo>
                <a:lnTo>
                  <a:pt x="157327" y="351028"/>
                </a:lnTo>
                <a:lnTo>
                  <a:pt x="157327" y="335229"/>
                </a:lnTo>
                <a:lnTo>
                  <a:pt x="163728" y="328828"/>
                </a:lnTo>
                <a:lnTo>
                  <a:pt x="179527" y="328828"/>
                </a:lnTo>
                <a:lnTo>
                  <a:pt x="185928" y="335229"/>
                </a:lnTo>
                <a:lnTo>
                  <a:pt x="185928" y="285940"/>
                </a:lnTo>
                <a:lnTo>
                  <a:pt x="114414" y="285940"/>
                </a:lnTo>
                <a:lnTo>
                  <a:pt x="114414" y="335229"/>
                </a:lnTo>
                <a:lnTo>
                  <a:pt x="114414" y="351028"/>
                </a:lnTo>
                <a:lnTo>
                  <a:pt x="108013" y="357428"/>
                </a:lnTo>
                <a:lnTo>
                  <a:pt x="92214" y="357428"/>
                </a:lnTo>
                <a:lnTo>
                  <a:pt x="85813" y="351028"/>
                </a:lnTo>
                <a:lnTo>
                  <a:pt x="85813" y="335229"/>
                </a:lnTo>
                <a:lnTo>
                  <a:pt x="92214" y="328828"/>
                </a:lnTo>
                <a:lnTo>
                  <a:pt x="108013" y="328828"/>
                </a:lnTo>
                <a:lnTo>
                  <a:pt x="114414" y="335229"/>
                </a:lnTo>
                <a:lnTo>
                  <a:pt x="114414" y="285940"/>
                </a:lnTo>
                <a:lnTo>
                  <a:pt x="54203" y="285940"/>
                </a:lnTo>
                <a:lnTo>
                  <a:pt x="44246" y="287959"/>
                </a:lnTo>
                <a:lnTo>
                  <a:pt x="36106" y="293433"/>
                </a:lnTo>
                <a:lnTo>
                  <a:pt x="30619" y="301574"/>
                </a:lnTo>
                <a:lnTo>
                  <a:pt x="28613" y="311531"/>
                </a:lnTo>
                <a:lnTo>
                  <a:pt x="28613" y="374726"/>
                </a:lnTo>
                <a:lnTo>
                  <a:pt x="30619" y="384695"/>
                </a:lnTo>
                <a:lnTo>
                  <a:pt x="36106" y="392823"/>
                </a:lnTo>
                <a:lnTo>
                  <a:pt x="44246" y="398310"/>
                </a:lnTo>
                <a:lnTo>
                  <a:pt x="54203" y="400316"/>
                </a:lnTo>
                <a:lnTo>
                  <a:pt x="235991" y="400316"/>
                </a:lnTo>
                <a:lnTo>
                  <a:pt x="235991" y="457504"/>
                </a:lnTo>
                <a:lnTo>
                  <a:pt x="278892" y="457504"/>
                </a:lnTo>
                <a:lnTo>
                  <a:pt x="278892" y="400316"/>
                </a:lnTo>
                <a:lnTo>
                  <a:pt x="460667" y="400316"/>
                </a:lnTo>
                <a:lnTo>
                  <a:pt x="470636" y="398310"/>
                </a:lnTo>
                <a:lnTo>
                  <a:pt x="478764" y="392823"/>
                </a:lnTo>
                <a:lnTo>
                  <a:pt x="484263" y="384695"/>
                </a:lnTo>
                <a:lnTo>
                  <a:pt x="486270" y="374726"/>
                </a:lnTo>
                <a:lnTo>
                  <a:pt x="486270" y="357428"/>
                </a:lnTo>
                <a:lnTo>
                  <a:pt x="486270" y="328828"/>
                </a:lnTo>
                <a:lnTo>
                  <a:pt x="486270" y="311531"/>
                </a:lnTo>
                <a:close/>
              </a:path>
              <a:path w="514985" h="529589">
                <a:moveTo>
                  <a:pt x="486270" y="168567"/>
                </a:moveTo>
                <a:lnTo>
                  <a:pt x="484263" y="158610"/>
                </a:lnTo>
                <a:lnTo>
                  <a:pt x="478764" y="150469"/>
                </a:lnTo>
                <a:lnTo>
                  <a:pt x="470636" y="144983"/>
                </a:lnTo>
                <a:lnTo>
                  <a:pt x="460667" y="142976"/>
                </a:lnTo>
                <a:lnTo>
                  <a:pt x="257441" y="142976"/>
                </a:lnTo>
                <a:lnTo>
                  <a:pt x="257441" y="192265"/>
                </a:lnTo>
                <a:lnTo>
                  <a:pt x="257441" y="208064"/>
                </a:lnTo>
                <a:lnTo>
                  <a:pt x="251040" y="214464"/>
                </a:lnTo>
                <a:lnTo>
                  <a:pt x="235229" y="214464"/>
                </a:lnTo>
                <a:lnTo>
                  <a:pt x="228828" y="208064"/>
                </a:lnTo>
                <a:lnTo>
                  <a:pt x="228828" y="192265"/>
                </a:lnTo>
                <a:lnTo>
                  <a:pt x="235229" y="185864"/>
                </a:lnTo>
                <a:lnTo>
                  <a:pt x="251040" y="185864"/>
                </a:lnTo>
                <a:lnTo>
                  <a:pt x="257441" y="192265"/>
                </a:lnTo>
                <a:lnTo>
                  <a:pt x="257441" y="142976"/>
                </a:lnTo>
                <a:lnTo>
                  <a:pt x="185928" y="142976"/>
                </a:lnTo>
                <a:lnTo>
                  <a:pt x="185928" y="192265"/>
                </a:lnTo>
                <a:lnTo>
                  <a:pt x="185928" y="208064"/>
                </a:lnTo>
                <a:lnTo>
                  <a:pt x="179527" y="214464"/>
                </a:lnTo>
                <a:lnTo>
                  <a:pt x="163728" y="214464"/>
                </a:lnTo>
                <a:lnTo>
                  <a:pt x="157327" y="208064"/>
                </a:lnTo>
                <a:lnTo>
                  <a:pt x="157327" y="192265"/>
                </a:lnTo>
                <a:lnTo>
                  <a:pt x="163728" y="185864"/>
                </a:lnTo>
                <a:lnTo>
                  <a:pt x="179527" y="185864"/>
                </a:lnTo>
                <a:lnTo>
                  <a:pt x="185928" y="192265"/>
                </a:lnTo>
                <a:lnTo>
                  <a:pt x="185928" y="142976"/>
                </a:lnTo>
                <a:lnTo>
                  <a:pt x="114414" y="142976"/>
                </a:lnTo>
                <a:lnTo>
                  <a:pt x="114414" y="192265"/>
                </a:lnTo>
                <a:lnTo>
                  <a:pt x="114414" y="208064"/>
                </a:lnTo>
                <a:lnTo>
                  <a:pt x="108013" y="214464"/>
                </a:lnTo>
                <a:lnTo>
                  <a:pt x="92214" y="214464"/>
                </a:lnTo>
                <a:lnTo>
                  <a:pt x="85813" y="208064"/>
                </a:lnTo>
                <a:lnTo>
                  <a:pt x="85813" y="192265"/>
                </a:lnTo>
                <a:lnTo>
                  <a:pt x="92214" y="185864"/>
                </a:lnTo>
                <a:lnTo>
                  <a:pt x="108013" y="185864"/>
                </a:lnTo>
                <a:lnTo>
                  <a:pt x="114414" y="192265"/>
                </a:lnTo>
                <a:lnTo>
                  <a:pt x="114414" y="142976"/>
                </a:lnTo>
                <a:lnTo>
                  <a:pt x="54203" y="142976"/>
                </a:lnTo>
                <a:lnTo>
                  <a:pt x="44246" y="144983"/>
                </a:lnTo>
                <a:lnTo>
                  <a:pt x="36106" y="150469"/>
                </a:lnTo>
                <a:lnTo>
                  <a:pt x="30619" y="158610"/>
                </a:lnTo>
                <a:lnTo>
                  <a:pt x="28613" y="168567"/>
                </a:lnTo>
                <a:lnTo>
                  <a:pt x="28613" y="231762"/>
                </a:lnTo>
                <a:lnTo>
                  <a:pt x="30619" y="241719"/>
                </a:lnTo>
                <a:lnTo>
                  <a:pt x="36106" y="249859"/>
                </a:lnTo>
                <a:lnTo>
                  <a:pt x="44246" y="255346"/>
                </a:lnTo>
                <a:lnTo>
                  <a:pt x="54203" y="257352"/>
                </a:lnTo>
                <a:lnTo>
                  <a:pt x="460667" y="257352"/>
                </a:lnTo>
                <a:lnTo>
                  <a:pt x="470636" y="255346"/>
                </a:lnTo>
                <a:lnTo>
                  <a:pt x="478764" y="249859"/>
                </a:lnTo>
                <a:lnTo>
                  <a:pt x="484263" y="241719"/>
                </a:lnTo>
                <a:lnTo>
                  <a:pt x="486270" y="231762"/>
                </a:lnTo>
                <a:lnTo>
                  <a:pt x="486270" y="214464"/>
                </a:lnTo>
                <a:lnTo>
                  <a:pt x="486270" y="185864"/>
                </a:lnTo>
                <a:lnTo>
                  <a:pt x="486270" y="168567"/>
                </a:lnTo>
                <a:close/>
              </a:path>
              <a:path w="514985" h="529589">
                <a:moveTo>
                  <a:pt x="486270" y="25590"/>
                </a:moveTo>
                <a:lnTo>
                  <a:pt x="484263" y="15633"/>
                </a:lnTo>
                <a:lnTo>
                  <a:pt x="478777" y="7505"/>
                </a:lnTo>
                <a:lnTo>
                  <a:pt x="470636" y="2019"/>
                </a:lnTo>
                <a:lnTo>
                  <a:pt x="460667" y="0"/>
                </a:lnTo>
                <a:lnTo>
                  <a:pt x="257441" y="0"/>
                </a:lnTo>
                <a:lnTo>
                  <a:pt x="257441" y="49288"/>
                </a:lnTo>
                <a:lnTo>
                  <a:pt x="257441" y="65087"/>
                </a:lnTo>
                <a:lnTo>
                  <a:pt x="251040" y="71488"/>
                </a:lnTo>
                <a:lnTo>
                  <a:pt x="235229" y="71488"/>
                </a:lnTo>
                <a:lnTo>
                  <a:pt x="228828" y="65087"/>
                </a:lnTo>
                <a:lnTo>
                  <a:pt x="228828" y="49288"/>
                </a:lnTo>
                <a:lnTo>
                  <a:pt x="235229" y="42887"/>
                </a:lnTo>
                <a:lnTo>
                  <a:pt x="251040" y="42887"/>
                </a:lnTo>
                <a:lnTo>
                  <a:pt x="257441" y="49288"/>
                </a:lnTo>
                <a:lnTo>
                  <a:pt x="257441" y="0"/>
                </a:lnTo>
                <a:lnTo>
                  <a:pt x="185928" y="0"/>
                </a:lnTo>
                <a:lnTo>
                  <a:pt x="185928" y="49288"/>
                </a:lnTo>
                <a:lnTo>
                  <a:pt x="185928" y="65087"/>
                </a:lnTo>
                <a:lnTo>
                  <a:pt x="179527" y="71488"/>
                </a:lnTo>
                <a:lnTo>
                  <a:pt x="163728" y="71488"/>
                </a:lnTo>
                <a:lnTo>
                  <a:pt x="157327" y="65087"/>
                </a:lnTo>
                <a:lnTo>
                  <a:pt x="157327" y="49288"/>
                </a:lnTo>
                <a:lnTo>
                  <a:pt x="163728" y="42887"/>
                </a:lnTo>
                <a:lnTo>
                  <a:pt x="179527" y="42887"/>
                </a:lnTo>
                <a:lnTo>
                  <a:pt x="185928" y="49288"/>
                </a:lnTo>
                <a:lnTo>
                  <a:pt x="185928" y="0"/>
                </a:lnTo>
                <a:lnTo>
                  <a:pt x="114414" y="0"/>
                </a:lnTo>
                <a:lnTo>
                  <a:pt x="114414" y="49288"/>
                </a:lnTo>
                <a:lnTo>
                  <a:pt x="114414" y="65087"/>
                </a:lnTo>
                <a:lnTo>
                  <a:pt x="108013" y="71488"/>
                </a:lnTo>
                <a:lnTo>
                  <a:pt x="92214" y="71488"/>
                </a:lnTo>
                <a:lnTo>
                  <a:pt x="85813" y="65087"/>
                </a:lnTo>
                <a:lnTo>
                  <a:pt x="85813" y="49288"/>
                </a:lnTo>
                <a:lnTo>
                  <a:pt x="92214" y="42887"/>
                </a:lnTo>
                <a:lnTo>
                  <a:pt x="108013" y="42887"/>
                </a:lnTo>
                <a:lnTo>
                  <a:pt x="114414" y="49288"/>
                </a:lnTo>
                <a:lnTo>
                  <a:pt x="114414" y="0"/>
                </a:lnTo>
                <a:lnTo>
                  <a:pt x="54203" y="0"/>
                </a:lnTo>
                <a:lnTo>
                  <a:pt x="44246" y="2019"/>
                </a:lnTo>
                <a:lnTo>
                  <a:pt x="36106" y="7505"/>
                </a:lnTo>
                <a:lnTo>
                  <a:pt x="30632" y="15633"/>
                </a:lnTo>
                <a:lnTo>
                  <a:pt x="28613" y="25590"/>
                </a:lnTo>
                <a:lnTo>
                  <a:pt x="28613" y="88785"/>
                </a:lnTo>
                <a:lnTo>
                  <a:pt x="30632" y="98755"/>
                </a:lnTo>
                <a:lnTo>
                  <a:pt x="36106" y="106883"/>
                </a:lnTo>
                <a:lnTo>
                  <a:pt x="44246" y="112369"/>
                </a:lnTo>
                <a:lnTo>
                  <a:pt x="54203" y="114376"/>
                </a:lnTo>
                <a:lnTo>
                  <a:pt x="460667" y="114376"/>
                </a:lnTo>
                <a:lnTo>
                  <a:pt x="470636" y="112369"/>
                </a:lnTo>
                <a:lnTo>
                  <a:pt x="478777" y="106883"/>
                </a:lnTo>
                <a:lnTo>
                  <a:pt x="484263" y="98755"/>
                </a:lnTo>
                <a:lnTo>
                  <a:pt x="486270" y="88785"/>
                </a:lnTo>
                <a:lnTo>
                  <a:pt x="486270" y="71488"/>
                </a:lnTo>
                <a:lnTo>
                  <a:pt x="486270" y="42887"/>
                </a:lnTo>
                <a:lnTo>
                  <a:pt x="486270" y="25590"/>
                </a:lnTo>
                <a:close/>
              </a:path>
              <a:path w="514985" h="529589">
                <a:moveTo>
                  <a:pt x="514883" y="486092"/>
                </a:moveTo>
                <a:lnTo>
                  <a:pt x="307505" y="486092"/>
                </a:lnTo>
                <a:lnTo>
                  <a:pt x="307505" y="528980"/>
                </a:lnTo>
                <a:lnTo>
                  <a:pt x="514883" y="528980"/>
                </a:lnTo>
                <a:lnTo>
                  <a:pt x="514883" y="48609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25682" y="3930992"/>
            <a:ext cx="400685" cy="606425"/>
          </a:xfrm>
          <a:custGeom>
            <a:avLst/>
            <a:gdLst/>
            <a:ahLst/>
            <a:cxnLst/>
            <a:rect l="l" t="t" r="r" b="b"/>
            <a:pathLst>
              <a:path w="400685" h="606425">
                <a:moveTo>
                  <a:pt x="182181" y="443306"/>
                </a:moveTo>
                <a:lnTo>
                  <a:pt x="63258" y="394068"/>
                </a:lnTo>
                <a:lnTo>
                  <a:pt x="52311" y="420484"/>
                </a:lnTo>
                <a:lnTo>
                  <a:pt x="171234" y="469722"/>
                </a:lnTo>
                <a:lnTo>
                  <a:pt x="182181" y="443306"/>
                </a:lnTo>
                <a:close/>
              </a:path>
              <a:path w="400685" h="606425">
                <a:moveTo>
                  <a:pt x="278879" y="277368"/>
                </a:moveTo>
                <a:lnTo>
                  <a:pt x="276631" y="266230"/>
                </a:lnTo>
                <a:lnTo>
                  <a:pt x="270510" y="257149"/>
                </a:lnTo>
                <a:lnTo>
                  <a:pt x="261416" y="251028"/>
                </a:lnTo>
                <a:lnTo>
                  <a:pt x="250278" y="248780"/>
                </a:lnTo>
                <a:lnTo>
                  <a:pt x="239153" y="251028"/>
                </a:lnTo>
                <a:lnTo>
                  <a:pt x="230047" y="257149"/>
                </a:lnTo>
                <a:lnTo>
                  <a:pt x="223913" y="266230"/>
                </a:lnTo>
                <a:lnTo>
                  <a:pt x="221665" y="277368"/>
                </a:lnTo>
                <a:lnTo>
                  <a:pt x="223913" y="288493"/>
                </a:lnTo>
                <a:lnTo>
                  <a:pt x="230047" y="297573"/>
                </a:lnTo>
                <a:lnTo>
                  <a:pt x="239153" y="303707"/>
                </a:lnTo>
                <a:lnTo>
                  <a:pt x="250278" y="305955"/>
                </a:lnTo>
                <a:lnTo>
                  <a:pt x="261416" y="303707"/>
                </a:lnTo>
                <a:lnTo>
                  <a:pt x="270510" y="297573"/>
                </a:lnTo>
                <a:lnTo>
                  <a:pt x="276631" y="288493"/>
                </a:lnTo>
                <a:lnTo>
                  <a:pt x="278879" y="277368"/>
                </a:lnTo>
                <a:close/>
              </a:path>
              <a:path w="400685" h="606425">
                <a:moveTo>
                  <a:pt x="400443" y="548995"/>
                </a:moveTo>
                <a:lnTo>
                  <a:pt x="264579" y="548995"/>
                </a:lnTo>
                <a:lnTo>
                  <a:pt x="300012" y="515454"/>
                </a:lnTo>
                <a:lnTo>
                  <a:pt x="327063" y="474738"/>
                </a:lnTo>
                <a:lnTo>
                  <a:pt x="344322" y="428269"/>
                </a:lnTo>
                <a:lnTo>
                  <a:pt x="350393" y="377431"/>
                </a:lnTo>
                <a:lnTo>
                  <a:pt x="345033" y="334543"/>
                </a:lnTo>
                <a:lnTo>
                  <a:pt x="343839" y="325043"/>
                </a:lnTo>
                <a:lnTo>
                  <a:pt x="341972" y="320243"/>
                </a:lnTo>
                <a:lnTo>
                  <a:pt x="325310" y="277355"/>
                </a:lnTo>
                <a:lnTo>
                  <a:pt x="296392" y="235800"/>
                </a:lnTo>
                <a:lnTo>
                  <a:pt x="294906" y="234467"/>
                </a:lnTo>
                <a:lnTo>
                  <a:pt x="293179" y="232930"/>
                </a:lnTo>
                <a:lnTo>
                  <a:pt x="293179" y="277355"/>
                </a:lnTo>
                <a:lnTo>
                  <a:pt x="289801" y="294017"/>
                </a:lnTo>
                <a:lnTo>
                  <a:pt x="280581" y="307644"/>
                </a:lnTo>
                <a:lnTo>
                  <a:pt x="266941" y="316865"/>
                </a:lnTo>
                <a:lnTo>
                  <a:pt x="250278" y="320243"/>
                </a:lnTo>
                <a:lnTo>
                  <a:pt x="233616" y="316865"/>
                </a:lnTo>
                <a:lnTo>
                  <a:pt x="219976" y="307644"/>
                </a:lnTo>
                <a:lnTo>
                  <a:pt x="210756" y="294017"/>
                </a:lnTo>
                <a:lnTo>
                  <a:pt x="207365" y="277355"/>
                </a:lnTo>
                <a:lnTo>
                  <a:pt x="210756" y="260705"/>
                </a:lnTo>
                <a:lnTo>
                  <a:pt x="219976" y="247078"/>
                </a:lnTo>
                <a:lnTo>
                  <a:pt x="233616" y="237858"/>
                </a:lnTo>
                <a:lnTo>
                  <a:pt x="250278" y="234467"/>
                </a:lnTo>
                <a:lnTo>
                  <a:pt x="266941" y="237858"/>
                </a:lnTo>
                <a:lnTo>
                  <a:pt x="280581" y="247078"/>
                </a:lnTo>
                <a:lnTo>
                  <a:pt x="289801" y="260705"/>
                </a:lnTo>
                <a:lnTo>
                  <a:pt x="293179" y="277355"/>
                </a:lnTo>
                <a:lnTo>
                  <a:pt x="293179" y="232930"/>
                </a:lnTo>
                <a:lnTo>
                  <a:pt x="258864" y="202298"/>
                </a:lnTo>
                <a:lnTo>
                  <a:pt x="316776" y="62903"/>
                </a:lnTo>
                <a:lnTo>
                  <a:pt x="296760" y="55041"/>
                </a:lnTo>
                <a:lnTo>
                  <a:pt x="303466" y="38595"/>
                </a:lnTo>
                <a:lnTo>
                  <a:pt x="312496" y="16433"/>
                </a:lnTo>
                <a:lnTo>
                  <a:pt x="273164" y="0"/>
                </a:lnTo>
                <a:lnTo>
                  <a:pt x="257429" y="38595"/>
                </a:lnTo>
                <a:lnTo>
                  <a:pt x="237401" y="30734"/>
                </a:lnTo>
                <a:lnTo>
                  <a:pt x="116560" y="321678"/>
                </a:lnTo>
                <a:lnTo>
                  <a:pt x="113728" y="332701"/>
                </a:lnTo>
                <a:lnTo>
                  <a:pt x="113792" y="343839"/>
                </a:lnTo>
                <a:lnTo>
                  <a:pt x="116725" y="354558"/>
                </a:lnTo>
                <a:lnTo>
                  <a:pt x="122275" y="363855"/>
                </a:lnTo>
                <a:lnTo>
                  <a:pt x="114414" y="382435"/>
                </a:lnTo>
                <a:lnTo>
                  <a:pt x="153733" y="398881"/>
                </a:lnTo>
                <a:lnTo>
                  <a:pt x="161607" y="380288"/>
                </a:lnTo>
                <a:lnTo>
                  <a:pt x="172186" y="377431"/>
                </a:lnTo>
                <a:lnTo>
                  <a:pt x="181991" y="371983"/>
                </a:lnTo>
                <a:lnTo>
                  <a:pt x="189966" y="364312"/>
                </a:lnTo>
                <a:lnTo>
                  <a:pt x="195935" y="354558"/>
                </a:lnTo>
                <a:lnTo>
                  <a:pt x="203796" y="334543"/>
                </a:lnTo>
                <a:lnTo>
                  <a:pt x="301764" y="334543"/>
                </a:lnTo>
                <a:lnTo>
                  <a:pt x="304165" y="344868"/>
                </a:lnTo>
                <a:lnTo>
                  <a:pt x="305968" y="355460"/>
                </a:lnTo>
                <a:lnTo>
                  <a:pt x="307098" y="366318"/>
                </a:lnTo>
                <a:lnTo>
                  <a:pt x="307479" y="377431"/>
                </a:lnTo>
                <a:lnTo>
                  <a:pt x="301320" y="422910"/>
                </a:lnTo>
                <a:lnTo>
                  <a:pt x="283959" y="463854"/>
                </a:lnTo>
                <a:lnTo>
                  <a:pt x="257073" y="498602"/>
                </a:lnTo>
                <a:lnTo>
                  <a:pt x="222313" y="525487"/>
                </a:lnTo>
                <a:lnTo>
                  <a:pt x="181356" y="542848"/>
                </a:lnTo>
                <a:lnTo>
                  <a:pt x="135864" y="548995"/>
                </a:lnTo>
                <a:lnTo>
                  <a:pt x="0" y="548995"/>
                </a:lnTo>
                <a:lnTo>
                  <a:pt x="0" y="606183"/>
                </a:lnTo>
                <a:lnTo>
                  <a:pt x="400443" y="606183"/>
                </a:lnTo>
                <a:lnTo>
                  <a:pt x="400443" y="54899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546697" y="3281428"/>
            <a:ext cx="819785" cy="4381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106045">
              <a:lnSpc>
                <a:spcPct val="100000"/>
              </a:lnSpc>
              <a:spcBef>
                <a:spcPts val="105"/>
              </a:spcBef>
            </a:pPr>
            <a:r>
              <a:rPr sz="1350" b="1" spc="-10" dirty="0">
                <a:latin typeface="Calibri"/>
                <a:cs typeface="Calibri"/>
              </a:rPr>
              <a:t>Services Agreement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8" name="object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229999" y="4628815"/>
            <a:ext cx="1462405" cy="4381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15" marR="5080" indent="-6350">
              <a:lnSpc>
                <a:spcPct val="100000"/>
              </a:lnSpc>
              <a:spcBef>
                <a:spcPts val="105"/>
              </a:spcBef>
            </a:pPr>
            <a:r>
              <a:rPr sz="1350" b="1" dirty="0">
                <a:latin typeface="Calibri"/>
                <a:cs typeface="Calibri"/>
              </a:rPr>
              <a:t>Sponsored</a:t>
            </a:r>
            <a:r>
              <a:rPr sz="1350" b="1" spc="-75" dirty="0">
                <a:latin typeface="Calibri"/>
                <a:cs typeface="Calibri"/>
              </a:rPr>
              <a:t> </a:t>
            </a:r>
            <a:r>
              <a:rPr sz="1350" b="1" spc="-10" dirty="0">
                <a:latin typeface="Calibri"/>
                <a:cs typeface="Calibri"/>
              </a:rPr>
              <a:t>Research Research</a:t>
            </a:r>
            <a:r>
              <a:rPr sz="1350" b="1" dirty="0">
                <a:latin typeface="Calibri"/>
                <a:cs typeface="Calibri"/>
              </a:rPr>
              <a:t> </a:t>
            </a:r>
            <a:r>
              <a:rPr sz="1350" b="1" spc="-10" dirty="0">
                <a:latin typeface="Calibri"/>
                <a:cs typeface="Calibri"/>
              </a:rPr>
              <a:t>Subaward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9" name="object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85436" y="3401397"/>
            <a:ext cx="1469390" cy="10541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19710" marR="5080" indent="-207645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alibri"/>
                <a:cs typeface="Calibri"/>
              </a:rPr>
              <a:t>Develop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Strategic Partnerships</a:t>
            </a:r>
            <a:endParaRPr sz="1600">
              <a:latin typeface="Calibri"/>
              <a:cs typeface="Calibri"/>
            </a:endParaRPr>
          </a:p>
          <a:p>
            <a:pPr marL="135255" marR="267335" algn="ctr">
              <a:lnSpc>
                <a:spcPct val="100000"/>
              </a:lnSpc>
              <a:spcBef>
                <a:spcPts val="480"/>
              </a:spcBef>
            </a:pPr>
            <a:r>
              <a:rPr sz="1050" b="1" spc="-10" dirty="0">
                <a:latin typeface="Calibri"/>
                <a:cs typeface="Calibri"/>
              </a:rPr>
              <a:t>Confidentiality</a:t>
            </a:r>
            <a:r>
              <a:rPr sz="1050" b="1" spc="60" dirty="0">
                <a:latin typeface="Calibri"/>
                <a:cs typeface="Calibri"/>
              </a:rPr>
              <a:t> </a:t>
            </a:r>
            <a:r>
              <a:rPr sz="1050" b="1" spc="-25" dirty="0">
                <a:latin typeface="Calibri"/>
                <a:cs typeface="Calibri"/>
              </a:rPr>
              <a:t>and </a:t>
            </a:r>
            <a:r>
              <a:rPr sz="1050" b="1" dirty="0">
                <a:latin typeface="Calibri"/>
                <a:cs typeface="Calibri"/>
              </a:rPr>
              <a:t>Material</a:t>
            </a:r>
            <a:r>
              <a:rPr sz="1050" b="1" spc="-4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Transfer Agreements</a:t>
            </a:r>
            <a:endParaRPr sz="1050">
              <a:latin typeface="Calibri"/>
              <a:cs typeface="Calibri"/>
            </a:endParaRPr>
          </a:p>
        </p:txBody>
      </p:sp>
      <p:grpSp>
        <p:nvGrpSpPr>
          <p:cNvPr id="30" name="object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09600" y="2685288"/>
            <a:ext cx="3296920" cy="2108200"/>
            <a:chOff x="609600" y="2685288"/>
            <a:chExt cx="3296920" cy="2108200"/>
          </a:xfrm>
        </p:grpSpPr>
        <p:sp>
          <p:nvSpPr>
            <p:cNvPr id="31" name="object 31"/>
            <p:cNvSpPr/>
            <p:nvPr/>
          </p:nvSpPr>
          <p:spPr>
            <a:xfrm>
              <a:off x="2555025" y="2883457"/>
              <a:ext cx="1351280" cy="631825"/>
            </a:xfrm>
            <a:custGeom>
              <a:avLst/>
              <a:gdLst/>
              <a:ahLst/>
              <a:cxnLst/>
              <a:rect l="l" t="t" r="r" b="b"/>
              <a:pathLst>
                <a:path w="1351279" h="631825">
                  <a:moveTo>
                    <a:pt x="1006424" y="0"/>
                  </a:moveTo>
                  <a:lnTo>
                    <a:pt x="1033983" y="144856"/>
                  </a:lnTo>
                  <a:lnTo>
                    <a:pt x="0" y="341515"/>
                  </a:lnTo>
                  <a:lnTo>
                    <a:pt x="55105" y="631228"/>
                  </a:lnTo>
                  <a:lnTo>
                    <a:pt x="1089088" y="434568"/>
                  </a:lnTo>
                  <a:lnTo>
                    <a:pt x="1116634" y="579424"/>
                  </a:lnTo>
                  <a:lnTo>
                    <a:pt x="1351241" y="234607"/>
                  </a:lnTo>
                  <a:lnTo>
                    <a:pt x="1006424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38555" y="2714244"/>
              <a:ext cx="2022475" cy="2049780"/>
            </a:xfrm>
            <a:custGeom>
              <a:avLst/>
              <a:gdLst/>
              <a:ahLst/>
              <a:cxnLst/>
              <a:rect l="l" t="t" r="r" b="b"/>
              <a:pathLst>
                <a:path w="2022475" h="2049779">
                  <a:moveTo>
                    <a:pt x="0" y="1024890"/>
                  </a:moveTo>
                  <a:lnTo>
                    <a:pt x="1100" y="976644"/>
                  </a:lnTo>
                  <a:lnTo>
                    <a:pt x="4370" y="928972"/>
                  </a:lnTo>
                  <a:lnTo>
                    <a:pt x="9759" y="881923"/>
                  </a:lnTo>
                  <a:lnTo>
                    <a:pt x="17221" y="835547"/>
                  </a:lnTo>
                  <a:lnTo>
                    <a:pt x="26705" y="789893"/>
                  </a:lnTo>
                  <a:lnTo>
                    <a:pt x="38164" y="745010"/>
                  </a:lnTo>
                  <a:lnTo>
                    <a:pt x="51550" y="700947"/>
                  </a:lnTo>
                  <a:lnTo>
                    <a:pt x="66812" y="657753"/>
                  </a:lnTo>
                  <a:lnTo>
                    <a:pt x="83904" y="615478"/>
                  </a:lnTo>
                  <a:lnTo>
                    <a:pt x="102776" y="574171"/>
                  </a:lnTo>
                  <a:lnTo>
                    <a:pt x="123380" y="533881"/>
                  </a:lnTo>
                  <a:lnTo>
                    <a:pt x="145667" y="494657"/>
                  </a:lnTo>
                  <a:lnTo>
                    <a:pt x="169589" y="456549"/>
                  </a:lnTo>
                  <a:lnTo>
                    <a:pt x="195097" y="419605"/>
                  </a:lnTo>
                  <a:lnTo>
                    <a:pt x="222143" y="383875"/>
                  </a:lnTo>
                  <a:lnTo>
                    <a:pt x="250677" y="349408"/>
                  </a:lnTo>
                  <a:lnTo>
                    <a:pt x="280653" y="316254"/>
                  </a:lnTo>
                  <a:lnTo>
                    <a:pt x="312020" y="284462"/>
                  </a:lnTo>
                  <a:lnTo>
                    <a:pt x="344730" y="254080"/>
                  </a:lnTo>
                  <a:lnTo>
                    <a:pt x="378735" y="225158"/>
                  </a:lnTo>
                  <a:lnTo>
                    <a:pt x="413987" y="197745"/>
                  </a:lnTo>
                  <a:lnTo>
                    <a:pt x="450436" y="171891"/>
                  </a:lnTo>
                  <a:lnTo>
                    <a:pt x="488034" y="147645"/>
                  </a:lnTo>
                  <a:lnTo>
                    <a:pt x="526733" y="125055"/>
                  </a:lnTo>
                  <a:lnTo>
                    <a:pt x="566484" y="104171"/>
                  </a:lnTo>
                  <a:lnTo>
                    <a:pt x="607239" y="85043"/>
                  </a:lnTo>
                  <a:lnTo>
                    <a:pt x="648948" y="67719"/>
                  </a:lnTo>
                  <a:lnTo>
                    <a:pt x="691564" y="52250"/>
                  </a:lnTo>
                  <a:lnTo>
                    <a:pt x="735037" y="38683"/>
                  </a:lnTo>
                  <a:lnTo>
                    <a:pt x="779320" y="27068"/>
                  </a:lnTo>
                  <a:lnTo>
                    <a:pt x="824364" y="17454"/>
                  </a:lnTo>
                  <a:lnTo>
                    <a:pt x="870119" y="9892"/>
                  </a:lnTo>
                  <a:lnTo>
                    <a:pt x="916539" y="4429"/>
                  </a:lnTo>
                  <a:lnTo>
                    <a:pt x="963573" y="1115"/>
                  </a:lnTo>
                  <a:lnTo>
                    <a:pt x="1011174" y="0"/>
                  </a:lnTo>
                  <a:lnTo>
                    <a:pt x="1058774" y="1115"/>
                  </a:lnTo>
                  <a:lnTo>
                    <a:pt x="1105808" y="4429"/>
                  </a:lnTo>
                  <a:lnTo>
                    <a:pt x="1152228" y="9892"/>
                  </a:lnTo>
                  <a:lnTo>
                    <a:pt x="1197983" y="17454"/>
                  </a:lnTo>
                  <a:lnTo>
                    <a:pt x="1243027" y="27068"/>
                  </a:lnTo>
                  <a:lnTo>
                    <a:pt x="1287310" y="38683"/>
                  </a:lnTo>
                  <a:lnTo>
                    <a:pt x="1330783" y="52250"/>
                  </a:lnTo>
                  <a:lnTo>
                    <a:pt x="1373399" y="67719"/>
                  </a:lnTo>
                  <a:lnTo>
                    <a:pt x="1415108" y="85043"/>
                  </a:lnTo>
                  <a:lnTo>
                    <a:pt x="1455863" y="104171"/>
                  </a:lnTo>
                  <a:lnTo>
                    <a:pt x="1495614" y="125055"/>
                  </a:lnTo>
                  <a:lnTo>
                    <a:pt x="1534313" y="147645"/>
                  </a:lnTo>
                  <a:lnTo>
                    <a:pt x="1571911" y="171891"/>
                  </a:lnTo>
                  <a:lnTo>
                    <a:pt x="1608360" y="197745"/>
                  </a:lnTo>
                  <a:lnTo>
                    <a:pt x="1643612" y="225158"/>
                  </a:lnTo>
                  <a:lnTo>
                    <a:pt x="1677617" y="254080"/>
                  </a:lnTo>
                  <a:lnTo>
                    <a:pt x="1710327" y="284462"/>
                  </a:lnTo>
                  <a:lnTo>
                    <a:pt x="1741694" y="316254"/>
                  </a:lnTo>
                  <a:lnTo>
                    <a:pt x="1771670" y="349408"/>
                  </a:lnTo>
                  <a:lnTo>
                    <a:pt x="1800204" y="383875"/>
                  </a:lnTo>
                  <a:lnTo>
                    <a:pt x="1827250" y="419605"/>
                  </a:lnTo>
                  <a:lnTo>
                    <a:pt x="1852758" y="456549"/>
                  </a:lnTo>
                  <a:lnTo>
                    <a:pt x="1876680" y="494657"/>
                  </a:lnTo>
                  <a:lnTo>
                    <a:pt x="1898967" y="533881"/>
                  </a:lnTo>
                  <a:lnTo>
                    <a:pt x="1919571" y="574171"/>
                  </a:lnTo>
                  <a:lnTo>
                    <a:pt x="1938443" y="615478"/>
                  </a:lnTo>
                  <a:lnTo>
                    <a:pt x="1955535" y="657753"/>
                  </a:lnTo>
                  <a:lnTo>
                    <a:pt x="1970797" y="700947"/>
                  </a:lnTo>
                  <a:lnTo>
                    <a:pt x="1984183" y="745010"/>
                  </a:lnTo>
                  <a:lnTo>
                    <a:pt x="1995642" y="789893"/>
                  </a:lnTo>
                  <a:lnTo>
                    <a:pt x="2005126" y="835547"/>
                  </a:lnTo>
                  <a:lnTo>
                    <a:pt x="2012588" y="881923"/>
                  </a:lnTo>
                  <a:lnTo>
                    <a:pt x="2017977" y="928972"/>
                  </a:lnTo>
                  <a:lnTo>
                    <a:pt x="2021247" y="976644"/>
                  </a:lnTo>
                  <a:lnTo>
                    <a:pt x="2022348" y="1024890"/>
                  </a:lnTo>
                  <a:lnTo>
                    <a:pt x="2021247" y="1073135"/>
                  </a:lnTo>
                  <a:lnTo>
                    <a:pt x="2017977" y="1120807"/>
                  </a:lnTo>
                  <a:lnTo>
                    <a:pt x="2012588" y="1167856"/>
                  </a:lnTo>
                  <a:lnTo>
                    <a:pt x="2005126" y="1214232"/>
                  </a:lnTo>
                  <a:lnTo>
                    <a:pt x="1995642" y="1259886"/>
                  </a:lnTo>
                  <a:lnTo>
                    <a:pt x="1984183" y="1304769"/>
                  </a:lnTo>
                  <a:lnTo>
                    <a:pt x="1970797" y="1348832"/>
                  </a:lnTo>
                  <a:lnTo>
                    <a:pt x="1955535" y="1392026"/>
                  </a:lnTo>
                  <a:lnTo>
                    <a:pt x="1938443" y="1434301"/>
                  </a:lnTo>
                  <a:lnTo>
                    <a:pt x="1919571" y="1475608"/>
                  </a:lnTo>
                  <a:lnTo>
                    <a:pt x="1898967" y="1515898"/>
                  </a:lnTo>
                  <a:lnTo>
                    <a:pt x="1876680" y="1555122"/>
                  </a:lnTo>
                  <a:lnTo>
                    <a:pt x="1852758" y="1593230"/>
                  </a:lnTo>
                  <a:lnTo>
                    <a:pt x="1827250" y="1630174"/>
                  </a:lnTo>
                  <a:lnTo>
                    <a:pt x="1800204" y="1665904"/>
                  </a:lnTo>
                  <a:lnTo>
                    <a:pt x="1771670" y="1700371"/>
                  </a:lnTo>
                  <a:lnTo>
                    <a:pt x="1741694" y="1733525"/>
                  </a:lnTo>
                  <a:lnTo>
                    <a:pt x="1710327" y="1765317"/>
                  </a:lnTo>
                  <a:lnTo>
                    <a:pt x="1677617" y="1795699"/>
                  </a:lnTo>
                  <a:lnTo>
                    <a:pt x="1643612" y="1824621"/>
                  </a:lnTo>
                  <a:lnTo>
                    <a:pt x="1608360" y="1852034"/>
                  </a:lnTo>
                  <a:lnTo>
                    <a:pt x="1571911" y="1877888"/>
                  </a:lnTo>
                  <a:lnTo>
                    <a:pt x="1534313" y="1902134"/>
                  </a:lnTo>
                  <a:lnTo>
                    <a:pt x="1495614" y="1924724"/>
                  </a:lnTo>
                  <a:lnTo>
                    <a:pt x="1455863" y="1945608"/>
                  </a:lnTo>
                  <a:lnTo>
                    <a:pt x="1415108" y="1964736"/>
                  </a:lnTo>
                  <a:lnTo>
                    <a:pt x="1373399" y="1982060"/>
                  </a:lnTo>
                  <a:lnTo>
                    <a:pt x="1330783" y="1997529"/>
                  </a:lnTo>
                  <a:lnTo>
                    <a:pt x="1287310" y="2011096"/>
                  </a:lnTo>
                  <a:lnTo>
                    <a:pt x="1243027" y="2022711"/>
                  </a:lnTo>
                  <a:lnTo>
                    <a:pt x="1197983" y="2032325"/>
                  </a:lnTo>
                  <a:lnTo>
                    <a:pt x="1152228" y="2039887"/>
                  </a:lnTo>
                  <a:lnTo>
                    <a:pt x="1105808" y="2045350"/>
                  </a:lnTo>
                  <a:lnTo>
                    <a:pt x="1058774" y="2048664"/>
                  </a:lnTo>
                  <a:lnTo>
                    <a:pt x="1011174" y="2049780"/>
                  </a:lnTo>
                  <a:lnTo>
                    <a:pt x="963573" y="2048664"/>
                  </a:lnTo>
                  <a:lnTo>
                    <a:pt x="916539" y="2045350"/>
                  </a:lnTo>
                  <a:lnTo>
                    <a:pt x="870119" y="2039887"/>
                  </a:lnTo>
                  <a:lnTo>
                    <a:pt x="824364" y="2032325"/>
                  </a:lnTo>
                  <a:lnTo>
                    <a:pt x="779320" y="2022711"/>
                  </a:lnTo>
                  <a:lnTo>
                    <a:pt x="735037" y="2011096"/>
                  </a:lnTo>
                  <a:lnTo>
                    <a:pt x="691564" y="1997529"/>
                  </a:lnTo>
                  <a:lnTo>
                    <a:pt x="648948" y="1982060"/>
                  </a:lnTo>
                  <a:lnTo>
                    <a:pt x="607239" y="1964736"/>
                  </a:lnTo>
                  <a:lnTo>
                    <a:pt x="566484" y="1945608"/>
                  </a:lnTo>
                  <a:lnTo>
                    <a:pt x="526733" y="1924724"/>
                  </a:lnTo>
                  <a:lnTo>
                    <a:pt x="488034" y="1902134"/>
                  </a:lnTo>
                  <a:lnTo>
                    <a:pt x="450436" y="1877888"/>
                  </a:lnTo>
                  <a:lnTo>
                    <a:pt x="413987" y="1852034"/>
                  </a:lnTo>
                  <a:lnTo>
                    <a:pt x="378735" y="1824621"/>
                  </a:lnTo>
                  <a:lnTo>
                    <a:pt x="344730" y="1795699"/>
                  </a:lnTo>
                  <a:lnTo>
                    <a:pt x="312020" y="1765317"/>
                  </a:lnTo>
                  <a:lnTo>
                    <a:pt x="280653" y="1733525"/>
                  </a:lnTo>
                  <a:lnTo>
                    <a:pt x="250677" y="1700371"/>
                  </a:lnTo>
                  <a:lnTo>
                    <a:pt x="222143" y="1665904"/>
                  </a:lnTo>
                  <a:lnTo>
                    <a:pt x="195097" y="1630174"/>
                  </a:lnTo>
                  <a:lnTo>
                    <a:pt x="169589" y="1593230"/>
                  </a:lnTo>
                  <a:lnTo>
                    <a:pt x="145667" y="1555122"/>
                  </a:lnTo>
                  <a:lnTo>
                    <a:pt x="123380" y="1515898"/>
                  </a:lnTo>
                  <a:lnTo>
                    <a:pt x="102776" y="1475608"/>
                  </a:lnTo>
                  <a:lnTo>
                    <a:pt x="83904" y="1434301"/>
                  </a:lnTo>
                  <a:lnTo>
                    <a:pt x="66812" y="1392026"/>
                  </a:lnTo>
                  <a:lnTo>
                    <a:pt x="51550" y="1348832"/>
                  </a:lnTo>
                  <a:lnTo>
                    <a:pt x="38164" y="1304769"/>
                  </a:lnTo>
                  <a:lnTo>
                    <a:pt x="26705" y="1259886"/>
                  </a:lnTo>
                  <a:lnTo>
                    <a:pt x="17221" y="1214232"/>
                  </a:lnTo>
                  <a:lnTo>
                    <a:pt x="9759" y="1167856"/>
                  </a:lnTo>
                  <a:lnTo>
                    <a:pt x="4370" y="1120807"/>
                  </a:lnTo>
                  <a:lnTo>
                    <a:pt x="1100" y="1073135"/>
                  </a:lnTo>
                  <a:lnTo>
                    <a:pt x="0" y="1024890"/>
                  </a:lnTo>
                  <a:close/>
                </a:path>
              </a:pathLst>
            </a:custGeom>
            <a:ln w="57912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408006" y="4607298"/>
            <a:ext cx="227203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95"/>
              </a:spcBef>
            </a:pPr>
            <a:r>
              <a:rPr sz="1600" spc="-20" dirty="0">
                <a:latin typeface="Calibri"/>
                <a:cs typeface="Calibri"/>
              </a:rPr>
              <a:t>Technology</a:t>
            </a:r>
            <a:r>
              <a:rPr sz="1600" dirty="0">
                <a:latin typeface="Calibri"/>
                <a:cs typeface="Calibri"/>
              </a:rPr>
              <a:t> is</a:t>
            </a:r>
            <a:r>
              <a:rPr sz="1600" spc="-10" dirty="0">
                <a:latin typeface="Calibri"/>
                <a:cs typeface="Calibri"/>
              </a:rPr>
              <a:t> transferred </a:t>
            </a:r>
            <a:r>
              <a:rPr sz="1600" dirty="0">
                <a:latin typeface="Calibri"/>
                <a:cs typeface="Calibri"/>
              </a:rPr>
              <a:t>to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Industry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collaborator </a:t>
            </a:r>
            <a:r>
              <a:rPr sz="1600" dirty="0">
                <a:latin typeface="Calibri"/>
                <a:cs typeface="Calibri"/>
              </a:rPr>
              <a:t>through</a:t>
            </a:r>
            <a:r>
              <a:rPr sz="1600" spc="30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Option,</a:t>
            </a:r>
            <a:r>
              <a:rPr sz="1600" b="1" spc="31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Licensing </a:t>
            </a:r>
            <a:r>
              <a:rPr sz="1600" b="1" dirty="0">
                <a:latin typeface="Calibri"/>
                <a:cs typeface="Calibri"/>
              </a:rPr>
              <a:t>and</a:t>
            </a:r>
            <a:r>
              <a:rPr sz="1600" b="1" spc="-1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Joint</a:t>
            </a:r>
            <a:r>
              <a:rPr sz="1600" b="1" spc="-4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Partnership Agreement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4" name="object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461759" y="2598407"/>
            <a:ext cx="2260600" cy="1844675"/>
            <a:chOff x="6461759" y="2598407"/>
            <a:chExt cx="2260600" cy="1844675"/>
          </a:xfrm>
        </p:grpSpPr>
        <p:pic>
          <p:nvPicPr>
            <p:cNvPr id="35" name="object 3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461759" y="2598407"/>
              <a:ext cx="2260104" cy="184405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486143" y="2622816"/>
              <a:ext cx="2156447" cy="1740395"/>
            </a:xfrm>
            <a:prstGeom prst="rect">
              <a:avLst/>
            </a:prstGeom>
          </p:spPr>
        </p:pic>
      </p:grpSp>
      <p:pic>
        <p:nvPicPr>
          <p:cNvPr id="37" name="object 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6669023" y="6009132"/>
            <a:ext cx="2474976" cy="848868"/>
          </a:xfrm>
          <a:prstGeom prst="rect">
            <a:avLst/>
          </a:prstGeom>
        </p:spPr>
      </p:pic>
      <p:sp>
        <p:nvSpPr>
          <p:cNvPr id="38" name="object 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60395" y="5005890"/>
            <a:ext cx="178053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libri"/>
                <a:cs typeface="Calibri"/>
              </a:rPr>
              <a:t>Available</a:t>
            </a:r>
            <a:r>
              <a:rPr sz="1800" b="1" spc="-3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Services: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9" name="object 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60395" y="5280210"/>
            <a:ext cx="4036695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8450" algn="l"/>
              </a:tabLst>
            </a:pPr>
            <a:r>
              <a:rPr sz="1800" dirty="0">
                <a:latin typeface="Calibri"/>
                <a:cs typeface="Calibri"/>
              </a:rPr>
              <a:t>Analytical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Biological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Testing</a:t>
            </a:r>
            <a:endParaRPr sz="18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buFont typeface="Arial"/>
              <a:buChar char="•"/>
              <a:tabLst>
                <a:tab pos="298450" algn="l"/>
              </a:tabLst>
            </a:pPr>
            <a:r>
              <a:rPr sz="1800" spc="-10" dirty="0">
                <a:latin typeface="Calibri"/>
                <a:cs typeface="Calibri"/>
              </a:rPr>
              <a:t>Research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Development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Lease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Space</a:t>
            </a:r>
            <a:endParaRPr sz="18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buFont typeface="Arial"/>
              <a:buChar char="•"/>
              <a:tabLst>
                <a:tab pos="298450" algn="l"/>
              </a:tabLst>
            </a:pPr>
            <a:r>
              <a:rPr sz="1800" spc="-10" dirty="0">
                <a:latin typeface="Calibri"/>
                <a:cs typeface="Calibri"/>
              </a:rPr>
              <a:t>Sponsored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Research</a:t>
            </a:r>
            <a:endParaRPr sz="18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buFont typeface="Arial"/>
              <a:buChar char="•"/>
              <a:tabLst>
                <a:tab pos="298450" algn="l"/>
              </a:tabLst>
            </a:pPr>
            <a:r>
              <a:rPr sz="1800" spc="-20" dirty="0">
                <a:latin typeface="Calibri"/>
                <a:cs typeface="Calibri"/>
              </a:rPr>
              <a:t>Technology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License</a:t>
            </a:r>
            <a:endParaRPr sz="18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buFont typeface="Arial"/>
              <a:buChar char="•"/>
              <a:tabLst>
                <a:tab pos="298450" algn="l"/>
              </a:tabLst>
            </a:pPr>
            <a:r>
              <a:rPr sz="1800" spc="-10" dirty="0">
                <a:latin typeface="Calibri"/>
                <a:cs typeface="Calibri"/>
              </a:rPr>
              <a:t>Aquaculture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Consulting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40" name="object 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42359" y="1656575"/>
            <a:ext cx="2534412" cy="893076"/>
          </a:xfrm>
          <a:prstGeom prst="rect">
            <a:avLst/>
          </a:prstGeom>
        </p:spPr>
      </p:pic>
      <p:sp>
        <p:nvSpPr>
          <p:cNvPr id="41" name="object 41"/>
          <p:cNvSpPr txBox="1"/>
          <p:nvPr/>
        </p:nvSpPr>
        <p:spPr>
          <a:xfrm>
            <a:off x="3707891" y="1722120"/>
            <a:ext cx="2403475" cy="539750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134620" rIns="0" bIns="0" rtlCol="0">
            <a:spAutoFit/>
          </a:bodyPr>
          <a:lstStyle/>
          <a:p>
            <a:pPr marL="205104">
              <a:lnSpc>
                <a:spcPct val="100000"/>
              </a:lnSpc>
              <a:spcBef>
                <a:spcPts val="1060"/>
              </a:spcBef>
            </a:pPr>
            <a:r>
              <a:rPr sz="1600" spc="-10" dirty="0">
                <a:latin typeface="Calibri"/>
                <a:cs typeface="Calibri"/>
              </a:rPr>
              <a:t>Partnership Agreements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2" name="object 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02479" y="2261616"/>
            <a:ext cx="654050" cy="222885"/>
          </a:xfrm>
          <a:custGeom>
            <a:avLst/>
            <a:gdLst/>
            <a:ahLst/>
            <a:cxnLst/>
            <a:rect l="l" t="t" r="r" b="b"/>
            <a:pathLst>
              <a:path w="654050" h="222885">
                <a:moveTo>
                  <a:pt x="653796" y="0"/>
                </a:moveTo>
                <a:lnTo>
                  <a:pt x="0" y="0"/>
                </a:lnTo>
                <a:lnTo>
                  <a:pt x="315836" y="222504"/>
                </a:lnTo>
                <a:lnTo>
                  <a:pt x="653796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3" name="object 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97167" y="1656575"/>
            <a:ext cx="2534424" cy="893076"/>
          </a:xfrm>
          <a:prstGeom prst="rect">
            <a:avLst/>
          </a:prstGeom>
        </p:spPr>
      </p:pic>
      <p:sp>
        <p:nvSpPr>
          <p:cNvPr id="44" name="object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362700" y="1722120"/>
            <a:ext cx="2403475" cy="539750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134620" rIns="0" bIns="0" rtlCol="0">
            <a:spAutoFit/>
          </a:bodyPr>
          <a:lstStyle/>
          <a:p>
            <a:pPr marL="304165">
              <a:lnSpc>
                <a:spcPct val="100000"/>
              </a:lnSpc>
              <a:spcBef>
                <a:spcPts val="1060"/>
              </a:spcBef>
            </a:pPr>
            <a:r>
              <a:rPr sz="1600" dirty="0">
                <a:latin typeface="Calibri"/>
                <a:cs typeface="Calibri"/>
              </a:rPr>
              <a:t>Licensing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Agreements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5" name="object 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57288" y="2261616"/>
            <a:ext cx="654050" cy="222885"/>
          </a:xfrm>
          <a:custGeom>
            <a:avLst/>
            <a:gdLst/>
            <a:ahLst/>
            <a:cxnLst/>
            <a:rect l="l" t="t" r="r" b="b"/>
            <a:pathLst>
              <a:path w="654050" h="222885">
                <a:moveTo>
                  <a:pt x="653796" y="0"/>
                </a:moveTo>
                <a:lnTo>
                  <a:pt x="0" y="0"/>
                </a:lnTo>
                <a:lnTo>
                  <a:pt x="315836" y="222504"/>
                </a:lnTo>
                <a:lnTo>
                  <a:pt x="653796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93535" y="2624327"/>
            <a:ext cx="0" cy="3241040"/>
          </a:xfrm>
          <a:custGeom>
            <a:avLst/>
            <a:gdLst/>
            <a:ahLst/>
            <a:cxnLst/>
            <a:rect l="l" t="t" r="r" b="b"/>
            <a:pathLst>
              <a:path h="3241040">
                <a:moveTo>
                  <a:pt x="0" y="0"/>
                </a:moveTo>
                <a:lnTo>
                  <a:pt x="0" y="3240671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953899"/>
              <a:ext cx="822617" cy="9040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685799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462783"/>
              <a:ext cx="4512564" cy="4395216"/>
            </a:xfrm>
            <a:prstGeom prst="rect">
              <a:avLst/>
            </a:prstGeom>
          </p:spPr>
        </p:pic>
      </p:grpSp>
      <p:sp>
        <p:nv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372538" y="3350090"/>
            <a:ext cx="1543685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150" b="0" spc="-10" dirty="0">
                <a:latin typeface="Calibri Light"/>
                <a:cs typeface="Calibri Light"/>
              </a:rPr>
              <a:t>Overview</a:t>
            </a:r>
            <a:endParaRPr sz="3150">
              <a:latin typeface="Calibri Light"/>
              <a:cs typeface="Calibri Light"/>
            </a:endParaRPr>
          </a:p>
        </p:txBody>
      </p:sp>
      <p:sp>
        <p:nv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96033" y="4228338"/>
            <a:ext cx="701675" cy="0"/>
          </a:xfrm>
          <a:custGeom>
            <a:avLst/>
            <a:gdLst/>
            <a:ahLst/>
            <a:cxnLst/>
            <a:rect l="l" t="t" r="r" b="b"/>
            <a:pathLst>
              <a:path w="701675">
                <a:moveTo>
                  <a:pt x="0" y="0"/>
                </a:moveTo>
                <a:lnTo>
                  <a:pt x="701560" y="0"/>
                </a:lnTo>
              </a:path>
            </a:pathLst>
          </a:custGeom>
          <a:ln w="25908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09160" y="4126923"/>
            <a:ext cx="3086100" cy="1939925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375"/>
              </a:spcBef>
              <a:buFont typeface="Arial"/>
              <a:buChar char="•"/>
              <a:tabLst>
                <a:tab pos="240665" algn="l"/>
              </a:tabLst>
            </a:pPr>
            <a:r>
              <a:rPr sz="2000" spc="-10" dirty="0">
                <a:latin typeface="Calibri"/>
                <a:cs typeface="Calibri"/>
              </a:rPr>
              <a:t>Location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275"/>
              </a:spcBef>
              <a:buFont typeface="Arial"/>
              <a:buChar char="•"/>
              <a:tabLst>
                <a:tab pos="240665" algn="l"/>
              </a:tabLst>
            </a:pPr>
            <a:r>
              <a:rPr sz="2000" spc="-10" dirty="0">
                <a:latin typeface="Calibri"/>
                <a:cs typeface="Calibri"/>
              </a:rPr>
              <a:t>Infrastructure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285"/>
              </a:spcBef>
              <a:buFont typeface="Arial"/>
              <a:buChar char="•"/>
              <a:tabLst>
                <a:tab pos="240665" algn="l"/>
              </a:tabLst>
            </a:pPr>
            <a:r>
              <a:rPr sz="2000" spc="-10" dirty="0">
                <a:latin typeface="Calibri"/>
                <a:cs typeface="Calibri"/>
              </a:rPr>
              <a:t>Research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Development</a:t>
            </a:r>
            <a:endParaRPr sz="200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275"/>
              </a:spcBef>
              <a:buFont typeface="Arial"/>
              <a:buChar char="•"/>
              <a:tabLst>
                <a:tab pos="240665" algn="l"/>
              </a:tabLst>
            </a:pPr>
            <a:r>
              <a:rPr sz="2000" spc="-10" dirty="0">
                <a:latin typeface="Calibri"/>
                <a:cs typeface="Calibri"/>
              </a:rPr>
              <a:t>Species</a:t>
            </a:r>
            <a:endParaRPr sz="2000">
              <a:latin typeface="Calibri"/>
              <a:cs typeface="Calibri"/>
            </a:endParaRPr>
          </a:p>
          <a:p>
            <a:pPr marL="240665" marR="132715" indent="-228600">
              <a:lnSpc>
                <a:spcPct val="70100"/>
              </a:lnSpc>
              <a:spcBef>
                <a:spcPts val="994"/>
              </a:spcBef>
              <a:buFont typeface="Arial"/>
              <a:buChar char="•"/>
              <a:tabLst>
                <a:tab pos="240665" algn="l"/>
              </a:tabLst>
            </a:pPr>
            <a:r>
              <a:rPr sz="2000" spc="-10" dirty="0">
                <a:latin typeface="Calibri"/>
                <a:cs typeface="Calibri"/>
              </a:rPr>
              <a:t>Partnerships,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Services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and </a:t>
            </a:r>
            <a:r>
              <a:rPr sz="2000" spc="-10" dirty="0">
                <a:latin typeface="Calibri"/>
                <a:cs typeface="Calibri"/>
              </a:rPr>
              <a:t>Agreements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D15BBA3-F74B-31F8-E87B-2926A1D104C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6894" y="-492442"/>
            <a:ext cx="7930515" cy="492443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Overview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0004" y="142496"/>
            <a:ext cx="1125891" cy="314267"/>
          </a:xfrm>
          <a:prstGeom prst="rect">
            <a:avLst/>
          </a:prstGeom>
        </p:spPr>
      </p:pic>
      <p:grpSp>
        <p:nvGrp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25485" y="141626"/>
            <a:ext cx="459105" cy="255270"/>
            <a:chOff x="1625485" y="141626"/>
            <a:chExt cx="459105" cy="25527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25485" y="176307"/>
              <a:ext cx="107924" cy="21977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63500" y="141626"/>
              <a:ext cx="137413" cy="25288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35448" y="216536"/>
              <a:ext cx="149034" cy="179882"/>
            </a:xfrm>
            <a:prstGeom prst="rect">
              <a:avLst/>
            </a:prstGeom>
          </p:spPr>
        </p:pic>
      </p:grpSp>
      <p:pic>
        <p:nvPic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193032" y="156016"/>
            <a:ext cx="1448431" cy="240405"/>
          </a:xfrm>
          <a:prstGeom prst="rect">
            <a:avLst/>
          </a:prstGeom>
        </p:spPr>
      </p:pic>
      <p:pic>
        <p:nvPic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742733" y="216527"/>
            <a:ext cx="487553" cy="240237"/>
          </a:xfrm>
          <a:prstGeom prst="rect">
            <a:avLst/>
          </a:prstGeom>
        </p:spPr>
      </p:pic>
      <p:pic>
        <p:nvPic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429628" y="216526"/>
            <a:ext cx="990490" cy="240239"/>
          </a:xfrm>
          <a:prstGeom prst="rect">
            <a:avLst/>
          </a:prstGeom>
        </p:spPr>
      </p:pic>
      <p:pic>
        <p:nvPic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464850" y="141629"/>
            <a:ext cx="625897" cy="254798"/>
          </a:xfrm>
          <a:prstGeom prst="rect">
            <a:avLst/>
          </a:prstGeom>
        </p:spPr>
      </p:pic>
      <p:pic>
        <p:nvPic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04561" y="540066"/>
            <a:ext cx="1499330" cy="300742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79351" y="20609"/>
            <a:ext cx="7738109" cy="121983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>
              <a:lnSpc>
                <a:spcPts val="3020"/>
              </a:lnSpc>
              <a:spcBef>
                <a:spcPts val="480"/>
              </a:spcBef>
            </a:pPr>
            <a:r>
              <a:rPr sz="2800" spc="-10" dirty="0"/>
              <a:t>Bridging</a:t>
            </a:r>
            <a:r>
              <a:rPr sz="2800" spc="-145" dirty="0"/>
              <a:t> </a:t>
            </a:r>
            <a:r>
              <a:rPr sz="2800" dirty="0"/>
              <a:t>the</a:t>
            </a:r>
            <a:r>
              <a:rPr sz="2800" spc="-114" dirty="0"/>
              <a:t> </a:t>
            </a:r>
            <a:r>
              <a:rPr sz="2800" spc="-30" dirty="0"/>
              <a:t>innovation</a:t>
            </a:r>
            <a:r>
              <a:rPr sz="2800" spc="-125" dirty="0"/>
              <a:t> </a:t>
            </a:r>
            <a:r>
              <a:rPr sz="2800" dirty="0"/>
              <a:t>gap</a:t>
            </a:r>
            <a:r>
              <a:rPr sz="2800" spc="-125" dirty="0"/>
              <a:t> </a:t>
            </a:r>
            <a:r>
              <a:rPr sz="2800" dirty="0"/>
              <a:t>for</a:t>
            </a:r>
            <a:r>
              <a:rPr sz="2800" spc="-85" dirty="0"/>
              <a:t> </a:t>
            </a:r>
            <a:r>
              <a:rPr sz="2800" dirty="0"/>
              <a:t>early</a:t>
            </a:r>
            <a:r>
              <a:rPr sz="2800" spc="-55" dirty="0"/>
              <a:t> </a:t>
            </a:r>
            <a:r>
              <a:rPr sz="2800" dirty="0"/>
              <a:t>stage</a:t>
            </a:r>
            <a:r>
              <a:rPr sz="2800" spc="-65" dirty="0"/>
              <a:t> </a:t>
            </a:r>
            <a:r>
              <a:rPr sz="2800" spc="-10" dirty="0"/>
              <a:t>aquaculture </a:t>
            </a:r>
            <a:r>
              <a:rPr sz="2800" spc="-25" dirty="0"/>
              <a:t>companies</a:t>
            </a:r>
            <a:r>
              <a:rPr sz="2800" spc="-125" dirty="0"/>
              <a:t> </a:t>
            </a:r>
            <a:r>
              <a:rPr sz="2800" dirty="0"/>
              <a:t>to</a:t>
            </a:r>
            <a:r>
              <a:rPr sz="2800" spc="-75" dirty="0"/>
              <a:t> </a:t>
            </a:r>
            <a:r>
              <a:rPr sz="2800" dirty="0"/>
              <a:t>increase</a:t>
            </a:r>
            <a:r>
              <a:rPr sz="2800" spc="-60" dirty="0"/>
              <a:t> </a:t>
            </a:r>
            <a:r>
              <a:rPr sz="2800" dirty="0"/>
              <a:t>speed</a:t>
            </a:r>
            <a:r>
              <a:rPr sz="2800" spc="-45" dirty="0"/>
              <a:t> </a:t>
            </a:r>
            <a:r>
              <a:rPr sz="2800" dirty="0"/>
              <a:t>to</a:t>
            </a:r>
            <a:r>
              <a:rPr sz="2800" spc="-65" dirty="0"/>
              <a:t> </a:t>
            </a:r>
            <a:r>
              <a:rPr sz="2800" dirty="0"/>
              <a:t>market</a:t>
            </a:r>
            <a:r>
              <a:rPr sz="2800" spc="-50" dirty="0"/>
              <a:t> </a:t>
            </a:r>
            <a:r>
              <a:rPr sz="2800" dirty="0"/>
              <a:t>and</a:t>
            </a:r>
            <a:r>
              <a:rPr sz="2800" spc="-85" dirty="0"/>
              <a:t> </a:t>
            </a:r>
            <a:r>
              <a:rPr sz="2800" spc="-10" dirty="0"/>
              <a:t>revenue growth</a:t>
            </a:r>
            <a:endParaRPr sz="2800" dirty="0"/>
          </a:p>
        </p:txBody>
      </p:sp>
      <p:grpSp>
        <p:nvGrpSpPr>
          <p:cNvPr id="13" name="objec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481072" y="1296924"/>
            <a:ext cx="6663055" cy="5561330"/>
            <a:chOff x="2481072" y="1296924"/>
            <a:chExt cx="6663055" cy="5561330"/>
          </a:xfrm>
        </p:grpSpPr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481072" y="1296924"/>
              <a:ext cx="4181855" cy="541934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283451" y="1587995"/>
              <a:ext cx="345948" cy="21184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336792" y="1603248"/>
              <a:ext cx="239267" cy="17373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039612" y="1799844"/>
              <a:ext cx="854963" cy="53164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283451" y="1799844"/>
              <a:ext cx="345948" cy="6857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669024" y="6009132"/>
              <a:ext cx="2474976" cy="84886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8514715" cy="6858000"/>
            <a:chOff x="0" y="0"/>
            <a:chExt cx="851471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20284" y="2308860"/>
              <a:ext cx="2743198" cy="262737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57388" y="2308860"/>
              <a:ext cx="457200" cy="306019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20284" y="4930140"/>
              <a:ext cx="2743198" cy="43891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0"/>
              <a:ext cx="5655945" cy="6858000"/>
            </a:xfrm>
            <a:custGeom>
              <a:avLst/>
              <a:gdLst/>
              <a:ahLst/>
              <a:cxnLst/>
              <a:rect l="l" t="t" r="r" b="b"/>
              <a:pathLst>
                <a:path w="5655945" h="6858000">
                  <a:moveTo>
                    <a:pt x="5655564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3273171" y="6858000"/>
                  </a:lnTo>
                  <a:lnTo>
                    <a:pt x="5655564" y="0"/>
                  </a:lnTo>
                  <a:close/>
                </a:path>
              </a:pathLst>
            </a:custGeom>
            <a:solidFill>
              <a:srgbClr val="5454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0"/>
              <a:ext cx="5320665" cy="6858000"/>
            </a:xfrm>
            <a:custGeom>
              <a:avLst/>
              <a:gdLst/>
              <a:ahLst/>
              <a:cxnLst/>
              <a:rect l="l" t="t" r="r" b="b"/>
              <a:pathLst>
                <a:path w="5320665" h="6858000">
                  <a:moveTo>
                    <a:pt x="5320284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2937916" y="6858000"/>
                  </a:lnTo>
                  <a:lnTo>
                    <a:pt x="5320284" y="0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07388" y="1719040"/>
            <a:ext cx="2534920" cy="3246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58545">
              <a:lnSpc>
                <a:spcPct val="138800"/>
              </a:lnSpc>
              <a:spcBef>
                <a:spcPts val="100"/>
              </a:spcBef>
            </a:pPr>
            <a:r>
              <a:rPr sz="1700" dirty="0">
                <a:solidFill>
                  <a:srgbClr val="BEBEBE"/>
                </a:solidFill>
                <a:latin typeface="Calibri"/>
                <a:cs typeface="Calibri"/>
              </a:rPr>
              <a:t>Kelly</a:t>
            </a:r>
            <a:r>
              <a:rPr sz="1700" spc="-3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BEBEBE"/>
                </a:solidFill>
                <a:latin typeface="Calibri"/>
                <a:cs typeface="Calibri"/>
              </a:rPr>
              <a:t>Lucas,</a:t>
            </a:r>
            <a:r>
              <a:rPr sz="1700" spc="-5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700" spc="-20" dirty="0">
                <a:solidFill>
                  <a:srgbClr val="BEBEBE"/>
                </a:solidFill>
                <a:latin typeface="Calibri"/>
                <a:cs typeface="Calibri"/>
              </a:rPr>
              <a:t>PhD. </a:t>
            </a:r>
            <a:r>
              <a:rPr sz="1700" spc="-10" dirty="0">
                <a:solidFill>
                  <a:srgbClr val="BEBEBE"/>
                </a:solidFill>
                <a:latin typeface="Calibri"/>
                <a:cs typeface="Calibri"/>
              </a:rPr>
              <a:t>Director</a:t>
            </a:r>
            <a:endParaRPr sz="1700">
              <a:latin typeface="Calibri"/>
              <a:cs typeface="Calibri"/>
            </a:endParaRPr>
          </a:p>
          <a:p>
            <a:pPr marL="12700" marR="624205">
              <a:lnSpc>
                <a:spcPts val="1839"/>
              </a:lnSpc>
              <a:spcBef>
                <a:spcPts val="1020"/>
              </a:spcBef>
            </a:pPr>
            <a:r>
              <a:rPr sz="1700" dirty="0">
                <a:solidFill>
                  <a:srgbClr val="BEBEBE"/>
                </a:solidFill>
                <a:latin typeface="Calibri"/>
                <a:cs typeface="Calibri"/>
              </a:rPr>
              <a:t>Thad</a:t>
            </a:r>
            <a:r>
              <a:rPr sz="1700" spc="-6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BEBEBE"/>
                </a:solidFill>
                <a:latin typeface="Calibri"/>
                <a:cs typeface="Calibri"/>
              </a:rPr>
              <a:t>Cochran</a:t>
            </a:r>
            <a:r>
              <a:rPr sz="1700" spc="-7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BEBEBE"/>
                </a:solidFill>
                <a:latin typeface="Calibri"/>
                <a:cs typeface="Calibri"/>
              </a:rPr>
              <a:t>Marine </a:t>
            </a:r>
            <a:r>
              <a:rPr sz="1700" dirty="0">
                <a:solidFill>
                  <a:srgbClr val="BEBEBE"/>
                </a:solidFill>
                <a:latin typeface="Calibri"/>
                <a:cs typeface="Calibri"/>
              </a:rPr>
              <a:t>Aquaculture</a:t>
            </a:r>
            <a:r>
              <a:rPr sz="1700" spc="-6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BEBEBE"/>
                </a:solidFill>
                <a:latin typeface="Calibri"/>
                <a:cs typeface="Calibri"/>
              </a:rPr>
              <a:t>Center</a:t>
            </a:r>
            <a:endParaRPr sz="1700">
              <a:latin typeface="Calibri"/>
              <a:cs typeface="Calibri"/>
            </a:endParaRPr>
          </a:p>
          <a:p>
            <a:pPr marL="12700" marR="5080">
              <a:lnSpc>
                <a:spcPts val="1839"/>
              </a:lnSpc>
              <a:spcBef>
                <a:spcPts val="994"/>
              </a:spcBef>
            </a:pPr>
            <a:r>
              <a:rPr sz="1700" dirty="0">
                <a:solidFill>
                  <a:srgbClr val="BEBEBE"/>
                </a:solidFill>
                <a:latin typeface="Calibri"/>
                <a:cs typeface="Calibri"/>
              </a:rPr>
              <a:t>School</a:t>
            </a:r>
            <a:r>
              <a:rPr sz="1700" spc="-4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BEBEBE"/>
                </a:solidFill>
                <a:latin typeface="Calibri"/>
                <a:cs typeface="Calibri"/>
              </a:rPr>
              <a:t>of</a:t>
            </a:r>
            <a:r>
              <a:rPr sz="1700" spc="-2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BEBEBE"/>
                </a:solidFill>
                <a:latin typeface="Calibri"/>
                <a:cs typeface="Calibri"/>
              </a:rPr>
              <a:t>Ocean</a:t>
            </a:r>
            <a:r>
              <a:rPr sz="1700" spc="-3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BEBEBE"/>
                </a:solidFill>
                <a:latin typeface="Calibri"/>
                <a:cs typeface="Calibri"/>
              </a:rPr>
              <a:t>Science</a:t>
            </a:r>
            <a:r>
              <a:rPr sz="1700" spc="-5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700" spc="-25" dirty="0">
                <a:solidFill>
                  <a:srgbClr val="BEBEBE"/>
                </a:solidFill>
                <a:latin typeface="Calibri"/>
                <a:cs typeface="Calibri"/>
              </a:rPr>
              <a:t>and </a:t>
            </a:r>
            <a:r>
              <a:rPr sz="1700" spc="-10" dirty="0">
                <a:solidFill>
                  <a:srgbClr val="BEBEBE"/>
                </a:solidFill>
                <a:latin typeface="Calibri"/>
                <a:cs typeface="Calibri"/>
              </a:rPr>
              <a:t>Engineering</a:t>
            </a:r>
            <a:endParaRPr sz="1700">
              <a:latin typeface="Calibri"/>
              <a:cs typeface="Calibri"/>
            </a:endParaRPr>
          </a:p>
          <a:p>
            <a:pPr marL="12700" marR="168910">
              <a:lnSpc>
                <a:spcPts val="1839"/>
              </a:lnSpc>
              <a:spcBef>
                <a:spcPts val="990"/>
              </a:spcBef>
            </a:pPr>
            <a:r>
              <a:rPr sz="1700" dirty="0">
                <a:solidFill>
                  <a:srgbClr val="BEBEBE"/>
                </a:solidFill>
                <a:latin typeface="Calibri"/>
                <a:cs typeface="Calibri"/>
              </a:rPr>
              <a:t>The</a:t>
            </a:r>
            <a:r>
              <a:rPr sz="1700" spc="-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BEBEBE"/>
                </a:solidFill>
                <a:latin typeface="Calibri"/>
                <a:cs typeface="Calibri"/>
              </a:rPr>
              <a:t>University</a:t>
            </a:r>
            <a:r>
              <a:rPr sz="1700" spc="-25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BEBEBE"/>
                </a:solidFill>
                <a:latin typeface="Calibri"/>
                <a:cs typeface="Calibri"/>
              </a:rPr>
              <a:t>of</a:t>
            </a:r>
            <a:r>
              <a:rPr sz="1700" spc="10" dirty="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BEBEBE"/>
                </a:solidFill>
                <a:latin typeface="Calibri"/>
                <a:cs typeface="Calibri"/>
              </a:rPr>
              <a:t>Southern Mississippi</a:t>
            </a:r>
            <a:endParaRPr sz="1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60"/>
              </a:spcBef>
            </a:pPr>
            <a:r>
              <a:rPr sz="1700" spc="-10" dirty="0">
                <a:solidFill>
                  <a:srgbClr val="BEBEBE"/>
                </a:solidFill>
                <a:latin typeface="Calibri"/>
                <a:cs typeface="Calibri"/>
              </a:rPr>
              <a:t>228-818-</a:t>
            </a:r>
            <a:r>
              <a:rPr sz="1700" spc="-20" dirty="0">
                <a:solidFill>
                  <a:srgbClr val="BEBEBE"/>
                </a:solidFill>
                <a:latin typeface="Calibri"/>
                <a:cs typeface="Calibri"/>
              </a:rPr>
              <a:t>8028</a:t>
            </a:r>
            <a:endParaRPr sz="1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05"/>
              </a:spcBef>
            </a:pPr>
            <a:r>
              <a:rPr sz="1700" u="sng" spc="-1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5"/>
              </a:rPr>
              <a:t>Kelly.lucas@usm.edu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5367418-2E47-5618-F2DC-04CEA1AD7A8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6894" y="-492442"/>
            <a:ext cx="7930515" cy="492443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Contact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0791" y="470928"/>
            <a:ext cx="8660889" cy="4004322"/>
          </a:xfrm>
          <a:prstGeom prst="rect">
            <a:avLst/>
          </a:prstGeom>
        </p:spPr>
      </p:pic>
      <p:sp>
        <p:nv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40779" y="4782820"/>
            <a:ext cx="8662670" cy="1755139"/>
          </a:xfrm>
          <a:custGeom>
            <a:avLst/>
            <a:gdLst/>
            <a:ahLst/>
            <a:cxnLst/>
            <a:rect l="l" t="t" r="r" b="b"/>
            <a:pathLst>
              <a:path w="8662670" h="1755140">
                <a:moveTo>
                  <a:pt x="8662429" y="0"/>
                </a:moveTo>
                <a:lnTo>
                  <a:pt x="0" y="0"/>
                </a:lnTo>
                <a:lnTo>
                  <a:pt x="0" y="455930"/>
                </a:lnTo>
                <a:lnTo>
                  <a:pt x="0" y="1370330"/>
                </a:lnTo>
                <a:lnTo>
                  <a:pt x="0" y="1755140"/>
                </a:lnTo>
                <a:lnTo>
                  <a:pt x="8662429" y="1755140"/>
                </a:lnTo>
                <a:lnTo>
                  <a:pt x="8662429" y="1370330"/>
                </a:lnTo>
                <a:lnTo>
                  <a:pt x="8662429" y="455942"/>
                </a:lnTo>
                <a:lnTo>
                  <a:pt x="2814840" y="455930"/>
                </a:lnTo>
                <a:lnTo>
                  <a:pt x="2814840" y="1370330"/>
                </a:lnTo>
                <a:lnTo>
                  <a:pt x="2795028" y="1370330"/>
                </a:lnTo>
                <a:lnTo>
                  <a:pt x="2795028" y="455930"/>
                </a:lnTo>
                <a:lnTo>
                  <a:pt x="2814840" y="455930"/>
                </a:lnTo>
                <a:lnTo>
                  <a:pt x="8662429" y="455930"/>
                </a:lnTo>
                <a:lnTo>
                  <a:pt x="8662429" y="0"/>
                </a:lnTo>
                <a:close/>
              </a:path>
            </a:pathLst>
          </a:custGeom>
          <a:solidFill>
            <a:srgbClr val="B6B6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09676" y="5339588"/>
            <a:ext cx="13690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-10" dirty="0">
                <a:latin typeface="Calibri Light"/>
                <a:cs typeface="Calibri Light"/>
              </a:rPr>
              <a:t>TCMAC</a:t>
            </a:r>
            <a:endParaRPr sz="3600">
              <a:latin typeface="Calibri Light"/>
              <a:cs typeface="Calibri Light"/>
            </a:endParaRPr>
          </a:p>
        </p:txBody>
      </p:sp>
      <p:sp>
        <p:nv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35807" y="5238750"/>
            <a:ext cx="20320" cy="914400"/>
          </a:xfrm>
          <a:custGeom>
            <a:avLst/>
            <a:gdLst/>
            <a:ahLst/>
            <a:cxnLst/>
            <a:rect l="l" t="t" r="r" b="b"/>
            <a:pathLst>
              <a:path w="20319" h="914400">
                <a:moveTo>
                  <a:pt x="19812" y="0"/>
                </a:moveTo>
                <a:lnTo>
                  <a:pt x="0" y="0"/>
                </a:lnTo>
                <a:lnTo>
                  <a:pt x="0" y="914400"/>
                </a:lnTo>
                <a:lnTo>
                  <a:pt x="19812" y="914400"/>
                </a:lnTo>
                <a:lnTo>
                  <a:pt x="19812" y="0"/>
                </a:lnTo>
                <a:close/>
              </a:path>
            </a:pathLst>
          </a:custGeom>
          <a:solidFill>
            <a:srgbClr val="2424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363721" y="4955540"/>
            <a:ext cx="4992370" cy="137922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sz="2400" dirty="0">
                <a:latin typeface="Calibri"/>
                <a:cs typeface="Calibri"/>
              </a:rPr>
              <a:t>We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work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with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industry,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government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and </a:t>
            </a:r>
            <a:r>
              <a:rPr sz="2400" spc="-20" dirty="0">
                <a:latin typeface="Calibri"/>
                <a:cs typeface="Calibri"/>
              </a:rPr>
              <a:t>non-</a:t>
            </a:r>
            <a:r>
              <a:rPr sz="2400" dirty="0">
                <a:latin typeface="Calibri"/>
                <a:cs typeface="Calibri"/>
              </a:rPr>
              <a:t>profit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organizations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alleviate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the </a:t>
            </a:r>
            <a:r>
              <a:rPr sz="2400" dirty="0">
                <a:latin typeface="Calibri"/>
                <a:cs typeface="Calibri"/>
              </a:rPr>
              <a:t>bottlenecks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that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constrains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the </a:t>
            </a:r>
            <a:r>
              <a:rPr sz="2400" spc="-10" dirty="0">
                <a:latin typeface="Calibri"/>
                <a:cs typeface="Calibri"/>
              </a:rPr>
              <a:t>production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marine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species.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EC6FAAC-472E-F36E-A94D-127250DCBCD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6894" y="-492442"/>
            <a:ext cx="7930515" cy="492443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TCMAC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52272"/>
            <a:ext cx="9144000" cy="736600"/>
          </a:xfrm>
          <a:custGeom>
            <a:avLst/>
            <a:gdLst/>
            <a:ahLst/>
            <a:cxnLst/>
            <a:rect l="l" t="t" r="r" b="b"/>
            <a:pathLst>
              <a:path w="9144000" h="736600">
                <a:moveTo>
                  <a:pt x="9144000" y="0"/>
                </a:moveTo>
                <a:lnTo>
                  <a:pt x="0" y="0"/>
                </a:lnTo>
                <a:lnTo>
                  <a:pt x="0" y="736091"/>
                </a:lnTo>
                <a:lnTo>
                  <a:pt x="9144000" y="736091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59586" rIns="0" bIns="0" rtlCol="0">
            <a:spAutoFit/>
          </a:bodyPr>
          <a:lstStyle/>
          <a:p>
            <a:pPr marL="205486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BEBEBE"/>
                </a:solidFill>
              </a:rPr>
              <a:t>Located:</a:t>
            </a:r>
            <a:r>
              <a:rPr sz="2800" spc="-95" dirty="0">
                <a:solidFill>
                  <a:srgbClr val="BEBEBE"/>
                </a:solidFill>
              </a:rPr>
              <a:t> </a:t>
            </a:r>
            <a:r>
              <a:rPr sz="2800" dirty="0">
                <a:solidFill>
                  <a:srgbClr val="BEBEBE"/>
                </a:solidFill>
              </a:rPr>
              <a:t>Central</a:t>
            </a:r>
            <a:r>
              <a:rPr sz="2800" spc="-75" dirty="0">
                <a:solidFill>
                  <a:srgbClr val="BEBEBE"/>
                </a:solidFill>
              </a:rPr>
              <a:t> </a:t>
            </a:r>
            <a:r>
              <a:rPr sz="2800" dirty="0">
                <a:solidFill>
                  <a:srgbClr val="BEBEBE"/>
                </a:solidFill>
              </a:rPr>
              <a:t>Gulf</a:t>
            </a:r>
            <a:r>
              <a:rPr sz="2800" spc="-65" dirty="0">
                <a:solidFill>
                  <a:srgbClr val="BEBEBE"/>
                </a:solidFill>
              </a:rPr>
              <a:t> </a:t>
            </a:r>
            <a:r>
              <a:rPr sz="2800" dirty="0">
                <a:solidFill>
                  <a:srgbClr val="BEBEBE"/>
                </a:solidFill>
              </a:rPr>
              <a:t>of</a:t>
            </a:r>
            <a:r>
              <a:rPr sz="2800" spc="-90" dirty="0">
                <a:solidFill>
                  <a:srgbClr val="BEBEBE"/>
                </a:solidFill>
              </a:rPr>
              <a:t> </a:t>
            </a:r>
            <a:r>
              <a:rPr sz="2800" spc="-10" dirty="0">
                <a:solidFill>
                  <a:srgbClr val="BEBEBE"/>
                </a:solidFill>
              </a:rPr>
              <a:t>Mexico</a:t>
            </a:r>
            <a:endParaRPr sz="2800"/>
          </a:p>
        </p:txBody>
      </p:sp>
      <p:pic>
        <p:nvPicPr>
          <p:cNvPr id="4" name="object 4" descr="Aerial view of a forest and a map&#10;&#10;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0055" y="1674876"/>
            <a:ext cx="6554723" cy="499871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Map Ocean Springs Research sites"/>
          <p:cNvGrpSpPr/>
          <p:nvPr/>
        </p:nvGrpSpPr>
        <p:grpSpPr>
          <a:xfrm>
            <a:off x="1249680" y="1197863"/>
            <a:ext cx="6322060" cy="5078095"/>
            <a:chOff x="1249680" y="1197863"/>
            <a:chExt cx="6322060" cy="50780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69492" y="1217675"/>
              <a:ext cx="6283820" cy="503894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259586" y="1207769"/>
              <a:ext cx="6301740" cy="5058410"/>
            </a:xfrm>
            <a:custGeom>
              <a:avLst/>
              <a:gdLst/>
              <a:ahLst/>
              <a:cxnLst/>
              <a:rect l="l" t="t" r="r" b="b"/>
              <a:pathLst>
                <a:path w="6301740" h="5058410">
                  <a:moveTo>
                    <a:pt x="0" y="0"/>
                  </a:moveTo>
                  <a:lnTo>
                    <a:pt x="6301740" y="0"/>
                  </a:lnTo>
                  <a:lnTo>
                    <a:pt x="6301740" y="5058156"/>
                  </a:lnTo>
                  <a:lnTo>
                    <a:pt x="0" y="5058156"/>
                  </a:lnTo>
                  <a:lnTo>
                    <a:pt x="0" y="0"/>
                  </a:lnTo>
                  <a:close/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84250">
              <a:lnSpc>
                <a:spcPct val="100000"/>
              </a:lnSpc>
              <a:spcBef>
                <a:spcPts val="100"/>
              </a:spcBef>
            </a:pPr>
            <a:r>
              <a:rPr sz="4400" dirty="0"/>
              <a:t>Ocean</a:t>
            </a:r>
            <a:r>
              <a:rPr sz="4400" spc="-90" dirty="0"/>
              <a:t> </a:t>
            </a:r>
            <a:r>
              <a:rPr sz="4400" dirty="0"/>
              <a:t>Springs</a:t>
            </a:r>
            <a:r>
              <a:rPr sz="4400" spc="-110" dirty="0"/>
              <a:t> </a:t>
            </a:r>
            <a:r>
              <a:rPr sz="4400" dirty="0"/>
              <a:t>Research</a:t>
            </a:r>
            <a:r>
              <a:rPr sz="4400" spc="-100" dirty="0"/>
              <a:t> </a:t>
            </a:r>
            <a:r>
              <a:rPr sz="4400" spc="-10" dirty="0"/>
              <a:t>Sites</a:t>
            </a:r>
            <a:endParaRPr sz="44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321145"/>
            <a:ext cx="708342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35" dirty="0"/>
              <a:t>Distributed</a:t>
            </a:r>
            <a:r>
              <a:rPr sz="4000" spc="-180" dirty="0"/>
              <a:t> </a:t>
            </a:r>
            <a:r>
              <a:rPr sz="4000" spc="-35" dirty="0"/>
              <a:t>Facilities</a:t>
            </a:r>
            <a:r>
              <a:rPr sz="4000" spc="-145" dirty="0"/>
              <a:t> </a:t>
            </a:r>
            <a:r>
              <a:rPr sz="4000" dirty="0"/>
              <a:t>and</a:t>
            </a:r>
            <a:r>
              <a:rPr sz="4000" spc="-155" dirty="0"/>
              <a:t> </a:t>
            </a:r>
            <a:r>
              <a:rPr sz="4000" spc="-10" dirty="0"/>
              <a:t>Resources</a:t>
            </a:r>
            <a:endParaRPr sz="4000"/>
          </a:p>
        </p:txBody>
      </p:sp>
      <p:grpSp>
        <p:nvGrpSpPr>
          <p:cNvPr id="3" name="object 3" descr="map USM main campus"/>
          <p:cNvGrpSpPr/>
          <p:nvPr/>
        </p:nvGrpSpPr>
        <p:grpSpPr>
          <a:xfrm>
            <a:off x="890016" y="1283208"/>
            <a:ext cx="6698615" cy="4935220"/>
            <a:chOff x="890016" y="1283208"/>
            <a:chExt cx="6698615" cy="49352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0016" y="1283208"/>
              <a:ext cx="6698281" cy="493478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40480" y="2191515"/>
              <a:ext cx="239268" cy="19354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34356" y="4416554"/>
              <a:ext cx="172212" cy="14782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08872" y="4463798"/>
              <a:ext cx="419938" cy="500799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3358508" y="1939138"/>
            <a:ext cx="140208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Calibri"/>
                <a:cs typeface="Calibri"/>
              </a:rPr>
              <a:t>USM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Main</a:t>
            </a:r>
            <a:r>
              <a:rPr sz="1400" spc="-10" dirty="0">
                <a:latin typeface="Calibri"/>
                <a:cs typeface="Calibri"/>
              </a:rPr>
              <a:t> Campus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858891" y="4205568"/>
            <a:ext cx="1609090" cy="734695"/>
            <a:chOff x="3858891" y="4205568"/>
            <a:chExt cx="1609090" cy="734695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58891" y="4205568"/>
              <a:ext cx="957915" cy="734153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148676" y="4519806"/>
              <a:ext cx="319405" cy="289560"/>
            </a:xfrm>
            <a:custGeom>
              <a:avLst/>
              <a:gdLst/>
              <a:ahLst/>
              <a:cxnLst/>
              <a:rect l="l" t="t" r="r" b="b"/>
              <a:pathLst>
                <a:path w="319404" h="289560">
                  <a:moveTo>
                    <a:pt x="52171" y="173989"/>
                  </a:moveTo>
                  <a:lnTo>
                    <a:pt x="41071" y="173989"/>
                  </a:lnTo>
                  <a:lnTo>
                    <a:pt x="38544" y="175259"/>
                  </a:lnTo>
                  <a:lnTo>
                    <a:pt x="32969" y="177799"/>
                  </a:lnTo>
                  <a:lnTo>
                    <a:pt x="29971" y="180339"/>
                  </a:lnTo>
                  <a:lnTo>
                    <a:pt x="23571" y="184149"/>
                  </a:lnTo>
                  <a:lnTo>
                    <a:pt x="20446" y="186689"/>
                  </a:lnTo>
                  <a:lnTo>
                    <a:pt x="11506" y="195579"/>
                  </a:lnTo>
                  <a:lnTo>
                    <a:pt x="7111" y="201929"/>
                  </a:lnTo>
                  <a:lnTo>
                    <a:pt x="1358" y="215899"/>
                  </a:lnTo>
                  <a:lnTo>
                    <a:pt x="0" y="222249"/>
                  </a:lnTo>
                  <a:lnTo>
                    <a:pt x="170" y="231139"/>
                  </a:lnTo>
                  <a:lnTo>
                    <a:pt x="292" y="237489"/>
                  </a:lnTo>
                  <a:lnTo>
                    <a:pt x="25577" y="276859"/>
                  </a:lnTo>
                  <a:lnTo>
                    <a:pt x="52120" y="289559"/>
                  </a:lnTo>
                  <a:lnTo>
                    <a:pt x="65874" y="289559"/>
                  </a:lnTo>
                  <a:lnTo>
                    <a:pt x="72682" y="288289"/>
                  </a:lnTo>
                  <a:lnTo>
                    <a:pt x="86194" y="283209"/>
                  </a:lnTo>
                  <a:lnTo>
                    <a:pt x="92646" y="278129"/>
                  </a:lnTo>
                  <a:lnTo>
                    <a:pt x="96729" y="274319"/>
                  </a:lnTo>
                  <a:lnTo>
                    <a:pt x="56159" y="274319"/>
                  </a:lnTo>
                  <a:lnTo>
                    <a:pt x="50876" y="273049"/>
                  </a:lnTo>
                  <a:lnTo>
                    <a:pt x="16497" y="238759"/>
                  </a:lnTo>
                  <a:lnTo>
                    <a:pt x="14173" y="223519"/>
                  </a:lnTo>
                  <a:lnTo>
                    <a:pt x="14909" y="218439"/>
                  </a:lnTo>
                  <a:lnTo>
                    <a:pt x="40424" y="189229"/>
                  </a:lnTo>
                  <a:lnTo>
                    <a:pt x="43599" y="187959"/>
                  </a:lnTo>
                  <a:lnTo>
                    <a:pt x="49339" y="185419"/>
                  </a:lnTo>
                  <a:lnTo>
                    <a:pt x="51739" y="184149"/>
                  </a:lnTo>
                  <a:lnTo>
                    <a:pt x="56807" y="184149"/>
                  </a:lnTo>
                  <a:lnTo>
                    <a:pt x="57594" y="182879"/>
                  </a:lnTo>
                  <a:lnTo>
                    <a:pt x="57772" y="182879"/>
                  </a:lnTo>
                  <a:lnTo>
                    <a:pt x="57873" y="181609"/>
                  </a:lnTo>
                  <a:lnTo>
                    <a:pt x="57416" y="180339"/>
                  </a:lnTo>
                  <a:lnTo>
                    <a:pt x="57048" y="179069"/>
                  </a:lnTo>
                  <a:lnTo>
                    <a:pt x="56019" y="177799"/>
                  </a:lnTo>
                  <a:lnTo>
                    <a:pt x="55371" y="177799"/>
                  </a:lnTo>
                  <a:lnTo>
                    <a:pt x="54597" y="176529"/>
                  </a:lnTo>
                  <a:lnTo>
                    <a:pt x="53289" y="175259"/>
                  </a:lnTo>
                  <a:lnTo>
                    <a:pt x="52171" y="173989"/>
                  </a:lnTo>
                  <a:close/>
                </a:path>
                <a:path w="319404" h="289560">
                  <a:moveTo>
                    <a:pt x="98658" y="220979"/>
                  </a:moveTo>
                  <a:lnTo>
                    <a:pt x="77749" y="220979"/>
                  </a:lnTo>
                  <a:lnTo>
                    <a:pt x="100952" y="245109"/>
                  </a:lnTo>
                  <a:lnTo>
                    <a:pt x="98513" y="251459"/>
                  </a:lnTo>
                  <a:lnTo>
                    <a:pt x="71615" y="274319"/>
                  </a:lnTo>
                  <a:lnTo>
                    <a:pt x="96729" y="274319"/>
                  </a:lnTo>
                  <a:lnTo>
                    <a:pt x="100812" y="270509"/>
                  </a:lnTo>
                  <a:lnTo>
                    <a:pt x="102717" y="267969"/>
                  </a:lnTo>
                  <a:lnTo>
                    <a:pt x="106337" y="262889"/>
                  </a:lnTo>
                  <a:lnTo>
                    <a:pt x="107988" y="261619"/>
                  </a:lnTo>
                  <a:lnTo>
                    <a:pt x="116941" y="241299"/>
                  </a:lnTo>
                  <a:lnTo>
                    <a:pt x="116116" y="238759"/>
                  </a:lnTo>
                  <a:lnTo>
                    <a:pt x="115379" y="237489"/>
                  </a:lnTo>
                  <a:lnTo>
                    <a:pt x="98658" y="220979"/>
                  </a:lnTo>
                  <a:close/>
                </a:path>
                <a:path w="319404" h="289560">
                  <a:moveTo>
                    <a:pt x="82461" y="204469"/>
                  </a:moveTo>
                  <a:lnTo>
                    <a:pt x="76885" y="204469"/>
                  </a:lnTo>
                  <a:lnTo>
                    <a:pt x="76352" y="205739"/>
                  </a:lnTo>
                  <a:lnTo>
                    <a:pt x="50228" y="231139"/>
                  </a:lnTo>
                  <a:lnTo>
                    <a:pt x="49999" y="232409"/>
                  </a:lnTo>
                  <a:lnTo>
                    <a:pt x="49872" y="233679"/>
                  </a:lnTo>
                  <a:lnTo>
                    <a:pt x="50203" y="233679"/>
                  </a:lnTo>
                  <a:lnTo>
                    <a:pt x="50520" y="234949"/>
                  </a:lnTo>
                  <a:lnTo>
                    <a:pt x="51473" y="236219"/>
                  </a:lnTo>
                  <a:lnTo>
                    <a:pt x="52095" y="236219"/>
                  </a:lnTo>
                  <a:lnTo>
                    <a:pt x="54355" y="238759"/>
                  </a:lnTo>
                  <a:lnTo>
                    <a:pt x="55613" y="240029"/>
                  </a:lnTo>
                  <a:lnTo>
                    <a:pt x="58572" y="240029"/>
                  </a:lnTo>
                  <a:lnTo>
                    <a:pt x="77749" y="220979"/>
                  </a:lnTo>
                  <a:lnTo>
                    <a:pt x="98658" y="220979"/>
                  </a:lnTo>
                  <a:lnTo>
                    <a:pt x="83223" y="205739"/>
                  </a:lnTo>
                  <a:lnTo>
                    <a:pt x="82461" y="204469"/>
                  </a:lnTo>
                  <a:close/>
                </a:path>
                <a:path w="319404" h="289560">
                  <a:moveTo>
                    <a:pt x="123215" y="100329"/>
                  </a:moveTo>
                  <a:lnTo>
                    <a:pt x="117614" y="100329"/>
                  </a:lnTo>
                  <a:lnTo>
                    <a:pt x="113017" y="101599"/>
                  </a:lnTo>
                  <a:lnTo>
                    <a:pt x="110616" y="102869"/>
                  </a:lnTo>
                  <a:lnTo>
                    <a:pt x="105613" y="105409"/>
                  </a:lnTo>
                  <a:lnTo>
                    <a:pt x="103060" y="106679"/>
                  </a:lnTo>
                  <a:lnTo>
                    <a:pt x="97840" y="110489"/>
                  </a:lnTo>
                  <a:lnTo>
                    <a:pt x="95389" y="111759"/>
                  </a:lnTo>
                  <a:lnTo>
                    <a:pt x="87883" y="119379"/>
                  </a:lnTo>
                  <a:lnTo>
                    <a:pt x="84073" y="125729"/>
                  </a:lnTo>
                  <a:lnTo>
                    <a:pt x="79273" y="137159"/>
                  </a:lnTo>
                  <a:lnTo>
                    <a:pt x="78333" y="143509"/>
                  </a:lnTo>
                  <a:lnTo>
                    <a:pt x="78980" y="152399"/>
                  </a:lnTo>
                  <a:lnTo>
                    <a:pt x="79072" y="153669"/>
                  </a:lnTo>
                  <a:lnTo>
                    <a:pt x="79164" y="154939"/>
                  </a:lnTo>
                  <a:lnTo>
                    <a:pt x="106375" y="198119"/>
                  </a:lnTo>
                  <a:lnTo>
                    <a:pt x="144919" y="212089"/>
                  </a:lnTo>
                  <a:lnTo>
                    <a:pt x="151015" y="210819"/>
                  </a:lnTo>
                  <a:lnTo>
                    <a:pt x="162788" y="205739"/>
                  </a:lnTo>
                  <a:lnTo>
                    <a:pt x="168325" y="201929"/>
                  </a:lnTo>
                  <a:lnTo>
                    <a:pt x="173769" y="196849"/>
                  </a:lnTo>
                  <a:lnTo>
                    <a:pt x="144627" y="196849"/>
                  </a:lnTo>
                  <a:lnTo>
                    <a:pt x="135331" y="195579"/>
                  </a:lnTo>
                  <a:lnTo>
                    <a:pt x="101472" y="168909"/>
                  </a:lnTo>
                  <a:lnTo>
                    <a:pt x="92684" y="144779"/>
                  </a:lnTo>
                  <a:lnTo>
                    <a:pt x="93090" y="139699"/>
                  </a:lnTo>
                  <a:lnTo>
                    <a:pt x="114858" y="115569"/>
                  </a:lnTo>
                  <a:lnTo>
                    <a:pt x="117728" y="114299"/>
                  </a:lnTo>
                  <a:lnTo>
                    <a:pt x="122910" y="113029"/>
                  </a:lnTo>
                  <a:lnTo>
                    <a:pt x="125133" y="111759"/>
                  </a:lnTo>
                  <a:lnTo>
                    <a:pt x="129997" y="111759"/>
                  </a:lnTo>
                  <a:lnTo>
                    <a:pt x="130911" y="110489"/>
                  </a:lnTo>
                  <a:lnTo>
                    <a:pt x="131089" y="110489"/>
                  </a:lnTo>
                  <a:lnTo>
                    <a:pt x="131089" y="109219"/>
                  </a:lnTo>
                  <a:lnTo>
                    <a:pt x="130632" y="107949"/>
                  </a:lnTo>
                  <a:lnTo>
                    <a:pt x="130276" y="106679"/>
                  </a:lnTo>
                  <a:lnTo>
                    <a:pt x="129298" y="105409"/>
                  </a:lnTo>
                  <a:lnTo>
                    <a:pt x="128638" y="105409"/>
                  </a:lnTo>
                  <a:lnTo>
                    <a:pt x="127076" y="102869"/>
                  </a:lnTo>
                  <a:lnTo>
                    <a:pt x="126415" y="102869"/>
                  </a:lnTo>
                  <a:lnTo>
                    <a:pt x="125221" y="101599"/>
                  </a:lnTo>
                  <a:lnTo>
                    <a:pt x="123685" y="101599"/>
                  </a:lnTo>
                  <a:lnTo>
                    <a:pt x="123215" y="100329"/>
                  </a:lnTo>
                  <a:close/>
                </a:path>
                <a:path w="319404" h="289560">
                  <a:moveTo>
                    <a:pt x="181571" y="157479"/>
                  </a:moveTo>
                  <a:lnTo>
                    <a:pt x="179260" y="157479"/>
                  </a:lnTo>
                  <a:lnTo>
                    <a:pt x="178346" y="158749"/>
                  </a:lnTo>
                  <a:lnTo>
                    <a:pt x="177888" y="160019"/>
                  </a:lnTo>
                  <a:lnTo>
                    <a:pt x="177304" y="163829"/>
                  </a:lnTo>
                  <a:lnTo>
                    <a:pt x="176809" y="166369"/>
                  </a:lnTo>
                  <a:lnTo>
                    <a:pt x="175399" y="171449"/>
                  </a:lnTo>
                  <a:lnTo>
                    <a:pt x="174243" y="173989"/>
                  </a:lnTo>
                  <a:lnTo>
                    <a:pt x="171056" y="180339"/>
                  </a:lnTo>
                  <a:lnTo>
                    <a:pt x="168668" y="182879"/>
                  </a:lnTo>
                  <a:lnTo>
                    <a:pt x="161747" y="190499"/>
                  </a:lnTo>
                  <a:lnTo>
                    <a:pt x="157708" y="193039"/>
                  </a:lnTo>
                  <a:lnTo>
                    <a:pt x="149097" y="196849"/>
                  </a:lnTo>
                  <a:lnTo>
                    <a:pt x="173769" y="196849"/>
                  </a:lnTo>
                  <a:lnTo>
                    <a:pt x="176491" y="194309"/>
                  </a:lnTo>
                  <a:lnTo>
                    <a:pt x="178981" y="191769"/>
                  </a:lnTo>
                  <a:lnTo>
                    <a:pt x="182918" y="185419"/>
                  </a:lnTo>
                  <a:lnTo>
                    <a:pt x="184480" y="181609"/>
                  </a:lnTo>
                  <a:lnTo>
                    <a:pt x="186778" y="176529"/>
                  </a:lnTo>
                  <a:lnTo>
                    <a:pt x="187578" y="173989"/>
                  </a:lnTo>
                  <a:lnTo>
                    <a:pt x="188531" y="170179"/>
                  </a:lnTo>
                  <a:lnTo>
                    <a:pt x="188760" y="168909"/>
                  </a:lnTo>
                  <a:lnTo>
                    <a:pt x="188696" y="166369"/>
                  </a:lnTo>
                  <a:lnTo>
                    <a:pt x="188582" y="165099"/>
                  </a:lnTo>
                  <a:lnTo>
                    <a:pt x="188264" y="165099"/>
                  </a:lnTo>
                  <a:lnTo>
                    <a:pt x="187731" y="163829"/>
                  </a:lnTo>
                  <a:lnTo>
                    <a:pt x="187363" y="163829"/>
                  </a:lnTo>
                  <a:lnTo>
                    <a:pt x="186461" y="162559"/>
                  </a:lnTo>
                  <a:lnTo>
                    <a:pt x="185915" y="161289"/>
                  </a:lnTo>
                  <a:lnTo>
                    <a:pt x="185254" y="161289"/>
                  </a:lnTo>
                  <a:lnTo>
                    <a:pt x="184315" y="160019"/>
                  </a:lnTo>
                  <a:lnTo>
                    <a:pt x="183502" y="158749"/>
                  </a:lnTo>
                  <a:lnTo>
                    <a:pt x="182143" y="158749"/>
                  </a:lnTo>
                  <a:lnTo>
                    <a:pt x="181571" y="157479"/>
                  </a:lnTo>
                  <a:close/>
                </a:path>
                <a:path w="319404" h="289560">
                  <a:moveTo>
                    <a:pt x="49390" y="172719"/>
                  </a:moveTo>
                  <a:lnTo>
                    <a:pt x="47256" y="172719"/>
                  </a:lnTo>
                  <a:lnTo>
                    <a:pt x="45592" y="173989"/>
                  </a:lnTo>
                  <a:lnTo>
                    <a:pt x="50368" y="173989"/>
                  </a:lnTo>
                  <a:lnTo>
                    <a:pt x="49390" y="172719"/>
                  </a:lnTo>
                  <a:close/>
                </a:path>
                <a:path w="319404" h="289560">
                  <a:moveTo>
                    <a:pt x="188036" y="43179"/>
                  </a:moveTo>
                  <a:lnTo>
                    <a:pt x="174650" y="43179"/>
                  </a:lnTo>
                  <a:lnTo>
                    <a:pt x="164071" y="46989"/>
                  </a:lnTo>
                  <a:lnTo>
                    <a:pt x="160464" y="49529"/>
                  </a:lnTo>
                  <a:lnTo>
                    <a:pt x="159270" y="50799"/>
                  </a:lnTo>
                  <a:lnTo>
                    <a:pt x="157962" y="52069"/>
                  </a:lnTo>
                  <a:lnTo>
                    <a:pt x="155079" y="54609"/>
                  </a:lnTo>
                  <a:lnTo>
                    <a:pt x="153365" y="55879"/>
                  </a:lnTo>
                  <a:lnTo>
                    <a:pt x="133476" y="76199"/>
                  </a:lnTo>
                  <a:lnTo>
                    <a:pt x="132905" y="77469"/>
                  </a:lnTo>
                  <a:lnTo>
                    <a:pt x="132486" y="80009"/>
                  </a:lnTo>
                  <a:lnTo>
                    <a:pt x="133184" y="81279"/>
                  </a:lnTo>
                  <a:lnTo>
                    <a:pt x="208876" y="157479"/>
                  </a:lnTo>
                  <a:lnTo>
                    <a:pt x="211645" y="157479"/>
                  </a:lnTo>
                  <a:lnTo>
                    <a:pt x="212318" y="156209"/>
                  </a:lnTo>
                  <a:lnTo>
                    <a:pt x="213880" y="156209"/>
                  </a:lnTo>
                  <a:lnTo>
                    <a:pt x="214782" y="154939"/>
                  </a:lnTo>
                  <a:lnTo>
                    <a:pt x="216827" y="152399"/>
                  </a:lnTo>
                  <a:lnTo>
                    <a:pt x="217627" y="152399"/>
                  </a:lnTo>
                  <a:lnTo>
                    <a:pt x="218782" y="149859"/>
                  </a:lnTo>
                  <a:lnTo>
                    <a:pt x="219189" y="149859"/>
                  </a:lnTo>
                  <a:lnTo>
                    <a:pt x="219684" y="148589"/>
                  </a:lnTo>
                  <a:lnTo>
                    <a:pt x="219659" y="147319"/>
                  </a:lnTo>
                  <a:lnTo>
                    <a:pt x="219455" y="147319"/>
                  </a:lnTo>
                  <a:lnTo>
                    <a:pt x="185204" y="113029"/>
                  </a:lnTo>
                  <a:lnTo>
                    <a:pt x="193527" y="104139"/>
                  </a:lnTo>
                  <a:lnTo>
                    <a:pt x="176656" y="104139"/>
                  </a:lnTo>
                  <a:lnTo>
                    <a:pt x="149809" y="77469"/>
                  </a:lnTo>
                  <a:lnTo>
                    <a:pt x="160832" y="66039"/>
                  </a:lnTo>
                  <a:lnTo>
                    <a:pt x="162585" y="64769"/>
                  </a:lnTo>
                  <a:lnTo>
                    <a:pt x="165417" y="62229"/>
                  </a:lnTo>
                  <a:lnTo>
                    <a:pt x="166776" y="60959"/>
                  </a:lnTo>
                  <a:lnTo>
                    <a:pt x="172326" y="58419"/>
                  </a:lnTo>
                  <a:lnTo>
                    <a:pt x="176212" y="57149"/>
                  </a:lnTo>
                  <a:lnTo>
                    <a:pt x="204558" y="57149"/>
                  </a:lnTo>
                  <a:lnTo>
                    <a:pt x="202526" y="54609"/>
                  </a:lnTo>
                  <a:lnTo>
                    <a:pt x="197116" y="48259"/>
                  </a:lnTo>
                  <a:lnTo>
                    <a:pt x="194195" y="46989"/>
                  </a:lnTo>
                  <a:lnTo>
                    <a:pt x="188036" y="43179"/>
                  </a:lnTo>
                  <a:close/>
                </a:path>
                <a:path w="319404" h="289560">
                  <a:moveTo>
                    <a:pt x="252770" y="99059"/>
                  </a:moveTo>
                  <a:lnTo>
                    <a:pt x="212293" y="99059"/>
                  </a:lnTo>
                  <a:lnTo>
                    <a:pt x="217716" y="101599"/>
                  </a:lnTo>
                  <a:lnTo>
                    <a:pt x="220573" y="101599"/>
                  </a:lnTo>
                  <a:lnTo>
                    <a:pt x="223558" y="102869"/>
                  </a:lnTo>
                  <a:lnTo>
                    <a:pt x="249669" y="114299"/>
                  </a:lnTo>
                  <a:lnTo>
                    <a:pt x="250329" y="115569"/>
                  </a:lnTo>
                  <a:lnTo>
                    <a:pt x="253796" y="115569"/>
                  </a:lnTo>
                  <a:lnTo>
                    <a:pt x="254482" y="114299"/>
                  </a:lnTo>
                  <a:lnTo>
                    <a:pt x="255993" y="113029"/>
                  </a:lnTo>
                  <a:lnTo>
                    <a:pt x="256908" y="113029"/>
                  </a:lnTo>
                  <a:lnTo>
                    <a:pt x="259206" y="110489"/>
                  </a:lnTo>
                  <a:lnTo>
                    <a:pt x="260159" y="109219"/>
                  </a:lnTo>
                  <a:lnTo>
                    <a:pt x="261467" y="107949"/>
                  </a:lnTo>
                  <a:lnTo>
                    <a:pt x="262407" y="105409"/>
                  </a:lnTo>
                  <a:lnTo>
                    <a:pt x="262229" y="104139"/>
                  </a:lnTo>
                  <a:lnTo>
                    <a:pt x="261340" y="104139"/>
                  </a:lnTo>
                  <a:lnTo>
                    <a:pt x="260794" y="102869"/>
                  </a:lnTo>
                  <a:lnTo>
                    <a:pt x="259283" y="102869"/>
                  </a:lnTo>
                  <a:lnTo>
                    <a:pt x="257873" y="101599"/>
                  </a:lnTo>
                  <a:lnTo>
                    <a:pt x="255828" y="100329"/>
                  </a:lnTo>
                  <a:lnTo>
                    <a:pt x="252770" y="99059"/>
                  </a:lnTo>
                  <a:close/>
                </a:path>
                <a:path w="319404" h="289560">
                  <a:moveTo>
                    <a:pt x="204558" y="57149"/>
                  </a:moveTo>
                  <a:lnTo>
                    <a:pt x="176212" y="57149"/>
                  </a:lnTo>
                  <a:lnTo>
                    <a:pt x="183311" y="58419"/>
                  </a:lnTo>
                  <a:lnTo>
                    <a:pt x="186651" y="60959"/>
                  </a:lnTo>
                  <a:lnTo>
                    <a:pt x="195605" y="74929"/>
                  </a:lnTo>
                  <a:lnTo>
                    <a:pt x="195313" y="80009"/>
                  </a:lnTo>
                  <a:lnTo>
                    <a:pt x="194563" y="82549"/>
                  </a:lnTo>
                  <a:lnTo>
                    <a:pt x="191858" y="87629"/>
                  </a:lnTo>
                  <a:lnTo>
                    <a:pt x="189788" y="91439"/>
                  </a:lnTo>
                  <a:lnTo>
                    <a:pt x="176656" y="104139"/>
                  </a:lnTo>
                  <a:lnTo>
                    <a:pt x="193527" y="104139"/>
                  </a:lnTo>
                  <a:lnTo>
                    <a:pt x="194716" y="102869"/>
                  </a:lnTo>
                  <a:lnTo>
                    <a:pt x="202031" y="99059"/>
                  </a:lnTo>
                  <a:lnTo>
                    <a:pt x="252770" y="99059"/>
                  </a:lnTo>
                  <a:lnTo>
                    <a:pt x="228307" y="88899"/>
                  </a:lnTo>
                  <a:lnTo>
                    <a:pt x="225678" y="87629"/>
                  </a:lnTo>
                  <a:lnTo>
                    <a:pt x="204482" y="87629"/>
                  </a:lnTo>
                  <a:lnTo>
                    <a:pt x="205993" y="83819"/>
                  </a:lnTo>
                  <a:lnTo>
                    <a:pt x="207111" y="81279"/>
                  </a:lnTo>
                  <a:lnTo>
                    <a:pt x="208495" y="74929"/>
                  </a:lnTo>
                  <a:lnTo>
                    <a:pt x="208639" y="72389"/>
                  </a:lnTo>
                  <a:lnTo>
                    <a:pt x="208711" y="71119"/>
                  </a:lnTo>
                  <a:lnTo>
                    <a:pt x="208178" y="66039"/>
                  </a:lnTo>
                  <a:lnTo>
                    <a:pt x="207352" y="62229"/>
                  </a:lnTo>
                  <a:lnTo>
                    <a:pt x="204558" y="57149"/>
                  </a:lnTo>
                  <a:close/>
                </a:path>
                <a:path w="319404" h="289560">
                  <a:moveTo>
                    <a:pt x="220840" y="86359"/>
                  </a:moveTo>
                  <a:lnTo>
                    <a:pt x="206362" y="86359"/>
                  </a:lnTo>
                  <a:lnTo>
                    <a:pt x="204482" y="87629"/>
                  </a:lnTo>
                  <a:lnTo>
                    <a:pt x="225678" y="87629"/>
                  </a:lnTo>
                  <a:lnTo>
                    <a:pt x="220840" y="86359"/>
                  </a:lnTo>
                  <a:close/>
                </a:path>
                <a:path w="319404" h="289560">
                  <a:moveTo>
                    <a:pt x="210934" y="0"/>
                  </a:moveTo>
                  <a:lnTo>
                    <a:pt x="209638" y="0"/>
                  </a:lnTo>
                  <a:lnTo>
                    <a:pt x="208533" y="1269"/>
                  </a:lnTo>
                  <a:lnTo>
                    <a:pt x="207860" y="1269"/>
                  </a:lnTo>
                  <a:lnTo>
                    <a:pt x="206298" y="2539"/>
                  </a:lnTo>
                  <a:lnTo>
                    <a:pt x="205397" y="3809"/>
                  </a:lnTo>
                  <a:lnTo>
                    <a:pt x="203390" y="5079"/>
                  </a:lnTo>
                  <a:lnTo>
                    <a:pt x="202603" y="6349"/>
                  </a:lnTo>
                  <a:lnTo>
                    <a:pt x="201409" y="7619"/>
                  </a:lnTo>
                  <a:lnTo>
                    <a:pt x="200977" y="8889"/>
                  </a:lnTo>
                  <a:lnTo>
                    <a:pt x="200444" y="10159"/>
                  </a:lnTo>
                  <a:lnTo>
                    <a:pt x="200520" y="11429"/>
                  </a:lnTo>
                  <a:lnTo>
                    <a:pt x="200723" y="11429"/>
                  </a:lnTo>
                  <a:lnTo>
                    <a:pt x="276402" y="87629"/>
                  </a:lnTo>
                  <a:lnTo>
                    <a:pt x="280898" y="87629"/>
                  </a:lnTo>
                  <a:lnTo>
                    <a:pt x="282105" y="86359"/>
                  </a:lnTo>
                  <a:lnTo>
                    <a:pt x="299063" y="69849"/>
                  </a:lnTo>
                  <a:lnTo>
                    <a:pt x="280530" y="69849"/>
                  </a:lnTo>
                  <a:lnTo>
                    <a:pt x="211315" y="1269"/>
                  </a:lnTo>
                  <a:lnTo>
                    <a:pt x="210934" y="0"/>
                  </a:lnTo>
                  <a:close/>
                </a:path>
                <a:path w="319404" h="289560">
                  <a:moveTo>
                    <a:pt x="214236" y="85089"/>
                  </a:moveTo>
                  <a:lnTo>
                    <a:pt x="212191" y="85089"/>
                  </a:lnTo>
                  <a:lnTo>
                    <a:pt x="208292" y="86359"/>
                  </a:lnTo>
                  <a:lnTo>
                    <a:pt x="218541" y="86359"/>
                  </a:lnTo>
                  <a:lnTo>
                    <a:pt x="214236" y="85089"/>
                  </a:lnTo>
                  <a:close/>
                </a:path>
                <a:path w="319404" h="289560">
                  <a:moveTo>
                    <a:pt x="312331" y="40639"/>
                  </a:moveTo>
                  <a:lnTo>
                    <a:pt x="309460" y="40639"/>
                  </a:lnTo>
                  <a:lnTo>
                    <a:pt x="280530" y="69849"/>
                  </a:lnTo>
                  <a:lnTo>
                    <a:pt x="299063" y="69849"/>
                  </a:lnTo>
                  <a:lnTo>
                    <a:pt x="318630" y="50799"/>
                  </a:lnTo>
                  <a:lnTo>
                    <a:pt x="318858" y="49529"/>
                  </a:lnTo>
                  <a:lnTo>
                    <a:pt x="318960" y="48259"/>
                  </a:lnTo>
                  <a:lnTo>
                    <a:pt x="318554" y="46989"/>
                  </a:lnTo>
                  <a:lnTo>
                    <a:pt x="318211" y="46989"/>
                  </a:lnTo>
                  <a:lnTo>
                    <a:pt x="317271" y="45719"/>
                  </a:lnTo>
                  <a:lnTo>
                    <a:pt x="316623" y="44449"/>
                  </a:lnTo>
                  <a:lnTo>
                    <a:pt x="315798" y="43179"/>
                  </a:lnTo>
                  <a:lnTo>
                    <a:pt x="314985" y="43179"/>
                  </a:lnTo>
                  <a:lnTo>
                    <a:pt x="314248" y="41909"/>
                  </a:lnTo>
                  <a:lnTo>
                    <a:pt x="312927" y="41909"/>
                  </a:lnTo>
                  <a:lnTo>
                    <a:pt x="312331" y="4063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4348" y="241763"/>
            <a:ext cx="191135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30" dirty="0"/>
              <a:t>Facilities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197114" y="1336914"/>
            <a:ext cx="4086225" cy="5118100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266700" indent="-228600">
              <a:lnSpc>
                <a:spcPct val="100000"/>
              </a:lnSpc>
              <a:spcBef>
                <a:spcPts val="470"/>
              </a:spcBef>
              <a:buFont typeface="Arial"/>
              <a:buChar char="•"/>
              <a:tabLst>
                <a:tab pos="266700" algn="l"/>
              </a:tabLst>
            </a:pPr>
            <a:r>
              <a:rPr sz="2600" dirty="0">
                <a:latin typeface="Calibri"/>
                <a:cs typeface="Calibri"/>
              </a:rPr>
              <a:t>13</a:t>
            </a:r>
            <a:r>
              <a:rPr sz="2600" spc="-1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Buildings</a:t>
            </a:r>
            <a:endParaRPr sz="2600">
              <a:latin typeface="Calibri"/>
              <a:cs typeface="Calibri"/>
            </a:endParaRPr>
          </a:p>
          <a:p>
            <a:pPr marL="266700" indent="-228600">
              <a:lnSpc>
                <a:spcPct val="100000"/>
              </a:lnSpc>
              <a:spcBef>
                <a:spcPts val="370"/>
              </a:spcBef>
              <a:buFont typeface="Arial"/>
              <a:buChar char="•"/>
              <a:tabLst>
                <a:tab pos="266700" algn="l"/>
              </a:tabLst>
            </a:pPr>
            <a:r>
              <a:rPr sz="2600" dirty="0">
                <a:latin typeface="Calibri"/>
                <a:cs typeface="Calibri"/>
              </a:rPr>
              <a:t>9,300</a:t>
            </a:r>
            <a:r>
              <a:rPr sz="2600" spc="-30" dirty="0">
                <a:latin typeface="Calibri"/>
                <a:cs typeface="Calibri"/>
              </a:rPr>
              <a:t> </a:t>
            </a:r>
            <a:r>
              <a:rPr sz="2600" spc="-25" dirty="0">
                <a:latin typeface="Calibri"/>
                <a:cs typeface="Calibri"/>
              </a:rPr>
              <a:t>m</a:t>
            </a:r>
            <a:r>
              <a:rPr sz="2550" spc="-37" baseline="26143" dirty="0">
                <a:latin typeface="Calibri"/>
                <a:cs typeface="Calibri"/>
              </a:rPr>
              <a:t>2</a:t>
            </a:r>
            <a:endParaRPr sz="2550" baseline="26143">
              <a:latin typeface="Calibri"/>
              <a:cs typeface="Calibri"/>
            </a:endParaRPr>
          </a:p>
          <a:p>
            <a:pPr marL="266700" indent="-228600">
              <a:lnSpc>
                <a:spcPts val="3110"/>
              </a:lnSpc>
              <a:spcBef>
                <a:spcPts val="385"/>
              </a:spcBef>
              <a:buFont typeface="Arial"/>
              <a:buChar char="•"/>
              <a:tabLst>
                <a:tab pos="266700" algn="l"/>
              </a:tabLst>
            </a:pPr>
            <a:r>
              <a:rPr sz="2600" dirty="0">
                <a:latin typeface="Calibri"/>
                <a:cs typeface="Calibri"/>
              </a:rPr>
              <a:t>4,600</a:t>
            </a:r>
            <a:r>
              <a:rPr sz="2600" spc="-30" dirty="0">
                <a:latin typeface="Calibri"/>
                <a:cs typeface="Calibri"/>
              </a:rPr>
              <a:t> </a:t>
            </a:r>
            <a:r>
              <a:rPr sz="2600" spc="-25" dirty="0">
                <a:latin typeface="Calibri"/>
                <a:cs typeface="Calibri"/>
              </a:rPr>
              <a:t>m</a:t>
            </a:r>
            <a:r>
              <a:rPr sz="2550" spc="-37" baseline="26143" dirty="0">
                <a:latin typeface="Calibri"/>
                <a:cs typeface="Calibri"/>
              </a:rPr>
              <a:t>2</a:t>
            </a:r>
            <a:endParaRPr sz="2550" baseline="26143">
              <a:latin typeface="Calibri"/>
              <a:cs typeface="Calibri"/>
            </a:endParaRPr>
          </a:p>
          <a:p>
            <a:pPr marL="723900" marR="30480" lvl="1" indent="-229235">
              <a:lnSpc>
                <a:spcPts val="2110"/>
              </a:lnSpc>
              <a:spcBef>
                <a:spcPts val="505"/>
              </a:spcBef>
              <a:buFont typeface="Arial"/>
              <a:buChar char="•"/>
              <a:tabLst>
                <a:tab pos="723900" algn="l"/>
              </a:tabLst>
            </a:pPr>
            <a:r>
              <a:rPr sz="2200" dirty="0">
                <a:latin typeface="Calibri"/>
                <a:cs typeface="Calibri"/>
              </a:rPr>
              <a:t>culture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space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for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animals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and </a:t>
            </a:r>
            <a:r>
              <a:rPr sz="2200" dirty="0">
                <a:latin typeface="Calibri"/>
                <a:cs typeface="Calibri"/>
              </a:rPr>
              <a:t>live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feeds</a:t>
            </a:r>
            <a:endParaRPr sz="2200">
              <a:latin typeface="Calibri"/>
              <a:cs typeface="Calibri"/>
            </a:endParaRPr>
          </a:p>
          <a:p>
            <a:pPr marL="266700" indent="-228600">
              <a:lnSpc>
                <a:spcPts val="3110"/>
              </a:lnSpc>
              <a:spcBef>
                <a:spcPts val="385"/>
              </a:spcBef>
              <a:buFont typeface="Arial"/>
              <a:buChar char="•"/>
              <a:tabLst>
                <a:tab pos="266700" algn="l"/>
              </a:tabLst>
            </a:pPr>
            <a:r>
              <a:rPr sz="2600" dirty="0">
                <a:latin typeface="Calibri"/>
                <a:cs typeface="Calibri"/>
              </a:rPr>
              <a:t>930</a:t>
            </a:r>
            <a:r>
              <a:rPr sz="2600" spc="-25" dirty="0">
                <a:latin typeface="Calibri"/>
                <a:cs typeface="Calibri"/>
              </a:rPr>
              <a:t> m</a:t>
            </a:r>
            <a:r>
              <a:rPr sz="2550" spc="-37" baseline="26143" dirty="0">
                <a:latin typeface="Calibri"/>
                <a:cs typeface="Calibri"/>
              </a:rPr>
              <a:t>2</a:t>
            </a:r>
            <a:endParaRPr sz="2550" baseline="26143">
              <a:latin typeface="Calibri"/>
              <a:cs typeface="Calibri"/>
            </a:endParaRPr>
          </a:p>
          <a:p>
            <a:pPr marL="723900" lvl="1" indent="-228600">
              <a:lnSpc>
                <a:spcPts val="2630"/>
              </a:lnSpc>
              <a:buFont typeface="Arial"/>
              <a:buChar char="•"/>
              <a:tabLst>
                <a:tab pos="723900" algn="l"/>
              </a:tabLst>
            </a:pPr>
            <a:r>
              <a:rPr sz="2200" spc="-10" dirty="0">
                <a:latin typeface="Calibri"/>
                <a:cs typeface="Calibri"/>
              </a:rPr>
              <a:t>Experimental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spc="-20" dirty="0">
                <a:latin typeface="Calibri"/>
                <a:cs typeface="Calibri"/>
              </a:rPr>
              <a:t>space</a:t>
            </a:r>
            <a:endParaRPr sz="2200">
              <a:latin typeface="Calibri"/>
              <a:cs typeface="Calibri"/>
            </a:endParaRPr>
          </a:p>
          <a:p>
            <a:pPr marL="1180465" marR="670560" lvl="2" indent="-228600">
              <a:lnSpc>
                <a:spcPct val="80000"/>
              </a:lnSpc>
              <a:spcBef>
                <a:spcPts val="515"/>
              </a:spcBef>
              <a:buFont typeface="Arial"/>
              <a:buChar char="•"/>
              <a:tabLst>
                <a:tab pos="1180465" algn="l"/>
              </a:tabLst>
            </a:pPr>
            <a:r>
              <a:rPr sz="1900" dirty="0">
                <a:latin typeface="Calibri"/>
                <a:cs typeface="Calibri"/>
              </a:rPr>
              <a:t>isolated</a:t>
            </a:r>
            <a:r>
              <a:rPr sz="1900" spc="-6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and</a:t>
            </a:r>
            <a:r>
              <a:rPr sz="1900" spc="-7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replicated </a:t>
            </a:r>
            <a:r>
              <a:rPr sz="1900" dirty="0">
                <a:latin typeface="Calibri"/>
                <a:cs typeface="Calibri"/>
              </a:rPr>
              <a:t>disease,</a:t>
            </a:r>
            <a:r>
              <a:rPr sz="1900" spc="-8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nutrition,</a:t>
            </a:r>
            <a:r>
              <a:rPr sz="1900" spc="-55" dirty="0">
                <a:latin typeface="Calibri"/>
                <a:cs typeface="Calibri"/>
              </a:rPr>
              <a:t> </a:t>
            </a:r>
            <a:r>
              <a:rPr sz="1900" spc="-25" dirty="0">
                <a:latin typeface="Calibri"/>
                <a:cs typeface="Calibri"/>
              </a:rPr>
              <a:t>and </a:t>
            </a:r>
            <a:r>
              <a:rPr sz="1900" spc="-10" dirty="0">
                <a:latin typeface="Calibri"/>
                <a:cs typeface="Calibri"/>
              </a:rPr>
              <a:t>genetics/reproductive physiology</a:t>
            </a:r>
            <a:r>
              <a:rPr sz="1900" spc="-4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research</a:t>
            </a:r>
            <a:endParaRPr sz="1900">
              <a:latin typeface="Calibri"/>
              <a:cs typeface="Calibri"/>
            </a:endParaRPr>
          </a:p>
          <a:p>
            <a:pPr marL="266065" marR="431165" indent="-228600">
              <a:lnSpc>
                <a:spcPts val="2500"/>
              </a:lnSpc>
              <a:spcBef>
                <a:spcPts val="944"/>
              </a:spcBef>
              <a:buFont typeface="Arial"/>
              <a:buChar char="•"/>
              <a:tabLst>
                <a:tab pos="266065" algn="l"/>
              </a:tabLst>
            </a:pPr>
            <a:r>
              <a:rPr sz="2600" dirty="0">
                <a:latin typeface="Calibri"/>
                <a:cs typeface="Calibri"/>
              </a:rPr>
              <a:t>contains</a:t>
            </a:r>
            <a:r>
              <a:rPr sz="2600" spc="-114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isolated</a:t>
            </a:r>
            <a:r>
              <a:rPr sz="2600" spc="-11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small-</a:t>
            </a:r>
            <a:r>
              <a:rPr sz="2600" spc="-50" dirty="0">
                <a:latin typeface="Calibri"/>
                <a:cs typeface="Calibri"/>
              </a:rPr>
              <a:t>, </a:t>
            </a:r>
            <a:r>
              <a:rPr sz="2600" spc="-10" dirty="0">
                <a:latin typeface="Calibri"/>
                <a:cs typeface="Calibri"/>
              </a:rPr>
              <a:t>medium-</a:t>
            </a:r>
            <a:r>
              <a:rPr sz="2600" dirty="0">
                <a:latin typeface="Calibri"/>
                <a:cs typeface="Calibri"/>
              </a:rPr>
              <a:t>,</a:t>
            </a:r>
            <a:r>
              <a:rPr sz="2600" spc="2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and</a:t>
            </a:r>
            <a:r>
              <a:rPr sz="2600" spc="20" dirty="0">
                <a:latin typeface="Calibri"/>
                <a:cs typeface="Calibri"/>
              </a:rPr>
              <a:t> </a:t>
            </a:r>
            <a:r>
              <a:rPr sz="2600" spc="-25" dirty="0">
                <a:latin typeface="Calibri"/>
                <a:cs typeface="Calibri"/>
              </a:rPr>
              <a:t>large-</a:t>
            </a:r>
            <a:r>
              <a:rPr sz="2600" spc="-10" dirty="0">
                <a:latin typeface="Calibri"/>
                <a:cs typeface="Calibri"/>
              </a:rPr>
              <a:t>scale systems</a:t>
            </a:r>
            <a:r>
              <a:rPr sz="2600" spc="-7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with</a:t>
            </a:r>
            <a:r>
              <a:rPr sz="2600" spc="-3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single-</a:t>
            </a:r>
            <a:r>
              <a:rPr sz="2600" spc="-20" dirty="0">
                <a:latin typeface="Calibri"/>
                <a:cs typeface="Calibri"/>
              </a:rPr>
              <a:t>pass </a:t>
            </a:r>
            <a:r>
              <a:rPr sz="2600" dirty="0">
                <a:latin typeface="Calibri"/>
                <a:cs typeface="Calibri"/>
              </a:rPr>
              <a:t>climate</a:t>
            </a:r>
            <a:r>
              <a:rPr sz="2600" spc="-9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control</a:t>
            </a:r>
            <a:endParaRPr sz="2600">
              <a:latin typeface="Calibri"/>
              <a:cs typeface="Calibri"/>
            </a:endParaRPr>
          </a:p>
        </p:txBody>
      </p:sp>
      <p:pic>
        <p:nvPic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23688" y="473964"/>
            <a:ext cx="3796283" cy="570280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70230" y="793437"/>
            <a:ext cx="1809114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55" dirty="0"/>
              <a:t>Systems</a:t>
            </a:r>
            <a:endParaRPr sz="4400"/>
          </a:p>
        </p:txBody>
      </p:sp>
      <p:sp>
        <p:nv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3013" y="2317242"/>
            <a:ext cx="3429000" cy="0"/>
          </a:xfrm>
          <a:custGeom>
            <a:avLst/>
            <a:gdLst/>
            <a:ahLst/>
            <a:cxnLst/>
            <a:rect l="l" t="t" r="r" b="b"/>
            <a:pathLst>
              <a:path w="3429000">
                <a:moveTo>
                  <a:pt x="0" y="0"/>
                </a:moveTo>
                <a:lnTo>
                  <a:pt x="3429000" y="0"/>
                </a:lnTo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84949" y="2462508"/>
            <a:ext cx="3477895" cy="41846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0029" indent="-227329">
              <a:lnSpc>
                <a:spcPct val="100000"/>
              </a:lnSpc>
              <a:spcBef>
                <a:spcPts val="95"/>
              </a:spcBef>
              <a:buSzPct val="150000"/>
              <a:buFont typeface="Arial"/>
              <a:buChar char="•"/>
              <a:tabLst>
                <a:tab pos="240029" algn="l"/>
              </a:tabLst>
            </a:pPr>
            <a:r>
              <a:rPr sz="1600" dirty="0">
                <a:latin typeface="Calibri"/>
                <a:cs typeface="Calibri"/>
              </a:rPr>
              <a:t>RAS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technology</a:t>
            </a:r>
            <a:endParaRPr sz="1600">
              <a:latin typeface="Calibri"/>
              <a:cs typeface="Calibri"/>
            </a:endParaRPr>
          </a:p>
          <a:p>
            <a:pPr marL="240029" indent="-227329">
              <a:lnSpc>
                <a:spcPct val="100000"/>
              </a:lnSpc>
              <a:spcBef>
                <a:spcPts val="805"/>
              </a:spcBef>
              <a:buSzPct val="150000"/>
              <a:buFont typeface="Arial"/>
              <a:buChar char="•"/>
              <a:tabLst>
                <a:tab pos="240029" algn="l"/>
              </a:tabLst>
            </a:pPr>
            <a:r>
              <a:rPr sz="1600" dirty="0">
                <a:latin typeface="Calibri"/>
                <a:cs typeface="Calibri"/>
              </a:rPr>
              <a:t>Artificial</a:t>
            </a:r>
            <a:r>
              <a:rPr sz="1600" spc="-7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seawater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or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raw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seawater</a:t>
            </a:r>
            <a:endParaRPr sz="1600">
              <a:latin typeface="Calibri"/>
              <a:cs typeface="Calibri"/>
            </a:endParaRPr>
          </a:p>
          <a:p>
            <a:pPr marL="240029" indent="-227329">
              <a:lnSpc>
                <a:spcPct val="100000"/>
              </a:lnSpc>
              <a:spcBef>
                <a:spcPts val="815"/>
              </a:spcBef>
              <a:buSzPct val="150000"/>
              <a:buFont typeface="Arial"/>
              <a:buChar char="•"/>
              <a:tabLst>
                <a:tab pos="240029" algn="l"/>
              </a:tabLst>
            </a:pPr>
            <a:r>
              <a:rPr sz="1600" dirty="0">
                <a:latin typeface="Calibri"/>
                <a:cs typeface="Calibri"/>
              </a:rPr>
              <a:t>Filtration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and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water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quality</a:t>
            </a:r>
            <a:endParaRPr sz="1600">
              <a:latin typeface="Calibri"/>
              <a:cs typeface="Calibri"/>
            </a:endParaRPr>
          </a:p>
          <a:p>
            <a:pPr marL="684530" lvl="1" indent="-228600">
              <a:lnSpc>
                <a:spcPct val="100000"/>
              </a:lnSpc>
              <a:spcBef>
                <a:spcPts val="345"/>
              </a:spcBef>
              <a:buSzPct val="150000"/>
              <a:buFont typeface="Arial"/>
              <a:buChar char="•"/>
              <a:tabLst>
                <a:tab pos="684530" algn="l"/>
              </a:tabLst>
            </a:pPr>
            <a:r>
              <a:rPr sz="1400" spc="-10" dirty="0">
                <a:latin typeface="Calibri"/>
                <a:cs typeface="Calibri"/>
              </a:rPr>
              <a:t>Propeller-</a:t>
            </a:r>
            <a:r>
              <a:rPr sz="1400" dirty="0">
                <a:latin typeface="Calibri"/>
                <a:cs typeface="Calibri"/>
              </a:rPr>
              <a:t>washed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bead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filters</a:t>
            </a:r>
            <a:endParaRPr sz="1400">
              <a:latin typeface="Calibri"/>
              <a:cs typeface="Calibri"/>
            </a:endParaRPr>
          </a:p>
          <a:p>
            <a:pPr marL="684530" lvl="1" indent="-228600">
              <a:lnSpc>
                <a:spcPct val="100000"/>
              </a:lnSpc>
              <a:spcBef>
                <a:spcPts val="320"/>
              </a:spcBef>
              <a:buSzPct val="150000"/>
              <a:buFont typeface="Arial"/>
              <a:buChar char="•"/>
              <a:tabLst>
                <a:tab pos="684530" algn="l"/>
              </a:tabLst>
            </a:pPr>
            <a:r>
              <a:rPr sz="1400" dirty="0">
                <a:latin typeface="Calibri"/>
                <a:cs typeface="Calibri"/>
              </a:rPr>
              <a:t>Moving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bed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bioreactors</a:t>
            </a:r>
            <a:endParaRPr sz="1400">
              <a:latin typeface="Calibri"/>
              <a:cs typeface="Calibri"/>
            </a:endParaRPr>
          </a:p>
          <a:p>
            <a:pPr marL="684530" lvl="1" indent="-228600">
              <a:lnSpc>
                <a:spcPct val="100000"/>
              </a:lnSpc>
              <a:spcBef>
                <a:spcPts val="340"/>
              </a:spcBef>
              <a:buSzPct val="150000"/>
              <a:buFont typeface="Arial"/>
              <a:buChar char="•"/>
              <a:tabLst>
                <a:tab pos="684530" algn="l"/>
              </a:tabLst>
            </a:pPr>
            <a:r>
              <a:rPr sz="1400" dirty="0">
                <a:latin typeface="Calibri"/>
                <a:cs typeface="Calibri"/>
              </a:rPr>
              <a:t>Protein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fractionators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(with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ozone)</a:t>
            </a:r>
            <a:endParaRPr sz="1400">
              <a:latin typeface="Calibri"/>
              <a:cs typeface="Calibri"/>
            </a:endParaRPr>
          </a:p>
          <a:p>
            <a:pPr marL="684530" lvl="1" indent="-228600">
              <a:lnSpc>
                <a:spcPct val="100000"/>
              </a:lnSpc>
              <a:spcBef>
                <a:spcPts val="335"/>
              </a:spcBef>
              <a:buSzPct val="150000"/>
              <a:buFont typeface="Arial"/>
              <a:buChar char="•"/>
              <a:tabLst>
                <a:tab pos="684530" algn="l"/>
              </a:tabLst>
            </a:pPr>
            <a:r>
              <a:rPr sz="1400" dirty="0">
                <a:latin typeface="Calibri"/>
                <a:cs typeface="Calibri"/>
              </a:rPr>
              <a:t>Heat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pumps</a:t>
            </a:r>
            <a:endParaRPr sz="1400">
              <a:latin typeface="Calibri"/>
              <a:cs typeface="Calibri"/>
            </a:endParaRPr>
          </a:p>
          <a:p>
            <a:pPr marL="684530" marR="5080" lvl="1" indent="-228600">
              <a:lnSpc>
                <a:spcPts val="1510"/>
              </a:lnSpc>
              <a:spcBef>
                <a:spcPts val="515"/>
              </a:spcBef>
              <a:buSzPct val="150000"/>
              <a:buFont typeface="Arial"/>
              <a:buChar char="•"/>
              <a:tabLst>
                <a:tab pos="684530" algn="l"/>
              </a:tabLst>
            </a:pPr>
            <a:r>
              <a:rPr sz="1400" spc="-10" dirty="0">
                <a:latin typeface="Calibri"/>
                <a:cs typeface="Calibri"/>
              </a:rPr>
              <a:t>Oxygen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cones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(5,000-</a:t>
            </a:r>
            <a:r>
              <a:rPr sz="1400" dirty="0">
                <a:latin typeface="Calibri"/>
                <a:cs typeface="Calibri"/>
              </a:rPr>
              <a:t>gal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liquid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Oxygen backup)</a:t>
            </a:r>
            <a:endParaRPr sz="1400">
              <a:latin typeface="Calibri"/>
              <a:cs typeface="Calibri"/>
            </a:endParaRPr>
          </a:p>
          <a:p>
            <a:pPr marL="240029" indent="-227329">
              <a:lnSpc>
                <a:spcPct val="100000"/>
              </a:lnSpc>
              <a:spcBef>
                <a:spcPts val="775"/>
              </a:spcBef>
              <a:buSzPct val="150000"/>
              <a:buFont typeface="Arial"/>
              <a:buChar char="•"/>
              <a:tabLst>
                <a:tab pos="240029" algn="l"/>
              </a:tabLst>
            </a:pPr>
            <a:r>
              <a:rPr sz="1600" spc="-10" dirty="0">
                <a:latin typeface="Calibri"/>
                <a:cs typeface="Calibri"/>
              </a:rPr>
              <a:t>Biosecure</a:t>
            </a:r>
            <a:endParaRPr sz="1600">
              <a:latin typeface="Calibri"/>
              <a:cs typeface="Calibri"/>
            </a:endParaRPr>
          </a:p>
          <a:p>
            <a:pPr marL="240029" indent="-227329">
              <a:lnSpc>
                <a:spcPct val="100000"/>
              </a:lnSpc>
              <a:spcBef>
                <a:spcPts val="815"/>
              </a:spcBef>
              <a:buSzPct val="150000"/>
              <a:buFont typeface="Arial"/>
              <a:buChar char="•"/>
              <a:tabLst>
                <a:tab pos="240029" algn="l"/>
              </a:tabLst>
            </a:pPr>
            <a:r>
              <a:rPr sz="1600" dirty="0">
                <a:latin typeface="Calibri"/>
                <a:cs typeface="Calibri"/>
              </a:rPr>
              <a:t>Climate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controlled</a:t>
            </a:r>
            <a:endParaRPr sz="1600">
              <a:latin typeface="Calibri"/>
              <a:cs typeface="Calibri"/>
            </a:endParaRPr>
          </a:p>
          <a:p>
            <a:pPr marL="240029" indent="-227329">
              <a:lnSpc>
                <a:spcPct val="100000"/>
              </a:lnSpc>
              <a:spcBef>
                <a:spcPts val="805"/>
              </a:spcBef>
              <a:buSzPct val="150000"/>
              <a:buFont typeface="Arial"/>
              <a:buChar char="•"/>
              <a:tabLst>
                <a:tab pos="240029" algn="l"/>
              </a:tabLst>
            </a:pPr>
            <a:r>
              <a:rPr sz="1600" spc="-10" dirty="0">
                <a:latin typeface="Calibri"/>
                <a:cs typeface="Calibri"/>
              </a:rPr>
              <a:t>Customizable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tanks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and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systems</a:t>
            </a:r>
            <a:endParaRPr sz="1600">
              <a:latin typeface="Calibri"/>
              <a:cs typeface="Calibri"/>
            </a:endParaRPr>
          </a:p>
          <a:p>
            <a:pPr marL="240029" indent="-227329">
              <a:lnSpc>
                <a:spcPct val="100000"/>
              </a:lnSpc>
              <a:spcBef>
                <a:spcPts val="805"/>
              </a:spcBef>
              <a:buSzPct val="150000"/>
              <a:buFont typeface="Arial"/>
              <a:buChar char="•"/>
              <a:tabLst>
                <a:tab pos="240029" algn="l"/>
              </a:tabLst>
            </a:pPr>
            <a:r>
              <a:rPr sz="1600" spc="-10" dirty="0">
                <a:latin typeface="Calibri"/>
                <a:cs typeface="Calibri"/>
              </a:rPr>
              <a:t>Generator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backup</a:t>
            </a:r>
            <a:endParaRPr sz="1600">
              <a:latin typeface="Calibri"/>
              <a:cs typeface="Calibri"/>
            </a:endParaRPr>
          </a:p>
          <a:p>
            <a:pPr marL="240029" indent="-227329">
              <a:lnSpc>
                <a:spcPct val="100000"/>
              </a:lnSpc>
              <a:spcBef>
                <a:spcPts val="815"/>
              </a:spcBef>
              <a:buSzPct val="150000"/>
              <a:buFont typeface="Arial"/>
              <a:buChar char="•"/>
              <a:tabLst>
                <a:tab pos="240029" algn="l"/>
              </a:tabLst>
            </a:pPr>
            <a:r>
              <a:rPr sz="1600" dirty="0">
                <a:latin typeface="Calibri"/>
                <a:cs typeface="Calibri"/>
              </a:rPr>
              <a:t>Gated/</a:t>
            </a:r>
            <a:r>
              <a:rPr sz="1600" spc="-7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Secure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facility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94276" y="0"/>
            <a:ext cx="4564379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142730" cy="6858000"/>
          </a:xfrm>
          <a:custGeom>
            <a:avLst/>
            <a:gdLst/>
            <a:ahLst/>
            <a:cxnLst/>
            <a:rect l="l" t="t" r="r" b="b"/>
            <a:pathLst>
              <a:path w="9142730" h="6858000">
                <a:moveTo>
                  <a:pt x="9142476" y="0"/>
                </a:moveTo>
                <a:lnTo>
                  <a:pt x="0" y="0"/>
                </a:lnTo>
                <a:lnTo>
                  <a:pt x="0" y="6858000"/>
                </a:lnTo>
                <a:lnTo>
                  <a:pt x="9142476" y="6858000"/>
                </a:lnTo>
                <a:lnTo>
                  <a:pt x="9142476" y="0"/>
                </a:lnTo>
                <a:close/>
              </a:path>
            </a:pathLst>
          </a:custGeom>
          <a:solidFill>
            <a:srgbClr val="2525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4842" y="920936"/>
            <a:ext cx="2230120" cy="894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420"/>
              </a:lnSpc>
              <a:spcBef>
                <a:spcPts val="100"/>
              </a:spcBef>
            </a:pPr>
            <a:r>
              <a:rPr sz="3000" spc="-10" dirty="0">
                <a:solidFill>
                  <a:srgbClr val="BEBEBE"/>
                </a:solidFill>
              </a:rPr>
              <a:t>Finfish</a:t>
            </a:r>
            <a:endParaRPr sz="3000"/>
          </a:p>
          <a:p>
            <a:pPr marL="12700">
              <a:lnSpc>
                <a:spcPts val="3420"/>
              </a:lnSpc>
            </a:pPr>
            <a:r>
              <a:rPr sz="3000" spc="-25" dirty="0">
                <a:solidFill>
                  <a:srgbClr val="BEBEBE"/>
                </a:solidFill>
              </a:rPr>
              <a:t>Brood</a:t>
            </a:r>
            <a:r>
              <a:rPr sz="3000" spc="-130" dirty="0">
                <a:solidFill>
                  <a:srgbClr val="BEBEBE"/>
                </a:solidFill>
              </a:rPr>
              <a:t> </a:t>
            </a:r>
            <a:r>
              <a:rPr sz="3000" spc="-35" dirty="0">
                <a:solidFill>
                  <a:srgbClr val="BEBEBE"/>
                </a:solidFill>
              </a:rPr>
              <a:t>Systems</a:t>
            </a:r>
            <a:endParaRPr sz="3000"/>
          </a:p>
        </p:txBody>
      </p:sp>
      <p:sp>
        <p:nv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9831" y="1306067"/>
            <a:ext cx="44450" cy="62865"/>
          </a:xfrm>
          <a:custGeom>
            <a:avLst/>
            <a:gdLst/>
            <a:ahLst/>
            <a:cxnLst/>
            <a:rect l="l" t="t" r="r" b="b"/>
            <a:pathLst>
              <a:path w="44450" h="62865">
                <a:moveTo>
                  <a:pt x="22098" y="0"/>
                </a:moveTo>
                <a:lnTo>
                  <a:pt x="13496" y="2454"/>
                </a:lnTo>
                <a:lnTo>
                  <a:pt x="6472" y="9148"/>
                </a:lnTo>
                <a:lnTo>
                  <a:pt x="1736" y="19079"/>
                </a:lnTo>
                <a:lnTo>
                  <a:pt x="0" y="31242"/>
                </a:lnTo>
                <a:lnTo>
                  <a:pt x="1736" y="43404"/>
                </a:lnTo>
                <a:lnTo>
                  <a:pt x="6472" y="53335"/>
                </a:lnTo>
                <a:lnTo>
                  <a:pt x="13496" y="60029"/>
                </a:lnTo>
                <a:lnTo>
                  <a:pt x="22098" y="62484"/>
                </a:lnTo>
                <a:lnTo>
                  <a:pt x="30699" y="60029"/>
                </a:lnTo>
                <a:lnTo>
                  <a:pt x="37723" y="53335"/>
                </a:lnTo>
                <a:lnTo>
                  <a:pt x="42459" y="43404"/>
                </a:lnTo>
                <a:lnTo>
                  <a:pt x="44196" y="31242"/>
                </a:lnTo>
                <a:lnTo>
                  <a:pt x="42459" y="19079"/>
                </a:lnTo>
                <a:lnTo>
                  <a:pt x="37723" y="9148"/>
                </a:lnTo>
                <a:lnTo>
                  <a:pt x="30699" y="2454"/>
                </a:lnTo>
                <a:lnTo>
                  <a:pt x="22098" y="0"/>
                </a:lnTo>
                <a:close/>
              </a:path>
            </a:pathLst>
          </a:custGeom>
          <a:solidFill>
            <a:srgbClr val="BE9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671" y="1306067"/>
            <a:ext cx="44450" cy="62865"/>
          </a:xfrm>
          <a:custGeom>
            <a:avLst/>
            <a:gdLst/>
            <a:ahLst/>
            <a:cxnLst/>
            <a:rect l="l" t="t" r="r" b="b"/>
            <a:pathLst>
              <a:path w="44450" h="62865">
                <a:moveTo>
                  <a:pt x="22098" y="0"/>
                </a:moveTo>
                <a:lnTo>
                  <a:pt x="13496" y="2454"/>
                </a:lnTo>
                <a:lnTo>
                  <a:pt x="6472" y="9148"/>
                </a:lnTo>
                <a:lnTo>
                  <a:pt x="1736" y="19079"/>
                </a:lnTo>
                <a:lnTo>
                  <a:pt x="0" y="31242"/>
                </a:lnTo>
                <a:lnTo>
                  <a:pt x="1736" y="43404"/>
                </a:lnTo>
                <a:lnTo>
                  <a:pt x="6472" y="53335"/>
                </a:lnTo>
                <a:lnTo>
                  <a:pt x="13496" y="60029"/>
                </a:lnTo>
                <a:lnTo>
                  <a:pt x="22098" y="62484"/>
                </a:lnTo>
                <a:lnTo>
                  <a:pt x="30699" y="60029"/>
                </a:lnTo>
                <a:lnTo>
                  <a:pt x="37723" y="53335"/>
                </a:lnTo>
                <a:lnTo>
                  <a:pt x="42459" y="43404"/>
                </a:lnTo>
                <a:lnTo>
                  <a:pt x="44196" y="31242"/>
                </a:lnTo>
                <a:lnTo>
                  <a:pt x="42459" y="19079"/>
                </a:lnTo>
                <a:lnTo>
                  <a:pt x="37723" y="9148"/>
                </a:lnTo>
                <a:lnTo>
                  <a:pt x="30699" y="2454"/>
                </a:lnTo>
                <a:lnTo>
                  <a:pt x="22098" y="0"/>
                </a:lnTo>
                <a:close/>
              </a:path>
            </a:pathLst>
          </a:custGeom>
          <a:solidFill>
            <a:srgbClr val="BE9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9831" y="1164336"/>
            <a:ext cx="44450" cy="60960"/>
          </a:xfrm>
          <a:custGeom>
            <a:avLst/>
            <a:gdLst/>
            <a:ahLst/>
            <a:cxnLst/>
            <a:rect l="l" t="t" r="r" b="b"/>
            <a:pathLst>
              <a:path w="44450" h="60959">
                <a:moveTo>
                  <a:pt x="22098" y="0"/>
                </a:moveTo>
                <a:lnTo>
                  <a:pt x="13496" y="2396"/>
                </a:lnTo>
                <a:lnTo>
                  <a:pt x="6472" y="8929"/>
                </a:lnTo>
                <a:lnTo>
                  <a:pt x="1736" y="18618"/>
                </a:lnTo>
                <a:lnTo>
                  <a:pt x="0" y="30480"/>
                </a:lnTo>
                <a:lnTo>
                  <a:pt x="1736" y="42341"/>
                </a:lnTo>
                <a:lnTo>
                  <a:pt x="6472" y="52030"/>
                </a:lnTo>
                <a:lnTo>
                  <a:pt x="13496" y="58563"/>
                </a:lnTo>
                <a:lnTo>
                  <a:pt x="22098" y="60960"/>
                </a:lnTo>
                <a:lnTo>
                  <a:pt x="30699" y="58563"/>
                </a:lnTo>
                <a:lnTo>
                  <a:pt x="37723" y="52030"/>
                </a:lnTo>
                <a:lnTo>
                  <a:pt x="42459" y="42341"/>
                </a:lnTo>
                <a:lnTo>
                  <a:pt x="44196" y="30480"/>
                </a:lnTo>
                <a:lnTo>
                  <a:pt x="42459" y="18618"/>
                </a:lnTo>
                <a:lnTo>
                  <a:pt x="37723" y="8929"/>
                </a:lnTo>
                <a:lnTo>
                  <a:pt x="30699" y="2396"/>
                </a:lnTo>
                <a:lnTo>
                  <a:pt x="22098" y="0"/>
                </a:lnTo>
                <a:close/>
              </a:path>
            </a:pathLst>
          </a:custGeom>
          <a:solidFill>
            <a:srgbClr val="BE9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671" y="1164336"/>
            <a:ext cx="44450" cy="60960"/>
          </a:xfrm>
          <a:custGeom>
            <a:avLst/>
            <a:gdLst/>
            <a:ahLst/>
            <a:cxnLst/>
            <a:rect l="l" t="t" r="r" b="b"/>
            <a:pathLst>
              <a:path w="44450" h="60959">
                <a:moveTo>
                  <a:pt x="22098" y="0"/>
                </a:moveTo>
                <a:lnTo>
                  <a:pt x="13496" y="2396"/>
                </a:lnTo>
                <a:lnTo>
                  <a:pt x="6472" y="8929"/>
                </a:lnTo>
                <a:lnTo>
                  <a:pt x="1736" y="18618"/>
                </a:lnTo>
                <a:lnTo>
                  <a:pt x="0" y="30480"/>
                </a:lnTo>
                <a:lnTo>
                  <a:pt x="1736" y="42341"/>
                </a:lnTo>
                <a:lnTo>
                  <a:pt x="6472" y="52030"/>
                </a:lnTo>
                <a:lnTo>
                  <a:pt x="13496" y="58563"/>
                </a:lnTo>
                <a:lnTo>
                  <a:pt x="22098" y="60960"/>
                </a:lnTo>
                <a:lnTo>
                  <a:pt x="30699" y="58563"/>
                </a:lnTo>
                <a:lnTo>
                  <a:pt x="37723" y="52030"/>
                </a:lnTo>
                <a:lnTo>
                  <a:pt x="42459" y="42341"/>
                </a:lnTo>
                <a:lnTo>
                  <a:pt x="44196" y="30480"/>
                </a:lnTo>
                <a:lnTo>
                  <a:pt x="42459" y="18618"/>
                </a:lnTo>
                <a:lnTo>
                  <a:pt x="37723" y="8929"/>
                </a:lnTo>
                <a:lnTo>
                  <a:pt x="30699" y="2396"/>
                </a:lnTo>
                <a:lnTo>
                  <a:pt x="22098" y="0"/>
                </a:lnTo>
                <a:close/>
              </a:path>
            </a:pathLst>
          </a:custGeom>
          <a:solidFill>
            <a:srgbClr val="BE9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9831" y="1022603"/>
            <a:ext cx="44450" cy="60960"/>
          </a:xfrm>
          <a:custGeom>
            <a:avLst/>
            <a:gdLst/>
            <a:ahLst/>
            <a:cxnLst/>
            <a:rect l="l" t="t" r="r" b="b"/>
            <a:pathLst>
              <a:path w="44450" h="60959">
                <a:moveTo>
                  <a:pt x="22098" y="0"/>
                </a:moveTo>
                <a:lnTo>
                  <a:pt x="13496" y="2396"/>
                </a:lnTo>
                <a:lnTo>
                  <a:pt x="6472" y="8929"/>
                </a:lnTo>
                <a:lnTo>
                  <a:pt x="1736" y="18618"/>
                </a:lnTo>
                <a:lnTo>
                  <a:pt x="0" y="30480"/>
                </a:lnTo>
                <a:lnTo>
                  <a:pt x="1736" y="42341"/>
                </a:lnTo>
                <a:lnTo>
                  <a:pt x="6472" y="52030"/>
                </a:lnTo>
                <a:lnTo>
                  <a:pt x="13496" y="58563"/>
                </a:lnTo>
                <a:lnTo>
                  <a:pt x="22098" y="60960"/>
                </a:lnTo>
                <a:lnTo>
                  <a:pt x="30699" y="58563"/>
                </a:lnTo>
                <a:lnTo>
                  <a:pt x="37723" y="52030"/>
                </a:lnTo>
                <a:lnTo>
                  <a:pt x="42459" y="42341"/>
                </a:lnTo>
                <a:lnTo>
                  <a:pt x="44196" y="30480"/>
                </a:lnTo>
                <a:lnTo>
                  <a:pt x="42459" y="18618"/>
                </a:lnTo>
                <a:lnTo>
                  <a:pt x="37723" y="8929"/>
                </a:lnTo>
                <a:lnTo>
                  <a:pt x="30699" y="2396"/>
                </a:lnTo>
                <a:lnTo>
                  <a:pt x="22098" y="0"/>
                </a:lnTo>
                <a:close/>
              </a:path>
            </a:pathLst>
          </a:custGeom>
          <a:solidFill>
            <a:srgbClr val="BE9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671" y="1022603"/>
            <a:ext cx="44450" cy="60960"/>
          </a:xfrm>
          <a:custGeom>
            <a:avLst/>
            <a:gdLst/>
            <a:ahLst/>
            <a:cxnLst/>
            <a:rect l="l" t="t" r="r" b="b"/>
            <a:pathLst>
              <a:path w="44450" h="60959">
                <a:moveTo>
                  <a:pt x="22098" y="0"/>
                </a:moveTo>
                <a:lnTo>
                  <a:pt x="13496" y="2396"/>
                </a:lnTo>
                <a:lnTo>
                  <a:pt x="6472" y="8929"/>
                </a:lnTo>
                <a:lnTo>
                  <a:pt x="1736" y="18618"/>
                </a:lnTo>
                <a:lnTo>
                  <a:pt x="0" y="30480"/>
                </a:lnTo>
                <a:lnTo>
                  <a:pt x="1736" y="42341"/>
                </a:lnTo>
                <a:lnTo>
                  <a:pt x="6472" y="52030"/>
                </a:lnTo>
                <a:lnTo>
                  <a:pt x="13496" y="58563"/>
                </a:lnTo>
                <a:lnTo>
                  <a:pt x="22098" y="60960"/>
                </a:lnTo>
                <a:lnTo>
                  <a:pt x="30699" y="58563"/>
                </a:lnTo>
                <a:lnTo>
                  <a:pt x="37723" y="52030"/>
                </a:lnTo>
                <a:lnTo>
                  <a:pt x="42459" y="42341"/>
                </a:lnTo>
                <a:lnTo>
                  <a:pt x="44196" y="30480"/>
                </a:lnTo>
                <a:lnTo>
                  <a:pt x="42459" y="18618"/>
                </a:lnTo>
                <a:lnTo>
                  <a:pt x="37723" y="8929"/>
                </a:lnTo>
                <a:lnTo>
                  <a:pt x="30699" y="2396"/>
                </a:lnTo>
                <a:lnTo>
                  <a:pt x="22098" y="0"/>
                </a:lnTo>
                <a:close/>
              </a:path>
            </a:pathLst>
          </a:custGeom>
          <a:solidFill>
            <a:srgbClr val="BE9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9831" y="879347"/>
            <a:ext cx="44450" cy="62865"/>
          </a:xfrm>
          <a:custGeom>
            <a:avLst/>
            <a:gdLst/>
            <a:ahLst/>
            <a:cxnLst/>
            <a:rect l="l" t="t" r="r" b="b"/>
            <a:pathLst>
              <a:path w="44450" h="62865">
                <a:moveTo>
                  <a:pt x="22098" y="0"/>
                </a:moveTo>
                <a:lnTo>
                  <a:pt x="13496" y="2454"/>
                </a:lnTo>
                <a:lnTo>
                  <a:pt x="6472" y="9148"/>
                </a:lnTo>
                <a:lnTo>
                  <a:pt x="1736" y="19079"/>
                </a:lnTo>
                <a:lnTo>
                  <a:pt x="0" y="31242"/>
                </a:lnTo>
                <a:lnTo>
                  <a:pt x="1736" y="43404"/>
                </a:lnTo>
                <a:lnTo>
                  <a:pt x="6472" y="53335"/>
                </a:lnTo>
                <a:lnTo>
                  <a:pt x="13496" y="60029"/>
                </a:lnTo>
                <a:lnTo>
                  <a:pt x="22098" y="62484"/>
                </a:lnTo>
                <a:lnTo>
                  <a:pt x="30699" y="60029"/>
                </a:lnTo>
                <a:lnTo>
                  <a:pt x="37723" y="53335"/>
                </a:lnTo>
                <a:lnTo>
                  <a:pt x="42459" y="43404"/>
                </a:lnTo>
                <a:lnTo>
                  <a:pt x="44196" y="31242"/>
                </a:lnTo>
                <a:lnTo>
                  <a:pt x="42459" y="19079"/>
                </a:lnTo>
                <a:lnTo>
                  <a:pt x="37723" y="9148"/>
                </a:lnTo>
                <a:lnTo>
                  <a:pt x="30699" y="2454"/>
                </a:lnTo>
                <a:lnTo>
                  <a:pt x="22098" y="0"/>
                </a:lnTo>
                <a:close/>
              </a:path>
            </a:pathLst>
          </a:custGeom>
          <a:solidFill>
            <a:srgbClr val="BE9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671" y="879347"/>
            <a:ext cx="44450" cy="62865"/>
          </a:xfrm>
          <a:custGeom>
            <a:avLst/>
            <a:gdLst/>
            <a:ahLst/>
            <a:cxnLst/>
            <a:rect l="l" t="t" r="r" b="b"/>
            <a:pathLst>
              <a:path w="44450" h="62865">
                <a:moveTo>
                  <a:pt x="22098" y="0"/>
                </a:moveTo>
                <a:lnTo>
                  <a:pt x="13496" y="2454"/>
                </a:lnTo>
                <a:lnTo>
                  <a:pt x="6472" y="9148"/>
                </a:lnTo>
                <a:lnTo>
                  <a:pt x="1736" y="19079"/>
                </a:lnTo>
                <a:lnTo>
                  <a:pt x="0" y="31242"/>
                </a:lnTo>
                <a:lnTo>
                  <a:pt x="1736" y="43404"/>
                </a:lnTo>
                <a:lnTo>
                  <a:pt x="6472" y="53335"/>
                </a:lnTo>
                <a:lnTo>
                  <a:pt x="13496" y="60029"/>
                </a:lnTo>
                <a:lnTo>
                  <a:pt x="22098" y="62484"/>
                </a:lnTo>
                <a:lnTo>
                  <a:pt x="30699" y="60029"/>
                </a:lnTo>
                <a:lnTo>
                  <a:pt x="37723" y="53335"/>
                </a:lnTo>
                <a:lnTo>
                  <a:pt x="42459" y="43404"/>
                </a:lnTo>
                <a:lnTo>
                  <a:pt x="44196" y="31242"/>
                </a:lnTo>
                <a:lnTo>
                  <a:pt x="42459" y="19079"/>
                </a:lnTo>
                <a:lnTo>
                  <a:pt x="37723" y="9148"/>
                </a:lnTo>
                <a:lnTo>
                  <a:pt x="30699" y="2454"/>
                </a:lnTo>
                <a:lnTo>
                  <a:pt x="22098" y="0"/>
                </a:lnTo>
                <a:close/>
              </a:path>
            </a:pathLst>
          </a:custGeom>
          <a:solidFill>
            <a:srgbClr val="BE9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9831" y="737616"/>
            <a:ext cx="44450" cy="62865"/>
          </a:xfrm>
          <a:custGeom>
            <a:avLst/>
            <a:gdLst/>
            <a:ahLst/>
            <a:cxnLst/>
            <a:rect l="l" t="t" r="r" b="b"/>
            <a:pathLst>
              <a:path w="44450" h="62865">
                <a:moveTo>
                  <a:pt x="22098" y="0"/>
                </a:moveTo>
                <a:lnTo>
                  <a:pt x="13496" y="2454"/>
                </a:lnTo>
                <a:lnTo>
                  <a:pt x="6472" y="9148"/>
                </a:lnTo>
                <a:lnTo>
                  <a:pt x="1736" y="19079"/>
                </a:lnTo>
                <a:lnTo>
                  <a:pt x="0" y="31242"/>
                </a:lnTo>
                <a:lnTo>
                  <a:pt x="1736" y="43404"/>
                </a:lnTo>
                <a:lnTo>
                  <a:pt x="6472" y="53335"/>
                </a:lnTo>
                <a:lnTo>
                  <a:pt x="13496" y="60029"/>
                </a:lnTo>
                <a:lnTo>
                  <a:pt x="22098" y="62484"/>
                </a:lnTo>
                <a:lnTo>
                  <a:pt x="30699" y="60029"/>
                </a:lnTo>
                <a:lnTo>
                  <a:pt x="37723" y="53335"/>
                </a:lnTo>
                <a:lnTo>
                  <a:pt x="42459" y="43404"/>
                </a:lnTo>
                <a:lnTo>
                  <a:pt x="44196" y="31242"/>
                </a:lnTo>
                <a:lnTo>
                  <a:pt x="42459" y="19079"/>
                </a:lnTo>
                <a:lnTo>
                  <a:pt x="37723" y="9148"/>
                </a:lnTo>
                <a:lnTo>
                  <a:pt x="30699" y="2454"/>
                </a:lnTo>
                <a:lnTo>
                  <a:pt x="22098" y="0"/>
                </a:lnTo>
                <a:close/>
              </a:path>
            </a:pathLst>
          </a:custGeom>
          <a:solidFill>
            <a:srgbClr val="BE9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671" y="737616"/>
            <a:ext cx="44450" cy="62865"/>
          </a:xfrm>
          <a:custGeom>
            <a:avLst/>
            <a:gdLst/>
            <a:ahLst/>
            <a:cxnLst/>
            <a:rect l="l" t="t" r="r" b="b"/>
            <a:pathLst>
              <a:path w="44450" h="62865">
                <a:moveTo>
                  <a:pt x="22098" y="0"/>
                </a:moveTo>
                <a:lnTo>
                  <a:pt x="13496" y="2454"/>
                </a:lnTo>
                <a:lnTo>
                  <a:pt x="6472" y="9148"/>
                </a:lnTo>
                <a:lnTo>
                  <a:pt x="1736" y="19079"/>
                </a:lnTo>
                <a:lnTo>
                  <a:pt x="0" y="31242"/>
                </a:lnTo>
                <a:lnTo>
                  <a:pt x="1736" y="43404"/>
                </a:lnTo>
                <a:lnTo>
                  <a:pt x="6472" y="53335"/>
                </a:lnTo>
                <a:lnTo>
                  <a:pt x="13496" y="60029"/>
                </a:lnTo>
                <a:lnTo>
                  <a:pt x="22098" y="62484"/>
                </a:lnTo>
                <a:lnTo>
                  <a:pt x="30699" y="60029"/>
                </a:lnTo>
                <a:lnTo>
                  <a:pt x="37723" y="53335"/>
                </a:lnTo>
                <a:lnTo>
                  <a:pt x="42459" y="43404"/>
                </a:lnTo>
                <a:lnTo>
                  <a:pt x="44196" y="31242"/>
                </a:lnTo>
                <a:lnTo>
                  <a:pt x="42459" y="19079"/>
                </a:lnTo>
                <a:lnTo>
                  <a:pt x="37723" y="9148"/>
                </a:lnTo>
                <a:lnTo>
                  <a:pt x="30699" y="2454"/>
                </a:lnTo>
                <a:lnTo>
                  <a:pt x="22098" y="0"/>
                </a:lnTo>
                <a:close/>
              </a:path>
            </a:pathLst>
          </a:custGeom>
          <a:solidFill>
            <a:srgbClr val="BE9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9831" y="2016251"/>
            <a:ext cx="44450" cy="62865"/>
          </a:xfrm>
          <a:custGeom>
            <a:avLst/>
            <a:gdLst/>
            <a:ahLst/>
            <a:cxnLst/>
            <a:rect l="l" t="t" r="r" b="b"/>
            <a:pathLst>
              <a:path w="44450" h="62864">
                <a:moveTo>
                  <a:pt x="22098" y="0"/>
                </a:moveTo>
                <a:lnTo>
                  <a:pt x="13496" y="2454"/>
                </a:lnTo>
                <a:lnTo>
                  <a:pt x="6472" y="9148"/>
                </a:lnTo>
                <a:lnTo>
                  <a:pt x="1736" y="19079"/>
                </a:lnTo>
                <a:lnTo>
                  <a:pt x="0" y="31242"/>
                </a:lnTo>
                <a:lnTo>
                  <a:pt x="1736" y="43404"/>
                </a:lnTo>
                <a:lnTo>
                  <a:pt x="6472" y="53335"/>
                </a:lnTo>
                <a:lnTo>
                  <a:pt x="13496" y="60029"/>
                </a:lnTo>
                <a:lnTo>
                  <a:pt x="22098" y="62484"/>
                </a:lnTo>
                <a:lnTo>
                  <a:pt x="30699" y="60029"/>
                </a:lnTo>
                <a:lnTo>
                  <a:pt x="37723" y="53335"/>
                </a:lnTo>
                <a:lnTo>
                  <a:pt x="42459" y="43404"/>
                </a:lnTo>
                <a:lnTo>
                  <a:pt x="44196" y="31242"/>
                </a:lnTo>
                <a:lnTo>
                  <a:pt x="42459" y="19079"/>
                </a:lnTo>
                <a:lnTo>
                  <a:pt x="37723" y="9148"/>
                </a:lnTo>
                <a:lnTo>
                  <a:pt x="30699" y="2454"/>
                </a:lnTo>
                <a:lnTo>
                  <a:pt x="22098" y="0"/>
                </a:lnTo>
                <a:close/>
              </a:path>
            </a:pathLst>
          </a:custGeom>
          <a:solidFill>
            <a:srgbClr val="BE9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671" y="2016251"/>
            <a:ext cx="44450" cy="62865"/>
          </a:xfrm>
          <a:custGeom>
            <a:avLst/>
            <a:gdLst/>
            <a:ahLst/>
            <a:cxnLst/>
            <a:rect l="l" t="t" r="r" b="b"/>
            <a:pathLst>
              <a:path w="44450" h="62864">
                <a:moveTo>
                  <a:pt x="22098" y="0"/>
                </a:moveTo>
                <a:lnTo>
                  <a:pt x="13496" y="2454"/>
                </a:lnTo>
                <a:lnTo>
                  <a:pt x="6472" y="9148"/>
                </a:lnTo>
                <a:lnTo>
                  <a:pt x="1736" y="19079"/>
                </a:lnTo>
                <a:lnTo>
                  <a:pt x="0" y="31242"/>
                </a:lnTo>
                <a:lnTo>
                  <a:pt x="1736" y="43404"/>
                </a:lnTo>
                <a:lnTo>
                  <a:pt x="6472" y="53335"/>
                </a:lnTo>
                <a:lnTo>
                  <a:pt x="13496" y="60029"/>
                </a:lnTo>
                <a:lnTo>
                  <a:pt x="22098" y="62484"/>
                </a:lnTo>
                <a:lnTo>
                  <a:pt x="30699" y="60029"/>
                </a:lnTo>
                <a:lnTo>
                  <a:pt x="37723" y="53335"/>
                </a:lnTo>
                <a:lnTo>
                  <a:pt x="42459" y="43404"/>
                </a:lnTo>
                <a:lnTo>
                  <a:pt x="44196" y="31242"/>
                </a:lnTo>
                <a:lnTo>
                  <a:pt x="42459" y="19079"/>
                </a:lnTo>
                <a:lnTo>
                  <a:pt x="37723" y="9148"/>
                </a:lnTo>
                <a:lnTo>
                  <a:pt x="30699" y="2454"/>
                </a:lnTo>
                <a:lnTo>
                  <a:pt x="22098" y="0"/>
                </a:lnTo>
                <a:close/>
              </a:path>
            </a:pathLst>
          </a:custGeom>
          <a:solidFill>
            <a:srgbClr val="BE9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9831" y="1874520"/>
            <a:ext cx="44450" cy="62865"/>
          </a:xfrm>
          <a:custGeom>
            <a:avLst/>
            <a:gdLst/>
            <a:ahLst/>
            <a:cxnLst/>
            <a:rect l="l" t="t" r="r" b="b"/>
            <a:pathLst>
              <a:path w="44450" h="62864">
                <a:moveTo>
                  <a:pt x="22098" y="0"/>
                </a:moveTo>
                <a:lnTo>
                  <a:pt x="13496" y="2454"/>
                </a:lnTo>
                <a:lnTo>
                  <a:pt x="6472" y="9148"/>
                </a:lnTo>
                <a:lnTo>
                  <a:pt x="1736" y="19079"/>
                </a:lnTo>
                <a:lnTo>
                  <a:pt x="0" y="31242"/>
                </a:lnTo>
                <a:lnTo>
                  <a:pt x="1736" y="43404"/>
                </a:lnTo>
                <a:lnTo>
                  <a:pt x="6472" y="53335"/>
                </a:lnTo>
                <a:lnTo>
                  <a:pt x="13496" y="60029"/>
                </a:lnTo>
                <a:lnTo>
                  <a:pt x="22098" y="62484"/>
                </a:lnTo>
                <a:lnTo>
                  <a:pt x="30699" y="60029"/>
                </a:lnTo>
                <a:lnTo>
                  <a:pt x="37723" y="53335"/>
                </a:lnTo>
                <a:lnTo>
                  <a:pt x="42459" y="43404"/>
                </a:lnTo>
                <a:lnTo>
                  <a:pt x="44196" y="31242"/>
                </a:lnTo>
                <a:lnTo>
                  <a:pt x="42459" y="19079"/>
                </a:lnTo>
                <a:lnTo>
                  <a:pt x="37723" y="9148"/>
                </a:lnTo>
                <a:lnTo>
                  <a:pt x="30699" y="2454"/>
                </a:lnTo>
                <a:lnTo>
                  <a:pt x="22098" y="0"/>
                </a:lnTo>
                <a:close/>
              </a:path>
            </a:pathLst>
          </a:custGeom>
          <a:solidFill>
            <a:srgbClr val="BE9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671" y="1874520"/>
            <a:ext cx="44450" cy="62865"/>
          </a:xfrm>
          <a:custGeom>
            <a:avLst/>
            <a:gdLst/>
            <a:ahLst/>
            <a:cxnLst/>
            <a:rect l="l" t="t" r="r" b="b"/>
            <a:pathLst>
              <a:path w="44450" h="62864">
                <a:moveTo>
                  <a:pt x="22098" y="0"/>
                </a:moveTo>
                <a:lnTo>
                  <a:pt x="13496" y="2454"/>
                </a:lnTo>
                <a:lnTo>
                  <a:pt x="6472" y="9148"/>
                </a:lnTo>
                <a:lnTo>
                  <a:pt x="1736" y="19079"/>
                </a:lnTo>
                <a:lnTo>
                  <a:pt x="0" y="31242"/>
                </a:lnTo>
                <a:lnTo>
                  <a:pt x="1736" y="43404"/>
                </a:lnTo>
                <a:lnTo>
                  <a:pt x="6472" y="53335"/>
                </a:lnTo>
                <a:lnTo>
                  <a:pt x="13496" y="60029"/>
                </a:lnTo>
                <a:lnTo>
                  <a:pt x="22098" y="62484"/>
                </a:lnTo>
                <a:lnTo>
                  <a:pt x="30699" y="60029"/>
                </a:lnTo>
                <a:lnTo>
                  <a:pt x="37723" y="53335"/>
                </a:lnTo>
                <a:lnTo>
                  <a:pt x="42459" y="43404"/>
                </a:lnTo>
                <a:lnTo>
                  <a:pt x="44196" y="31242"/>
                </a:lnTo>
                <a:lnTo>
                  <a:pt x="42459" y="19079"/>
                </a:lnTo>
                <a:lnTo>
                  <a:pt x="37723" y="9148"/>
                </a:lnTo>
                <a:lnTo>
                  <a:pt x="30699" y="2454"/>
                </a:lnTo>
                <a:lnTo>
                  <a:pt x="22098" y="0"/>
                </a:lnTo>
                <a:close/>
              </a:path>
            </a:pathLst>
          </a:custGeom>
          <a:solidFill>
            <a:srgbClr val="BE9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9831" y="1732788"/>
            <a:ext cx="44450" cy="60960"/>
          </a:xfrm>
          <a:custGeom>
            <a:avLst/>
            <a:gdLst/>
            <a:ahLst/>
            <a:cxnLst/>
            <a:rect l="l" t="t" r="r" b="b"/>
            <a:pathLst>
              <a:path w="44450" h="60960">
                <a:moveTo>
                  <a:pt x="22098" y="0"/>
                </a:moveTo>
                <a:lnTo>
                  <a:pt x="13496" y="2396"/>
                </a:lnTo>
                <a:lnTo>
                  <a:pt x="6472" y="8929"/>
                </a:lnTo>
                <a:lnTo>
                  <a:pt x="1736" y="18618"/>
                </a:lnTo>
                <a:lnTo>
                  <a:pt x="0" y="30480"/>
                </a:lnTo>
                <a:lnTo>
                  <a:pt x="1736" y="42341"/>
                </a:lnTo>
                <a:lnTo>
                  <a:pt x="6472" y="52030"/>
                </a:lnTo>
                <a:lnTo>
                  <a:pt x="13496" y="58563"/>
                </a:lnTo>
                <a:lnTo>
                  <a:pt x="22098" y="60960"/>
                </a:lnTo>
                <a:lnTo>
                  <a:pt x="30699" y="58563"/>
                </a:lnTo>
                <a:lnTo>
                  <a:pt x="37723" y="52030"/>
                </a:lnTo>
                <a:lnTo>
                  <a:pt x="42459" y="42341"/>
                </a:lnTo>
                <a:lnTo>
                  <a:pt x="44196" y="30480"/>
                </a:lnTo>
                <a:lnTo>
                  <a:pt x="42459" y="18618"/>
                </a:lnTo>
                <a:lnTo>
                  <a:pt x="37723" y="8929"/>
                </a:lnTo>
                <a:lnTo>
                  <a:pt x="30699" y="2396"/>
                </a:lnTo>
                <a:lnTo>
                  <a:pt x="22098" y="0"/>
                </a:lnTo>
                <a:close/>
              </a:path>
            </a:pathLst>
          </a:custGeom>
          <a:solidFill>
            <a:srgbClr val="BE9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671" y="1732788"/>
            <a:ext cx="44450" cy="60960"/>
          </a:xfrm>
          <a:custGeom>
            <a:avLst/>
            <a:gdLst/>
            <a:ahLst/>
            <a:cxnLst/>
            <a:rect l="l" t="t" r="r" b="b"/>
            <a:pathLst>
              <a:path w="44450" h="60960">
                <a:moveTo>
                  <a:pt x="22098" y="0"/>
                </a:moveTo>
                <a:lnTo>
                  <a:pt x="13496" y="2396"/>
                </a:lnTo>
                <a:lnTo>
                  <a:pt x="6472" y="8929"/>
                </a:lnTo>
                <a:lnTo>
                  <a:pt x="1736" y="18618"/>
                </a:lnTo>
                <a:lnTo>
                  <a:pt x="0" y="30480"/>
                </a:lnTo>
                <a:lnTo>
                  <a:pt x="1736" y="42341"/>
                </a:lnTo>
                <a:lnTo>
                  <a:pt x="6472" y="52030"/>
                </a:lnTo>
                <a:lnTo>
                  <a:pt x="13496" y="58563"/>
                </a:lnTo>
                <a:lnTo>
                  <a:pt x="22098" y="60960"/>
                </a:lnTo>
                <a:lnTo>
                  <a:pt x="30699" y="58563"/>
                </a:lnTo>
                <a:lnTo>
                  <a:pt x="37723" y="52030"/>
                </a:lnTo>
                <a:lnTo>
                  <a:pt x="42459" y="42341"/>
                </a:lnTo>
                <a:lnTo>
                  <a:pt x="44196" y="30480"/>
                </a:lnTo>
                <a:lnTo>
                  <a:pt x="42459" y="18618"/>
                </a:lnTo>
                <a:lnTo>
                  <a:pt x="37723" y="8929"/>
                </a:lnTo>
                <a:lnTo>
                  <a:pt x="30699" y="2396"/>
                </a:lnTo>
                <a:lnTo>
                  <a:pt x="22098" y="0"/>
                </a:lnTo>
                <a:close/>
              </a:path>
            </a:pathLst>
          </a:custGeom>
          <a:solidFill>
            <a:srgbClr val="BE9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9831" y="1591055"/>
            <a:ext cx="44450" cy="60960"/>
          </a:xfrm>
          <a:custGeom>
            <a:avLst/>
            <a:gdLst/>
            <a:ahLst/>
            <a:cxnLst/>
            <a:rect l="l" t="t" r="r" b="b"/>
            <a:pathLst>
              <a:path w="44450" h="60960">
                <a:moveTo>
                  <a:pt x="22098" y="0"/>
                </a:moveTo>
                <a:lnTo>
                  <a:pt x="13496" y="2396"/>
                </a:lnTo>
                <a:lnTo>
                  <a:pt x="6472" y="8929"/>
                </a:lnTo>
                <a:lnTo>
                  <a:pt x="1736" y="18618"/>
                </a:lnTo>
                <a:lnTo>
                  <a:pt x="0" y="30480"/>
                </a:lnTo>
                <a:lnTo>
                  <a:pt x="1736" y="42341"/>
                </a:lnTo>
                <a:lnTo>
                  <a:pt x="6472" y="52030"/>
                </a:lnTo>
                <a:lnTo>
                  <a:pt x="13496" y="58563"/>
                </a:lnTo>
                <a:lnTo>
                  <a:pt x="22098" y="60960"/>
                </a:lnTo>
                <a:lnTo>
                  <a:pt x="30699" y="58563"/>
                </a:lnTo>
                <a:lnTo>
                  <a:pt x="37723" y="52030"/>
                </a:lnTo>
                <a:lnTo>
                  <a:pt x="42459" y="42341"/>
                </a:lnTo>
                <a:lnTo>
                  <a:pt x="44196" y="30480"/>
                </a:lnTo>
                <a:lnTo>
                  <a:pt x="42459" y="18618"/>
                </a:lnTo>
                <a:lnTo>
                  <a:pt x="37723" y="8929"/>
                </a:lnTo>
                <a:lnTo>
                  <a:pt x="30699" y="2396"/>
                </a:lnTo>
                <a:lnTo>
                  <a:pt x="22098" y="0"/>
                </a:lnTo>
                <a:close/>
              </a:path>
            </a:pathLst>
          </a:custGeom>
          <a:solidFill>
            <a:srgbClr val="BE9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671" y="1591055"/>
            <a:ext cx="44450" cy="60960"/>
          </a:xfrm>
          <a:custGeom>
            <a:avLst/>
            <a:gdLst/>
            <a:ahLst/>
            <a:cxnLst/>
            <a:rect l="l" t="t" r="r" b="b"/>
            <a:pathLst>
              <a:path w="44450" h="60960">
                <a:moveTo>
                  <a:pt x="22098" y="0"/>
                </a:moveTo>
                <a:lnTo>
                  <a:pt x="13496" y="2396"/>
                </a:lnTo>
                <a:lnTo>
                  <a:pt x="6472" y="8929"/>
                </a:lnTo>
                <a:lnTo>
                  <a:pt x="1736" y="18618"/>
                </a:lnTo>
                <a:lnTo>
                  <a:pt x="0" y="30480"/>
                </a:lnTo>
                <a:lnTo>
                  <a:pt x="1736" y="42341"/>
                </a:lnTo>
                <a:lnTo>
                  <a:pt x="6472" y="52030"/>
                </a:lnTo>
                <a:lnTo>
                  <a:pt x="13496" y="58563"/>
                </a:lnTo>
                <a:lnTo>
                  <a:pt x="22098" y="60960"/>
                </a:lnTo>
                <a:lnTo>
                  <a:pt x="30699" y="58563"/>
                </a:lnTo>
                <a:lnTo>
                  <a:pt x="37723" y="52030"/>
                </a:lnTo>
                <a:lnTo>
                  <a:pt x="42459" y="42341"/>
                </a:lnTo>
                <a:lnTo>
                  <a:pt x="44196" y="30480"/>
                </a:lnTo>
                <a:lnTo>
                  <a:pt x="42459" y="18618"/>
                </a:lnTo>
                <a:lnTo>
                  <a:pt x="37723" y="8929"/>
                </a:lnTo>
                <a:lnTo>
                  <a:pt x="30699" y="2396"/>
                </a:lnTo>
                <a:lnTo>
                  <a:pt x="22098" y="0"/>
                </a:lnTo>
                <a:close/>
              </a:path>
            </a:pathLst>
          </a:custGeom>
          <a:solidFill>
            <a:srgbClr val="BE9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9831" y="1447800"/>
            <a:ext cx="44450" cy="62865"/>
          </a:xfrm>
          <a:custGeom>
            <a:avLst/>
            <a:gdLst/>
            <a:ahLst/>
            <a:cxnLst/>
            <a:rect l="l" t="t" r="r" b="b"/>
            <a:pathLst>
              <a:path w="44450" h="62865">
                <a:moveTo>
                  <a:pt x="22098" y="0"/>
                </a:moveTo>
                <a:lnTo>
                  <a:pt x="13496" y="2454"/>
                </a:lnTo>
                <a:lnTo>
                  <a:pt x="6472" y="9148"/>
                </a:lnTo>
                <a:lnTo>
                  <a:pt x="1736" y="19079"/>
                </a:lnTo>
                <a:lnTo>
                  <a:pt x="0" y="31242"/>
                </a:lnTo>
                <a:lnTo>
                  <a:pt x="1736" y="43404"/>
                </a:lnTo>
                <a:lnTo>
                  <a:pt x="6472" y="53335"/>
                </a:lnTo>
                <a:lnTo>
                  <a:pt x="13496" y="60029"/>
                </a:lnTo>
                <a:lnTo>
                  <a:pt x="22098" y="62484"/>
                </a:lnTo>
                <a:lnTo>
                  <a:pt x="30699" y="60029"/>
                </a:lnTo>
                <a:lnTo>
                  <a:pt x="37723" y="53335"/>
                </a:lnTo>
                <a:lnTo>
                  <a:pt x="42459" y="43404"/>
                </a:lnTo>
                <a:lnTo>
                  <a:pt x="44196" y="31242"/>
                </a:lnTo>
                <a:lnTo>
                  <a:pt x="42459" y="19079"/>
                </a:lnTo>
                <a:lnTo>
                  <a:pt x="37723" y="9148"/>
                </a:lnTo>
                <a:lnTo>
                  <a:pt x="30699" y="2454"/>
                </a:lnTo>
                <a:lnTo>
                  <a:pt x="22098" y="0"/>
                </a:lnTo>
                <a:close/>
              </a:path>
            </a:pathLst>
          </a:custGeom>
          <a:solidFill>
            <a:srgbClr val="BE9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671" y="1447800"/>
            <a:ext cx="44450" cy="62865"/>
          </a:xfrm>
          <a:custGeom>
            <a:avLst/>
            <a:gdLst/>
            <a:ahLst/>
            <a:cxnLst/>
            <a:rect l="l" t="t" r="r" b="b"/>
            <a:pathLst>
              <a:path w="44450" h="62865">
                <a:moveTo>
                  <a:pt x="22098" y="0"/>
                </a:moveTo>
                <a:lnTo>
                  <a:pt x="13496" y="2454"/>
                </a:lnTo>
                <a:lnTo>
                  <a:pt x="6472" y="9148"/>
                </a:lnTo>
                <a:lnTo>
                  <a:pt x="1736" y="19079"/>
                </a:lnTo>
                <a:lnTo>
                  <a:pt x="0" y="31242"/>
                </a:lnTo>
                <a:lnTo>
                  <a:pt x="1736" y="43404"/>
                </a:lnTo>
                <a:lnTo>
                  <a:pt x="6472" y="53335"/>
                </a:lnTo>
                <a:lnTo>
                  <a:pt x="13496" y="60029"/>
                </a:lnTo>
                <a:lnTo>
                  <a:pt x="22098" y="62484"/>
                </a:lnTo>
                <a:lnTo>
                  <a:pt x="30699" y="60029"/>
                </a:lnTo>
                <a:lnTo>
                  <a:pt x="37723" y="53335"/>
                </a:lnTo>
                <a:lnTo>
                  <a:pt x="42459" y="43404"/>
                </a:lnTo>
                <a:lnTo>
                  <a:pt x="44196" y="31242"/>
                </a:lnTo>
                <a:lnTo>
                  <a:pt x="42459" y="19079"/>
                </a:lnTo>
                <a:lnTo>
                  <a:pt x="37723" y="9148"/>
                </a:lnTo>
                <a:lnTo>
                  <a:pt x="30699" y="2454"/>
                </a:lnTo>
                <a:lnTo>
                  <a:pt x="22098" y="0"/>
                </a:lnTo>
                <a:close/>
              </a:path>
            </a:pathLst>
          </a:custGeom>
          <a:solidFill>
            <a:srgbClr val="BE9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object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77767" y="0"/>
            <a:ext cx="5666232" cy="6857999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0" y="2641092"/>
            <a:ext cx="3968750" cy="3860800"/>
          </a:xfrm>
          <a:prstGeom prst="rect">
            <a:avLst/>
          </a:prstGeom>
          <a:solidFill>
            <a:srgbClr val="B5B5B5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885"/>
              </a:spcBef>
            </a:pPr>
            <a:endParaRPr sz="1800">
              <a:latin typeface="Times New Roman"/>
              <a:cs typeface="Times New Roman"/>
            </a:endParaRPr>
          </a:p>
          <a:p>
            <a:pPr marL="754380" marR="446405" indent="-215265">
              <a:lnSpc>
                <a:spcPts val="1939"/>
              </a:lnSpc>
              <a:buSzPct val="150000"/>
              <a:buFont typeface="Arial"/>
              <a:buChar char="•"/>
              <a:tabLst>
                <a:tab pos="754380" algn="l"/>
                <a:tab pos="767080" algn="l"/>
              </a:tabLst>
            </a:pPr>
            <a:r>
              <a:rPr sz="1800" dirty="0">
                <a:latin typeface="Calibri"/>
                <a:cs typeface="Calibri"/>
              </a:rPr>
              <a:t>	5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areas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for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brood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holding</a:t>
            </a:r>
            <a:r>
              <a:rPr sz="1800" spc="-25" dirty="0">
                <a:latin typeface="Calibri"/>
                <a:cs typeface="Calibri"/>
              </a:rPr>
              <a:t> and </a:t>
            </a:r>
            <a:r>
              <a:rPr sz="1800" spc="-10" dirty="0">
                <a:latin typeface="Calibri"/>
                <a:cs typeface="Calibri"/>
              </a:rPr>
              <a:t>maturation</a:t>
            </a:r>
            <a:endParaRPr sz="1800">
              <a:latin typeface="Calibri"/>
              <a:cs typeface="Calibri"/>
            </a:endParaRPr>
          </a:p>
          <a:p>
            <a:pPr marL="767080" indent="-227965">
              <a:lnSpc>
                <a:spcPct val="100000"/>
              </a:lnSpc>
              <a:spcBef>
                <a:spcPts val="770"/>
              </a:spcBef>
              <a:buSzPct val="150000"/>
              <a:buFont typeface="Arial"/>
              <a:buChar char="•"/>
              <a:tabLst>
                <a:tab pos="767080" algn="l"/>
              </a:tabLst>
            </a:pPr>
            <a:r>
              <a:rPr sz="1800" dirty="0">
                <a:latin typeface="Calibri"/>
                <a:cs typeface="Calibri"/>
              </a:rPr>
              <a:t>571,000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</a:t>
            </a:r>
            <a:r>
              <a:rPr sz="1800" spc="3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tank</a:t>
            </a:r>
            <a:r>
              <a:rPr sz="1800" spc="-20" dirty="0">
                <a:latin typeface="Calibri"/>
                <a:cs typeface="Calibri"/>
              </a:rPr>
              <a:t> space</a:t>
            </a:r>
            <a:endParaRPr sz="1800">
              <a:latin typeface="Calibri"/>
              <a:cs typeface="Calibri"/>
            </a:endParaRPr>
          </a:p>
          <a:p>
            <a:pPr marL="1096645" lvl="1" indent="-227965">
              <a:lnSpc>
                <a:spcPct val="100000"/>
              </a:lnSpc>
              <a:spcBef>
                <a:spcPts val="275"/>
              </a:spcBef>
              <a:buSzPct val="150000"/>
              <a:buFont typeface="Arial"/>
              <a:buChar char="•"/>
              <a:tabLst>
                <a:tab pos="1096645" algn="l"/>
              </a:tabLst>
            </a:pPr>
            <a:r>
              <a:rPr sz="1800" dirty="0">
                <a:latin typeface="Calibri"/>
                <a:cs typeface="Calibri"/>
              </a:rPr>
              <a:t>3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–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6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diameter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tanks</a:t>
            </a:r>
            <a:endParaRPr sz="1800">
              <a:latin typeface="Calibri"/>
              <a:cs typeface="Calibri"/>
            </a:endParaRPr>
          </a:p>
          <a:p>
            <a:pPr marL="1096645" lvl="1" indent="-227965">
              <a:lnSpc>
                <a:spcPct val="100000"/>
              </a:lnSpc>
              <a:spcBef>
                <a:spcPts val="290"/>
              </a:spcBef>
              <a:buSzPct val="150000"/>
              <a:buFont typeface="Arial"/>
              <a:buChar char="•"/>
              <a:tabLst>
                <a:tab pos="1096645" algn="l"/>
              </a:tabLst>
            </a:pPr>
            <a:r>
              <a:rPr sz="1800" spc="-10" dirty="0">
                <a:latin typeface="Calibri"/>
                <a:cs typeface="Calibri"/>
              </a:rPr>
              <a:t>Photo-</a:t>
            </a:r>
            <a:r>
              <a:rPr sz="1800" dirty="0">
                <a:latin typeface="Calibri"/>
                <a:cs typeface="Calibri"/>
              </a:rPr>
              <a:t>thermal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control</a:t>
            </a:r>
            <a:endParaRPr sz="1800">
              <a:latin typeface="Calibri"/>
              <a:cs typeface="Calibri"/>
            </a:endParaRPr>
          </a:p>
          <a:p>
            <a:pPr marL="1097280" marR="558165" lvl="1" indent="-228600">
              <a:lnSpc>
                <a:spcPts val="1939"/>
              </a:lnSpc>
              <a:spcBef>
                <a:spcPts val="535"/>
              </a:spcBef>
              <a:buSzPct val="150000"/>
              <a:buFont typeface="Arial"/>
              <a:buChar char="•"/>
              <a:tabLst>
                <a:tab pos="1097280" algn="l"/>
              </a:tabLst>
            </a:pPr>
            <a:r>
              <a:rPr sz="1800" spc="-10" dirty="0">
                <a:latin typeface="Calibri"/>
                <a:cs typeface="Calibri"/>
              </a:rPr>
              <a:t>Dedicated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generator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and </a:t>
            </a:r>
            <a:r>
              <a:rPr sz="1800" spc="-10" dirty="0">
                <a:latin typeface="Calibri"/>
                <a:cs typeface="Calibri"/>
              </a:rPr>
              <a:t>oxygen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backup</a:t>
            </a:r>
            <a:endParaRPr sz="1800">
              <a:latin typeface="Calibri"/>
              <a:cs typeface="Calibri"/>
            </a:endParaRPr>
          </a:p>
          <a:p>
            <a:pPr marL="1096645" lvl="1" indent="-227965">
              <a:lnSpc>
                <a:spcPct val="100000"/>
              </a:lnSpc>
              <a:spcBef>
                <a:spcPts val="250"/>
              </a:spcBef>
              <a:buSzPct val="150000"/>
              <a:buFont typeface="Arial"/>
              <a:buChar char="•"/>
              <a:tabLst>
                <a:tab pos="1096645" algn="l"/>
              </a:tabLst>
            </a:pPr>
            <a:r>
              <a:rPr sz="1800" spc="-10" dirty="0">
                <a:latin typeface="Calibri"/>
                <a:cs typeface="Calibri"/>
              </a:rPr>
              <a:t>Remote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monitoring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6" name="object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501384"/>
            <a:ext cx="4389120" cy="356870"/>
          </a:xfrm>
          <a:custGeom>
            <a:avLst/>
            <a:gdLst/>
            <a:ahLst/>
            <a:cxnLst/>
            <a:rect l="l" t="t" r="r" b="b"/>
            <a:pathLst>
              <a:path w="4389120" h="356870">
                <a:moveTo>
                  <a:pt x="4389120" y="0"/>
                </a:moveTo>
                <a:lnTo>
                  <a:pt x="0" y="0"/>
                </a:lnTo>
                <a:lnTo>
                  <a:pt x="0" y="356615"/>
                </a:lnTo>
                <a:lnTo>
                  <a:pt x="4389120" y="356615"/>
                </a:lnTo>
                <a:lnTo>
                  <a:pt x="4389120" y="0"/>
                </a:lnTo>
                <a:close/>
              </a:path>
            </a:pathLst>
          </a:custGeom>
          <a:solidFill>
            <a:srgbClr val="BE9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5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</TotalTime>
  <Words>651</Words>
  <Application>Microsoft Office PowerPoint</Application>
  <PresentationFormat>On-screen Show (4:3)</PresentationFormat>
  <Paragraphs>163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Goudy Old Style</vt:lpstr>
      <vt:lpstr>Times New Roman</vt:lpstr>
      <vt:lpstr>Office Theme</vt:lpstr>
      <vt:lpstr>Infrastructure, Research, Demonstration and Partnership Opportunities </vt:lpstr>
      <vt:lpstr>Overview</vt:lpstr>
      <vt:lpstr>TCMAC</vt:lpstr>
      <vt:lpstr>Located: Central Gulf of Mexico</vt:lpstr>
      <vt:lpstr>Ocean Springs Research Sites</vt:lpstr>
      <vt:lpstr>Distributed Facilities and Resources</vt:lpstr>
      <vt:lpstr>Facilities</vt:lpstr>
      <vt:lpstr>Systems</vt:lpstr>
      <vt:lpstr>Finfish Brood Systems</vt:lpstr>
      <vt:lpstr>Incubation &amp; Hatching Systems</vt:lpstr>
      <vt:lpstr>Live Feeds Systems</vt:lpstr>
      <vt:lpstr>Algae</vt:lpstr>
      <vt:lpstr>Larval Rearing</vt:lpstr>
      <vt:lpstr>Nursery Systems</vt:lpstr>
      <vt:lpstr>Growout Systems</vt:lpstr>
      <vt:lpstr>Oyster Hatchery</vt:lpstr>
      <vt:lpstr>Research and Development</vt:lpstr>
      <vt:lpstr>Species</vt:lpstr>
      <vt:lpstr>Foster aquaculture technology development and commercialization</vt:lpstr>
      <vt:lpstr>Bridging the innovation gap for early stage aquaculture companies to increase speed to market and revenue growth</vt:lpstr>
      <vt:lpstr>Contact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Kelly Lucas</dc:creator>
  <cp:lastModifiedBy>Lillian Cozart</cp:lastModifiedBy>
  <cp:revision>1</cp:revision>
  <dcterms:created xsi:type="dcterms:W3CDTF">2025-05-13T15:46:06Z</dcterms:created>
  <dcterms:modified xsi:type="dcterms:W3CDTF">2025-05-13T19:12:42Z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2020-02-21T00:00:00Z</vt:filetime>
  </property>
  <property fmtid="{D5CDD505-2E9C-101B-9397-08002B2CF9AE}" pid="3" name="Creator">
    <vt:lpwstr>Acrobat PDFMaker 20 for PowerPoint</vt:lpwstr>
  </property>
  <property fmtid="{D5CDD505-2E9C-101B-9397-08002B2CF9AE}" pid="4" name="LastSaved">
    <vt:filetime>2025-05-13T00:00:00Z</vt:filetime>
  </property>
  <property fmtid="{D5CDD505-2E9C-101B-9397-08002B2CF9AE}" pid="5" name="Producer">
    <vt:lpwstr>Adobe PDF Library 20.6.66</vt:lpwstr>
  </property>
</Properties>
</file>