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6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799BCB05-6823-400A-A443-D123D230EDDB}"/>
    <pc:docChg chg="modSld">
      <pc:chgData name="Lillian Cozart" userId="82d520b2-603b-49b9-b396-dba668ff47bd" providerId="ADAL" clId="{799BCB05-6823-400A-A443-D123D230EDDB}" dt="2025-05-13T19:01:28.484" v="171" actId="962"/>
      <pc:docMkLst>
        <pc:docMk/>
      </pc:docMkLst>
      <pc:sldChg chg="modSp mod">
        <pc:chgData name="Lillian Cozart" userId="82d520b2-603b-49b9-b396-dba668ff47bd" providerId="ADAL" clId="{799BCB05-6823-400A-A443-D123D230EDDB}" dt="2025-05-13T18:56:08.297" v="18" actId="962"/>
        <pc:sldMkLst>
          <pc:docMk/>
          <pc:sldMk cId="0" sldId="256"/>
        </pc:sldMkLst>
        <pc:grpChg chg="mod">
          <ac:chgData name="Lillian Cozart" userId="82d520b2-603b-49b9-b396-dba668ff47bd" providerId="ADAL" clId="{799BCB05-6823-400A-A443-D123D230EDDB}" dt="2025-05-13T18:55:48.599" v="0" actId="962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5:52.052" v="3" actId="962"/>
          <ac:grpSpMkLst>
            <pc:docMk/>
            <pc:sldMk cId="0" sldId="256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5:55.010" v="6" actId="962"/>
          <ac:grpSpMkLst>
            <pc:docMk/>
            <pc:sldMk cId="0" sldId="256"/>
            <ac:grpSpMk id="12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5:56.096" v="7" actId="962"/>
          <ac:grpSpMkLst>
            <pc:docMk/>
            <pc:sldMk cId="0" sldId="256"/>
            <ac:grpSpMk id="18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6:02.238" v="13" actId="962"/>
          <ac:grpSpMkLst>
            <pc:docMk/>
            <pc:sldMk cId="0" sldId="256"/>
            <ac:grpSpMk id="28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6:07.121" v="17" actId="962"/>
          <ac:grpSpMkLst>
            <pc:docMk/>
            <pc:sldMk cId="0" sldId="256"/>
            <ac:grpSpMk id="34" creationId="{00000000-0000-0000-0000-000000000000}"/>
          </ac:grpSpMkLst>
        </pc:grpChg>
        <pc:picChg chg="mod">
          <ac:chgData name="Lillian Cozart" userId="82d520b2-603b-49b9-b396-dba668ff47bd" providerId="ADAL" clId="{799BCB05-6823-400A-A443-D123D230EDDB}" dt="2025-05-13T18:55:50.136" v="1" actId="962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5:51.200" v="2" actId="962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5:53.068" v="4" actId="962"/>
          <ac:picMkLst>
            <pc:docMk/>
            <pc:sldMk cId="0" sldId="256"/>
            <ac:picMk id="10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5:53.980" v="5" actId="962"/>
          <ac:picMkLst>
            <pc:docMk/>
            <pc:sldMk cId="0" sldId="256"/>
            <ac:picMk id="11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5:57.104" v="8" actId="962"/>
          <ac:picMkLst>
            <pc:docMk/>
            <pc:sldMk cId="0" sldId="256"/>
            <ac:picMk id="23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5:58.073" v="9" actId="962"/>
          <ac:picMkLst>
            <pc:docMk/>
            <pc:sldMk cId="0" sldId="256"/>
            <ac:picMk id="24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5:59.107" v="10" actId="962"/>
          <ac:picMkLst>
            <pc:docMk/>
            <pc:sldMk cId="0" sldId="256"/>
            <ac:picMk id="25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00.332" v="11" actId="962"/>
          <ac:picMkLst>
            <pc:docMk/>
            <pc:sldMk cId="0" sldId="256"/>
            <ac:picMk id="26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01.277" v="12" actId="962"/>
          <ac:picMkLst>
            <pc:docMk/>
            <pc:sldMk cId="0" sldId="256"/>
            <ac:picMk id="27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04.061" v="14" actId="962"/>
          <ac:picMkLst>
            <pc:docMk/>
            <pc:sldMk cId="0" sldId="256"/>
            <ac:picMk id="31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05.016" v="15" actId="962"/>
          <ac:picMkLst>
            <pc:docMk/>
            <pc:sldMk cId="0" sldId="256"/>
            <ac:picMk id="32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05.944" v="16" actId="962"/>
          <ac:picMkLst>
            <pc:docMk/>
            <pc:sldMk cId="0" sldId="256"/>
            <ac:picMk id="33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08.297" v="18" actId="962"/>
          <ac:picMkLst>
            <pc:docMk/>
            <pc:sldMk cId="0" sldId="256"/>
            <ac:picMk id="40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7:59.196" v="55" actId="962"/>
        <pc:sldMkLst>
          <pc:docMk/>
          <pc:sldMk cId="0" sldId="257"/>
        </pc:sldMkLst>
        <pc:spChg chg="mod">
          <ac:chgData name="Lillian Cozart" userId="82d520b2-603b-49b9-b396-dba668ff47bd" providerId="ADAL" clId="{799BCB05-6823-400A-A443-D123D230EDDB}" dt="2025-05-13T18:57:59.196" v="55" actId="962"/>
          <ac:spMkLst>
            <pc:docMk/>
            <pc:sldMk cId="0" sldId="257"/>
            <ac:spMk id="4" creationId="{00000000-0000-0000-0000-000000000000}"/>
          </ac:spMkLst>
        </pc:spChg>
        <pc:picChg chg="mod">
          <ac:chgData name="Lillian Cozart" userId="82d520b2-603b-49b9-b396-dba668ff47bd" providerId="ADAL" clId="{799BCB05-6823-400A-A443-D123D230EDDB}" dt="2025-05-13T18:56:19.413" v="19" actId="962"/>
          <ac:picMkLst>
            <pc:docMk/>
            <pc:sldMk cId="0" sldId="257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9:23.400" v="96" actId="962"/>
        <pc:sldMkLst>
          <pc:docMk/>
          <pc:sldMk cId="0" sldId="258"/>
        </pc:sldMkLst>
        <pc:spChg chg="mod">
          <ac:chgData name="Lillian Cozart" userId="82d520b2-603b-49b9-b396-dba668ff47bd" providerId="ADAL" clId="{799BCB05-6823-400A-A443-D123D230EDDB}" dt="2025-05-13T18:59:14.005" v="87" actId="962"/>
          <ac:spMkLst>
            <pc:docMk/>
            <pc:sldMk cId="0" sldId="258"/>
            <ac:spMk id="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4.830" v="88" actId="962"/>
          <ac:spMkLst>
            <pc:docMk/>
            <pc:sldMk cId="0" sldId="258"/>
            <ac:spMk id="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5.365" v="89" actId="962"/>
          <ac:spMkLst>
            <pc:docMk/>
            <pc:sldMk cId="0" sldId="258"/>
            <ac:spMk id="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5.906" v="90" actId="962"/>
          <ac:spMkLst>
            <pc:docMk/>
            <pc:sldMk cId="0" sldId="258"/>
            <ac:spMk id="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6.460" v="91" actId="962"/>
          <ac:spMkLst>
            <pc:docMk/>
            <pc:sldMk cId="0" sldId="258"/>
            <ac:spMk id="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6.992" v="92" actId="962"/>
          <ac:spMkLst>
            <pc:docMk/>
            <pc:sldMk cId="0" sldId="258"/>
            <ac:spMk id="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07.241" v="86" actId="962"/>
          <ac:spMkLst>
            <pc:docMk/>
            <pc:sldMk cId="0" sldId="258"/>
            <ac:spMk id="1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7.567" v="93" actId="962"/>
          <ac:spMkLst>
            <pc:docMk/>
            <pc:sldMk cId="0" sldId="258"/>
            <ac:spMk id="11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8.303" v="94" actId="962"/>
          <ac:spMkLst>
            <pc:docMk/>
            <pc:sldMk cId="0" sldId="258"/>
            <ac:spMk id="12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18.850" v="95" actId="962"/>
          <ac:spMkLst>
            <pc:docMk/>
            <pc:sldMk cId="0" sldId="258"/>
            <ac:spMk id="1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28.728" v="65" actId="962"/>
          <ac:spMkLst>
            <pc:docMk/>
            <pc:sldMk cId="0" sldId="258"/>
            <ac:spMk id="1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29.262" v="66" actId="962"/>
          <ac:spMkLst>
            <pc:docMk/>
            <pc:sldMk cId="0" sldId="258"/>
            <ac:spMk id="1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29.800" v="67" actId="962"/>
          <ac:spMkLst>
            <pc:docMk/>
            <pc:sldMk cId="0" sldId="258"/>
            <ac:spMk id="1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0.389" v="68" actId="962"/>
          <ac:spMkLst>
            <pc:docMk/>
            <pc:sldMk cId="0" sldId="258"/>
            <ac:spMk id="1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0.928" v="69" actId="962"/>
          <ac:spMkLst>
            <pc:docMk/>
            <pc:sldMk cId="0" sldId="258"/>
            <ac:spMk id="1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1.479" v="70" actId="962"/>
          <ac:spMkLst>
            <pc:docMk/>
            <pc:sldMk cId="0" sldId="258"/>
            <ac:spMk id="1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2.067" v="71" actId="962"/>
          <ac:spMkLst>
            <pc:docMk/>
            <pc:sldMk cId="0" sldId="258"/>
            <ac:spMk id="2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2.641" v="72" actId="962"/>
          <ac:spMkLst>
            <pc:docMk/>
            <pc:sldMk cId="0" sldId="258"/>
            <ac:spMk id="21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3.214" v="73" actId="962"/>
          <ac:spMkLst>
            <pc:docMk/>
            <pc:sldMk cId="0" sldId="258"/>
            <ac:spMk id="22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3.790" v="74" actId="962"/>
          <ac:spMkLst>
            <pc:docMk/>
            <pc:sldMk cId="0" sldId="258"/>
            <ac:spMk id="2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4.381" v="75" actId="962"/>
          <ac:spMkLst>
            <pc:docMk/>
            <pc:sldMk cId="0" sldId="258"/>
            <ac:spMk id="2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4.942" v="76" actId="962"/>
          <ac:spMkLst>
            <pc:docMk/>
            <pc:sldMk cId="0" sldId="258"/>
            <ac:spMk id="2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5.544" v="77" actId="962"/>
          <ac:spMkLst>
            <pc:docMk/>
            <pc:sldMk cId="0" sldId="258"/>
            <ac:spMk id="2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6.525" v="78" actId="962"/>
          <ac:spMkLst>
            <pc:docMk/>
            <pc:sldMk cId="0" sldId="258"/>
            <ac:spMk id="2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7.697" v="79" actId="962"/>
          <ac:spMkLst>
            <pc:docMk/>
            <pc:sldMk cId="0" sldId="258"/>
            <ac:spMk id="2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8.321" v="80" actId="962"/>
          <ac:spMkLst>
            <pc:docMk/>
            <pc:sldMk cId="0" sldId="258"/>
            <ac:spMk id="2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8:39.710" v="81" actId="962"/>
          <ac:spMkLst>
            <pc:docMk/>
            <pc:sldMk cId="0" sldId="258"/>
            <ac:spMk id="3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23.400" v="96" actId="962"/>
          <ac:spMkLst>
            <pc:docMk/>
            <pc:sldMk cId="0" sldId="258"/>
            <ac:spMk id="31" creationId="{00000000-0000-0000-0000-000000000000}"/>
          </ac:spMkLst>
        </pc:spChg>
        <pc:picChg chg="mod">
          <ac:chgData name="Lillian Cozart" userId="82d520b2-603b-49b9-b396-dba668ff47bd" providerId="ADAL" clId="{799BCB05-6823-400A-A443-D123D230EDDB}" dt="2025-05-13T18:56:27.059" v="20" actId="962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6:33.282" v="21" actId="962"/>
        <pc:sldMkLst>
          <pc:docMk/>
          <pc:sldMk cId="0" sldId="259"/>
        </pc:sldMkLst>
        <pc:picChg chg="mod">
          <ac:chgData name="Lillian Cozart" userId="82d520b2-603b-49b9-b396-dba668ff47bd" providerId="ADAL" clId="{799BCB05-6823-400A-A443-D123D230EDDB}" dt="2025-05-13T18:56:33.282" v="21" actId="962"/>
          <ac:picMkLst>
            <pc:docMk/>
            <pc:sldMk cId="0" sldId="259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6:34.639" v="22" actId="962"/>
        <pc:sldMkLst>
          <pc:docMk/>
          <pc:sldMk cId="0" sldId="260"/>
        </pc:sldMkLst>
        <pc:picChg chg="mod">
          <ac:chgData name="Lillian Cozart" userId="82d520b2-603b-49b9-b396-dba668ff47bd" providerId="ADAL" clId="{799BCB05-6823-400A-A443-D123D230EDDB}" dt="2025-05-13T18:56:34.639" v="22" actId="962"/>
          <ac:picMkLst>
            <pc:docMk/>
            <pc:sldMk cId="0" sldId="260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6:35.594" v="23" actId="962"/>
        <pc:sldMkLst>
          <pc:docMk/>
          <pc:sldMk cId="0" sldId="261"/>
        </pc:sldMkLst>
        <pc:picChg chg="mod">
          <ac:chgData name="Lillian Cozart" userId="82d520b2-603b-49b9-b396-dba668ff47bd" providerId="ADAL" clId="{799BCB05-6823-400A-A443-D123D230EDDB}" dt="2025-05-13T18:56:35.594" v="23" actId="962"/>
          <ac:picMkLst>
            <pc:docMk/>
            <pc:sldMk cId="0" sldId="261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9:38.288" v="104" actId="962"/>
        <pc:sldMkLst>
          <pc:docMk/>
          <pc:sldMk cId="0" sldId="262"/>
        </pc:sldMkLst>
        <pc:spChg chg="mod">
          <ac:chgData name="Lillian Cozart" userId="82d520b2-603b-49b9-b396-dba668ff47bd" providerId="ADAL" clId="{799BCB05-6823-400A-A443-D123D230EDDB}" dt="2025-05-13T18:59:34.235" v="97" actId="962"/>
          <ac:spMkLst>
            <pc:docMk/>
            <pc:sldMk cId="0" sldId="262"/>
            <ac:spMk id="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34.747" v="98" actId="962"/>
          <ac:spMkLst>
            <pc:docMk/>
            <pc:sldMk cId="0" sldId="262"/>
            <ac:spMk id="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35.290" v="99" actId="962"/>
          <ac:spMkLst>
            <pc:docMk/>
            <pc:sldMk cId="0" sldId="262"/>
            <ac:spMk id="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35.811" v="100" actId="962"/>
          <ac:spMkLst>
            <pc:docMk/>
            <pc:sldMk cId="0" sldId="262"/>
            <ac:spMk id="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36.370" v="101" actId="962"/>
          <ac:spMkLst>
            <pc:docMk/>
            <pc:sldMk cId="0" sldId="262"/>
            <ac:spMk id="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36.908" v="102" actId="962"/>
          <ac:spMkLst>
            <pc:docMk/>
            <pc:sldMk cId="0" sldId="262"/>
            <ac:spMk id="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37.699" v="103" actId="962"/>
          <ac:spMkLst>
            <pc:docMk/>
            <pc:sldMk cId="0" sldId="262"/>
            <ac:spMk id="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38.288" v="104" actId="962"/>
          <ac:spMkLst>
            <pc:docMk/>
            <pc:sldMk cId="0" sldId="262"/>
            <ac:spMk id="1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06.753" v="85" actId="962"/>
          <ac:spMkLst>
            <pc:docMk/>
            <pc:sldMk cId="0" sldId="262"/>
            <ac:spMk id="11" creationId="{00000000-0000-0000-0000-000000000000}"/>
          </ac:spMkLst>
        </pc:spChg>
        <pc:picChg chg="mod">
          <ac:chgData name="Lillian Cozart" userId="82d520b2-603b-49b9-b396-dba668ff47bd" providerId="ADAL" clId="{799BCB05-6823-400A-A443-D123D230EDDB}" dt="2025-05-13T18:56:36.547" v="24" actId="962"/>
          <ac:picMkLst>
            <pc:docMk/>
            <pc:sldMk cId="0" sldId="262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6:37.819" v="25" actId="962"/>
        <pc:sldMkLst>
          <pc:docMk/>
          <pc:sldMk cId="0" sldId="263"/>
        </pc:sldMkLst>
        <pc:picChg chg="mod">
          <ac:chgData name="Lillian Cozart" userId="82d520b2-603b-49b9-b396-dba668ff47bd" providerId="ADAL" clId="{799BCB05-6823-400A-A443-D123D230EDDB}" dt="2025-05-13T18:56:37.819" v="25" actId="962"/>
          <ac:picMkLst>
            <pc:docMk/>
            <pc:sldMk cId="0" sldId="263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9:51.235" v="105" actId="962"/>
        <pc:sldMkLst>
          <pc:docMk/>
          <pc:sldMk cId="0" sldId="264"/>
        </pc:sldMkLst>
        <pc:spChg chg="mod">
          <ac:chgData name="Lillian Cozart" userId="82d520b2-603b-49b9-b396-dba668ff47bd" providerId="ADAL" clId="{799BCB05-6823-400A-A443-D123D230EDDB}" dt="2025-05-13T18:59:51.235" v="105" actId="962"/>
          <ac:spMkLst>
            <pc:docMk/>
            <pc:sldMk cId="0" sldId="264"/>
            <ac:spMk id="7" creationId="{00000000-0000-0000-0000-000000000000}"/>
          </ac:spMkLst>
        </pc:spChg>
        <pc:picChg chg="mod">
          <ac:chgData name="Lillian Cozart" userId="82d520b2-603b-49b9-b396-dba668ff47bd" providerId="ADAL" clId="{799BCB05-6823-400A-A443-D123D230EDDB}" dt="2025-05-13T18:56:39.534" v="26" actId="962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9:58.251" v="112" actId="962"/>
        <pc:sldMkLst>
          <pc:docMk/>
          <pc:sldMk cId="0" sldId="265"/>
        </pc:sldMkLst>
        <pc:spChg chg="mod">
          <ac:chgData name="Lillian Cozart" userId="82d520b2-603b-49b9-b396-dba668ff47bd" providerId="ADAL" clId="{799BCB05-6823-400A-A443-D123D230EDDB}" dt="2025-05-13T18:57:12.922" v="52" actId="6549"/>
          <ac:spMkLst>
            <pc:docMk/>
            <pc:sldMk cId="0" sldId="265"/>
            <ac:spMk id="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55.083" v="108" actId="962"/>
          <ac:spMkLst>
            <pc:docMk/>
            <pc:sldMk cId="0" sldId="265"/>
            <ac:spMk id="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54.364" v="107" actId="962"/>
          <ac:spMkLst>
            <pc:docMk/>
            <pc:sldMk cId="0" sldId="265"/>
            <ac:spMk id="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51.891" v="106" actId="962"/>
          <ac:spMkLst>
            <pc:docMk/>
            <pc:sldMk cId="0" sldId="265"/>
            <ac:spMk id="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58.251" v="112" actId="962"/>
          <ac:spMkLst>
            <pc:docMk/>
            <pc:sldMk cId="0" sldId="265"/>
            <ac:spMk id="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57.662" v="111" actId="962"/>
          <ac:spMkLst>
            <pc:docMk/>
            <pc:sldMk cId="0" sldId="265"/>
            <ac:spMk id="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57.039" v="110" actId="962"/>
          <ac:spMkLst>
            <pc:docMk/>
            <pc:sldMk cId="0" sldId="265"/>
            <ac:spMk id="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8:59:56.442" v="109" actId="962"/>
          <ac:spMkLst>
            <pc:docMk/>
            <pc:sldMk cId="0" sldId="265"/>
            <ac:spMk id="10" creationId="{00000000-0000-0000-0000-000000000000}"/>
          </ac:spMkLst>
        </pc:spChg>
        <pc:picChg chg="mod">
          <ac:chgData name="Lillian Cozart" userId="82d520b2-603b-49b9-b396-dba668ff47bd" providerId="ADAL" clId="{799BCB05-6823-400A-A443-D123D230EDDB}" dt="2025-05-13T18:56:40.796" v="27" actId="962"/>
          <ac:picMkLst>
            <pc:docMk/>
            <pc:sldMk cId="0" sldId="265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9:00:11.218" v="117" actId="962"/>
        <pc:sldMkLst>
          <pc:docMk/>
          <pc:sldMk cId="0" sldId="266"/>
        </pc:sldMkLst>
        <pc:spChg chg="mod">
          <ac:chgData name="Lillian Cozart" userId="82d520b2-603b-49b9-b396-dba668ff47bd" providerId="ADAL" clId="{799BCB05-6823-400A-A443-D123D230EDDB}" dt="2025-05-13T18:57:44.508" v="54" actId="20577"/>
          <ac:spMkLst>
            <pc:docMk/>
            <pc:sldMk cId="0" sldId="266"/>
            <ac:spMk id="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08.429" v="113" actId="962"/>
          <ac:spMkLst>
            <pc:docMk/>
            <pc:sldMk cId="0" sldId="266"/>
            <ac:spMk id="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09.333" v="114" actId="962"/>
          <ac:spMkLst>
            <pc:docMk/>
            <pc:sldMk cId="0" sldId="266"/>
            <ac:spMk id="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09.901" v="115" actId="962"/>
          <ac:spMkLst>
            <pc:docMk/>
            <pc:sldMk cId="0" sldId="266"/>
            <ac:spMk id="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10.469" v="116" actId="962"/>
          <ac:spMkLst>
            <pc:docMk/>
            <pc:sldMk cId="0" sldId="266"/>
            <ac:spMk id="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11.218" v="117" actId="962"/>
          <ac:spMkLst>
            <pc:docMk/>
            <pc:sldMk cId="0" sldId="266"/>
            <ac:spMk id="8" creationId="{00000000-0000-0000-0000-000000000000}"/>
          </ac:spMkLst>
        </pc:spChg>
        <pc:picChg chg="mod">
          <ac:chgData name="Lillian Cozart" userId="82d520b2-603b-49b9-b396-dba668ff47bd" providerId="ADAL" clId="{799BCB05-6823-400A-A443-D123D230EDDB}" dt="2025-05-13T18:56:41.775" v="28" actId="962"/>
          <ac:picMkLst>
            <pc:docMk/>
            <pc:sldMk cId="0" sldId="266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9:00:26.695" v="129" actId="962"/>
        <pc:sldMkLst>
          <pc:docMk/>
          <pc:sldMk cId="0" sldId="267"/>
        </pc:sldMkLst>
        <pc:spChg chg="mod">
          <ac:chgData name="Lillian Cozart" userId="82d520b2-603b-49b9-b396-dba668ff47bd" providerId="ADAL" clId="{799BCB05-6823-400A-A443-D123D230EDDB}" dt="2025-05-13T19:00:20.422" v="118" actId="962"/>
          <ac:spMkLst>
            <pc:docMk/>
            <pc:sldMk cId="0" sldId="267"/>
            <ac:spMk id="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0.983" v="119" actId="962"/>
          <ac:spMkLst>
            <pc:docMk/>
            <pc:sldMk cId="0" sldId="267"/>
            <ac:spMk id="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1.806" v="120" actId="962"/>
          <ac:spMkLst>
            <pc:docMk/>
            <pc:sldMk cId="0" sldId="267"/>
            <ac:spMk id="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2.344" v="121" actId="962"/>
          <ac:spMkLst>
            <pc:docMk/>
            <pc:sldMk cId="0" sldId="267"/>
            <ac:spMk id="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2.876" v="122" actId="962"/>
          <ac:spMkLst>
            <pc:docMk/>
            <pc:sldMk cId="0" sldId="267"/>
            <ac:spMk id="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3.399" v="123" actId="962"/>
          <ac:spMkLst>
            <pc:docMk/>
            <pc:sldMk cId="0" sldId="267"/>
            <ac:spMk id="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3.928" v="124" actId="962"/>
          <ac:spMkLst>
            <pc:docMk/>
            <pc:sldMk cId="0" sldId="267"/>
            <ac:spMk id="1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4.449" v="125" actId="962"/>
          <ac:spMkLst>
            <pc:docMk/>
            <pc:sldMk cId="0" sldId="267"/>
            <ac:spMk id="11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4.990" v="126" actId="962"/>
          <ac:spMkLst>
            <pc:docMk/>
            <pc:sldMk cId="0" sldId="267"/>
            <ac:spMk id="12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6.176" v="128" actId="962"/>
          <ac:spMkLst>
            <pc:docMk/>
            <pc:sldMk cId="0" sldId="267"/>
            <ac:spMk id="1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26.695" v="129" actId="962"/>
          <ac:spMkLst>
            <pc:docMk/>
            <pc:sldMk cId="0" sldId="267"/>
            <ac:spMk id="15" creationId="{00000000-0000-0000-0000-000000000000}"/>
          </ac:spMkLst>
        </pc:spChg>
        <pc:graphicFrameChg chg="mod">
          <ac:chgData name="Lillian Cozart" userId="82d520b2-603b-49b9-b396-dba668ff47bd" providerId="ADAL" clId="{799BCB05-6823-400A-A443-D123D230EDDB}" dt="2025-05-13T19:00:25.511" v="127" actId="962"/>
          <ac:graphicFrameMkLst>
            <pc:docMk/>
            <pc:sldMk cId="0" sldId="267"/>
            <ac:graphicFrameMk id="13" creationId="{00000000-0000-0000-0000-000000000000}"/>
          </ac:graphicFrameMkLst>
        </pc:graphicFrameChg>
        <pc:picChg chg="mod">
          <ac:chgData name="Lillian Cozart" userId="82d520b2-603b-49b9-b396-dba668ff47bd" providerId="ADAL" clId="{799BCB05-6823-400A-A443-D123D230EDDB}" dt="2025-05-13T18:56:43.272" v="29" actId="962"/>
          <ac:picMkLst>
            <pc:docMk/>
            <pc:sldMk cId="0" sldId="267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9:01:15.997" v="170" actId="962"/>
        <pc:sldMkLst>
          <pc:docMk/>
          <pc:sldMk cId="0" sldId="268"/>
        </pc:sldMkLst>
        <pc:spChg chg="mod">
          <ac:chgData name="Lillian Cozart" userId="82d520b2-603b-49b9-b396-dba668ff47bd" providerId="ADAL" clId="{799BCB05-6823-400A-A443-D123D230EDDB}" dt="2025-05-13T19:00:49.491" v="133" actId="962"/>
          <ac:spMkLst>
            <pc:docMk/>
            <pc:sldMk cId="0" sldId="268"/>
            <ac:spMk id="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0.042" v="134" actId="962"/>
          <ac:spMkLst>
            <pc:docMk/>
            <pc:sldMk cId="0" sldId="268"/>
            <ac:spMk id="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0.542" v="135" actId="962"/>
          <ac:spMkLst>
            <pc:docMk/>
            <pc:sldMk cId="0" sldId="268"/>
            <ac:spMk id="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1.102" v="136" actId="962"/>
          <ac:spMkLst>
            <pc:docMk/>
            <pc:sldMk cId="0" sldId="268"/>
            <ac:spMk id="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1.634" v="137" actId="962"/>
          <ac:spMkLst>
            <pc:docMk/>
            <pc:sldMk cId="0" sldId="268"/>
            <ac:spMk id="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2.159" v="138" actId="962"/>
          <ac:spMkLst>
            <pc:docMk/>
            <pc:sldMk cId="0" sldId="268"/>
            <ac:spMk id="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2.681" v="139" actId="962"/>
          <ac:spMkLst>
            <pc:docMk/>
            <pc:sldMk cId="0" sldId="268"/>
            <ac:spMk id="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3.246" v="140" actId="962"/>
          <ac:spMkLst>
            <pc:docMk/>
            <pc:sldMk cId="0" sldId="268"/>
            <ac:spMk id="1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4.265" v="141" actId="962"/>
          <ac:spMkLst>
            <pc:docMk/>
            <pc:sldMk cId="0" sldId="268"/>
            <ac:spMk id="11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4.771" v="142" actId="962"/>
          <ac:spMkLst>
            <pc:docMk/>
            <pc:sldMk cId="0" sldId="268"/>
            <ac:spMk id="12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5.305" v="143" actId="962"/>
          <ac:spMkLst>
            <pc:docMk/>
            <pc:sldMk cId="0" sldId="268"/>
            <ac:spMk id="1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5.923" v="144" actId="962"/>
          <ac:spMkLst>
            <pc:docMk/>
            <pc:sldMk cId="0" sldId="268"/>
            <ac:spMk id="1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7.123" v="145" actId="962"/>
          <ac:spMkLst>
            <pc:docMk/>
            <pc:sldMk cId="0" sldId="268"/>
            <ac:spMk id="1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7.637" v="146" actId="962"/>
          <ac:spMkLst>
            <pc:docMk/>
            <pc:sldMk cId="0" sldId="268"/>
            <ac:spMk id="1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8.274" v="147" actId="962"/>
          <ac:spMkLst>
            <pc:docMk/>
            <pc:sldMk cId="0" sldId="268"/>
            <ac:spMk id="1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9.116" v="148" actId="962"/>
          <ac:spMkLst>
            <pc:docMk/>
            <pc:sldMk cId="0" sldId="268"/>
            <ac:spMk id="1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0:59.759" v="149" actId="962"/>
          <ac:spMkLst>
            <pc:docMk/>
            <pc:sldMk cId="0" sldId="268"/>
            <ac:spMk id="1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1.107" v="150" actId="962"/>
          <ac:spMkLst>
            <pc:docMk/>
            <pc:sldMk cId="0" sldId="268"/>
            <ac:spMk id="2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2.334" v="151" actId="962"/>
          <ac:spMkLst>
            <pc:docMk/>
            <pc:sldMk cId="0" sldId="268"/>
            <ac:spMk id="21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3.858" v="152" actId="962"/>
          <ac:spMkLst>
            <pc:docMk/>
            <pc:sldMk cId="0" sldId="268"/>
            <ac:spMk id="22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4.377" v="153" actId="962"/>
          <ac:spMkLst>
            <pc:docMk/>
            <pc:sldMk cId="0" sldId="268"/>
            <ac:spMk id="2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5.521" v="154" actId="962"/>
          <ac:spMkLst>
            <pc:docMk/>
            <pc:sldMk cId="0" sldId="268"/>
            <ac:spMk id="2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7.734" v="158" actId="962"/>
          <ac:spMkLst>
            <pc:docMk/>
            <pc:sldMk cId="0" sldId="268"/>
            <ac:spMk id="2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8.235" v="159" actId="962"/>
          <ac:spMkLst>
            <pc:docMk/>
            <pc:sldMk cId="0" sldId="268"/>
            <ac:spMk id="27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8.964" v="160" actId="962"/>
          <ac:spMkLst>
            <pc:docMk/>
            <pc:sldMk cId="0" sldId="268"/>
            <ac:spMk id="28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09.524" v="161" actId="962"/>
          <ac:spMkLst>
            <pc:docMk/>
            <pc:sldMk cId="0" sldId="268"/>
            <ac:spMk id="29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0.564" v="162" actId="962"/>
          <ac:spMkLst>
            <pc:docMk/>
            <pc:sldMk cId="0" sldId="268"/>
            <ac:spMk id="30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1.199" v="163" actId="962"/>
          <ac:spMkLst>
            <pc:docMk/>
            <pc:sldMk cId="0" sldId="268"/>
            <ac:spMk id="31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1.826" v="164" actId="962"/>
          <ac:spMkLst>
            <pc:docMk/>
            <pc:sldMk cId="0" sldId="268"/>
            <ac:spMk id="32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2.493" v="165" actId="962"/>
          <ac:spMkLst>
            <pc:docMk/>
            <pc:sldMk cId="0" sldId="268"/>
            <ac:spMk id="33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3.109" v="166" actId="962"/>
          <ac:spMkLst>
            <pc:docMk/>
            <pc:sldMk cId="0" sldId="268"/>
            <ac:spMk id="34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3.774" v="167" actId="962"/>
          <ac:spMkLst>
            <pc:docMk/>
            <pc:sldMk cId="0" sldId="268"/>
            <ac:spMk id="35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4.429" v="168" actId="962"/>
          <ac:spMkLst>
            <pc:docMk/>
            <pc:sldMk cId="0" sldId="268"/>
            <ac:spMk id="36" creationId="{00000000-0000-0000-0000-000000000000}"/>
          </ac:spMkLst>
        </pc:spChg>
        <pc:spChg chg="mod">
          <ac:chgData name="Lillian Cozart" userId="82d520b2-603b-49b9-b396-dba668ff47bd" providerId="ADAL" clId="{799BCB05-6823-400A-A443-D123D230EDDB}" dt="2025-05-13T19:01:15.997" v="170" actId="962"/>
          <ac:spMkLst>
            <pc:docMk/>
            <pc:sldMk cId="0" sldId="268"/>
            <ac:spMk id="38" creationId="{00000000-0000-0000-0000-000000000000}"/>
          </ac:spMkLst>
        </pc:spChg>
        <pc:graphicFrameChg chg="mod">
          <ac:chgData name="Lillian Cozart" userId="82d520b2-603b-49b9-b396-dba668ff47bd" providerId="ADAL" clId="{799BCB05-6823-400A-A443-D123D230EDDB}" dt="2025-05-13T19:01:15.062" v="169" actId="962"/>
          <ac:graphicFrameMkLst>
            <pc:docMk/>
            <pc:sldMk cId="0" sldId="268"/>
            <ac:graphicFrameMk id="37" creationId="{00000000-0000-0000-0000-000000000000}"/>
          </ac:graphicFrameMkLst>
        </pc:graphicFrameChg>
        <pc:picChg chg="mod">
          <ac:chgData name="Lillian Cozart" userId="82d520b2-603b-49b9-b396-dba668ff47bd" providerId="ADAL" clId="{799BCB05-6823-400A-A443-D123D230EDDB}" dt="2025-05-13T19:00:47.077" v="132" actId="962"/>
          <ac:picMkLst>
            <pc:docMk/>
            <pc:sldMk cId="0" sldId="26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6:46.926" v="31" actId="962"/>
        <pc:sldMkLst>
          <pc:docMk/>
          <pc:sldMk cId="0" sldId="269"/>
        </pc:sldMkLst>
        <pc:picChg chg="mod">
          <ac:chgData name="Lillian Cozart" userId="82d520b2-603b-49b9-b396-dba668ff47bd" providerId="ADAL" clId="{799BCB05-6823-400A-A443-D123D230EDDB}" dt="2025-05-13T18:56:46.926" v="31" actId="962"/>
          <ac:picMkLst>
            <pc:docMk/>
            <pc:sldMk cId="0" sldId="269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9:01:28.484" v="171" actId="962"/>
        <pc:sldMkLst>
          <pc:docMk/>
          <pc:sldMk cId="0" sldId="270"/>
        </pc:sldMkLst>
        <pc:spChg chg="mod">
          <ac:chgData name="Lillian Cozart" userId="82d520b2-603b-49b9-b396-dba668ff47bd" providerId="ADAL" clId="{799BCB05-6823-400A-A443-D123D230EDDB}" dt="2025-05-13T19:01:28.484" v="171" actId="962"/>
          <ac:spMkLst>
            <pc:docMk/>
            <pc:sldMk cId="0" sldId="270"/>
            <ac:spMk id="4" creationId="{00000000-0000-0000-0000-000000000000}"/>
          </ac:spMkLst>
        </pc:spChg>
        <pc:picChg chg="mod">
          <ac:chgData name="Lillian Cozart" userId="82d520b2-603b-49b9-b396-dba668ff47bd" providerId="ADAL" clId="{799BCB05-6823-400A-A443-D123D230EDDB}" dt="2025-05-13T18:56:47.924" v="32" actId="962"/>
          <ac:picMkLst>
            <pc:docMk/>
            <pc:sldMk cId="0" sldId="270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799BCB05-6823-400A-A443-D123D230EDDB}" dt="2025-05-13T18:57:01.486" v="50" actId="962"/>
        <pc:sldMkLst>
          <pc:docMk/>
          <pc:sldMk cId="0" sldId="271"/>
        </pc:sldMkLst>
        <pc:grpChg chg="mod">
          <ac:chgData name="Lillian Cozart" userId="82d520b2-603b-49b9-b396-dba668ff47bd" providerId="ADAL" clId="{799BCB05-6823-400A-A443-D123D230EDDB}" dt="2025-05-13T18:56:50.187" v="33" actId="962"/>
          <ac:grpSpMkLst>
            <pc:docMk/>
            <pc:sldMk cId="0" sldId="271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6:51.915" v="36" actId="962"/>
          <ac:grpSpMkLst>
            <pc:docMk/>
            <pc:sldMk cId="0" sldId="271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6:53.709" v="39" actId="962"/>
          <ac:grpSpMkLst>
            <pc:docMk/>
            <pc:sldMk cId="0" sldId="271"/>
            <ac:grpSpMk id="12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6:54.412" v="40" actId="962"/>
          <ac:grpSpMkLst>
            <pc:docMk/>
            <pc:sldMk cId="0" sldId="271"/>
            <ac:grpSpMk id="18" creationId="{00000000-0000-0000-0000-000000000000}"/>
          </ac:grpSpMkLst>
        </pc:grpChg>
        <pc:grpChg chg="mod">
          <ac:chgData name="Lillian Cozart" userId="82d520b2-603b-49b9-b396-dba668ff47bd" providerId="ADAL" clId="{799BCB05-6823-400A-A443-D123D230EDDB}" dt="2025-05-13T18:56:58.190" v="46" actId="962"/>
          <ac:grpSpMkLst>
            <pc:docMk/>
            <pc:sldMk cId="0" sldId="271"/>
            <ac:grpSpMk id="28" creationId="{00000000-0000-0000-0000-000000000000}"/>
          </ac:grpSpMkLst>
        </pc:grpChg>
        <pc:picChg chg="mod">
          <ac:chgData name="Lillian Cozart" userId="82d520b2-603b-49b9-b396-dba668ff47bd" providerId="ADAL" clId="{799BCB05-6823-400A-A443-D123D230EDDB}" dt="2025-05-13T18:56:50.896" v="34" actId="962"/>
          <ac:picMkLst>
            <pc:docMk/>
            <pc:sldMk cId="0" sldId="271"/>
            <ac:picMk id="5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1.395" v="35" actId="962"/>
          <ac:picMkLst>
            <pc:docMk/>
            <pc:sldMk cId="0" sldId="271"/>
            <ac:picMk id="6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2.510" v="37" actId="962"/>
          <ac:picMkLst>
            <pc:docMk/>
            <pc:sldMk cId="0" sldId="271"/>
            <ac:picMk id="10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3.128" v="38" actId="962"/>
          <ac:picMkLst>
            <pc:docMk/>
            <pc:sldMk cId="0" sldId="271"/>
            <ac:picMk id="11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4.996" v="41" actId="962"/>
          <ac:picMkLst>
            <pc:docMk/>
            <pc:sldMk cId="0" sldId="271"/>
            <ac:picMk id="23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5.578" v="42" actId="962"/>
          <ac:picMkLst>
            <pc:docMk/>
            <pc:sldMk cId="0" sldId="271"/>
            <ac:picMk id="24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6.112" v="43" actId="962"/>
          <ac:picMkLst>
            <pc:docMk/>
            <pc:sldMk cId="0" sldId="271"/>
            <ac:picMk id="25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6.830" v="44" actId="962"/>
          <ac:picMkLst>
            <pc:docMk/>
            <pc:sldMk cId="0" sldId="271"/>
            <ac:picMk id="26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7.542" v="45" actId="962"/>
          <ac:picMkLst>
            <pc:docMk/>
            <pc:sldMk cId="0" sldId="271"/>
            <ac:picMk id="27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8.899" v="47" actId="962"/>
          <ac:picMkLst>
            <pc:docMk/>
            <pc:sldMk cId="0" sldId="271"/>
            <ac:picMk id="31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6:59.557" v="48" actId="962"/>
          <ac:picMkLst>
            <pc:docMk/>
            <pc:sldMk cId="0" sldId="271"/>
            <ac:picMk id="32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7:00.350" v="49" actId="962"/>
          <ac:picMkLst>
            <pc:docMk/>
            <pc:sldMk cId="0" sldId="271"/>
            <ac:picMk id="33" creationId="{00000000-0000-0000-0000-000000000000}"/>
          </ac:picMkLst>
        </pc:picChg>
        <pc:picChg chg="mod">
          <ac:chgData name="Lillian Cozart" userId="82d520b2-603b-49b9-b396-dba668ff47bd" providerId="ADAL" clId="{799BCB05-6823-400A-A443-D123D230EDDB}" dt="2025-05-13T18:57:01.486" v="50" actId="962"/>
          <ac:picMkLst>
            <pc:docMk/>
            <pc:sldMk cId="0" sldId="271"/>
            <ac:picMk id="3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4607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4607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4607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4607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933" y="746252"/>
            <a:ext cx="8340133" cy="1077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4607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782572"/>
            <a:ext cx="5615305" cy="4306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7575" cy="1029335"/>
            <a:chOff x="0" y="0"/>
            <a:chExt cx="917575" cy="1029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10310"/>
              <a:ext cx="29057" cy="185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7447" cy="1009383"/>
            </a:xfrm>
            <a:prstGeom prst="rect">
              <a:avLst/>
            </a:prstGeom>
          </p:spPr>
        </p:pic>
      </p:grp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7752" y="538632"/>
            <a:ext cx="920495" cy="151333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352" y="0"/>
            <a:ext cx="1377695" cy="567728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97351" y="0"/>
            <a:ext cx="3206750" cy="674370"/>
            <a:chOff x="3197351" y="0"/>
            <a:chExt cx="3206750" cy="67437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7351" y="0"/>
              <a:ext cx="2295143" cy="5872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3351" y="387667"/>
              <a:ext cx="920495" cy="286499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12152" y="338328"/>
            <a:ext cx="1822513" cy="335444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2951" y="0"/>
            <a:ext cx="920495" cy="332943"/>
          </a:xfrm>
          <a:prstGeom prst="rect">
            <a:avLst/>
          </a:prstGeom>
        </p:spPr>
      </p:pic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01311" y="0"/>
            <a:ext cx="4742815" cy="600075"/>
            <a:chOff x="4401311" y="0"/>
            <a:chExt cx="4742815" cy="60007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0671" y="191998"/>
              <a:ext cx="523328" cy="1554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79169" y="0"/>
              <a:ext cx="1464830" cy="5051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67727" y="79781"/>
              <a:ext cx="1776272" cy="5118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01311" y="0"/>
              <a:ext cx="4650511" cy="5755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05460" y="527875"/>
              <a:ext cx="832751" cy="71933"/>
            </a:xfrm>
            <a:prstGeom prst="rect">
              <a:avLst/>
            </a:prstGeom>
          </p:spPr>
        </p:pic>
      </p:grpSp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63638"/>
            <a:ext cx="7367905" cy="556895"/>
            <a:chOff x="0" y="463638"/>
            <a:chExt cx="7367905" cy="55689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8921" y="463638"/>
              <a:ext cx="3761498" cy="3563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86072" y="593674"/>
              <a:ext cx="2611148" cy="15265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824725"/>
              <a:ext cx="591070" cy="1957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26580" y="591654"/>
              <a:ext cx="541096" cy="98323"/>
            </a:xfrm>
            <a:prstGeom prst="rect">
              <a:avLst/>
            </a:prstGeom>
          </p:spPr>
        </p:pic>
      </p:grpSp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648320" y="0"/>
            <a:ext cx="1439887" cy="510451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91070" y="503186"/>
            <a:ext cx="3694963" cy="321538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330877" y="587794"/>
            <a:ext cx="2307894" cy="117614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0" y="820026"/>
            <a:ext cx="568921" cy="134124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560146" y="597662"/>
            <a:ext cx="697534" cy="88620"/>
          </a:xfrm>
          <a:prstGeom prst="rect">
            <a:avLst/>
          </a:prstGeom>
        </p:spPr>
      </p:pic>
      <p:grpSp>
        <p:nvGrp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98728" y="52349"/>
            <a:ext cx="1945639" cy="547370"/>
            <a:chOff x="7198728" y="52349"/>
            <a:chExt cx="1945639" cy="547370"/>
          </a:xfrm>
        </p:grpSpPr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11211" y="52349"/>
              <a:ext cx="1832787" cy="5428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98728" y="520090"/>
              <a:ext cx="390563" cy="79286"/>
            </a:xfrm>
            <a:prstGeom prst="rect">
              <a:avLst/>
            </a:prstGeom>
          </p:spPr>
        </p:pic>
      </p:grpSp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962044" y="558469"/>
            <a:ext cx="704291" cy="66319"/>
          </a:xfrm>
          <a:prstGeom prst="rect">
            <a:avLst/>
          </a:prstGeom>
        </p:spPr>
      </p:pic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1744" y="778967"/>
            <a:ext cx="308102" cy="80175"/>
          </a:xfrm>
          <a:prstGeom prst="rect">
            <a:avLst/>
          </a:prstGeom>
        </p:spPr>
      </p:pic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494409" y="431152"/>
            <a:ext cx="415226" cy="116420"/>
          </a:xfrm>
          <a:prstGeom prst="rect">
            <a:avLst/>
          </a:prstGeom>
        </p:spPr>
      </p:pic>
      <p:grpSp>
        <p:nvGrp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53400" y="5410200"/>
            <a:ext cx="914400" cy="1371600"/>
            <a:chOff x="8153400" y="5410200"/>
            <a:chExt cx="914400" cy="1371600"/>
          </a:xfrm>
        </p:grpSpPr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03335" y="5715000"/>
              <a:ext cx="605027" cy="100583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153400" y="5410200"/>
              <a:ext cx="914400" cy="1371600"/>
            </a:xfrm>
            <a:custGeom>
              <a:avLst/>
              <a:gdLst/>
              <a:ahLst/>
              <a:cxnLst/>
              <a:rect l="l" t="t" r="r" b="b"/>
              <a:pathLst>
                <a:path w="914400" h="1371600">
                  <a:moveTo>
                    <a:pt x="9144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914400" y="13716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52275" y="1447291"/>
            <a:ext cx="866267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62125" marR="5080" indent="-175006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Verdana"/>
                <a:cs typeface="Verdana"/>
              </a:rPr>
              <a:t>Marine</a:t>
            </a:r>
            <a:r>
              <a:rPr b="1" spc="-5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Finfish</a:t>
            </a:r>
            <a:r>
              <a:rPr b="1" spc="-45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Aquaculture</a:t>
            </a:r>
            <a:r>
              <a:rPr b="1" spc="-70" dirty="0">
                <a:latin typeface="Verdana"/>
                <a:cs typeface="Verdana"/>
              </a:rPr>
              <a:t> </a:t>
            </a:r>
            <a:r>
              <a:rPr b="1" spc="-10" dirty="0">
                <a:latin typeface="Verdana"/>
                <a:cs typeface="Verdana"/>
              </a:rPr>
              <a:t>Resources </a:t>
            </a:r>
            <a:r>
              <a:rPr b="1" dirty="0">
                <a:latin typeface="Verdana"/>
                <a:cs typeface="Verdana"/>
              </a:rPr>
              <a:t>in</a:t>
            </a:r>
            <a:r>
              <a:rPr b="1" spc="-3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Southern</a:t>
            </a:r>
            <a:r>
              <a:rPr b="1" spc="-50" dirty="0">
                <a:latin typeface="Verdana"/>
                <a:cs typeface="Verdana"/>
              </a:rPr>
              <a:t> </a:t>
            </a:r>
            <a:r>
              <a:rPr b="1" spc="-10" dirty="0">
                <a:latin typeface="Verdana"/>
                <a:cs typeface="Verdana"/>
              </a:rPr>
              <a:t>California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324742" y="3079496"/>
            <a:ext cx="2642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Verdana"/>
                <a:cs typeface="Verdana"/>
              </a:rPr>
              <a:t>Mark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Drawbridge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74779" y="5341111"/>
            <a:ext cx="2740660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13715" marR="5080" indent="-50165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Verdana"/>
                <a:cs typeface="Verdana"/>
              </a:rPr>
              <a:t>Aquaculture</a:t>
            </a:r>
            <a:r>
              <a:rPr sz="1600" spc="-5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America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2020 </a:t>
            </a:r>
            <a:r>
              <a:rPr sz="1600" dirty="0">
                <a:latin typeface="Verdana"/>
                <a:cs typeface="Verdana"/>
              </a:rPr>
              <a:t>Honolulu,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Hawaii </a:t>
            </a:r>
            <a:r>
              <a:rPr sz="1600" dirty="0">
                <a:latin typeface="Verdana"/>
                <a:cs typeface="Verdana"/>
              </a:rPr>
              <a:t>February</a:t>
            </a:r>
            <a:r>
              <a:rPr sz="1600" spc="-6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9-</a:t>
            </a:r>
            <a:r>
              <a:rPr sz="1600" spc="-20" dirty="0">
                <a:latin typeface="Verdana"/>
                <a:cs typeface="Verdana"/>
              </a:rPr>
              <a:t>12th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275473" y="3729892"/>
            <a:ext cx="827314" cy="1383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1933" y="746252"/>
            <a:ext cx="8340133" cy="711021"/>
          </a:xfrm>
          <a:prstGeom prst="rect">
            <a:avLst/>
          </a:prstGeom>
        </p:spPr>
        <p:txBody>
          <a:bodyPr vert="horz" wrap="square" lIns="0" tIns="216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Southern</a:t>
            </a:r>
            <a:r>
              <a:rPr spc="-70" dirty="0"/>
              <a:t> </a:t>
            </a:r>
            <a:r>
              <a:rPr dirty="0"/>
              <a:t>California</a:t>
            </a:r>
            <a:r>
              <a:rPr spc="-60" dirty="0"/>
              <a:t> </a:t>
            </a:r>
            <a:r>
              <a:rPr dirty="0"/>
              <a:t>HSWRI</a:t>
            </a:r>
            <a:r>
              <a:rPr spc="-85" dirty="0"/>
              <a:t> </a:t>
            </a:r>
            <a:r>
              <a:rPr spc="-10" dirty="0"/>
              <a:t>Facilities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27791" y="5328522"/>
            <a:ext cx="94361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Hatchery Coastal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Cage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74139" y="2799887"/>
            <a:ext cx="1301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Santa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Catalina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Island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02682" y="4050024"/>
            <a:ext cx="561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Carlsbad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1910" y="5574024"/>
            <a:ext cx="639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San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Diego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925" y="2841853"/>
            <a:ext cx="158750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 indent="-172085">
              <a:lnSpc>
                <a:spcPct val="100000"/>
              </a:lnSpc>
              <a:spcBef>
                <a:spcPts val="105"/>
              </a:spcBef>
              <a:buClr>
                <a:srgbClr val="77D9E8"/>
              </a:buClr>
              <a:buFont typeface="Arial"/>
              <a:buChar char="•"/>
              <a:tabLst>
                <a:tab pos="210185" algn="l"/>
              </a:tabLst>
            </a:pPr>
            <a:r>
              <a:rPr sz="800" dirty="0">
                <a:latin typeface="Verdana"/>
                <a:cs typeface="Verdana"/>
              </a:rPr>
              <a:t>Catalina</a:t>
            </a:r>
            <a:r>
              <a:rPr sz="800" spc="-10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Island</a:t>
            </a:r>
            <a:r>
              <a:rPr sz="800" spc="-30" dirty="0">
                <a:latin typeface="Verdana"/>
                <a:cs typeface="Verdana"/>
              </a:rPr>
              <a:t> </a:t>
            </a:r>
            <a:r>
              <a:rPr sz="800" spc="-10" dirty="0">
                <a:latin typeface="Verdana"/>
                <a:cs typeface="Verdana"/>
              </a:rPr>
              <a:t>(1997)</a:t>
            </a:r>
            <a:endParaRPr sz="800">
              <a:latin typeface="Verdana"/>
              <a:cs typeface="Verdana"/>
            </a:endParaRPr>
          </a:p>
          <a:p>
            <a:pPr marL="210185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210185" algn="l"/>
              </a:tabLst>
            </a:pPr>
            <a:r>
              <a:rPr sz="800" dirty="0">
                <a:latin typeface="Verdana"/>
                <a:cs typeface="Verdana"/>
              </a:rPr>
              <a:t>Four cages</a:t>
            </a:r>
            <a:r>
              <a:rPr sz="800" spc="-2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of</a:t>
            </a:r>
            <a:r>
              <a:rPr sz="800" spc="20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500m</a:t>
            </a:r>
            <a:r>
              <a:rPr sz="750" baseline="27777" dirty="0">
                <a:latin typeface="Verdana"/>
                <a:cs typeface="Verdana"/>
              </a:rPr>
              <a:t>3</a:t>
            </a:r>
            <a:r>
              <a:rPr sz="750" spc="150" baseline="27777" dirty="0">
                <a:latin typeface="Verdana"/>
                <a:cs typeface="Verdana"/>
              </a:rPr>
              <a:t> </a:t>
            </a:r>
            <a:r>
              <a:rPr sz="800" spc="-20" dirty="0">
                <a:latin typeface="Verdana"/>
                <a:cs typeface="Verdana"/>
              </a:rPr>
              <a:t>each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925" y="4423452"/>
            <a:ext cx="18205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indent="-172085">
              <a:lnSpc>
                <a:spcPct val="100000"/>
              </a:lnSpc>
              <a:spcBef>
                <a:spcPts val="100"/>
              </a:spcBef>
              <a:buClr>
                <a:srgbClr val="77D9E8"/>
              </a:buClr>
              <a:buFont typeface="Arial"/>
              <a:buChar char="•"/>
              <a:tabLst>
                <a:tab pos="210185" algn="l"/>
              </a:tabLst>
            </a:pPr>
            <a:r>
              <a:rPr sz="800" dirty="0">
                <a:latin typeface="Verdana"/>
                <a:cs typeface="Verdana"/>
              </a:rPr>
              <a:t>Agua</a:t>
            </a:r>
            <a:r>
              <a:rPr sz="800" spc="-20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Hedionda</a:t>
            </a:r>
            <a:r>
              <a:rPr sz="800" spc="-2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Lagoon</a:t>
            </a:r>
            <a:r>
              <a:rPr sz="800" spc="-20" dirty="0">
                <a:latin typeface="Verdana"/>
                <a:cs typeface="Verdana"/>
              </a:rPr>
              <a:t> </a:t>
            </a:r>
            <a:r>
              <a:rPr sz="800" spc="-10" dirty="0">
                <a:latin typeface="Verdana"/>
                <a:cs typeface="Verdana"/>
              </a:rPr>
              <a:t>(2003)</a:t>
            </a:r>
            <a:endParaRPr sz="800">
              <a:latin typeface="Verdana"/>
              <a:cs typeface="Verdana"/>
            </a:endParaRPr>
          </a:p>
          <a:p>
            <a:pPr marL="210185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210185" algn="l"/>
              </a:tabLst>
            </a:pPr>
            <a:r>
              <a:rPr sz="800" dirty="0">
                <a:latin typeface="Verdana"/>
                <a:cs typeface="Verdana"/>
              </a:rPr>
              <a:t>Two</a:t>
            </a:r>
            <a:r>
              <a:rPr sz="800" spc="-1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cages</a:t>
            </a:r>
            <a:r>
              <a:rPr sz="800" spc="-1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of</a:t>
            </a:r>
            <a:r>
              <a:rPr sz="800" spc="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195m</a:t>
            </a:r>
            <a:r>
              <a:rPr sz="750" baseline="27777" dirty="0">
                <a:latin typeface="Verdana"/>
                <a:cs typeface="Verdana"/>
              </a:rPr>
              <a:t>3</a:t>
            </a:r>
            <a:r>
              <a:rPr sz="750" spc="142" baseline="27777" dirty="0">
                <a:latin typeface="Verdana"/>
                <a:cs typeface="Verdana"/>
              </a:rPr>
              <a:t> </a:t>
            </a:r>
            <a:r>
              <a:rPr sz="800" spc="-20" dirty="0">
                <a:latin typeface="Verdana"/>
                <a:cs typeface="Verdana"/>
              </a:rPr>
              <a:t>each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925" y="6029232"/>
            <a:ext cx="19577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indent="-172085">
              <a:lnSpc>
                <a:spcPct val="100000"/>
              </a:lnSpc>
              <a:spcBef>
                <a:spcPts val="100"/>
              </a:spcBef>
              <a:buClr>
                <a:srgbClr val="77D9E8"/>
              </a:buClr>
              <a:buFont typeface="Arial"/>
              <a:buChar char="•"/>
              <a:tabLst>
                <a:tab pos="210185" algn="l"/>
              </a:tabLst>
            </a:pPr>
            <a:r>
              <a:rPr sz="800" dirty="0">
                <a:latin typeface="Verdana"/>
                <a:cs typeface="Verdana"/>
              </a:rPr>
              <a:t>San</a:t>
            </a:r>
            <a:r>
              <a:rPr sz="800" spc="-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Diego</a:t>
            </a:r>
            <a:r>
              <a:rPr sz="800" spc="-10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Bay</a:t>
            </a:r>
            <a:r>
              <a:rPr sz="800" spc="-10" dirty="0">
                <a:latin typeface="Verdana"/>
                <a:cs typeface="Verdana"/>
              </a:rPr>
              <a:t> (2003)</a:t>
            </a:r>
            <a:endParaRPr sz="800">
              <a:latin typeface="Verdana"/>
              <a:cs typeface="Verdana"/>
            </a:endParaRPr>
          </a:p>
          <a:p>
            <a:pPr marL="210185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210185" algn="l"/>
              </a:tabLst>
            </a:pPr>
            <a:r>
              <a:rPr sz="800" dirty="0">
                <a:latin typeface="Verdana"/>
                <a:cs typeface="Verdana"/>
              </a:rPr>
              <a:t>Two</a:t>
            </a:r>
            <a:r>
              <a:rPr sz="800" spc="-1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cages</a:t>
            </a:r>
            <a:r>
              <a:rPr sz="800" spc="-1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of 55</a:t>
            </a:r>
            <a:r>
              <a:rPr sz="800" spc="15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and</a:t>
            </a:r>
            <a:r>
              <a:rPr sz="800" spc="10" dirty="0">
                <a:latin typeface="Verdana"/>
                <a:cs typeface="Verdana"/>
              </a:rPr>
              <a:t> </a:t>
            </a:r>
            <a:r>
              <a:rPr sz="800" dirty="0">
                <a:latin typeface="Verdana"/>
                <a:cs typeface="Verdana"/>
              </a:rPr>
              <a:t>115m</a:t>
            </a:r>
            <a:r>
              <a:rPr sz="750" baseline="27777" dirty="0">
                <a:latin typeface="Verdana"/>
                <a:cs typeface="Verdana"/>
              </a:rPr>
              <a:t>3</a:t>
            </a:r>
            <a:r>
              <a:rPr sz="750" spc="142" baseline="27777" dirty="0">
                <a:latin typeface="Verdana"/>
                <a:cs typeface="Verdana"/>
              </a:rPr>
              <a:t> </a:t>
            </a:r>
            <a:r>
              <a:rPr sz="800" spc="-20" dirty="0">
                <a:latin typeface="Verdana"/>
                <a:cs typeface="Verdana"/>
              </a:rPr>
              <a:t>each</a:t>
            </a:r>
            <a:endParaRPr sz="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1933" y="746252"/>
            <a:ext cx="8340133" cy="677273"/>
          </a:xfrm>
          <a:prstGeom prst="rect">
            <a:avLst/>
          </a:prstGeom>
        </p:spPr>
        <p:txBody>
          <a:bodyPr vert="horz" wrap="square" lIns="0" tIns="183043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05"/>
              </a:spcBef>
            </a:pPr>
            <a:r>
              <a:rPr dirty="0"/>
              <a:t>Southern</a:t>
            </a:r>
            <a:r>
              <a:rPr spc="-70" dirty="0"/>
              <a:t> </a:t>
            </a:r>
            <a:r>
              <a:rPr dirty="0"/>
              <a:t>California</a:t>
            </a:r>
            <a:r>
              <a:rPr spc="-60" dirty="0"/>
              <a:t> </a:t>
            </a:r>
            <a:r>
              <a:rPr lang="en-US" dirty="0"/>
              <a:t>--</a:t>
            </a:r>
            <a:r>
              <a:rPr spc="-45" dirty="0"/>
              <a:t> </a:t>
            </a:r>
            <a:r>
              <a:rPr dirty="0"/>
              <a:t>HSWRI</a:t>
            </a:r>
            <a:r>
              <a:rPr spc="-85" dirty="0"/>
              <a:t> </a:t>
            </a:r>
            <a:r>
              <a:rPr spc="-10" dirty="0"/>
              <a:t>Facilities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27791" y="5328522"/>
            <a:ext cx="94361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Hatchery Coastal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Cage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74139" y="2799887"/>
            <a:ext cx="1301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Santa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Catalina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Island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1910" y="5574024"/>
            <a:ext cx="639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San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Diego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89982" y="3389310"/>
            <a:ext cx="3751579" cy="869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2669" indent="-172085">
              <a:lnSpc>
                <a:spcPct val="100000"/>
              </a:lnSpc>
              <a:spcBef>
                <a:spcPts val="95"/>
              </a:spcBef>
              <a:buClr>
                <a:srgbClr val="77D9E8"/>
              </a:buClr>
              <a:buFont typeface="Arial"/>
              <a:buChar char="•"/>
              <a:tabLst>
                <a:tab pos="1042669" algn="l"/>
              </a:tabLst>
            </a:pPr>
            <a:r>
              <a:rPr sz="1000" dirty="0">
                <a:latin typeface="Verdana"/>
                <a:cs typeface="Verdana"/>
              </a:rPr>
              <a:t>Marine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fish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hatchery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(1995)</a:t>
            </a:r>
            <a:endParaRPr sz="1000">
              <a:latin typeface="Verdana"/>
              <a:cs typeface="Verdana"/>
            </a:endParaRPr>
          </a:p>
          <a:p>
            <a:pPr marL="1042669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1042669" algn="l"/>
              </a:tabLst>
            </a:pPr>
            <a:r>
              <a:rPr sz="1000" dirty="0">
                <a:latin typeface="Verdana"/>
                <a:cs typeface="Verdana"/>
              </a:rPr>
              <a:t>2,000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</a:t>
            </a:r>
            <a:r>
              <a:rPr sz="975" baseline="25641" dirty="0">
                <a:latin typeface="Verdana"/>
                <a:cs typeface="Verdana"/>
              </a:rPr>
              <a:t>2</a:t>
            </a:r>
            <a:r>
              <a:rPr sz="975" spc="142" baseline="25641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(22,000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20" dirty="0">
                <a:latin typeface="Verdana"/>
                <a:cs typeface="Verdana"/>
              </a:rPr>
              <a:t>ft</a:t>
            </a:r>
            <a:r>
              <a:rPr sz="975" spc="-30" baseline="25641" dirty="0">
                <a:latin typeface="Verdana"/>
                <a:cs typeface="Verdana"/>
              </a:rPr>
              <a:t>2</a:t>
            </a:r>
            <a:r>
              <a:rPr sz="1000" spc="-20" dirty="0">
                <a:latin typeface="Verdana"/>
                <a:cs typeface="Verdana"/>
              </a:rPr>
              <a:t>)</a:t>
            </a:r>
            <a:endParaRPr sz="1000">
              <a:latin typeface="Verdana"/>
              <a:cs typeface="Verdana"/>
            </a:endParaRPr>
          </a:p>
          <a:p>
            <a:pPr marL="1042669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1042669" algn="l"/>
              </a:tabLst>
            </a:pPr>
            <a:r>
              <a:rPr sz="1000" dirty="0">
                <a:latin typeface="Verdana"/>
                <a:cs typeface="Verdana"/>
              </a:rPr>
              <a:t>4,542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L/m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(1,200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gpm)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seawater</a:t>
            </a:r>
            <a:r>
              <a:rPr sz="1000" spc="-10" dirty="0">
                <a:latin typeface="Verdana"/>
                <a:cs typeface="Verdana"/>
              </a:rPr>
              <a:t> system</a:t>
            </a:r>
            <a:endParaRPr sz="1000">
              <a:latin typeface="Verdana"/>
              <a:cs typeface="Verdana"/>
            </a:endParaRPr>
          </a:p>
          <a:p>
            <a:pPr marL="1042669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1042669" algn="l"/>
              </a:tabLst>
            </a:pPr>
            <a:r>
              <a:rPr sz="1000" dirty="0">
                <a:latin typeface="Verdana"/>
                <a:cs typeface="Verdana"/>
              </a:rPr>
              <a:t>100%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dedicated</a:t>
            </a:r>
            <a:endParaRPr sz="1000">
              <a:latin typeface="Verdana"/>
              <a:cs typeface="Verdana"/>
            </a:endParaRPr>
          </a:p>
          <a:p>
            <a:pPr marL="25400">
              <a:lnSpc>
                <a:spcPct val="100000"/>
              </a:lnSpc>
              <a:spcBef>
                <a:spcPts val="40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Carlsbad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97338" y="5616305"/>
            <a:ext cx="230187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885" indent="-172085">
              <a:lnSpc>
                <a:spcPct val="100000"/>
              </a:lnSpc>
              <a:spcBef>
                <a:spcPts val="95"/>
              </a:spcBef>
              <a:buClr>
                <a:srgbClr val="77D9E8"/>
              </a:buClr>
              <a:buFont typeface="Arial"/>
              <a:buChar char="•"/>
              <a:tabLst>
                <a:tab pos="222885" algn="l"/>
              </a:tabLst>
            </a:pPr>
            <a:r>
              <a:rPr sz="1000" dirty="0">
                <a:latin typeface="Verdana"/>
                <a:cs typeface="Verdana"/>
              </a:rPr>
              <a:t>Main </a:t>
            </a:r>
            <a:r>
              <a:rPr sz="1000" spc="-10" dirty="0">
                <a:latin typeface="Verdana"/>
                <a:cs typeface="Verdana"/>
              </a:rPr>
              <a:t>offices/laboratory</a:t>
            </a:r>
            <a:r>
              <a:rPr sz="1000" spc="6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(1994)</a:t>
            </a:r>
            <a:endParaRPr sz="1000">
              <a:latin typeface="Verdana"/>
              <a:cs typeface="Verdana"/>
            </a:endParaRPr>
          </a:p>
          <a:p>
            <a:pPr marL="222885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222885" algn="l"/>
              </a:tabLst>
            </a:pPr>
            <a:r>
              <a:rPr sz="1000" dirty="0">
                <a:latin typeface="Verdana"/>
                <a:cs typeface="Verdana"/>
              </a:rPr>
              <a:t>2,800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</a:t>
            </a:r>
            <a:r>
              <a:rPr sz="975" baseline="25641" dirty="0">
                <a:latin typeface="Verdana"/>
                <a:cs typeface="Verdana"/>
              </a:rPr>
              <a:t>2</a:t>
            </a:r>
            <a:r>
              <a:rPr sz="975" spc="142" baseline="25641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(30,000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20" dirty="0">
                <a:latin typeface="Verdana"/>
                <a:cs typeface="Verdana"/>
              </a:rPr>
              <a:t>ft</a:t>
            </a:r>
            <a:r>
              <a:rPr sz="975" spc="-30" baseline="25641" dirty="0">
                <a:latin typeface="Verdana"/>
                <a:cs typeface="Verdana"/>
              </a:rPr>
              <a:t>2</a:t>
            </a:r>
            <a:r>
              <a:rPr sz="1000" spc="-20" dirty="0">
                <a:latin typeface="Verdana"/>
                <a:cs typeface="Verdana"/>
              </a:rPr>
              <a:t>)</a:t>
            </a:r>
            <a:endParaRPr sz="1000">
              <a:latin typeface="Verdana"/>
              <a:cs typeface="Verdana"/>
            </a:endParaRPr>
          </a:p>
          <a:p>
            <a:pPr marL="222885" marR="55880" indent="-172720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222885" algn="l"/>
              </a:tabLst>
            </a:pPr>
            <a:r>
              <a:rPr sz="1000" dirty="0">
                <a:latin typeface="Verdana"/>
                <a:cs typeface="Verdana"/>
              </a:rPr>
              <a:t>1,324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L/m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(350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gpm)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seawater system</a:t>
            </a:r>
            <a:endParaRPr sz="1000">
              <a:latin typeface="Verdana"/>
              <a:cs typeface="Verdana"/>
            </a:endParaRPr>
          </a:p>
          <a:p>
            <a:pPr marL="222885" indent="-172085">
              <a:lnSpc>
                <a:spcPct val="100000"/>
              </a:lnSpc>
              <a:buClr>
                <a:srgbClr val="77D9E8"/>
              </a:buClr>
              <a:buFont typeface="Arial"/>
              <a:buChar char="•"/>
              <a:tabLst>
                <a:tab pos="222885" algn="l"/>
              </a:tabLst>
            </a:pPr>
            <a:r>
              <a:rPr sz="1000" dirty="0">
                <a:latin typeface="Verdana"/>
                <a:cs typeface="Verdana"/>
              </a:rPr>
              <a:t>~30%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dedicated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2460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105"/>
              </a:spcBef>
            </a:pPr>
            <a:r>
              <a:rPr dirty="0"/>
              <a:t>Mission</a:t>
            </a:r>
            <a:r>
              <a:rPr spc="-80" dirty="0"/>
              <a:t> </a:t>
            </a:r>
            <a:r>
              <a:rPr dirty="0"/>
              <a:t>Bay</a:t>
            </a:r>
            <a:r>
              <a:rPr spc="-50" dirty="0"/>
              <a:t> </a:t>
            </a:r>
            <a:r>
              <a:rPr spc="-10" dirty="0"/>
              <a:t>Laboratory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00672" y="2175199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3272" y="2175199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19672" y="2579211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10272" y="2579211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4189" y="2763920"/>
            <a:ext cx="668020" cy="34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0">
              <a:lnSpc>
                <a:spcPts val="1265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265"/>
              </a:lnSpc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81034" y="2046878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23428" y="4141311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74389" y="5396819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9130" y="5561209"/>
            <a:ext cx="64439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+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rotifer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and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i="1" dirty="0">
                <a:latin typeface="Verdana"/>
                <a:cs typeface="Verdana"/>
              </a:rPr>
              <a:t>Artemia</a:t>
            </a:r>
            <a:r>
              <a:rPr sz="1200" i="1" spc="-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daily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feeding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capacity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of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1billion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and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500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million,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respectively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+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seasonal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egg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production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for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YT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and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halibut;</a:t>
            </a:r>
            <a:r>
              <a:rPr sz="1200" spc="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44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and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170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million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in</a:t>
            </a:r>
            <a:r>
              <a:rPr sz="1200" spc="-20" dirty="0">
                <a:latin typeface="Verdana"/>
                <a:cs typeface="Verdana"/>
              </a:rPr>
              <a:t> 2019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+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offices,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cubicles,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meeting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rooms,</a:t>
            </a:r>
            <a:r>
              <a:rPr sz="1200" spc="-4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auditorium</a:t>
            </a:r>
            <a:endParaRPr sz="1200">
              <a:latin typeface="Verdana"/>
              <a:cs typeface="Verdana"/>
            </a:endParaRPr>
          </a:p>
        </p:txBody>
      </p:sp>
      <p:graphicFrame>
        <p:nvGraphicFrame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54999"/>
              </p:ext>
            </p:extLst>
          </p:nvPr>
        </p:nvGraphicFramePr>
        <p:xfrm>
          <a:off x="575151" y="3696201"/>
          <a:ext cx="5497194" cy="1543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1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2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8765"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Tank</a:t>
                      </a:r>
                      <a:r>
                        <a:rPr sz="800" b="1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25" dirty="0">
                          <a:latin typeface="Verdana"/>
                          <a:cs typeface="Verdana"/>
                        </a:rPr>
                        <a:t>Vol</a:t>
                      </a:r>
                      <a:endParaRPr sz="800">
                        <a:latin typeface="Verdana"/>
                        <a:cs typeface="Verdana"/>
                      </a:endParaRPr>
                    </a:p>
                    <a:p>
                      <a:pPr marR="58419" algn="ctr">
                        <a:lnSpc>
                          <a:spcPts val="955"/>
                        </a:lnSpc>
                        <a:spcBef>
                          <a:spcPts val="150"/>
                        </a:spcBef>
                      </a:pPr>
                      <a:r>
                        <a:rPr sz="800" b="1" spc="-25" dirty="0">
                          <a:latin typeface="Verdana"/>
                          <a:cs typeface="Verdana"/>
                        </a:rPr>
                        <a:t>(L)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Number</a:t>
                      </a:r>
                      <a:endParaRPr sz="800">
                        <a:latin typeface="Verdana"/>
                        <a:cs typeface="Verdana"/>
                      </a:endParaRPr>
                    </a:p>
                    <a:p>
                      <a:pPr marR="17780" algn="ctr">
                        <a:lnSpc>
                          <a:spcPts val="955"/>
                        </a:lnSpc>
                        <a:spcBef>
                          <a:spcPts val="150"/>
                        </a:spcBef>
                      </a:pPr>
                      <a:r>
                        <a:rPr sz="800" b="1" spc="-25" dirty="0">
                          <a:latin typeface="Verdana"/>
                          <a:cs typeface="Verdana"/>
                        </a:rPr>
                        <a:t>(#)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5240" algn="ctr">
                        <a:lnSpc>
                          <a:spcPts val="955"/>
                        </a:lnSpc>
                        <a:spcBef>
                          <a:spcPts val="5"/>
                        </a:spcBef>
                      </a:pPr>
                      <a:r>
                        <a:rPr sz="800" b="1" spc="-20" dirty="0">
                          <a:latin typeface="Verdana"/>
                          <a:cs typeface="Verdana"/>
                        </a:rPr>
                        <a:t>RAS?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Temperature</a:t>
                      </a:r>
                      <a:endParaRPr sz="800">
                        <a:latin typeface="Verdana"/>
                        <a:cs typeface="Verdana"/>
                      </a:endParaRPr>
                    </a:p>
                    <a:p>
                      <a:pPr marL="15875" algn="ctr">
                        <a:lnSpc>
                          <a:spcPts val="955"/>
                        </a:lnSpc>
                        <a:spcBef>
                          <a:spcPts val="150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Control?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Light</a:t>
                      </a:r>
                      <a:endParaRPr sz="800">
                        <a:latin typeface="Verdana"/>
                        <a:cs typeface="Verdana"/>
                      </a:endParaRPr>
                    </a:p>
                    <a:p>
                      <a:pPr marL="29845" algn="ctr">
                        <a:lnSpc>
                          <a:spcPts val="955"/>
                        </a:lnSpc>
                        <a:spcBef>
                          <a:spcPts val="150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Control?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1825">
                        <a:lnSpc>
                          <a:spcPts val="955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Life</a:t>
                      </a:r>
                      <a:r>
                        <a:rPr sz="800" b="1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10" dirty="0">
                          <a:latin typeface="Verdana"/>
                          <a:cs typeface="Verdana"/>
                        </a:rPr>
                        <a:t>Stage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955"/>
                        </a:lnSpc>
                        <a:spcBef>
                          <a:spcPts val="5"/>
                        </a:spcBef>
                      </a:pPr>
                      <a:r>
                        <a:rPr sz="800" b="1" spc="-25" dirty="0">
                          <a:latin typeface="Verdana"/>
                          <a:cs typeface="Verdana"/>
                        </a:rPr>
                        <a:t>ID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2794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marR="45085" algn="r">
                        <a:lnSpc>
                          <a:spcPts val="925"/>
                        </a:lnSpc>
                        <a:spcBef>
                          <a:spcPts val="114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1,000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240029" algn="r">
                        <a:lnSpc>
                          <a:spcPts val="925"/>
                        </a:lnSpc>
                        <a:spcBef>
                          <a:spcPts val="114"/>
                        </a:spcBef>
                      </a:pPr>
                      <a:r>
                        <a:rPr sz="800" spc="-25" dirty="0">
                          <a:latin typeface="Verdana"/>
                          <a:cs typeface="Verdana"/>
                        </a:rPr>
                        <a:t>16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925"/>
                        </a:lnSpc>
                        <a:spcBef>
                          <a:spcPts val="114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925"/>
                        </a:lnSpc>
                        <a:spcBef>
                          <a:spcPts val="114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925"/>
                        </a:lnSpc>
                        <a:spcBef>
                          <a:spcPts val="114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Juvenile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ts val="925"/>
                        </a:lnSpc>
                        <a:spcBef>
                          <a:spcPts val="114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460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R="45085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25" dirty="0">
                          <a:latin typeface="Verdana"/>
                          <a:cs typeface="Verdana"/>
                        </a:rPr>
                        <a:t>320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0029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25" dirty="0">
                          <a:latin typeface="Verdana"/>
                          <a:cs typeface="Verdana"/>
                        </a:rPr>
                        <a:t>24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Verdana"/>
                          <a:cs typeface="Verdana"/>
                        </a:rPr>
                        <a:t>Larvae-early</a:t>
                      </a:r>
                      <a:r>
                        <a:rPr sz="800" spc="1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10" dirty="0">
                          <a:latin typeface="Verdana"/>
                          <a:cs typeface="Verdana"/>
                        </a:rPr>
                        <a:t>juvenile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2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R="45085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25" dirty="0">
                          <a:latin typeface="Verdana"/>
                          <a:cs typeface="Verdana"/>
                        </a:rPr>
                        <a:t>320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0029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25" dirty="0">
                          <a:latin typeface="Verdana"/>
                          <a:cs typeface="Verdana"/>
                        </a:rPr>
                        <a:t>15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Verdana"/>
                          <a:cs typeface="Verdana"/>
                        </a:rPr>
                        <a:t>Larvae-early</a:t>
                      </a:r>
                      <a:r>
                        <a:rPr sz="800" spc="1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10" dirty="0">
                          <a:latin typeface="Verdana"/>
                          <a:cs typeface="Verdana"/>
                        </a:rPr>
                        <a:t>juvenile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3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11,500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7051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6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Verdana"/>
                          <a:cs typeface="Verdana"/>
                        </a:rPr>
                        <a:t>Young</a:t>
                      </a:r>
                      <a:r>
                        <a:rPr sz="800" spc="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dirty="0">
                          <a:latin typeface="Verdana"/>
                          <a:cs typeface="Verdana"/>
                        </a:rPr>
                        <a:t>brood</a:t>
                      </a:r>
                      <a:r>
                        <a:rPr sz="800" spc="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dirty="0">
                          <a:latin typeface="Verdana"/>
                          <a:cs typeface="Verdana"/>
                        </a:rPr>
                        <a:t>or</a:t>
                      </a:r>
                      <a:r>
                        <a:rPr sz="800" spc="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dirty="0">
                          <a:latin typeface="Verdana"/>
                          <a:cs typeface="Verdana"/>
                        </a:rPr>
                        <a:t>market</a:t>
                      </a:r>
                      <a:r>
                        <a:rPr sz="800" spc="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20" dirty="0">
                          <a:latin typeface="Verdana"/>
                          <a:cs typeface="Verdana"/>
                        </a:rPr>
                        <a:t>size*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4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R="45085" algn="r">
                        <a:lnSpc>
                          <a:spcPts val="925"/>
                        </a:lnSpc>
                        <a:spcBef>
                          <a:spcPts val="655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32,000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 marR="270510" algn="r">
                        <a:lnSpc>
                          <a:spcPts val="925"/>
                        </a:lnSpc>
                        <a:spcBef>
                          <a:spcPts val="65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4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ts val="925"/>
                        </a:lnSpc>
                        <a:spcBef>
                          <a:spcPts val="65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925"/>
                        </a:lnSpc>
                        <a:spcBef>
                          <a:spcPts val="65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925"/>
                        </a:lnSpc>
                        <a:spcBef>
                          <a:spcPts val="655"/>
                        </a:spcBef>
                      </a:pPr>
                      <a:r>
                        <a:rPr sz="800" dirty="0">
                          <a:latin typeface="Verdana"/>
                          <a:cs typeface="Verdana"/>
                        </a:rPr>
                        <a:t>Broodstock</a:t>
                      </a:r>
                      <a:r>
                        <a:rPr sz="800" spc="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dirty="0">
                          <a:latin typeface="Verdana"/>
                          <a:cs typeface="Verdana"/>
                        </a:rPr>
                        <a:t>(YT</a:t>
                      </a:r>
                      <a:r>
                        <a:rPr sz="800" spc="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800" spc="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10" dirty="0">
                          <a:latin typeface="Verdana"/>
                          <a:cs typeface="Verdana"/>
                        </a:rPr>
                        <a:t>Halibut)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925"/>
                        </a:lnSpc>
                        <a:spcBef>
                          <a:spcPts val="65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5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R="44450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140,000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70510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Verdana"/>
                          <a:cs typeface="Verdana"/>
                        </a:rPr>
                        <a:t>Broodstock</a:t>
                      </a:r>
                      <a:r>
                        <a:rPr sz="800" spc="1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25" dirty="0">
                          <a:latin typeface="Verdana"/>
                          <a:cs typeface="Verdana"/>
                        </a:rPr>
                        <a:t>YT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6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R="45085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8,000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70510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2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Quarantine/misc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92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7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985">
                <a:tc>
                  <a:txBody>
                    <a:bodyPr/>
                    <a:lstStyle/>
                    <a:p>
                      <a:pPr marR="45085" algn="r">
                        <a:lnSpc>
                          <a:spcPts val="875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latin typeface="Verdana"/>
                          <a:cs typeface="Verdana"/>
                        </a:rPr>
                        <a:t>5,400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70510" algn="r">
                        <a:lnSpc>
                          <a:spcPts val="87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4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87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7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X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ts val="875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Verdana"/>
                          <a:cs typeface="Verdana"/>
                        </a:rPr>
                        <a:t>Larval</a:t>
                      </a:r>
                      <a:r>
                        <a:rPr sz="800" spc="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10" dirty="0">
                          <a:latin typeface="Verdana"/>
                          <a:cs typeface="Verdana"/>
                        </a:rPr>
                        <a:t>rearing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875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latin typeface="Verdana"/>
                          <a:cs typeface="Verdana"/>
                        </a:rPr>
                        <a:t>8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43672" y="2579241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97389" y="6344875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1729" y="1231619"/>
            <a:ext cx="210185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spc="-10" dirty="0">
                <a:latin typeface="Arial"/>
                <a:cs typeface="Arial"/>
              </a:rPr>
              <a:t>Filter</a:t>
            </a:r>
            <a:r>
              <a:rPr sz="350" spc="20" dirty="0">
                <a:latin typeface="Arial"/>
                <a:cs typeface="Arial"/>
              </a:rPr>
              <a:t> </a:t>
            </a:r>
            <a:r>
              <a:rPr sz="350" spc="-25" dirty="0">
                <a:latin typeface="Arial"/>
                <a:cs typeface="Arial"/>
              </a:rPr>
              <a:t>Pad</a:t>
            </a:r>
            <a:endParaRPr sz="35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3210" y="1763988"/>
            <a:ext cx="135890" cy="1149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9685" marR="5080" indent="-7620">
              <a:lnSpc>
                <a:spcPct val="69900"/>
              </a:lnSpc>
              <a:spcBef>
                <a:spcPts val="215"/>
              </a:spcBef>
            </a:pPr>
            <a:r>
              <a:rPr sz="350" spc="-25" dirty="0">
                <a:latin typeface="Arial"/>
                <a:cs typeface="Arial"/>
              </a:rPr>
              <a:t>Algae</a:t>
            </a:r>
            <a:r>
              <a:rPr sz="350" spc="500" dirty="0">
                <a:latin typeface="Arial"/>
                <a:cs typeface="Arial"/>
              </a:rPr>
              <a:t> </a:t>
            </a:r>
            <a:r>
              <a:rPr sz="350" spc="-10" dirty="0">
                <a:latin typeface="Arial"/>
                <a:cs typeface="Arial"/>
              </a:rPr>
              <a:t>Bacti</a:t>
            </a:r>
            <a:endParaRPr sz="35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10415" y="1986287"/>
            <a:ext cx="252729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spc="-10" dirty="0">
                <a:latin typeface="Arial"/>
                <a:cs typeface="Arial"/>
              </a:rPr>
              <a:t>Dive</a:t>
            </a:r>
            <a:r>
              <a:rPr sz="350" spc="5" dirty="0">
                <a:latin typeface="Arial"/>
                <a:cs typeface="Arial"/>
              </a:rPr>
              <a:t> </a:t>
            </a:r>
            <a:r>
              <a:rPr sz="350" spc="-10" dirty="0">
                <a:latin typeface="Arial"/>
                <a:cs typeface="Arial"/>
              </a:rPr>
              <a:t>Locker</a:t>
            </a:r>
            <a:endParaRPr sz="35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10415" y="2255970"/>
            <a:ext cx="241935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spc="-10" dirty="0">
                <a:latin typeface="Arial"/>
                <a:cs typeface="Arial"/>
              </a:rPr>
              <a:t>Rest</a:t>
            </a:r>
            <a:r>
              <a:rPr sz="350" spc="5" dirty="0">
                <a:latin typeface="Arial"/>
                <a:cs typeface="Arial"/>
              </a:rPr>
              <a:t> </a:t>
            </a:r>
            <a:r>
              <a:rPr sz="350" spc="-20" dirty="0">
                <a:latin typeface="Arial"/>
                <a:cs typeface="Arial"/>
              </a:rPr>
              <a:t>Room</a:t>
            </a:r>
            <a:endParaRPr sz="35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2929" y="1985505"/>
            <a:ext cx="80645" cy="1524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spc="-20" dirty="0">
                <a:latin typeface="Arial"/>
                <a:cs typeface="Arial"/>
              </a:rPr>
              <a:t>Sump</a:t>
            </a:r>
            <a:endParaRPr sz="3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6615" y="3167484"/>
            <a:ext cx="962660" cy="6521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80670">
              <a:lnSpc>
                <a:spcPct val="100000"/>
              </a:lnSpc>
              <a:spcBef>
                <a:spcPts val="130"/>
              </a:spcBef>
            </a:pPr>
            <a:r>
              <a:rPr sz="650" spc="-10" dirty="0">
                <a:latin typeface="Times New Roman"/>
                <a:cs typeface="Times New Roman"/>
              </a:rPr>
              <a:t>Broodstock</a:t>
            </a:r>
            <a:endParaRPr sz="650">
              <a:latin typeface="Times New Roman"/>
              <a:cs typeface="Times New Roman"/>
            </a:endParaRPr>
          </a:p>
          <a:p>
            <a:pPr marL="212090" marR="5080" indent="-200025">
              <a:lnSpc>
                <a:spcPct val="175700"/>
              </a:lnSpc>
            </a:pPr>
            <a:r>
              <a:rPr sz="650" dirty="0">
                <a:latin typeface="Times New Roman"/>
                <a:cs typeface="Times New Roman"/>
              </a:rPr>
              <a:t>Egg</a:t>
            </a:r>
            <a:r>
              <a:rPr sz="650" spc="4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Times New Roman"/>
                <a:cs typeface="Times New Roman"/>
              </a:rPr>
              <a:t>Hatching</a:t>
            </a:r>
            <a:r>
              <a:rPr sz="650" spc="275" dirty="0">
                <a:latin typeface="Times New Roman"/>
                <a:cs typeface="Times New Roman"/>
              </a:rPr>
              <a:t> </a:t>
            </a:r>
            <a:r>
              <a:rPr sz="650" spc="-10" dirty="0">
                <a:latin typeface="Times New Roman"/>
                <a:cs typeface="Times New Roman"/>
              </a:rPr>
              <a:t>(incubators)</a:t>
            </a:r>
            <a:r>
              <a:rPr sz="650" spc="50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Times New Roman"/>
                <a:cs typeface="Times New Roman"/>
              </a:rPr>
              <a:t>Nursery</a:t>
            </a:r>
            <a:r>
              <a:rPr sz="650" spc="6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Times New Roman"/>
                <a:cs typeface="Times New Roman"/>
              </a:rPr>
              <a:t>I</a:t>
            </a:r>
            <a:r>
              <a:rPr sz="650" spc="225" dirty="0">
                <a:latin typeface="Times New Roman"/>
                <a:cs typeface="Times New Roman"/>
              </a:rPr>
              <a:t> </a:t>
            </a:r>
            <a:r>
              <a:rPr sz="650" spc="-20" dirty="0">
                <a:latin typeface="Times New Roman"/>
                <a:cs typeface="Times New Roman"/>
              </a:rPr>
              <a:t>(J1)</a:t>
            </a:r>
            <a:r>
              <a:rPr sz="650" spc="50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Times New Roman"/>
                <a:cs typeface="Times New Roman"/>
              </a:rPr>
              <a:t>Nursery</a:t>
            </a:r>
            <a:r>
              <a:rPr sz="650" spc="7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Times New Roman"/>
                <a:cs typeface="Times New Roman"/>
              </a:rPr>
              <a:t>II</a:t>
            </a:r>
            <a:r>
              <a:rPr sz="650" spc="225" dirty="0">
                <a:latin typeface="Times New Roman"/>
                <a:cs typeface="Times New Roman"/>
              </a:rPr>
              <a:t> </a:t>
            </a:r>
            <a:r>
              <a:rPr sz="650" spc="-20" dirty="0">
                <a:latin typeface="Times New Roman"/>
                <a:cs typeface="Times New Roman"/>
              </a:rPr>
              <a:t>(J2)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56182" y="3695189"/>
            <a:ext cx="75120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latin typeface="Times New Roman"/>
                <a:cs typeface="Times New Roman"/>
              </a:rPr>
              <a:t>Industrial</a:t>
            </a:r>
            <a:r>
              <a:rPr sz="650" spc="125" dirty="0">
                <a:latin typeface="Times New Roman"/>
                <a:cs typeface="Times New Roman"/>
              </a:rPr>
              <a:t> </a:t>
            </a:r>
            <a:r>
              <a:rPr sz="650" spc="-10" dirty="0">
                <a:latin typeface="Times New Roman"/>
                <a:cs typeface="Times New Roman"/>
              </a:rPr>
              <a:t>Machinery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33863" y="3168261"/>
            <a:ext cx="795655" cy="4762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30"/>
              </a:spcBef>
            </a:pPr>
            <a:r>
              <a:rPr sz="650" spc="-10" dirty="0">
                <a:latin typeface="Times New Roman"/>
                <a:cs typeface="Times New Roman"/>
              </a:rPr>
              <a:t>Experimental</a:t>
            </a:r>
            <a:endParaRPr sz="650">
              <a:latin typeface="Times New Roman"/>
              <a:cs typeface="Times New Roman"/>
            </a:endParaRPr>
          </a:p>
          <a:p>
            <a:pPr marL="12700" marR="5080" indent="153035">
              <a:lnSpc>
                <a:spcPts val="1370"/>
              </a:lnSpc>
              <a:spcBef>
                <a:spcPts val="95"/>
              </a:spcBef>
            </a:pPr>
            <a:r>
              <a:rPr sz="650" dirty="0">
                <a:latin typeface="Times New Roman"/>
                <a:cs typeface="Times New Roman"/>
              </a:rPr>
              <a:t>Food</a:t>
            </a:r>
            <a:r>
              <a:rPr sz="650" spc="60" dirty="0">
                <a:latin typeface="Times New Roman"/>
                <a:cs typeface="Times New Roman"/>
              </a:rPr>
              <a:t> </a:t>
            </a:r>
            <a:r>
              <a:rPr sz="650" spc="-10" dirty="0">
                <a:latin typeface="Times New Roman"/>
                <a:cs typeface="Times New Roman"/>
              </a:rPr>
              <a:t>Storage</a:t>
            </a:r>
            <a:r>
              <a:rPr sz="650" spc="50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Times New Roman"/>
                <a:cs typeface="Times New Roman"/>
              </a:rPr>
              <a:t>Office</a:t>
            </a:r>
            <a:r>
              <a:rPr sz="650" spc="6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Times New Roman"/>
                <a:cs typeface="Times New Roman"/>
              </a:rPr>
              <a:t>and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spc="-10" dirty="0">
                <a:latin typeface="Times New Roman"/>
                <a:cs typeface="Times New Roman"/>
              </a:rPr>
              <a:t>Laboratory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92334" y="1622541"/>
            <a:ext cx="118745" cy="16129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78700"/>
              </a:lnSpc>
              <a:spcBef>
                <a:spcPts val="180"/>
              </a:spcBef>
            </a:pPr>
            <a:r>
              <a:rPr sz="350" spc="-20" dirty="0">
                <a:solidFill>
                  <a:srgbClr val="003333"/>
                </a:solidFill>
                <a:latin typeface="Arial"/>
                <a:cs typeface="Arial"/>
              </a:rPr>
              <a:t>Rol</a:t>
            </a:r>
            <a:r>
              <a:rPr sz="350" spc="-20" dirty="0">
                <a:latin typeface="Arial"/>
                <a:cs typeface="Arial"/>
              </a:rPr>
              <a:t>ll</a:t>
            </a:r>
            <a:r>
              <a:rPr sz="350" spc="500" dirty="0"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003333"/>
                </a:solidFill>
                <a:latin typeface="Arial"/>
                <a:cs typeface="Arial"/>
              </a:rPr>
              <a:t>Up</a:t>
            </a:r>
            <a:r>
              <a:rPr sz="350" spc="500" dirty="0">
                <a:solidFill>
                  <a:srgbClr val="003333"/>
                </a:solidFill>
                <a:latin typeface="Arial"/>
                <a:cs typeface="Arial"/>
              </a:rPr>
              <a:t> </a:t>
            </a:r>
            <a:r>
              <a:rPr sz="350" spc="-25" dirty="0">
                <a:latin typeface="Arial"/>
                <a:cs typeface="Arial"/>
              </a:rPr>
              <a:t>Door</a:t>
            </a:r>
            <a:endParaRPr sz="35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18869" y="1787313"/>
            <a:ext cx="374650" cy="1289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69875" marR="5080" indent="-257810" algn="r">
              <a:lnSpc>
                <a:spcPts val="400"/>
              </a:lnSpc>
              <a:spcBef>
                <a:spcPts val="120"/>
              </a:spcBef>
            </a:pPr>
            <a:r>
              <a:rPr sz="350" dirty="0">
                <a:solidFill>
                  <a:srgbClr val="331F00"/>
                </a:solidFill>
                <a:latin typeface="Arial"/>
                <a:cs typeface="Arial"/>
              </a:rPr>
              <a:t>Freezer</a:t>
            </a:r>
            <a:r>
              <a:rPr sz="350" spc="275" dirty="0">
                <a:solidFill>
                  <a:srgbClr val="331F00"/>
                </a:solidFill>
                <a:latin typeface="Arial"/>
                <a:cs typeface="Arial"/>
              </a:rPr>
              <a:t>  </a:t>
            </a:r>
            <a:r>
              <a:rPr sz="350" spc="-25" dirty="0">
                <a:latin typeface="Arial"/>
                <a:cs typeface="Arial"/>
              </a:rPr>
              <a:t>Food</a:t>
            </a:r>
            <a:r>
              <a:rPr sz="350" spc="500" dirty="0">
                <a:latin typeface="Arial"/>
                <a:cs typeface="Arial"/>
              </a:rPr>
              <a:t> </a:t>
            </a:r>
            <a:r>
              <a:rPr sz="350" spc="-25" dirty="0">
                <a:latin typeface="Arial"/>
                <a:cs typeface="Arial"/>
              </a:rPr>
              <a:t>Prep</a:t>
            </a:r>
            <a:endParaRPr sz="35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87817" y="2116065"/>
            <a:ext cx="177800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dirty="0">
                <a:solidFill>
                  <a:srgbClr val="262626"/>
                </a:solidFill>
                <a:latin typeface="Arial"/>
                <a:cs typeface="Arial"/>
              </a:rPr>
              <a:t>Dry</a:t>
            </a:r>
            <a:r>
              <a:rPr sz="350" spc="-1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262626"/>
                </a:solidFill>
                <a:latin typeface="Arial"/>
                <a:cs typeface="Arial"/>
              </a:rPr>
              <a:t>Lab</a:t>
            </a:r>
            <a:endParaRPr sz="35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69984" y="2488351"/>
            <a:ext cx="271780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spc="-10" dirty="0">
                <a:solidFill>
                  <a:srgbClr val="262626"/>
                </a:solidFill>
                <a:latin typeface="Arial"/>
                <a:cs typeface="Arial"/>
              </a:rPr>
              <a:t>Lunch </a:t>
            </a:r>
            <a:r>
              <a:rPr sz="350" spc="-20" dirty="0">
                <a:solidFill>
                  <a:srgbClr val="262626"/>
                </a:solidFill>
                <a:latin typeface="Arial"/>
                <a:cs typeface="Arial"/>
              </a:rPr>
              <a:t>Room</a:t>
            </a:r>
            <a:endParaRPr sz="35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69356" y="2586280"/>
            <a:ext cx="140335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O</a:t>
            </a:r>
            <a:r>
              <a:rPr sz="350" spc="-35" dirty="0">
                <a:latin typeface="Arial"/>
                <a:cs typeface="Arial"/>
              </a:rPr>
              <a:t>f</a:t>
            </a: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sz="350" spc="-35" dirty="0">
                <a:latin typeface="Arial"/>
                <a:cs typeface="Arial"/>
              </a:rPr>
              <a:t>f</a:t>
            </a: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sz="350" spc="-35" dirty="0">
                <a:latin typeface="Arial"/>
                <a:cs typeface="Arial"/>
              </a:rPr>
              <a:t>i</a:t>
            </a: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ice</a:t>
            </a:r>
            <a:endParaRPr sz="35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1932" y="2639875"/>
            <a:ext cx="140335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O</a:t>
            </a:r>
            <a:r>
              <a:rPr sz="350" spc="-35" dirty="0">
                <a:latin typeface="Arial"/>
                <a:cs typeface="Arial"/>
              </a:rPr>
              <a:t>f</a:t>
            </a: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sz="350" spc="-35" dirty="0">
                <a:latin typeface="Arial"/>
                <a:cs typeface="Arial"/>
              </a:rPr>
              <a:t>f</a:t>
            </a: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sz="350" spc="-35" dirty="0">
                <a:latin typeface="Arial"/>
                <a:cs typeface="Arial"/>
              </a:rPr>
              <a:t>i</a:t>
            </a:r>
            <a:r>
              <a:rPr sz="350" spc="-35" dirty="0">
                <a:solidFill>
                  <a:srgbClr val="262626"/>
                </a:solidFill>
                <a:latin typeface="Arial"/>
                <a:cs typeface="Arial"/>
              </a:rPr>
              <a:t>ice</a:t>
            </a:r>
            <a:endParaRPr sz="35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07157" y="1521524"/>
            <a:ext cx="585470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250190">
              <a:lnSpc>
                <a:spcPts val="400"/>
              </a:lnSpc>
              <a:spcBef>
                <a:spcPts val="120"/>
              </a:spcBef>
            </a:pPr>
            <a:r>
              <a:rPr sz="350" dirty="0">
                <a:latin typeface="Arial"/>
                <a:cs typeface="Arial"/>
              </a:rPr>
              <a:t>Store</a:t>
            </a:r>
            <a:r>
              <a:rPr sz="350" spc="280" dirty="0">
                <a:latin typeface="Arial"/>
                <a:cs typeface="Arial"/>
              </a:rPr>
              <a:t>  </a:t>
            </a:r>
            <a:r>
              <a:rPr sz="350" spc="-25" dirty="0">
                <a:solidFill>
                  <a:srgbClr val="33331F"/>
                </a:solidFill>
                <a:latin typeface="Arial"/>
                <a:cs typeface="Arial"/>
              </a:rPr>
              <a:t>Naup</a:t>
            </a:r>
            <a:r>
              <a:rPr sz="350" spc="500" dirty="0">
                <a:solidFill>
                  <a:srgbClr val="33331F"/>
                </a:solidFill>
                <a:latin typeface="Arial"/>
                <a:cs typeface="Arial"/>
              </a:rPr>
              <a:t> </a:t>
            </a:r>
            <a:r>
              <a:rPr sz="350" dirty="0">
                <a:latin typeface="Arial"/>
                <a:cs typeface="Arial"/>
              </a:rPr>
              <a:t>Workshop</a:t>
            </a:r>
            <a:r>
              <a:rPr sz="350" spc="250" dirty="0">
                <a:latin typeface="Arial"/>
                <a:cs typeface="Arial"/>
              </a:rPr>
              <a:t> </a:t>
            </a:r>
            <a:r>
              <a:rPr sz="350" dirty="0">
                <a:latin typeface="Arial"/>
                <a:cs typeface="Arial"/>
              </a:rPr>
              <a:t>Room</a:t>
            </a:r>
            <a:r>
              <a:rPr sz="350" spc="204" dirty="0">
                <a:latin typeface="Arial"/>
                <a:cs typeface="Arial"/>
              </a:rPr>
              <a:t>  </a:t>
            </a:r>
            <a:r>
              <a:rPr sz="350" spc="-20" dirty="0">
                <a:solidFill>
                  <a:srgbClr val="33331F"/>
                </a:solidFill>
                <a:latin typeface="Arial"/>
                <a:cs typeface="Arial"/>
              </a:rPr>
              <a:t>Room</a:t>
            </a:r>
            <a:endParaRPr sz="35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69433" y="3152718"/>
            <a:ext cx="574040" cy="297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latin typeface="Times New Roman"/>
                <a:cs typeface="Times New Roman"/>
              </a:rPr>
              <a:t>Live</a:t>
            </a:r>
            <a:r>
              <a:rPr sz="650" spc="45" dirty="0">
                <a:latin typeface="Times New Roman"/>
                <a:cs typeface="Times New Roman"/>
              </a:rPr>
              <a:t> </a:t>
            </a:r>
            <a:r>
              <a:rPr sz="650" spc="-10" dirty="0">
                <a:latin typeface="Times New Roman"/>
                <a:cs typeface="Times New Roman"/>
              </a:rPr>
              <a:t>Feeds</a:t>
            </a:r>
            <a:endParaRPr sz="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650" dirty="0">
                <a:latin typeface="Times New Roman"/>
                <a:cs typeface="Times New Roman"/>
              </a:rPr>
              <a:t>Tagging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spc="-10" dirty="0">
                <a:latin typeface="Times New Roman"/>
                <a:cs typeface="Times New Roman"/>
              </a:rPr>
              <a:t>Station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94294" y="2848932"/>
            <a:ext cx="285115" cy="7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0" spc="-25" dirty="0">
                <a:solidFill>
                  <a:srgbClr val="002310"/>
                </a:solidFill>
                <a:latin typeface="Arial"/>
                <a:cs typeface="Arial"/>
              </a:rPr>
              <a:t>Tagg</a:t>
            </a:r>
            <a:r>
              <a:rPr sz="350" spc="-25" dirty="0">
                <a:latin typeface="Arial"/>
                <a:cs typeface="Arial"/>
              </a:rPr>
              <a:t>i</a:t>
            </a:r>
            <a:r>
              <a:rPr sz="350" spc="-25" dirty="0">
                <a:solidFill>
                  <a:srgbClr val="002310"/>
                </a:solidFill>
                <a:latin typeface="Arial"/>
                <a:cs typeface="Arial"/>
              </a:rPr>
              <a:t>ing</a:t>
            </a:r>
            <a:r>
              <a:rPr sz="350" spc="35" dirty="0">
                <a:solidFill>
                  <a:srgbClr val="002310"/>
                </a:solidFill>
                <a:latin typeface="Arial"/>
                <a:cs typeface="Arial"/>
              </a:rPr>
              <a:t> </a:t>
            </a:r>
            <a:r>
              <a:rPr sz="350" spc="-20" dirty="0">
                <a:solidFill>
                  <a:srgbClr val="002310"/>
                </a:solidFill>
                <a:latin typeface="Arial"/>
                <a:cs typeface="Arial"/>
              </a:rPr>
              <a:t>Area</a:t>
            </a:r>
            <a:endParaRPr sz="35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21374" y="1351986"/>
            <a:ext cx="83566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51790" algn="l"/>
                <a:tab pos="685165" algn="l"/>
              </a:tabLst>
            </a:pPr>
            <a:r>
              <a:rPr sz="850" spc="-25" dirty="0">
                <a:latin typeface="Arial"/>
                <a:cs typeface="Arial"/>
              </a:rPr>
              <a:t>B1</a:t>
            </a:r>
            <a:r>
              <a:rPr sz="850" dirty="0">
                <a:latin typeface="Arial"/>
                <a:cs typeface="Arial"/>
              </a:rPr>
              <a:t>	</a:t>
            </a:r>
            <a:r>
              <a:rPr sz="850" spc="-25" dirty="0">
                <a:latin typeface="Arial"/>
                <a:cs typeface="Arial"/>
              </a:rPr>
              <a:t>B2</a:t>
            </a:r>
            <a:r>
              <a:rPr sz="850" dirty="0">
                <a:latin typeface="Arial"/>
                <a:cs typeface="Arial"/>
              </a:rPr>
              <a:t>	</a:t>
            </a:r>
            <a:r>
              <a:rPr sz="850" spc="-25" dirty="0">
                <a:latin typeface="Arial"/>
                <a:cs typeface="Arial"/>
              </a:rPr>
              <a:t>B3</a:t>
            </a:r>
            <a:endParaRPr sz="850"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63081" y="1351986"/>
            <a:ext cx="16256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5" dirty="0">
                <a:latin typeface="Arial"/>
                <a:cs typeface="Arial"/>
              </a:rPr>
              <a:t>B4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16741" y="1351986"/>
            <a:ext cx="16256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5" dirty="0">
                <a:latin typeface="Arial"/>
                <a:cs typeface="Arial"/>
              </a:rPr>
              <a:t>B5</a:t>
            </a:r>
            <a:endParaRPr sz="85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27814" y="2115908"/>
            <a:ext cx="14541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25" dirty="0">
                <a:latin typeface="Arial"/>
                <a:cs typeface="Arial"/>
              </a:rPr>
              <a:t>J1</a:t>
            </a:r>
            <a:endParaRPr sz="85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30284" y="761924"/>
            <a:ext cx="37814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Carlsbad</a:t>
            </a:r>
            <a:r>
              <a:rPr spc="-125" dirty="0"/>
              <a:t> </a:t>
            </a:r>
            <a:r>
              <a:rPr spc="-10" dirty="0"/>
              <a:t>Hatchery</a:t>
            </a: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5084" y="6107474"/>
            <a:ext cx="4279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+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i="1" dirty="0">
                <a:latin typeface="Verdana"/>
                <a:cs typeface="Verdana"/>
              </a:rPr>
              <a:t>Artemia</a:t>
            </a:r>
            <a:r>
              <a:rPr sz="1200" i="1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production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capacity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of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650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million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per</a:t>
            </a:r>
            <a:r>
              <a:rPr sz="1200" spc="-25" dirty="0">
                <a:latin typeface="Verdana"/>
                <a:cs typeface="Verdana"/>
              </a:rPr>
              <a:t> day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+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year-</a:t>
            </a:r>
            <a:r>
              <a:rPr sz="1200" dirty="0">
                <a:latin typeface="Verdana"/>
                <a:cs typeface="Verdana"/>
              </a:rPr>
              <a:t>round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WSB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egg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production; 330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million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in</a:t>
            </a:r>
            <a:r>
              <a:rPr sz="1200" spc="-20" dirty="0">
                <a:latin typeface="Verdana"/>
                <a:cs typeface="Verdana"/>
              </a:rPr>
              <a:t> 2019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72125" y="2441774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29500" y="2361026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19925" y="1352326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19925" y="2164776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76101" y="2362366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43648" y="2075274"/>
            <a:ext cx="193675" cy="49593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640"/>
              </a:spcBef>
            </a:pPr>
            <a:r>
              <a:rPr sz="850" spc="-25" dirty="0">
                <a:latin typeface="Arial"/>
                <a:cs typeface="Arial"/>
              </a:rPr>
              <a:t>J2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8214" y="2244185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55814" y="2739523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2146" y="5021095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00968" y="6126535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34125" y="4241219"/>
            <a:ext cx="13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200">
              <a:latin typeface="Verdana"/>
              <a:cs typeface="Verdana"/>
            </a:endParaRPr>
          </a:p>
        </p:txBody>
      </p:sp>
      <p:graphicFrame>
        <p:nvGraphicFrame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00711"/>
              </p:ext>
            </p:extLst>
          </p:nvPr>
        </p:nvGraphicFramePr>
        <p:xfrm>
          <a:off x="343673" y="4058607"/>
          <a:ext cx="5224143" cy="1663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1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0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6545">
                <a:tc>
                  <a:txBody>
                    <a:bodyPr/>
                    <a:lstStyle/>
                    <a:p>
                      <a:pPr marL="187960" marR="83185" indent="-156845">
                        <a:lnSpc>
                          <a:spcPct val="117000"/>
                        </a:lnSpc>
                        <a:spcBef>
                          <a:spcPts val="130"/>
                        </a:spcBef>
                      </a:pPr>
                      <a:r>
                        <a:rPr sz="750" b="1" dirty="0">
                          <a:latin typeface="Verdana"/>
                          <a:cs typeface="Verdana"/>
                        </a:rPr>
                        <a:t>Tank</a:t>
                      </a:r>
                      <a:r>
                        <a:rPr sz="750" b="1" spc="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b="1" spc="-25" dirty="0">
                          <a:latin typeface="Verdana"/>
                          <a:cs typeface="Verdana"/>
                        </a:rPr>
                        <a:t>Vol (L)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76530" marR="62230" indent="-127000">
                        <a:lnSpc>
                          <a:spcPct val="117000"/>
                        </a:lnSpc>
                        <a:spcBef>
                          <a:spcPts val="130"/>
                        </a:spcBef>
                      </a:pPr>
                      <a:r>
                        <a:rPr sz="750" b="1" spc="-10" dirty="0">
                          <a:latin typeface="Verdana"/>
                          <a:cs typeface="Verdana"/>
                        </a:rPr>
                        <a:t>Number </a:t>
                      </a:r>
                      <a:r>
                        <a:rPr sz="750" b="1" spc="-25" dirty="0">
                          <a:latin typeface="Verdana"/>
                          <a:cs typeface="Verdana"/>
                        </a:rPr>
                        <a:t>(#)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13970"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750" b="1" spc="-20" dirty="0">
                          <a:latin typeface="Verdana"/>
                          <a:cs typeface="Verdana"/>
                        </a:rPr>
                        <a:t>RAS?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60960" marB="0"/>
                </a:tc>
                <a:tc>
                  <a:txBody>
                    <a:bodyPr/>
                    <a:lstStyle/>
                    <a:p>
                      <a:pPr marL="218440" marR="73025" indent="-127000">
                        <a:lnSpc>
                          <a:spcPct val="117000"/>
                        </a:lnSpc>
                        <a:spcBef>
                          <a:spcPts val="130"/>
                        </a:spcBef>
                      </a:pPr>
                      <a:r>
                        <a:rPr sz="750" b="1" spc="-10" dirty="0">
                          <a:latin typeface="Verdana"/>
                          <a:cs typeface="Verdana"/>
                        </a:rPr>
                        <a:t>Temperature Control?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80645" marR="45085" indent="96520">
                        <a:lnSpc>
                          <a:spcPct val="117000"/>
                        </a:lnSpc>
                        <a:spcBef>
                          <a:spcPts val="130"/>
                        </a:spcBef>
                      </a:pPr>
                      <a:r>
                        <a:rPr sz="750" b="1" spc="-10" dirty="0">
                          <a:latin typeface="Verdana"/>
                          <a:cs typeface="Verdana"/>
                        </a:rPr>
                        <a:t>Light Control?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60007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750" b="1" dirty="0">
                          <a:latin typeface="Verdana"/>
                          <a:cs typeface="Verdana"/>
                        </a:rPr>
                        <a:t>Life</a:t>
                      </a:r>
                      <a:r>
                        <a:rPr sz="750" b="1" spc="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b="1" spc="-10" dirty="0">
                          <a:latin typeface="Verdana"/>
                          <a:cs typeface="Verdana"/>
                        </a:rPr>
                        <a:t>Stage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609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750" b="1" spc="-25" dirty="0">
                          <a:latin typeface="Verdana"/>
                          <a:cs typeface="Verdana"/>
                        </a:rPr>
                        <a:t>ID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609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R="42545" algn="r">
                        <a:lnSpc>
                          <a:spcPts val="860"/>
                        </a:lnSpc>
                        <a:spcBef>
                          <a:spcPts val="120"/>
                        </a:spcBef>
                      </a:pPr>
                      <a:r>
                        <a:rPr sz="750" spc="-25" dirty="0">
                          <a:latin typeface="Verdana"/>
                          <a:cs typeface="Verdana"/>
                        </a:rPr>
                        <a:t>320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ts val="860"/>
                        </a:lnSpc>
                        <a:spcBef>
                          <a:spcPts val="120"/>
                        </a:spcBef>
                      </a:pPr>
                      <a:r>
                        <a:rPr sz="750" spc="-25" dirty="0">
                          <a:latin typeface="Verdana"/>
                          <a:cs typeface="Verdana"/>
                        </a:rPr>
                        <a:t>36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ts val="860"/>
                        </a:lnSpc>
                        <a:spcBef>
                          <a:spcPts val="12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860"/>
                        </a:lnSpc>
                        <a:spcBef>
                          <a:spcPts val="12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860"/>
                        </a:lnSpc>
                        <a:spcBef>
                          <a:spcPts val="12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860"/>
                        </a:lnSpc>
                        <a:spcBef>
                          <a:spcPts val="120"/>
                        </a:spcBef>
                      </a:pPr>
                      <a:r>
                        <a:rPr sz="750" dirty="0">
                          <a:latin typeface="Verdana"/>
                          <a:cs typeface="Verdana"/>
                        </a:rPr>
                        <a:t>Larvae-early</a:t>
                      </a:r>
                      <a:r>
                        <a:rPr sz="750" spc="2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spc="-10" dirty="0">
                          <a:latin typeface="Verdana"/>
                          <a:cs typeface="Verdana"/>
                        </a:rPr>
                        <a:t>juvenile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860"/>
                        </a:lnSpc>
                        <a:spcBef>
                          <a:spcPts val="12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1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52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R="42545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25" dirty="0">
                          <a:latin typeface="Verdana"/>
                          <a:cs typeface="Verdana"/>
                        </a:rPr>
                        <a:t>80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25" dirty="0">
                          <a:latin typeface="Verdana"/>
                          <a:cs typeface="Verdana"/>
                        </a:rPr>
                        <a:t>40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dirty="0">
                          <a:latin typeface="Verdana"/>
                          <a:cs typeface="Verdana"/>
                        </a:rPr>
                        <a:t>Larvae-early</a:t>
                      </a:r>
                      <a:r>
                        <a:rPr sz="750" spc="2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spc="-10" dirty="0">
                          <a:latin typeface="Verdana"/>
                          <a:cs typeface="Verdana"/>
                        </a:rPr>
                        <a:t>juvenile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2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1,000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25" dirty="0">
                          <a:latin typeface="Verdana"/>
                          <a:cs typeface="Verdana"/>
                        </a:rPr>
                        <a:t>12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Juvenile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3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marR="42545" algn="r">
                        <a:lnSpc>
                          <a:spcPts val="860"/>
                        </a:lnSpc>
                        <a:spcBef>
                          <a:spcPts val="63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44,000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860"/>
                        </a:lnSpc>
                        <a:spcBef>
                          <a:spcPts val="63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5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ts val="860"/>
                        </a:lnSpc>
                        <a:spcBef>
                          <a:spcPts val="63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860"/>
                        </a:lnSpc>
                        <a:spcBef>
                          <a:spcPts val="63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860"/>
                        </a:lnSpc>
                        <a:spcBef>
                          <a:spcPts val="63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860"/>
                        </a:lnSpc>
                        <a:spcBef>
                          <a:spcPts val="630"/>
                        </a:spcBef>
                      </a:pPr>
                      <a:r>
                        <a:rPr sz="750" dirty="0">
                          <a:latin typeface="Verdana"/>
                          <a:cs typeface="Verdana"/>
                        </a:rPr>
                        <a:t>Broodstock</a:t>
                      </a:r>
                      <a:r>
                        <a:rPr sz="750" spc="1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dirty="0">
                          <a:latin typeface="Verdana"/>
                          <a:cs typeface="Verdana"/>
                        </a:rPr>
                        <a:t>White</a:t>
                      </a:r>
                      <a:r>
                        <a:rPr sz="750" spc="1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spc="-10" dirty="0">
                          <a:latin typeface="Verdana"/>
                          <a:cs typeface="Verdana"/>
                        </a:rPr>
                        <a:t>Seabass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860"/>
                        </a:lnSpc>
                        <a:spcBef>
                          <a:spcPts val="63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4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800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R="41910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1,650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25" dirty="0">
                          <a:latin typeface="Verdana"/>
                          <a:cs typeface="Verdana"/>
                        </a:rPr>
                        <a:t>12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dirty="0">
                          <a:latin typeface="Verdana"/>
                          <a:cs typeface="Verdana"/>
                        </a:rPr>
                        <a:t>Hatching/early</a:t>
                      </a:r>
                      <a:r>
                        <a:rPr sz="750" spc="2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spc="-10" dirty="0">
                          <a:latin typeface="Verdana"/>
                          <a:cs typeface="Verdana"/>
                        </a:rPr>
                        <a:t>larval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5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R="41910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8,000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25" dirty="0">
                          <a:latin typeface="Verdana"/>
                          <a:cs typeface="Verdana"/>
                        </a:rPr>
                        <a:t>14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dirty="0">
                          <a:latin typeface="Verdana"/>
                          <a:cs typeface="Verdana"/>
                        </a:rPr>
                        <a:t>Early</a:t>
                      </a:r>
                      <a:r>
                        <a:rPr sz="750" spc="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spc="-10" dirty="0">
                          <a:latin typeface="Verdana"/>
                          <a:cs typeface="Verdana"/>
                        </a:rPr>
                        <a:t>juvenile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6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R="41910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28,000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6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Juvenile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7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R="41910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64,000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3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Juvenile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ts val="86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8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10" dirty="0">
                          <a:latin typeface="Verdana"/>
                          <a:cs typeface="Verdana"/>
                        </a:rPr>
                        <a:t>38,000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2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X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dirty="0">
                          <a:latin typeface="Verdana"/>
                          <a:cs typeface="Verdana"/>
                        </a:rPr>
                        <a:t>Broodstock</a:t>
                      </a:r>
                      <a:r>
                        <a:rPr sz="750" spc="22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50" spc="-10" dirty="0">
                          <a:latin typeface="Verdana"/>
                          <a:cs typeface="Verdana"/>
                        </a:rPr>
                        <a:t>quarantine</a:t>
                      </a:r>
                      <a:endParaRPr sz="75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50" spc="-50" dirty="0">
                          <a:latin typeface="Verdana"/>
                          <a:cs typeface="Verdana"/>
                        </a:rPr>
                        <a:t>9</a:t>
                      </a:r>
                      <a:endParaRPr sz="750" dirty="0">
                        <a:latin typeface="Verdana"/>
                        <a:cs typeface="Verdana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43199" y="2878022"/>
            <a:ext cx="332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200" b="1" spc="2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746252"/>
            <a:ext cx="1685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/>
              <a:t>People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87821" y="1656852"/>
            <a:ext cx="4591685" cy="4064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739140" indent="-274320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6385" algn="l"/>
              </a:tabLst>
            </a:pPr>
            <a:r>
              <a:rPr sz="1600" dirty="0">
                <a:latin typeface="Verdana"/>
                <a:cs typeface="Verdana"/>
              </a:rPr>
              <a:t>Overall</a:t>
            </a:r>
            <a:r>
              <a:rPr sz="1600" spc="-7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(~20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production,</a:t>
            </a:r>
            <a:r>
              <a:rPr sz="1600" spc="-4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research, </a:t>
            </a:r>
            <a:r>
              <a:rPr sz="1600" dirty="0">
                <a:latin typeface="Verdana"/>
                <a:cs typeface="Verdana"/>
              </a:rPr>
              <a:t>support,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education)</a:t>
            </a:r>
            <a:endParaRPr sz="1600">
              <a:latin typeface="Verdana"/>
              <a:cs typeface="Verdana"/>
            </a:endParaRP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6385" algn="l"/>
              </a:tabLst>
            </a:pPr>
            <a:r>
              <a:rPr sz="1600" dirty="0">
                <a:latin typeface="Verdana"/>
                <a:cs typeface="Verdana"/>
              </a:rPr>
              <a:t>Current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research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focus/expertise</a:t>
            </a:r>
            <a:endParaRPr sz="1600">
              <a:latin typeface="Verdana"/>
              <a:cs typeface="Verdana"/>
            </a:endParaRPr>
          </a:p>
          <a:p>
            <a:pPr marL="652145" lvl="1" indent="-246379">
              <a:lnSpc>
                <a:spcPct val="100000"/>
              </a:lnSpc>
              <a:spcBef>
                <a:spcPts val="605"/>
              </a:spcBef>
              <a:buClr>
                <a:srgbClr val="0F6EC5"/>
              </a:buClr>
              <a:buSzPct val="82142"/>
              <a:buChar char="–"/>
              <a:tabLst>
                <a:tab pos="652145" algn="l"/>
              </a:tabLst>
            </a:pPr>
            <a:r>
              <a:rPr sz="1400" dirty="0">
                <a:latin typeface="Verdana"/>
                <a:cs typeface="Verdana"/>
              </a:rPr>
              <a:t>Nutrition</a:t>
            </a:r>
            <a:r>
              <a:rPr sz="1400" spc="-4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(all</a:t>
            </a:r>
            <a:r>
              <a:rPr sz="1400" spc="-1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life</a:t>
            </a:r>
            <a:r>
              <a:rPr sz="1400" spc="-2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stages)*</a:t>
            </a:r>
            <a:endParaRPr sz="1400">
              <a:latin typeface="Verdana"/>
              <a:cs typeface="Verdana"/>
            </a:endParaRPr>
          </a:p>
          <a:p>
            <a:pPr marL="652145" lvl="1" indent="-246379">
              <a:lnSpc>
                <a:spcPct val="100000"/>
              </a:lnSpc>
              <a:spcBef>
                <a:spcPts val="600"/>
              </a:spcBef>
              <a:buClr>
                <a:srgbClr val="0F6EC5"/>
              </a:buClr>
              <a:buSzPct val="82142"/>
              <a:buChar char="–"/>
              <a:tabLst>
                <a:tab pos="652145" algn="l"/>
              </a:tabLst>
            </a:pPr>
            <a:r>
              <a:rPr sz="1400" dirty="0">
                <a:latin typeface="Verdana"/>
                <a:cs typeface="Verdana"/>
              </a:rPr>
              <a:t>Fish</a:t>
            </a:r>
            <a:r>
              <a:rPr sz="1400" spc="-2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health</a:t>
            </a:r>
            <a:endParaRPr sz="1400">
              <a:latin typeface="Verdana"/>
              <a:cs typeface="Verdana"/>
            </a:endParaRPr>
          </a:p>
          <a:p>
            <a:pPr marL="652145" lvl="1" indent="-246379">
              <a:lnSpc>
                <a:spcPct val="100000"/>
              </a:lnSpc>
              <a:spcBef>
                <a:spcPts val="600"/>
              </a:spcBef>
              <a:buClr>
                <a:srgbClr val="0F6EC5"/>
              </a:buClr>
              <a:buSzPct val="82142"/>
              <a:buChar char="–"/>
              <a:tabLst>
                <a:tab pos="652145" algn="l"/>
              </a:tabLst>
            </a:pPr>
            <a:r>
              <a:rPr sz="1400" spc="-10" dirty="0">
                <a:latin typeface="Verdana"/>
                <a:cs typeface="Verdana"/>
              </a:rPr>
              <a:t>Genetics*</a:t>
            </a:r>
            <a:endParaRPr sz="1400">
              <a:latin typeface="Verdana"/>
              <a:cs typeface="Verdana"/>
            </a:endParaRPr>
          </a:p>
          <a:p>
            <a:pPr marL="652145" lvl="1" indent="-246379">
              <a:lnSpc>
                <a:spcPct val="100000"/>
              </a:lnSpc>
              <a:spcBef>
                <a:spcPts val="600"/>
              </a:spcBef>
              <a:buClr>
                <a:srgbClr val="0F6EC5"/>
              </a:buClr>
              <a:buSzPct val="82142"/>
              <a:buChar char="–"/>
              <a:tabLst>
                <a:tab pos="652145" algn="l"/>
              </a:tabLst>
            </a:pPr>
            <a:r>
              <a:rPr sz="1400" spc="-10" dirty="0">
                <a:latin typeface="Verdana"/>
                <a:cs typeface="Verdana"/>
              </a:rPr>
              <a:t>Physiology*</a:t>
            </a:r>
            <a:endParaRPr sz="1400">
              <a:latin typeface="Verdana"/>
              <a:cs typeface="Verdana"/>
            </a:endParaRPr>
          </a:p>
          <a:p>
            <a:pPr marL="652145" lvl="1" indent="-246379">
              <a:lnSpc>
                <a:spcPct val="100000"/>
              </a:lnSpc>
              <a:spcBef>
                <a:spcPts val="600"/>
              </a:spcBef>
              <a:buClr>
                <a:srgbClr val="0F6EC5"/>
              </a:buClr>
              <a:buSzPct val="82142"/>
              <a:buChar char="–"/>
              <a:tabLst>
                <a:tab pos="652145" algn="l"/>
              </a:tabLst>
            </a:pPr>
            <a:r>
              <a:rPr sz="1400" dirty="0">
                <a:latin typeface="Verdana"/>
                <a:cs typeface="Verdana"/>
              </a:rPr>
              <a:t>Systems</a:t>
            </a:r>
            <a:r>
              <a:rPr sz="1400" spc="-10" dirty="0">
                <a:latin typeface="Verdana"/>
                <a:cs typeface="Verdana"/>
              </a:rPr>
              <a:t> design/engineering/tech</a:t>
            </a:r>
            <a:r>
              <a:rPr sz="1400" spc="-2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transfer</a:t>
            </a:r>
            <a:endParaRPr sz="1400">
              <a:latin typeface="Verdana"/>
              <a:cs typeface="Verdana"/>
            </a:endParaRPr>
          </a:p>
          <a:p>
            <a:pPr marL="652145" lvl="1" indent="-246379">
              <a:lnSpc>
                <a:spcPct val="100000"/>
              </a:lnSpc>
              <a:spcBef>
                <a:spcPts val="600"/>
              </a:spcBef>
              <a:buClr>
                <a:srgbClr val="0F6EC5"/>
              </a:buClr>
              <a:buSzPct val="82142"/>
              <a:buChar char="–"/>
              <a:tabLst>
                <a:tab pos="652145" algn="l"/>
              </a:tabLst>
            </a:pPr>
            <a:r>
              <a:rPr sz="1400" dirty="0">
                <a:latin typeface="Verdana"/>
                <a:cs typeface="Verdana"/>
              </a:rPr>
              <a:t>Fisheries</a:t>
            </a:r>
            <a:r>
              <a:rPr sz="1400" spc="-9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ecology/population</a:t>
            </a:r>
            <a:r>
              <a:rPr sz="1400" spc="-9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biology</a:t>
            </a:r>
            <a:endParaRPr sz="1400">
              <a:latin typeface="Verdana"/>
              <a:cs typeface="Verdana"/>
            </a:endParaRPr>
          </a:p>
          <a:p>
            <a:pPr marL="652145" lvl="1" indent="-246379">
              <a:lnSpc>
                <a:spcPct val="100000"/>
              </a:lnSpc>
              <a:spcBef>
                <a:spcPts val="600"/>
              </a:spcBef>
              <a:buClr>
                <a:srgbClr val="0F6EC5"/>
              </a:buClr>
              <a:buSzPct val="82142"/>
              <a:buChar char="–"/>
              <a:tabLst>
                <a:tab pos="652145" algn="l"/>
              </a:tabLst>
            </a:pPr>
            <a:r>
              <a:rPr sz="1400" spc="-10" dirty="0">
                <a:latin typeface="Verdana"/>
                <a:cs typeface="Verdana"/>
              </a:rPr>
              <a:t>IMTA*</a:t>
            </a:r>
            <a:endParaRPr sz="1400">
              <a:latin typeface="Verdana"/>
              <a:cs typeface="Verdana"/>
            </a:endParaRPr>
          </a:p>
          <a:p>
            <a:pPr marL="286385" indent="-273685">
              <a:lnSpc>
                <a:spcPct val="100000"/>
              </a:lnSpc>
              <a:spcBef>
                <a:spcPts val="59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6385" algn="l"/>
              </a:tabLst>
            </a:pPr>
            <a:r>
              <a:rPr sz="1600" dirty="0">
                <a:latin typeface="Verdana"/>
                <a:cs typeface="Verdana"/>
              </a:rPr>
              <a:t>Cage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Operations</a:t>
            </a:r>
            <a:r>
              <a:rPr sz="1600" spc="-2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(1.5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+</a:t>
            </a:r>
            <a:r>
              <a:rPr sz="1600" spc="-5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many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volunteers)</a:t>
            </a:r>
            <a:endParaRPr sz="1600">
              <a:latin typeface="Verdana"/>
              <a:cs typeface="Verdana"/>
            </a:endParaRP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6385" algn="l"/>
              </a:tabLst>
            </a:pPr>
            <a:r>
              <a:rPr sz="1600" dirty="0">
                <a:latin typeface="Verdana"/>
                <a:cs typeface="Verdana"/>
              </a:rPr>
              <a:t>DSO</a:t>
            </a:r>
            <a:r>
              <a:rPr sz="1600" spc="-1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+</a:t>
            </a:r>
            <a:r>
              <a:rPr sz="1600" spc="-3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2-</a:t>
            </a:r>
            <a:r>
              <a:rPr sz="1600" dirty="0">
                <a:latin typeface="Verdana"/>
                <a:cs typeface="Verdana"/>
              </a:rPr>
              <a:t>3</a:t>
            </a:r>
            <a:r>
              <a:rPr sz="1600" spc="-4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certified </a:t>
            </a:r>
            <a:r>
              <a:rPr sz="1600" spc="-10" dirty="0">
                <a:latin typeface="Verdana"/>
                <a:cs typeface="Verdana"/>
              </a:rPr>
              <a:t>divers</a:t>
            </a:r>
            <a:endParaRPr sz="1600">
              <a:latin typeface="Verdana"/>
              <a:cs typeface="Verdana"/>
            </a:endParaRPr>
          </a:p>
          <a:p>
            <a:pPr marL="286385" marR="85725" indent="-27432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6385" algn="l"/>
              </a:tabLst>
            </a:pPr>
            <a:r>
              <a:rPr sz="1600" dirty="0">
                <a:latin typeface="Verdana"/>
                <a:cs typeface="Verdana"/>
              </a:rPr>
              <a:t>Education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(Ed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Coordinator,</a:t>
            </a:r>
            <a:r>
              <a:rPr sz="1600" spc="-4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grad</a:t>
            </a:r>
            <a:r>
              <a:rPr sz="1600" spc="-7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students </a:t>
            </a:r>
            <a:r>
              <a:rPr sz="1600" dirty="0">
                <a:latin typeface="Verdana"/>
                <a:cs typeface="Verdana"/>
              </a:rPr>
              <a:t>and</a:t>
            </a:r>
            <a:r>
              <a:rPr sz="1600" spc="-2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interns)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894" y="6161227"/>
            <a:ext cx="3241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0000"/>
                </a:solidFill>
                <a:latin typeface="Verdana"/>
                <a:cs typeface="Verdana"/>
              </a:rPr>
              <a:t>*</a:t>
            </a:r>
            <a:r>
              <a:rPr sz="1200" b="1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b="1" dirty="0">
                <a:solidFill>
                  <a:srgbClr val="FF0000"/>
                </a:solidFill>
                <a:latin typeface="Verdana"/>
                <a:cs typeface="Verdana"/>
              </a:rPr>
              <a:t>Supported</a:t>
            </a:r>
            <a:r>
              <a:rPr sz="1200" b="1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b="1" dirty="0">
                <a:solidFill>
                  <a:srgbClr val="FF0000"/>
                </a:solidFill>
                <a:latin typeface="Verdana"/>
                <a:cs typeface="Verdana"/>
              </a:rPr>
              <a:t>heavily</a:t>
            </a:r>
            <a:r>
              <a:rPr sz="1200" b="1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b="1" dirty="0">
                <a:solidFill>
                  <a:srgbClr val="FF0000"/>
                </a:solidFill>
                <a:latin typeface="Verdana"/>
                <a:cs typeface="Verdana"/>
              </a:rPr>
              <a:t>by</a:t>
            </a:r>
            <a:r>
              <a:rPr sz="1200" b="1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Verdana"/>
                <a:cs typeface="Verdana"/>
              </a:rPr>
              <a:t>collaborators!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898652"/>
            <a:ext cx="25038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Summary</a:t>
            </a:r>
            <a:endParaRPr sz="400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6385" algn="l"/>
              </a:tabLst>
            </a:pPr>
            <a:r>
              <a:rPr dirty="0"/>
              <a:t>Good</a:t>
            </a:r>
            <a:r>
              <a:rPr spc="-50" dirty="0"/>
              <a:t> </a:t>
            </a:r>
            <a:r>
              <a:rPr dirty="0"/>
              <a:t>physical</a:t>
            </a:r>
            <a:r>
              <a:rPr spc="-70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biological</a:t>
            </a:r>
            <a:r>
              <a:rPr spc="-25" dirty="0"/>
              <a:t> </a:t>
            </a:r>
            <a:r>
              <a:rPr spc="-10" dirty="0"/>
              <a:t>environment</a:t>
            </a:r>
          </a:p>
          <a:p>
            <a:pPr marL="286385">
              <a:lnSpc>
                <a:spcPct val="100000"/>
              </a:lnSpc>
            </a:pPr>
            <a:r>
              <a:rPr dirty="0"/>
              <a:t>/</a:t>
            </a:r>
            <a:r>
              <a:rPr spc="-50" dirty="0"/>
              <a:t> </a:t>
            </a:r>
            <a:r>
              <a:rPr dirty="0"/>
              <a:t>difficult</a:t>
            </a:r>
            <a:r>
              <a:rPr spc="-45" dirty="0"/>
              <a:t> </a:t>
            </a:r>
            <a:r>
              <a:rPr dirty="0"/>
              <a:t>political</a:t>
            </a:r>
            <a:r>
              <a:rPr spc="-20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spc="-10" dirty="0"/>
              <a:t>regulatory</a:t>
            </a:r>
          </a:p>
          <a:p>
            <a:pPr marL="287020" marR="631190" indent="-274320">
              <a:lnSpc>
                <a:spcPct val="100000"/>
              </a:lnSpc>
              <a:spcBef>
                <a:spcPts val="480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</a:tabLst>
            </a:pPr>
            <a:r>
              <a:rPr dirty="0"/>
              <a:t>Extensive</a:t>
            </a:r>
            <a:r>
              <a:rPr spc="-75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spc="-10" dirty="0"/>
              <a:t>long-</a:t>
            </a:r>
            <a:r>
              <a:rPr dirty="0"/>
              <a:t>term</a:t>
            </a:r>
            <a:r>
              <a:rPr spc="-45" dirty="0"/>
              <a:t> </a:t>
            </a:r>
            <a:r>
              <a:rPr dirty="0"/>
              <a:t>presence</a:t>
            </a:r>
            <a:r>
              <a:rPr spc="-60" dirty="0"/>
              <a:t> </a:t>
            </a:r>
            <a:r>
              <a:rPr spc="-25" dirty="0"/>
              <a:t>in </a:t>
            </a:r>
            <a:r>
              <a:rPr dirty="0"/>
              <a:t>SoCal</a:t>
            </a:r>
            <a:r>
              <a:rPr spc="-50" dirty="0"/>
              <a:t> </a:t>
            </a:r>
            <a:r>
              <a:rPr dirty="0"/>
              <a:t>–</a:t>
            </a:r>
            <a:r>
              <a:rPr spc="-30" dirty="0"/>
              <a:t> </a:t>
            </a:r>
            <a:r>
              <a:rPr dirty="0"/>
              <a:t>especially</a:t>
            </a:r>
            <a:r>
              <a:rPr spc="-20" dirty="0"/>
              <a:t> </a:t>
            </a:r>
            <a:r>
              <a:rPr dirty="0"/>
              <a:t>with</a:t>
            </a:r>
            <a:r>
              <a:rPr spc="-50" dirty="0"/>
              <a:t> </a:t>
            </a:r>
            <a:r>
              <a:rPr spc="-10" dirty="0"/>
              <a:t>seabass</a:t>
            </a:r>
          </a:p>
          <a:p>
            <a:pPr marL="287020" marR="655955" indent="-274320">
              <a:lnSpc>
                <a:spcPct val="100000"/>
              </a:lnSpc>
              <a:spcBef>
                <a:spcPts val="480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</a:tabLst>
            </a:pPr>
            <a:r>
              <a:rPr dirty="0"/>
              <a:t>Excellent</a:t>
            </a:r>
            <a:r>
              <a:rPr spc="-55" dirty="0"/>
              <a:t> </a:t>
            </a:r>
            <a:r>
              <a:rPr dirty="0"/>
              <a:t>(and</a:t>
            </a:r>
            <a:r>
              <a:rPr spc="-55" dirty="0"/>
              <a:t> </a:t>
            </a:r>
            <a:r>
              <a:rPr dirty="0"/>
              <a:t>unique)</a:t>
            </a:r>
            <a:r>
              <a:rPr spc="-75" dirty="0"/>
              <a:t> </a:t>
            </a:r>
            <a:r>
              <a:rPr spc="-10" dirty="0"/>
              <a:t>land-based </a:t>
            </a:r>
            <a:r>
              <a:rPr dirty="0"/>
              <a:t>facilities</a:t>
            </a:r>
            <a:r>
              <a:rPr spc="-40" dirty="0"/>
              <a:t> </a:t>
            </a:r>
            <a:r>
              <a:rPr dirty="0"/>
              <a:t>for</a:t>
            </a:r>
            <a:r>
              <a:rPr spc="-55" dirty="0"/>
              <a:t> </a:t>
            </a:r>
            <a:r>
              <a:rPr dirty="0"/>
              <a:t>research</a:t>
            </a:r>
            <a:r>
              <a:rPr spc="-65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spc="-10" dirty="0"/>
              <a:t>production</a:t>
            </a:r>
          </a:p>
          <a:p>
            <a:pPr marL="286385" marR="85725" indent="-274320">
              <a:lnSpc>
                <a:spcPct val="100000"/>
              </a:lnSpc>
              <a:spcBef>
                <a:spcPts val="480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6385" algn="l"/>
              </a:tabLst>
            </a:pPr>
            <a:r>
              <a:rPr dirty="0"/>
              <a:t>Active</a:t>
            </a:r>
            <a:r>
              <a:rPr spc="-65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dirty="0"/>
              <a:t>reliable</a:t>
            </a:r>
            <a:r>
              <a:rPr spc="-15" dirty="0"/>
              <a:t> </a:t>
            </a:r>
            <a:r>
              <a:rPr dirty="0"/>
              <a:t>spawning</a:t>
            </a:r>
            <a:r>
              <a:rPr spc="-6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three</a:t>
            </a:r>
            <a:r>
              <a:rPr spc="-60" dirty="0"/>
              <a:t> </a:t>
            </a:r>
            <a:r>
              <a:rPr spc="-25" dirty="0"/>
              <a:t>top </a:t>
            </a:r>
            <a:r>
              <a:rPr dirty="0"/>
              <a:t>candidate</a:t>
            </a:r>
            <a:r>
              <a:rPr spc="-60" dirty="0"/>
              <a:t> </a:t>
            </a:r>
            <a:r>
              <a:rPr spc="-10" dirty="0"/>
              <a:t>species</a:t>
            </a:r>
          </a:p>
          <a:p>
            <a:pPr marL="286385" marR="346710" indent="-274320">
              <a:lnSpc>
                <a:spcPct val="100000"/>
              </a:lnSpc>
              <a:spcBef>
                <a:spcPts val="480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6385" algn="l"/>
              </a:tabLst>
            </a:pPr>
            <a:r>
              <a:rPr dirty="0"/>
              <a:t>Dedicated</a:t>
            </a:r>
            <a:r>
              <a:rPr spc="-65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dirty="0"/>
              <a:t>highly</a:t>
            </a:r>
            <a:r>
              <a:rPr spc="-50" dirty="0"/>
              <a:t> </a:t>
            </a:r>
            <a:r>
              <a:rPr dirty="0"/>
              <a:t>experienced</a:t>
            </a:r>
            <a:r>
              <a:rPr spc="-65" dirty="0"/>
              <a:t> </a:t>
            </a:r>
            <a:r>
              <a:rPr spc="-10" dirty="0"/>
              <a:t>staff </a:t>
            </a:r>
            <a:r>
              <a:rPr dirty="0"/>
              <a:t>who</a:t>
            </a:r>
            <a:r>
              <a:rPr spc="-35" dirty="0"/>
              <a:t> </a:t>
            </a:r>
            <a:r>
              <a:rPr spc="-20" dirty="0"/>
              <a:t>are:</a:t>
            </a:r>
          </a:p>
          <a:p>
            <a:pPr marL="651510" lvl="1" indent="-245745">
              <a:lnSpc>
                <a:spcPct val="100000"/>
              </a:lnSpc>
              <a:spcBef>
                <a:spcPts val="439"/>
              </a:spcBef>
              <a:buClr>
                <a:srgbClr val="0F6EC5"/>
              </a:buClr>
              <a:buSzPct val="83333"/>
              <a:buChar char="–"/>
              <a:tabLst>
                <a:tab pos="651510" algn="l"/>
              </a:tabLst>
            </a:pPr>
            <a:r>
              <a:rPr sz="1800" dirty="0">
                <a:latin typeface="Verdana"/>
                <a:cs typeface="Verdana"/>
              </a:rPr>
              <a:t>Practical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and</a:t>
            </a:r>
            <a:r>
              <a:rPr sz="1800" spc="-6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creative</a:t>
            </a:r>
            <a:endParaRPr sz="1800">
              <a:latin typeface="Verdana"/>
              <a:cs typeface="Verdana"/>
            </a:endParaRPr>
          </a:p>
          <a:p>
            <a:pPr marL="651510" lvl="1" indent="-245745">
              <a:lnSpc>
                <a:spcPct val="100000"/>
              </a:lnSpc>
              <a:spcBef>
                <a:spcPts val="430"/>
              </a:spcBef>
              <a:buClr>
                <a:srgbClr val="0F6EC5"/>
              </a:buClr>
              <a:buSzPct val="83333"/>
              <a:buChar char="–"/>
              <a:tabLst>
                <a:tab pos="651510" algn="l"/>
              </a:tabLst>
            </a:pPr>
            <a:r>
              <a:rPr sz="1800" spc="-20" dirty="0">
                <a:latin typeface="Verdana"/>
                <a:cs typeface="Verdana"/>
              </a:rPr>
              <a:t>Results-</a:t>
            </a:r>
            <a:r>
              <a:rPr sz="1800" spc="-10" dirty="0">
                <a:latin typeface="Verdana"/>
                <a:cs typeface="Verdana"/>
              </a:rPr>
              <a:t>oriented</a:t>
            </a:r>
            <a:endParaRPr sz="1800">
              <a:latin typeface="Verdana"/>
              <a:cs typeface="Verdana"/>
            </a:endParaRPr>
          </a:p>
          <a:p>
            <a:pPr marL="651510" lvl="1" indent="-245745">
              <a:lnSpc>
                <a:spcPct val="100000"/>
              </a:lnSpc>
              <a:spcBef>
                <a:spcPts val="430"/>
              </a:spcBef>
              <a:buClr>
                <a:srgbClr val="0F6EC5"/>
              </a:buClr>
              <a:buSzPct val="83333"/>
              <a:buChar char="–"/>
              <a:tabLst>
                <a:tab pos="651510" algn="l"/>
              </a:tabLst>
            </a:pPr>
            <a:r>
              <a:rPr sz="1800" spc="-10" dirty="0">
                <a:latin typeface="Verdana"/>
                <a:cs typeface="Verdana"/>
              </a:rPr>
              <a:t>Collaborative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7575" cy="1029335"/>
            <a:chOff x="0" y="0"/>
            <a:chExt cx="917575" cy="1029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10310"/>
              <a:ext cx="29057" cy="185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7447" cy="1009383"/>
            </a:xfrm>
            <a:prstGeom prst="rect">
              <a:avLst/>
            </a:prstGeom>
          </p:spPr>
        </p:pic>
      </p:grp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7752" y="538632"/>
            <a:ext cx="920495" cy="151333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352" y="0"/>
            <a:ext cx="1377695" cy="567728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97351" y="0"/>
            <a:ext cx="3206750" cy="674370"/>
            <a:chOff x="3197351" y="0"/>
            <a:chExt cx="3206750" cy="67437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7351" y="0"/>
              <a:ext cx="2295143" cy="5872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3351" y="387667"/>
              <a:ext cx="920495" cy="286499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12152" y="338328"/>
            <a:ext cx="1822513" cy="335444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2951" y="0"/>
            <a:ext cx="920495" cy="332943"/>
          </a:xfrm>
          <a:prstGeom prst="rect">
            <a:avLst/>
          </a:prstGeom>
        </p:spPr>
      </p:pic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01311" y="0"/>
            <a:ext cx="4742815" cy="600075"/>
            <a:chOff x="4401311" y="0"/>
            <a:chExt cx="4742815" cy="60007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0671" y="191998"/>
              <a:ext cx="523328" cy="1554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79169" y="0"/>
              <a:ext cx="1464830" cy="5051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67727" y="79781"/>
              <a:ext cx="1776272" cy="5118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01311" y="0"/>
              <a:ext cx="4650511" cy="5755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05460" y="527875"/>
              <a:ext cx="832751" cy="71933"/>
            </a:xfrm>
            <a:prstGeom prst="rect">
              <a:avLst/>
            </a:prstGeom>
          </p:spPr>
        </p:pic>
      </p:grpSp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63638"/>
            <a:ext cx="7367905" cy="556895"/>
            <a:chOff x="0" y="463638"/>
            <a:chExt cx="7367905" cy="55689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8921" y="463638"/>
              <a:ext cx="3761498" cy="3563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86072" y="593674"/>
              <a:ext cx="2611148" cy="15265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824725"/>
              <a:ext cx="591070" cy="1957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26580" y="591654"/>
              <a:ext cx="541096" cy="98323"/>
            </a:xfrm>
            <a:prstGeom prst="rect">
              <a:avLst/>
            </a:prstGeom>
          </p:spPr>
        </p:pic>
      </p:grpSp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648320" y="0"/>
            <a:ext cx="1439887" cy="510451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91070" y="503186"/>
            <a:ext cx="3694963" cy="321538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330877" y="587794"/>
            <a:ext cx="2307894" cy="117614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0" y="820026"/>
            <a:ext cx="568921" cy="134124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560146" y="597662"/>
            <a:ext cx="697534" cy="88620"/>
          </a:xfrm>
          <a:prstGeom prst="rect">
            <a:avLst/>
          </a:prstGeom>
        </p:spPr>
      </p:pic>
      <p:grpSp>
        <p:nvGrp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98728" y="52349"/>
            <a:ext cx="1945639" cy="547370"/>
            <a:chOff x="7198728" y="52349"/>
            <a:chExt cx="1945639" cy="547370"/>
          </a:xfrm>
        </p:grpSpPr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11211" y="52349"/>
              <a:ext cx="1832787" cy="5428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98728" y="520090"/>
              <a:ext cx="390563" cy="79286"/>
            </a:xfrm>
            <a:prstGeom prst="rect">
              <a:avLst/>
            </a:prstGeom>
          </p:spPr>
        </p:pic>
      </p:grpSp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962044" y="558469"/>
            <a:ext cx="704291" cy="66319"/>
          </a:xfrm>
          <a:prstGeom prst="rect">
            <a:avLst/>
          </a:prstGeom>
        </p:spPr>
      </p:pic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1744" y="778967"/>
            <a:ext cx="308102" cy="80175"/>
          </a:xfrm>
          <a:prstGeom prst="rect">
            <a:avLst/>
          </a:prstGeom>
        </p:spPr>
      </p:pic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494409" y="431152"/>
            <a:ext cx="415226" cy="116420"/>
          </a:xfrm>
          <a:prstGeom prst="rect">
            <a:avLst/>
          </a:prstGeom>
        </p:spPr>
      </p:pic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403335" y="5715000"/>
            <a:ext cx="605027" cy="1005839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273044" y="2414397"/>
            <a:ext cx="25971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Verdana"/>
                <a:cs typeface="Verdana"/>
              </a:rPr>
              <a:t>Thank</a:t>
            </a:r>
            <a:r>
              <a:rPr b="1" spc="-65" dirty="0">
                <a:latin typeface="Verdana"/>
                <a:cs typeface="Verdana"/>
              </a:rPr>
              <a:t> </a:t>
            </a:r>
            <a:r>
              <a:rPr b="1" spc="-20" dirty="0">
                <a:latin typeface="Verdana"/>
                <a:cs typeface="Verdana"/>
              </a:rPr>
              <a:t>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7479" rIns="0" bIns="0" rtlCol="0">
            <a:spAutoFit/>
          </a:bodyPr>
          <a:lstStyle/>
          <a:p>
            <a:pPr marL="43053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HSWRI</a:t>
            </a:r>
            <a:r>
              <a:rPr sz="4400" spc="-114" dirty="0"/>
              <a:t> </a:t>
            </a:r>
            <a:r>
              <a:rPr sz="4400" dirty="0"/>
              <a:t>Founded</a:t>
            </a:r>
            <a:r>
              <a:rPr sz="4400" spc="-125" dirty="0"/>
              <a:t> </a:t>
            </a:r>
            <a:r>
              <a:rPr sz="4400" dirty="0"/>
              <a:t>in</a:t>
            </a:r>
            <a:r>
              <a:rPr sz="4400" spc="-90" dirty="0"/>
              <a:t> </a:t>
            </a:r>
            <a:r>
              <a:rPr sz="4400" spc="-20" dirty="0"/>
              <a:t>1963</a:t>
            </a:r>
            <a:endParaRPr sz="440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75439" y="4238919"/>
            <a:ext cx="1831339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62328"/>
                </a:solidFill>
                <a:latin typeface="Calibri"/>
                <a:cs typeface="Calibri"/>
              </a:rPr>
              <a:t>World-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renowned</a:t>
            </a:r>
            <a:r>
              <a:rPr sz="1000" b="1" spc="-1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Marine</a:t>
            </a:r>
            <a:r>
              <a:rPr sz="1000" b="1" spc="-2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062328"/>
                </a:solidFill>
                <a:latin typeface="Calibri"/>
                <a:cs typeface="Calibri"/>
              </a:rPr>
              <a:t>Biologist 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Dr.</a:t>
            </a:r>
            <a:r>
              <a:rPr sz="1000" b="1" spc="-30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Carl</a:t>
            </a:r>
            <a:r>
              <a:rPr sz="1000" b="1" spc="-30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Hubbs</a:t>
            </a:r>
            <a:r>
              <a:rPr sz="1000" b="1" spc="-1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and</a:t>
            </a:r>
            <a:r>
              <a:rPr sz="1000" b="1" spc="-30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His</a:t>
            </a:r>
            <a:r>
              <a:rPr sz="1000" b="1" spc="-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62328"/>
                </a:solidFill>
                <a:latin typeface="Calibri"/>
                <a:cs typeface="Calibri"/>
              </a:rPr>
              <a:t>Wife,</a:t>
            </a:r>
            <a:r>
              <a:rPr sz="1000" b="1" spc="1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062328"/>
                </a:solidFill>
                <a:latin typeface="Calibri"/>
                <a:cs typeface="Calibri"/>
              </a:rPr>
              <a:t>Laura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1721" y="4233942"/>
            <a:ext cx="182753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062328"/>
                </a:solidFill>
                <a:latin typeface="Calibri"/>
                <a:cs typeface="Calibri"/>
              </a:rPr>
              <a:t>Milton</a:t>
            </a:r>
            <a:r>
              <a:rPr sz="1100" b="1" spc="-40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62328"/>
                </a:solidFill>
                <a:latin typeface="Calibri"/>
                <a:cs typeface="Calibri"/>
              </a:rPr>
              <a:t>Shedd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solidFill>
                  <a:srgbClr val="062328"/>
                </a:solidFill>
                <a:latin typeface="Calibri"/>
                <a:cs typeface="Calibri"/>
              </a:rPr>
              <a:t>Visionary</a:t>
            </a:r>
            <a:r>
              <a:rPr sz="1100" b="1" spc="-40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62328"/>
                </a:solidFill>
                <a:latin typeface="Calibri"/>
                <a:cs typeface="Calibri"/>
              </a:rPr>
              <a:t>Founder</a:t>
            </a:r>
            <a:r>
              <a:rPr sz="1100" b="1" spc="-3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62328"/>
                </a:solidFill>
                <a:latin typeface="Calibri"/>
                <a:cs typeface="Calibri"/>
              </a:rPr>
              <a:t>of</a:t>
            </a:r>
            <a:r>
              <a:rPr sz="1100" b="1" spc="-20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62328"/>
                </a:solidFill>
                <a:latin typeface="Calibri"/>
                <a:cs typeface="Calibri"/>
              </a:rPr>
              <a:t>SeaWorld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82866" y="4292194"/>
            <a:ext cx="21844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62328"/>
                </a:solidFill>
                <a:latin typeface="Calibri"/>
                <a:cs typeface="Calibri"/>
              </a:rPr>
              <a:t>HSWRI</a:t>
            </a:r>
            <a:r>
              <a:rPr sz="1050" b="1" spc="-1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62328"/>
                </a:solidFill>
                <a:latin typeface="Calibri"/>
                <a:cs typeface="Calibri"/>
              </a:rPr>
              <a:t>Re-</a:t>
            </a:r>
            <a:r>
              <a:rPr sz="1050" b="1" spc="-10" dirty="0">
                <a:solidFill>
                  <a:srgbClr val="062328"/>
                </a:solidFill>
                <a:latin typeface="Calibri"/>
                <a:cs typeface="Calibri"/>
              </a:rPr>
              <a:t>dedication</a:t>
            </a:r>
            <a:r>
              <a:rPr sz="1050" b="1" spc="-15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62328"/>
                </a:solidFill>
                <a:latin typeface="Calibri"/>
                <a:cs typeface="Calibri"/>
              </a:rPr>
              <a:t>Ceremony</a:t>
            </a:r>
            <a:r>
              <a:rPr sz="1050" b="1" spc="-20" dirty="0">
                <a:solidFill>
                  <a:srgbClr val="062328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62328"/>
                </a:solidFill>
                <a:latin typeface="Calibri"/>
                <a:cs typeface="Calibri"/>
              </a:rPr>
              <a:t>(1977)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5098796"/>
            <a:ext cx="6892925" cy="6057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latin typeface="Georgia"/>
                <a:cs typeface="Georgia"/>
              </a:rPr>
              <a:t>Mission:</a:t>
            </a:r>
            <a:r>
              <a:rPr sz="2000" b="1" spc="-25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“To</a:t>
            </a:r>
            <a:r>
              <a:rPr sz="2000" i="1" spc="-5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return</a:t>
            </a:r>
            <a:r>
              <a:rPr sz="2000" i="1" spc="-25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to</a:t>
            </a:r>
            <a:r>
              <a:rPr sz="2000" i="1" spc="-5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the</a:t>
            </a:r>
            <a:r>
              <a:rPr sz="2000" i="1" spc="-15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sea</a:t>
            </a:r>
            <a:r>
              <a:rPr sz="2000" i="1" spc="-30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some</a:t>
            </a:r>
            <a:r>
              <a:rPr sz="2000" i="1" spc="-30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measure</a:t>
            </a:r>
            <a:r>
              <a:rPr sz="2000" i="1" spc="-30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of</a:t>
            </a:r>
            <a:r>
              <a:rPr sz="2000" i="1" spc="-20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the</a:t>
            </a:r>
            <a:r>
              <a:rPr sz="2000" i="1" spc="-15" dirty="0">
                <a:latin typeface="Georgia"/>
                <a:cs typeface="Georgia"/>
              </a:rPr>
              <a:t> </a:t>
            </a:r>
            <a:r>
              <a:rPr sz="2000" i="1" spc="-10" dirty="0">
                <a:latin typeface="Georgia"/>
                <a:cs typeface="Georgia"/>
              </a:rPr>
              <a:t>benefits </a:t>
            </a:r>
            <a:r>
              <a:rPr sz="2000" i="1" dirty="0">
                <a:latin typeface="Georgia"/>
                <a:cs typeface="Georgia"/>
              </a:rPr>
              <a:t>derived</a:t>
            </a:r>
            <a:r>
              <a:rPr sz="2000" i="1" spc="-70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from</a:t>
            </a:r>
            <a:r>
              <a:rPr sz="2000" i="1" spc="-25" dirty="0">
                <a:latin typeface="Georgia"/>
                <a:cs typeface="Georgia"/>
              </a:rPr>
              <a:t> </a:t>
            </a:r>
            <a:r>
              <a:rPr sz="2000" i="1" spc="-20" dirty="0">
                <a:latin typeface="Georgia"/>
                <a:cs typeface="Georgia"/>
              </a:rPr>
              <a:t>it.”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9863" rIns="0" bIns="0" rtlCol="0">
            <a:spAutoFit/>
          </a:bodyPr>
          <a:lstStyle/>
          <a:p>
            <a:pPr marL="67310" marR="508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Finfish</a:t>
            </a:r>
            <a:r>
              <a:rPr sz="2800" spc="-75" dirty="0"/>
              <a:t> </a:t>
            </a:r>
            <a:r>
              <a:rPr sz="2800" dirty="0"/>
              <a:t>Aquaculture</a:t>
            </a:r>
            <a:r>
              <a:rPr sz="2800" spc="-65" dirty="0"/>
              <a:t> </a:t>
            </a:r>
            <a:r>
              <a:rPr sz="2800" dirty="0"/>
              <a:t>Experience</a:t>
            </a:r>
            <a:r>
              <a:rPr sz="2800" spc="-65" dirty="0"/>
              <a:t> </a:t>
            </a:r>
            <a:r>
              <a:rPr sz="2800" dirty="0"/>
              <a:t>at</a:t>
            </a:r>
            <a:r>
              <a:rPr sz="2800" spc="-120" dirty="0"/>
              <a:t> </a:t>
            </a:r>
            <a:r>
              <a:rPr sz="2800" dirty="0"/>
              <a:t>HSWRI</a:t>
            </a:r>
            <a:r>
              <a:rPr sz="2800" spc="-90" dirty="0"/>
              <a:t> </a:t>
            </a:r>
            <a:r>
              <a:rPr sz="2800" spc="-50" dirty="0"/>
              <a:t>– </a:t>
            </a:r>
            <a:r>
              <a:rPr sz="2800" dirty="0"/>
              <a:t>Species</a:t>
            </a:r>
            <a:r>
              <a:rPr sz="2800" spc="-50" dirty="0"/>
              <a:t> </a:t>
            </a:r>
            <a:r>
              <a:rPr sz="2800" dirty="0"/>
              <a:t>and</a:t>
            </a:r>
            <a:r>
              <a:rPr sz="2800" spc="-50" dirty="0"/>
              <a:t> </a:t>
            </a:r>
            <a:r>
              <a:rPr sz="2800" dirty="0"/>
              <a:t>Phases</a:t>
            </a:r>
            <a:r>
              <a:rPr sz="2800" spc="-60" dirty="0"/>
              <a:t> </a:t>
            </a:r>
            <a:r>
              <a:rPr sz="2800" dirty="0"/>
              <a:t>of</a:t>
            </a:r>
            <a:r>
              <a:rPr sz="2800" spc="-50" dirty="0"/>
              <a:t> </a:t>
            </a:r>
            <a:r>
              <a:rPr sz="2800" spc="-10" dirty="0"/>
              <a:t>Development</a:t>
            </a:r>
            <a:endParaRPr sz="280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98715" y="1984526"/>
            <a:ext cx="582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Spawning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90521" y="1984526"/>
            <a:ext cx="541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Hatchery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51694" y="1984526"/>
            <a:ext cx="591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Fingerling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13782" y="1989898"/>
            <a:ext cx="512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Verdana"/>
                <a:cs typeface="Verdana"/>
              </a:rPr>
              <a:t>Growout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37225" y="1978468"/>
            <a:ext cx="8547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Market</a:t>
            </a:r>
            <a:r>
              <a:rPr sz="900" spc="-40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testing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54622" y="2984944"/>
            <a:ext cx="520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yellowtail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02120" y="3804170"/>
            <a:ext cx="5740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White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seabass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51167" y="4772901"/>
            <a:ext cx="4337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Halibut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54622" y="5654687"/>
            <a:ext cx="5016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Striped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Verdana"/>
                <a:cs typeface="Verdana"/>
              </a:rPr>
              <a:t>bass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7867" y="2376776"/>
            <a:ext cx="1213485" cy="48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771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Verdana"/>
                <a:cs typeface="Verdana"/>
              </a:rPr>
              <a:t>Phase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b="1" spc="-10" dirty="0">
                <a:latin typeface="Verdana"/>
                <a:cs typeface="Verdana"/>
              </a:rPr>
              <a:t>Species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6083" y="3111705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28707" y="3111705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32057" y="3111705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6757" y="3111705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49756" y="3111705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6083" y="3947772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28707" y="3947772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32057" y="3947772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6757" y="3947772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49756" y="3947772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6083" y="4875583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28707" y="4875583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32057" y="4875583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6756" y="4875583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57913"/>
                </a:solidFill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49756" y="4875583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6756" y="5727804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49756" y="5727804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latin typeface="Constantia"/>
                <a:cs typeface="Constantia"/>
              </a:rPr>
              <a:t>X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44214" y="5878442"/>
            <a:ext cx="22802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Verdana"/>
                <a:cs typeface="Verdana"/>
              </a:rPr>
              <a:t>Spawned</a:t>
            </a:r>
            <a:r>
              <a:rPr sz="700" spc="-25" dirty="0">
                <a:latin typeface="Verdana"/>
                <a:cs typeface="Verdana"/>
              </a:rPr>
              <a:t> </a:t>
            </a:r>
            <a:r>
              <a:rPr sz="700" dirty="0">
                <a:latin typeface="Verdana"/>
                <a:cs typeface="Verdana"/>
              </a:rPr>
              <a:t>and</a:t>
            </a:r>
            <a:r>
              <a:rPr sz="700" spc="-10" dirty="0">
                <a:latin typeface="Verdana"/>
                <a:cs typeface="Verdana"/>
              </a:rPr>
              <a:t> pond-</a:t>
            </a:r>
            <a:r>
              <a:rPr sz="700" dirty="0">
                <a:latin typeface="Verdana"/>
                <a:cs typeface="Verdana"/>
              </a:rPr>
              <a:t>reared</a:t>
            </a:r>
            <a:r>
              <a:rPr sz="700" spc="-20" dirty="0">
                <a:latin typeface="Verdana"/>
                <a:cs typeface="Verdana"/>
              </a:rPr>
              <a:t> </a:t>
            </a:r>
            <a:r>
              <a:rPr sz="700" dirty="0">
                <a:latin typeface="Verdana"/>
                <a:cs typeface="Verdana"/>
              </a:rPr>
              <a:t>by</a:t>
            </a:r>
            <a:r>
              <a:rPr sz="700" spc="-15" dirty="0">
                <a:latin typeface="Verdana"/>
                <a:cs typeface="Verdana"/>
              </a:rPr>
              <a:t> </a:t>
            </a:r>
            <a:r>
              <a:rPr sz="700" dirty="0">
                <a:latin typeface="Verdana"/>
                <a:cs typeface="Verdana"/>
              </a:rPr>
              <a:t>commercial</a:t>
            </a:r>
            <a:r>
              <a:rPr sz="700" spc="-10" dirty="0">
                <a:latin typeface="Verdana"/>
                <a:cs typeface="Verdana"/>
              </a:rPr>
              <a:t> growers</a:t>
            </a:r>
            <a:endParaRPr sz="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433" rIns="0" bIns="0" rtlCol="0">
            <a:spAutoFit/>
          </a:bodyPr>
          <a:lstStyle/>
          <a:p>
            <a:pPr marL="207645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Finfish</a:t>
            </a:r>
            <a:r>
              <a:rPr spc="-80" dirty="0"/>
              <a:t> </a:t>
            </a:r>
            <a:r>
              <a:rPr dirty="0"/>
              <a:t>Aquaculture</a:t>
            </a:r>
            <a:r>
              <a:rPr spc="-75" dirty="0"/>
              <a:t> </a:t>
            </a:r>
            <a:r>
              <a:rPr dirty="0"/>
              <a:t>Experience</a:t>
            </a:r>
            <a:r>
              <a:rPr spc="-50" dirty="0"/>
              <a:t> </a:t>
            </a:r>
            <a:r>
              <a:rPr spc="-25" dirty="0"/>
              <a:t>at </a:t>
            </a:r>
            <a:r>
              <a:rPr dirty="0"/>
              <a:t>HSWRI</a:t>
            </a:r>
            <a:r>
              <a:rPr spc="-35" dirty="0"/>
              <a:t> </a:t>
            </a:r>
            <a:r>
              <a:rPr dirty="0"/>
              <a:t>-</a:t>
            </a:r>
            <a:r>
              <a:rPr spc="-25" dirty="0"/>
              <a:t> </a:t>
            </a:r>
            <a:r>
              <a:rPr spc="-10" dirty="0"/>
              <a:t>Technology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3905" y="1960948"/>
            <a:ext cx="19265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Verdana"/>
                <a:cs typeface="Verdana"/>
              </a:rPr>
              <a:t>Small-scale</a:t>
            </a:r>
            <a:r>
              <a:rPr sz="1800" spc="-40" dirty="0">
                <a:latin typeface="Verdana"/>
                <a:cs typeface="Verdana"/>
              </a:rPr>
              <a:t> </a:t>
            </a:r>
            <a:r>
              <a:rPr sz="1800" spc="-25" dirty="0">
                <a:latin typeface="Verdana"/>
                <a:cs typeface="Verdana"/>
              </a:rPr>
              <a:t>R&amp;D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63030" y="1929401"/>
            <a:ext cx="498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8495" algn="l"/>
              </a:tabLst>
            </a:pPr>
            <a:r>
              <a:rPr sz="1800" dirty="0">
                <a:latin typeface="Verdana"/>
                <a:cs typeface="Verdana"/>
              </a:rPr>
              <a:t>Hatchery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Production</a:t>
            </a:r>
            <a:r>
              <a:rPr sz="1800" dirty="0">
                <a:latin typeface="Verdana"/>
                <a:cs typeface="Verdana"/>
              </a:rPr>
              <a:t>	</a:t>
            </a:r>
            <a:r>
              <a:rPr sz="2700" baseline="1543" dirty="0">
                <a:latin typeface="Verdana"/>
                <a:cs typeface="Verdana"/>
              </a:rPr>
              <a:t>Ocean</a:t>
            </a:r>
            <a:r>
              <a:rPr sz="2700" spc="-44" baseline="1543" dirty="0">
                <a:latin typeface="Verdana"/>
                <a:cs typeface="Verdana"/>
              </a:rPr>
              <a:t> </a:t>
            </a:r>
            <a:r>
              <a:rPr sz="2700" spc="-15" baseline="1543" dirty="0">
                <a:latin typeface="Verdana"/>
                <a:cs typeface="Verdana"/>
              </a:rPr>
              <a:t>Growout</a:t>
            </a:r>
            <a:endParaRPr sz="2700" baseline="1543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1368" y="898652"/>
            <a:ext cx="75171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Southern</a:t>
            </a:r>
            <a:r>
              <a:rPr sz="4000" spc="-90" dirty="0"/>
              <a:t> </a:t>
            </a:r>
            <a:r>
              <a:rPr sz="4000" dirty="0"/>
              <a:t>California</a:t>
            </a:r>
            <a:r>
              <a:rPr sz="4000" spc="-100" dirty="0"/>
              <a:t> </a:t>
            </a:r>
            <a:r>
              <a:rPr sz="4000" dirty="0"/>
              <a:t>-</a:t>
            </a:r>
            <a:r>
              <a:rPr sz="4000" spc="-125" dirty="0"/>
              <a:t> </a:t>
            </a:r>
            <a:r>
              <a:rPr sz="4000" spc="-10" dirty="0"/>
              <a:t>General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5717540" y="1619716"/>
            <a:ext cx="3041650" cy="45980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900" dirty="0">
                <a:solidFill>
                  <a:srgbClr val="0AD0D9"/>
                </a:solidFill>
                <a:latin typeface="Wingdings 2"/>
                <a:cs typeface="Wingdings 2"/>
              </a:rPr>
              <a:t></a:t>
            </a:r>
            <a:r>
              <a:rPr sz="1900" spc="-30" dirty="0">
                <a:solidFill>
                  <a:srgbClr val="0AD0D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Verdana"/>
                <a:cs typeface="Verdana"/>
              </a:rPr>
              <a:t>Mild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climate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seas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900" dirty="0">
                <a:solidFill>
                  <a:srgbClr val="0AD0D9"/>
                </a:solidFill>
                <a:latin typeface="Wingdings 2"/>
                <a:cs typeface="Wingdings 2"/>
              </a:rPr>
              <a:t></a:t>
            </a:r>
            <a:r>
              <a:rPr sz="1900" spc="-40" dirty="0">
                <a:solidFill>
                  <a:srgbClr val="0AD0D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Verdana"/>
                <a:cs typeface="Verdana"/>
              </a:rPr>
              <a:t>Excellent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species</a:t>
            </a:r>
            <a:endParaRPr sz="2000">
              <a:latin typeface="Verdana"/>
              <a:cs typeface="Verdana"/>
            </a:endParaRPr>
          </a:p>
          <a:p>
            <a:pPr marL="287020" marR="124460" indent="-274320">
              <a:lnSpc>
                <a:spcPct val="100000"/>
              </a:lnSpc>
              <a:spcBef>
                <a:spcPts val="480"/>
              </a:spcBef>
            </a:pPr>
            <a:r>
              <a:rPr sz="1900" dirty="0">
                <a:solidFill>
                  <a:srgbClr val="0AD0D9"/>
                </a:solidFill>
                <a:latin typeface="Wingdings 2"/>
                <a:cs typeface="Wingdings 2"/>
              </a:rPr>
              <a:t></a:t>
            </a:r>
            <a:r>
              <a:rPr sz="1900" spc="-40" dirty="0">
                <a:solidFill>
                  <a:srgbClr val="0AD0D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Verdana"/>
                <a:cs typeface="Verdana"/>
              </a:rPr>
              <a:t>Proximity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seafood markets</a:t>
            </a:r>
            <a:endParaRPr sz="2000">
              <a:latin typeface="Verdana"/>
              <a:cs typeface="Verdana"/>
            </a:endParaRPr>
          </a:p>
          <a:p>
            <a:pPr marL="287020" marR="24765" indent="-274320">
              <a:lnSpc>
                <a:spcPct val="100000"/>
              </a:lnSpc>
              <a:spcBef>
                <a:spcPts val="480"/>
              </a:spcBef>
            </a:pPr>
            <a:r>
              <a:rPr sz="1900" dirty="0">
                <a:solidFill>
                  <a:srgbClr val="0AD0D9"/>
                </a:solidFill>
                <a:latin typeface="Wingdings 2"/>
                <a:cs typeface="Wingdings 2"/>
              </a:rPr>
              <a:t></a:t>
            </a:r>
            <a:r>
              <a:rPr sz="1900" spc="-55" dirty="0">
                <a:solidFill>
                  <a:srgbClr val="0AD0D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Verdana"/>
                <a:cs typeface="Verdana"/>
              </a:rPr>
              <a:t>Commercial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fishing history/infrastructure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900" dirty="0">
                <a:solidFill>
                  <a:srgbClr val="0AD0D9"/>
                </a:solidFill>
                <a:latin typeface="Wingdings 2"/>
                <a:cs typeface="Wingdings 2"/>
              </a:rPr>
              <a:t></a:t>
            </a:r>
            <a:r>
              <a:rPr sz="1900" spc="-30" dirty="0">
                <a:solidFill>
                  <a:srgbClr val="0AD0D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Verdana"/>
                <a:cs typeface="Verdana"/>
              </a:rPr>
              <a:t>Port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interest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900" dirty="0">
                <a:solidFill>
                  <a:srgbClr val="0AD0D9"/>
                </a:solidFill>
                <a:latin typeface="Wingdings 2"/>
                <a:cs typeface="Wingdings 2"/>
              </a:rPr>
              <a:t></a:t>
            </a:r>
            <a:r>
              <a:rPr sz="1900" spc="-30" dirty="0">
                <a:solidFill>
                  <a:srgbClr val="0AD0D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Verdana"/>
                <a:cs typeface="Verdana"/>
              </a:rPr>
              <a:t>Sportfishing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industry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900" dirty="0">
                <a:solidFill>
                  <a:srgbClr val="0AD0D9"/>
                </a:solidFill>
                <a:latin typeface="Wingdings 2"/>
                <a:cs typeface="Wingdings 2"/>
              </a:rPr>
              <a:t></a:t>
            </a:r>
            <a:r>
              <a:rPr sz="1900" spc="-35" dirty="0">
                <a:solidFill>
                  <a:srgbClr val="0AD0D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Verdana"/>
                <a:cs typeface="Verdana"/>
              </a:rPr>
              <a:t>University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system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2000">
              <a:latin typeface="Verdana"/>
              <a:cs typeface="Verdana"/>
            </a:endParaRPr>
          </a:p>
          <a:p>
            <a:pPr marL="285750" indent="-273050">
              <a:lnSpc>
                <a:spcPct val="100000"/>
              </a:lnSpc>
              <a:buClr>
                <a:srgbClr val="0AD0D9"/>
              </a:buClr>
              <a:buSzPct val="95000"/>
              <a:buChar char="–"/>
              <a:tabLst>
                <a:tab pos="285750" algn="l"/>
              </a:tabLst>
            </a:pPr>
            <a:r>
              <a:rPr sz="2000" dirty="0">
                <a:latin typeface="Verdana"/>
                <a:cs typeface="Verdana"/>
              </a:rPr>
              <a:t>Heavy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coastal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use</a:t>
            </a:r>
            <a:endParaRPr sz="2000">
              <a:latin typeface="Verdana"/>
              <a:cs typeface="Verdana"/>
            </a:endParaRPr>
          </a:p>
          <a:p>
            <a:pPr marL="285750" marR="356235" indent="-273050">
              <a:lnSpc>
                <a:spcPct val="100000"/>
              </a:lnSpc>
              <a:spcBef>
                <a:spcPts val="480"/>
              </a:spcBef>
              <a:buClr>
                <a:srgbClr val="0AD0D9"/>
              </a:buClr>
              <a:buSzPct val="95000"/>
              <a:buChar char="–"/>
              <a:tabLst>
                <a:tab pos="287020" algn="l"/>
              </a:tabLst>
            </a:pPr>
            <a:r>
              <a:rPr sz="2000" spc="-10" dirty="0">
                <a:latin typeface="Verdana"/>
                <a:cs typeface="Verdana"/>
              </a:rPr>
              <a:t>Political/regulatory 	environment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807211"/>
            <a:ext cx="7948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Southern</a:t>
            </a:r>
            <a:r>
              <a:rPr sz="3600" spc="-80" dirty="0"/>
              <a:t> </a:t>
            </a:r>
            <a:r>
              <a:rPr sz="3600" dirty="0"/>
              <a:t>California</a:t>
            </a:r>
            <a:r>
              <a:rPr sz="3600" spc="-40" dirty="0"/>
              <a:t> </a:t>
            </a:r>
            <a:r>
              <a:rPr sz="3600" dirty="0"/>
              <a:t>–</a:t>
            </a:r>
            <a:r>
              <a:rPr sz="3600" spc="-85" dirty="0"/>
              <a:t> </a:t>
            </a:r>
            <a:r>
              <a:rPr sz="3600" spc="-10" dirty="0"/>
              <a:t>Ed/Outreach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565140" y="1784096"/>
            <a:ext cx="2837180" cy="205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231775" indent="-274320" algn="just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1800" dirty="0">
                <a:latin typeface="Verdana"/>
                <a:cs typeface="Verdana"/>
              </a:rPr>
              <a:t>10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coastal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growout </a:t>
            </a:r>
            <a:r>
              <a:rPr sz="1800" dirty="0">
                <a:latin typeface="Verdana"/>
                <a:cs typeface="Verdana"/>
              </a:rPr>
              <a:t>facilities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(volunteer)</a:t>
            </a:r>
            <a:endParaRPr sz="1800">
              <a:latin typeface="Verdana"/>
              <a:cs typeface="Verdana"/>
            </a:endParaRPr>
          </a:p>
          <a:p>
            <a:pPr marL="287020" marR="482600" indent="-274320" algn="just">
              <a:lnSpc>
                <a:spcPct val="100000"/>
              </a:lnSpc>
              <a:spcBef>
                <a:spcPts val="43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1800" dirty="0">
                <a:latin typeface="Verdana"/>
                <a:cs typeface="Verdana"/>
              </a:rPr>
              <a:t>11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Seabass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in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25" dirty="0">
                <a:latin typeface="Verdana"/>
                <a:cs typeface="Verdana"/>
              </a:rPr>
              <a:t>the </a:t>
            </a:r>
            <a:r>
              <a:rPr sz="1800" dirty="0">
                <a:latin typeface="Verdana"/>
                <a:cs typeface="Verdana"/>
              </a:rPr>
              <a:t>Classroom</a:t>
            </a:r>
            <a:r>
              <a:rPr sz="1800" spc="-6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(SITC) schools</a:t>
            </a:r>
            <a:endParaRPr sz="1800">
              <a:latin typeface="Verdana"/>
              <a:cs typeface="Verdana"/>
            </a:endParaRPr>
          </a:p>
          <a:p>
            <a:pPr marL="287020" marR="5080" indent="-274320" algn="just">
              <a:lnSpc>
                <a:spcPct val="100000"/>
              </a:lnSpc>
              <a:spcBef>
                <a:spcPts val="43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1800" dirty="0">
                <a:latin typeface="Verdana"/>
                <a:cs typeface="Verdana"/>
              </a:rPr>
              <a:t>2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research/production facilities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93570" y="6383315"/>
            <a:ext cx="1556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Dana</a:t>
            </a:r>
            <a:r>
              <a:rPr sz="8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dirty="0">
                <a:solidFill>
                  <a:srgbClr val="FFFFFF"/>
                </a:solidFill>
                <a:latin typeface="Verdana"/>
                <a:cs typeface="Verdana"/>
              </a:rPr>
              <a:t>Point</a:t>
            </a:r>
            <a:r>
              <a:rPr sz="8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Harbor</a:t>
            </a:r>
            <a:r>
              <a:rPr sz="8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(27m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17496" y="3116346"/>
            <a:ext cx="132016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Santa</a:t>
            </a:r>
            <a:r>
              <a:rPr sz="8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Barbara</a:t>
            </a:r>
            <a:r>
              <a:rPr sz="800" b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(90m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02520" y="3127209"/>
            <a:ext cx="1917064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Channel</a:t>
            </a:r>
            <a:r>
              <a:rPr sz="8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Islands</a:t>
            </a:r>
            <a:r>
              <a:rPr sz="800" b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Harbor</a:t>
            </a:r>
            <a:r>
              <a:rPr sz="8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(170m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08992" y="4631533"/>
            <a:ext cx="1926589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Catalina</a:t>
            </a:r>
            <a:r>
              <a:rPr sz="8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Harbor</a:t>
            </a:r>
            <a:r>
              <a:rPr sz="8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 Inner</a:t>
            </a:r>
            <a:r>
              <a:rPr sz="8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(115m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73030" y="6365995"/>
            <a:ext cx="124396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Newport</a:t>
            </a:r>
            <a:r>
              <a:rPr sz="8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dirty="0">
                <a:solidFill>
                  <a:srgbClr val="FFFFFF"/>
                </a:solidFill>
                <a:latin typeface="Verdana"/>
                <a:cs typeface="Verdana"/>
              </a:rPr>
              <a:t>Bay</a:t>
            </a:r>
            <a:r>
              <a:rPr sz="800" b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(60m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77359" y="6375706"/>
            <a:ext cx="15760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Huntington</a:t>
            </a:r>
            <a:r>
              <a:rPr sz="8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Harbor</a:t>
            </a:r>
            <a:r>
              <a:rPr sz="8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(15m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53850" y="4625054"/>
            <a:ext cx="19500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Catalina</a:t>
            </a:r>
            <a:r>
              <a:rPr sz="8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Harbor</a:t>
            </a:r>
            <a:r>
              <a:rPr sz="8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8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Outer</a:t>
            </a:r>
            <a:r>
              <a:rPr sz="8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(2240m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750" baseline="27777">
              <a:latin typeface="Verdana"/>
              <a:cs typeface="Verdan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91792" y="3146729"/>
            <a:ext cx="13531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Marina</a:t>
            </a:r>
            <a:r>
              <a:rPr sz="8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8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dirty="0">
                <a:solidFill>
                  <a:srgbClr val="FFFFFF"/>
                </a:solidFill>
                <a:latin typeface="Verdana"/>
                <a:cs typeface="Verdana"/>
              </a:rPr>
              <a:t>Rey</a:t>
            </a:r>
            <a:r>
              <a:rPr sz="8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(35m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36080" y="4649963"/>
            <a:ext cx="11950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b="1" dirty="0">
                <a:solidFill>
                  <a:srgbClr val="FFFFFF"/>
                </a:solidFill>
                <a:latin typeface="Verdana"/>
                <a:cs typeface="Verdana"/>
              </a:rPr>
              <a:t>King</a:t>
            </a:r>
            <a:r>
              <a:rPr sz="8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Harbor</a:t>
            </a:r>
            <a:r>
              <a:rPr sz="8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(45m</a:t>
            </a:r>
            <a:r>
              <a:rPr sz="750" b="1" spc="-15" baseline="27777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800" b="1" spc="-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1622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105"/>
              </a:spcBef>
            </a:pPr>
            <a:r>
              <a:rPr sz="5000" dirty="0">
                <a:latin typeface="Calibri"/>
                <a:cs typeface="Calibri"/>
              </a:rPr>
              <a:t>Examples</a:t>
            </a:r>
            <a:r>
              <a:rPr sz="5000" spc="-145" dirty="0">
                <a:latin typeface="Calibri"/>
                <a:cs typeface="Calibri"/>
              </a:rPr>
              <a:t> </a:t>
            </a:r>
            <a:r>
              <a:rPr sz="5000" dirty="0">
                <a:latin typeface="Calibri"/>
                <a:cs typeface="Calibri"/>
              </a:rPr>
              <a:t>of</a:t>
            </a:r>
            <a:r>
              <a:rPr sz="5000" spc="-125" dirty="0">
                <a:latin typeface="Calibri"/>
                <a:cs typeface="Calibri"/>
              </a:rPr>
              <a:t> </a:t>
            </a:r>
            <a:r>
              <a:rPr sz="5000" dirty="0">
                <a:latin typeface="Calibri"/>
                <a:cs typeface="Calibri"/>
              </a:rPr>
              <a:t>Growout</a:t>
            </a:r>
            <a:r>
              <a:rPr sz="5000" spc="-125" dirty="0">
                <a:latin typeface="Calibri"/>
                <a:cs typeface="Calibri"/>
              </a:rPr>
              <a:t> </a:t>
            </a:r>
            <a:r>
              <a:rPr sz="5000" spc="-10" dirty="0">
                <a:latin typeface="Calibri"/>
                <a:cs typeface="Calibri"/>
              </a:rPr>
              <a:t>Facilities</a:t>
            </a:r>
            <a:endParaRPr sz="5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154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105"/>
              </a:spcBef>
            </a:pPr>
            <a:r>
              <a:rPr sz="5000" dirty="0">
                <a:latin typeface="Calibri"/>
                <a:cs typeface="Calibri"/>
              </a:rPr>
              <a:t>SITC</a:t>
            </a:r>
            <a:r>
              <a:rPr sz="5000" spc="-90" dirty="0">
                <a:latin typeface="Calibri"/>
                <a:cs typeface="Calibri"/>
              </a:rPr>
              <a:t> </a:t>
            </a:r>
            <a:r>
              <a:rPr sz="5000" dirty="0">
                <a:latin typeface="Calibri"/>
                <a:cs typeface="Calibri"/>
              </a:rPr>
              <a:t>in</a:t>
            </a:r>
            <a:r>
              <a:rPr sz="5000" spc="-95" dirty="0">
                <a:latin typeface="Calibri"/>
                <a:cs typeface="Calibri"/>
              </a:rPr>
              <a:t> </a:t>
            </a:r>
            <a:r>
              <a:rPr sz="5000" spc="-10" dirty="0">
                <a:latin typeface="Calibri"/>
                <a:cs typeface="Calibri"/>
              </a:rPr>
              <a:t>Action</a:t>
            </a:r>
            <a:endParaRPr sz="5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3691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105"/>
              </a:spcBef>
            </a:pPr>
            <a:r>
              <a:rPr dirty="0"/>
              <a:t>Southern</a:t>
            </a:r>
            <a:r>
              <a:rPr spc="-70" dirty="0"/>
              <a:t> </a:t>
            </a:r>
            <a:r>
              <a:rPr dirty="0"/>
              <a:t>California</a:t>
            </a:r>
            <a:r>
              <a:rPr spc="-60" dirty="0"/>
              <a:t> </a:t>
            </a:r>
            <a:r>
              <a:rPr dirty="0"/>
              <a:t>–</a:t>
            </a:r>
            <a:r>
              <a:rPr spc="-45" dirty="0"/>
              <a:t> </a:t>
            </a:r>
            <a:r>
              <a:rPr dirty="0"/>
              <a:t>HSWRI</a:t>
            </a:r>
            <a:r>
              <a:rPr spc="-85" dirty="0"/>
              <a:t> </a:t>
            </a:r>
            <a:r>
              <a:rPr spc="-10" dirty="0"/>
              <a:t>Facilities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27791" y="5328522"/>
            <a:ext cx="94361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Hatchery Coastal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Cage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4139" y="2799887"/>
            <a:ext cx="1301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Santa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Catalina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Island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2682" y="4050024"/>
            <a:ext cx="561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Carlsbad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1910" y="5574024"/>
            <a:ext cx="639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San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Diego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818</Words>
  <Application>Microsoft Office PowerPoint</Application>
  <PresentationFormat>On-screen Show (4:3)</PresentationFormat>
  <Paragraphs>298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Constantia</vt:lpstr>
      <vt:lpstr>Georgia</vt:lpstr>
      <vt:lpstr>Times New Roman</vt:lpstr>
      <vt:lpstr>Verdana</vt:lpstr>
      <vt:lpstr>Wingdings 2</vt:lpstr>
      <vt:lpstr>Office Theme</vt:lpstr>
      <vt:lpstr>Marine Finfish Aquaculture Resources in Southern California</vt:lpstr>
      <vt:lpstr>HSWRI Founded in 1963</vt:lpstr>
      <vt:lpstr>Finfish Aquaculture Experience at HSWRI – Species and Phases of Development</vt:lpstr>
      <vt:lpstr>Finfish Aquaculture Experience at HSWRI - Technology</vt:lpstr>
      <vt:lpstr>Southern California - General</vt:lpstr>
      <vt:lpstr>Southern California – Ed/Outreach</vt:lpstr>
      <vt:lpstr>Examples of Growout Facilities</vt:lpstr>
      <vt:lpstr>SITC in Action</vt:lpstr>
      <vt:lpstr>Southern California – HSWRI Facilities</vt:lpstr>
      <vt:lpstr>Southern California HSWRI Facilities</vt:lpstr>
      <vt:lpstr>Southern California -- HSWRI Facilities</vt:lpstr>
      <vt:lpstr>Mission Bay Laboratory</vt:lpstr>
      <vt:lpstr>Carlsbad Hatchery</vt:lpstr>
      <vt:lpstr>People</vt:lpstr>
      <vt:lpstr>Summary</vt:lpstr>
      <vt:lpstr>Thank You!</vt:lpstr>
    </vt:vector>
  </TitlesOfParts>
  <Company>HSWRI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Spawning and Larval Rearing of Yellowtail Amberjack (Seriola lalandi) in Southern California</dc:title>
  <dc:creator>Kevin Stuart</dc:creator>
  <cp:lastModifiedBy>Lillian Cozart</cp:lastModifiedBy>
  <cp:revision>1</cp:revision>
  <dcterms:created xsi:type="dcterms:W3CDTF">2025-05-13T15:27:50Z</dcterms:created>
  <dcterms:modified xsi:type="dcterms:W3CDTF">2025-05-13T19:01:31Z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2020-02-25T00:00:00Z</vt:filetime>
  </property>
  <property fmtid="{D5CDD505-2E9C-101B-9397-08002B2CF9AE}" pid="3" name="Creator">
    <vt:lpwstr>Acrobat PDFMaker 20 for PowerPoint</vt:lpwstr>
  </property>
  <property fmtid="{D5CDD505-2E9C-101B-9397-08002B2CF9AE}" pid="4" name="LastSaved">
    <vt:filetime>2025-05-13T00:00:00Z</vt:filetime>
  </property>
  <property fmtid="{D5CDD505-2E9C-101B-9397-08002B2CF9AE}" pid="5" name="Producer">
    <vt:lpwstr>Adobe PDF Library 20.6.66</vt:lpwstr>
  </property>
</Properties>
</file>