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6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Cozart" userId="82d520b2-603b-49b9-b396-dba668ff47bd" providerId="ADAL" clId="{CDE92B5F-79C0-4366-AF93-60447CB73B4B}"/>
    <pc:docChg chg="undo custSel modSld">
      <pc:chgData name="Lillian Cozart" userId="82d520b2-603b-49b9-b396-dba668ff47bd" providerId="ADAL" clId="{CDE92B5F-79C0-4366-AF93-60447CB73B4B}" dt="2025-05-13T15:44:53.470" v="204" actId="13244"/>
      <pc:docMkLst>
        <pc:docMk/>
      </pc:docMkLst>
      <pc:sldChg chg="modSp mod">
        <pc:chgData name="Lillian Cozart" userId="82d520b2-603b-49b9-b396-dba668ff47bd" providerId="ADAL" clId="{CDE92B5F-79C0-4366-AF93-60447CB73B4B}" dt="2025-05-13T15:26:12.789" v="4" actId="962"/>
        <pc:sldMkLst>
          <pc:docMk/>
          <pc:sldMk cId="0" sldId="256"/>
        </pc:sldMkLst>
        <pc:picChg chg="mod">
          <ac:chgData name="Lillian Cozart" userId="82d520b2-603b-49b9-b396-dba668ff47bd" providerId="ADAL" clId="{CDE92B5F-79C0-4366-AF93-60447CB73B4B}" dt="2025-05-13T14:56:46.096" v="0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26:12.789" v="4" actId="962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26:25.998" v="8" actId="962"/>
        <pc:sldMkLst>
          <pc:docMk/>
          <pc:sldMk cId="0" sldId="257"/>
        </pc:sldMkLst>
        <pc:picChg chg="mod">
          <ac:chgData name="Lillian Cozart" userId="82d520b2-603b-49b9-b396-dba668ff47bd" providerId="ADAL" clId="{CDE92B5F-79C0-4366-AF93-60447CB73B4B}" dt="2025-05-13T15:26:25.998" v="8" actId="962"/>
          <ac:picMkLst>
            <pc:docMk/>
            <pc:sldMk cId="0" sldId="257"/>
            <ac:picMk id="2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26:36.999" v="12" actId="962"/>
        <pc:sldMkLst>
          <pc:docMk/>
          <pc:sldMk cId="0" sldId="258"/>
        </pc:sldMkLst>
        <pc:picChg chg="mod">
          <ac:chgData name="Lillian Cozart" userId="82d520b2-603b-49b9-b396-dba668ff47bd" providerId="ADAL" clId="{CDE92B5F-79C0-4366-AF93-60447CB73B4B}" dt="2025-05-13T15:26:36.999" v="12" actId="962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26:44.147" v="16" actId="962"/>
        <pc:sldMkLst>
          <pc:docMk/>
          <pc:sldMk cId="0" sldId="259"/>
        </pc:sldMkLst>
        <pc:picChg chg="mod">
          <ac:chgData name="Lillian Cozart" userId="82d520b2-603b-49b9-b396-dba668ff47bd" providerId="ADAL" clId="{CDE92B5F-79C0-4366-AF93-60447CB73B4B}" dt="2025-05-13T15:26:44.147" v="16" actId="962"/>
          <ac:picMkLst>
            <pc:docMk/>
            <pc:sldMk cId="0" sldId="259"/>
            <ac:picMk id="3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41:41.350" v="168" actId="962"/>
        <pc:sldMkLst>
          <pc:docMk/>
          <pc:sldMk cId="0" sldId="260"/>
        </pc:sldMkLst>
        <pc:spChg chg="mod">
          <ac:chgData name="Lillian Cozart" userId="82d520b2-603b-49b9-b396-dba668ff47bd" providerId="ADAL" clId="{CDE92B5F-79C0-4366-AF93-60447CB73B4B}" dt="2025-05-13T15:38:28.223" v="153" actId="6549"/>
          <ac:spMkLst>
            <pc:docMk/>
            <pc:sldMk cId="0" sldId="260"/>
            <ac:spMk id="2" creationId="{00000000-0000-0000-0000-000000000000}"/>
          </ac:spMkLst>
        </pc:spChg>
        <pc:picChg chg="mod">
          <ac:chgData name="Lillian Cozart" userId="82d520b2-603b-49b9-b396-dba668ff47bd" providerId="ADAL" clId="{CDE92B5F-79C0-4366-AF93-60447CB73B4B}" dt="2025-05-13T15:41:41.350" v="168" actId="962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1:40.469" v="167" actId="962"/>
          <ac:picMkLst>
            <pc:docMk/>
            <pc:sldMk cId="0" sldId="260"/>
            <ac:picMk id="5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1:39.711" v="166" actId="962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1:38.651" v="165" actId="962"/>
          <ac:picMkLst>
            <pc:docMk/>
            <pc:sldMk cId="0" sldId="260"/>
            <ac:picMk id="7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42:26.631" v="170"/>
        <pc:sldMkLst>
          <pc:docMk/>
          <pc:sldMk cId="0" sldId="261"/>
        </pc:sldMkLst>
        <pc:grpChg chg="mod ord">
          <ac:chgData name="Lillian Cozart" userId="82d520b2-603b-49b9-b396-dba668ff47bd" providerId="ADAL" clId="{CDE92B5F-79C0-4366-AF93-60447CB73B4B}" dt="2025-05-13T15:42:26.631" v="170"/>
          <ac:grpSpMkLst>
            <pc:docMk/>
            <pc:sldMk cId="0" sldId="261"/>
            <ac:grpSpMk id="2" creationId="{00000000-0000-0000-0000-000000000000}"/>
          </ac:grpSpMkLst>
        </pc:grpChg>
      </pc:sldChg>
      <pc:sldChg chg="modSp mod">
        <pc:chgData name="Lillian Cozart" userId="82d520b2-603b-49b9-b396-dba668ff47bd" providerId="ADAL" clId="{CDE92B5F-79C0-4366-AF93-60447CB73B4B}" dt="2025-05-13T15:42:45.738" v="171" actId="962"/>
        <pc:sldMkLst>
          <pc:docMk/>
          <pc:sldMk cId="0" sldId="262"/>
        </pc:sldMkLst>
        <pc:picChg chg="mod">
          <ac:chgData name="Lillian Cozart" userId="82d520b2-603b-49b9-b396-dba668ff47bd" providerId="ADAL" clId="{CDE92B5F-79C0-4366-AF93-60447CB73B4B}" dt="2025-05-13T15:28:07.254" v="38" actId="962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28:25.286" v="47" actId="1076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28:22.093" v="46" actId="962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2:45.738" v="171" actId="962"/>
          <ac:picMkLst>
            <pc:docMk/>
            <pc:sldMk cId="0" sldId="262"/>
            <ac:picMk id="6" creationId="{00000000-0000-0000-0000-000000000000}"/>
          </ac:picMkLst>
        </pc:picChg>
      </pc:sldChg>
      <pc:sldChg chg="addSp delSp modSp mod">
        <pc:chgData name="Lillian Cozart" userId="82d520b2-603b-49b9-b396-dba668ff47bd" providerId="ADAL" clId="{CDE92B5F-79C0-4366-AF93-60447CB73B4B}" dt="2025-05-13T15:42:54.098" v="175" actId="962"/>
        <pc:sldMkLst>
          <pc:docMk/>
          <pc:sldMk cId="0" sldId="263"/>
        </pc:sldMkLst>
        <pc:spChg chg="add del mod">
          <ac:chgData name="Lillian Cozart" userId="82d520b2-603b-49b9-b396-dba668ff47bd" providerId="ADAL" clId="{CDE92B5F-79C0-4366-AF93-60447CB73B4B}" dt="2025-05-13T15:37:23.777" v="135" actId="33699"/>
          <ac:spMkLst>
            <pc:docMk/>
            <pc:sldMk cId="0" sldId="263"/>
            <ac:spMk id="6" creationId="{4FA96502-CC77-B661-CFFC-AFE27704F5AA}"/>
          </ac:spMkLst>
        </pc:spChg>
        <pc:spChg chg="add mod">
          <ac:chgData name="Lillian Cozart" userId="82d520b2-603b-49b9-b396-dba668ff47bd" providerId="ADAL" clId="{CDE92B5F-79C0-4366-AF93-60447CB73B4B}" dt="2025-05-13T15:38:48.175" v="160" actId="20577"/>
          <ac:spMkLst>
            <pc:docMk/>
            <pc:sldMk cId="0" sldId="263"/>
            <ac:spMk id="7" creationId="{61B89FA8-7BBE-4C23-2515-C6FAADCF710A}"/>
          </ac:spMkLst>
        </pc:spChg>
        <pc:picChg chg="mod">
          <ac:chgData name="Lillian Cozart" userId="82d520b2-603b-49b9-b396-dba668ff47bd" providerId="ADAL" clId="{CDE92B5F-79C0-4366-AF93-60447CB73B4B}" dt="2025-05-13T15:42:54.098" v="175" actId="962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2:47.516" v="174" actId="962"/>
          <ac:picMkLst>
            <pc:docMk/>
            <pc:sldMk cId="0" sldId="263"/>
            <ac:picMk id="3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2:46.917" v="173" actId="962"/>
          <ac:picMkLst>
            <pc:docMk/>
            <pc:sldMk cId="0" sldId="263"/>
            <ac:picMk id="4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2:46.338" v="172" actId="962"/>
          <ac:picMkLst>
            <pc:docMk/>
            <pc:sldMk cId="0" sldId="263"/>
            <ac:picMk id="5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30:23.710" v="67" actId="962"/>
        <pc:sldMkLst>
          <pc:docMk/>
          <pc:sldMk cId="0" sldId="264"/>
        </pc:sldMkLst>
        <pc:picChg chg="mod">
          <ac:chgData name="Lillian Cozart" userId="82d520b2-603b-49b9-b396-dba668ff47bd" providerId="ADAL" clId="{CDE92B5F-79C0-4366-AF93-60447CB73B4B}" dt="2025-05-13T15:30:23.710" v="67" actId="962"/>
          <ac:picMkLst>
            <pc:docMk/>
            <pc:sldMk cId="0" sldId="264"/>
            <ac:picMk id="2" creationId="{00000000-0000-0000-0000-000000000000}"/>
          </ac:picMkLst>
        </pc:picChg>
      </pc:sldChg>
      <pc:sldChg chg="addSp delSp modSp mod">
        <pc:chgData name="Lillian Cozart" userId="82d520b2-603b-49b9-b396-dba668ff47bd" providerId="ADAL" clId="{CDE92B5F-79C0-4366-AF93-60447CB73B4B}" dt="2025-05-13T15:43:04.649" v="176" actId="962"/>
        <pc:sldMkLst>
          <pc:docMk/>
          <pc:sldMk cId="0" sldId="265"/>
        </pc:sldMkLst>
        <pc:spChg chg="add del mod">
          <ac:chgData name="Lillian Cozart" userId="82d520b2-603b-49b9-b396-dba668ff47bd" providerId="ADAL" clId="{CDE92B5F-79C0-4366-AF93-60447CB73B4B}" dt="2025-05-13T15:37:22.218" v="134" actId="33771"/>
          <ac:spMkLst>
            <pc:docMk/>
            <pc:sldMk cId="0" sldId="265"/>
            <ac:spMk id="3" creationId="{5EB60FB4-F433-0335-8DC0-C6F9511C754B}"/>
          </ac:spMkLst>
        </pc:spChg>
        <pc:spChg chg="add mod">
          <ac:chgData name="Lillian Cozart" userId="82d520b2-603b-49b9-b396-dba668ff47bd" providerId="ADAL" clId="{CDE92B5F-79C0-4366-AF93-60447CB73B4B}" dt="2025-05-13T15:37:57.832" v="151" actId="20577"/>
          <ac:spMkLst>
            <pc:docMk/>
            <pc:sldMk cId="0" sldId="265"/>
            <ac:spMk id="4" creationId="{8ED7DEB3-E067-177C-EEFC-82AD5D9467E4}"/>
          </ac:spMkLst>
        </pc:spChg>
        <pc:picChg chg="mod">
          <ac:chgData name="Lillian Cozart" userId="82d520b2-603b-49b9-b396-dba668ff47bd" providerId="ADAL" clId="{CDE92B5F-79C0-4366-AF93-60447CB73B4B}" dt="2025-05-13T15:43:04.649" v="176" actId="962"/>
          <ac:picMkLst>
            <pc:docMk/>
            <pc:sldMk cId="0" sldId="265"/>
            <ac:picMk id="2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43:16.153" v="177" actId="962"/>
        <pc:sldMkLst>
          <pc:docMk/>
          <pc:sldMk cId="0" sldId="266"/>
        </pc:sldMkLst>
        <pc:picChg chg="mod">
          <ac:chgData name="Lillian Cozart" userId="82d520b2-603b-49b9-b396-dba668ff47bd" providerId="ADAL" clId="{CDE92B5F-79C0-4366-AF93-60447CB73B4B}" dt="2025-05-13T15:43:16.153" v="177" actId="962"/>
          <ac:picMkLst>
            <pc:docMk/>
            <pc:sldMk cId="0" sldId="266"/>
            <ac:picMk id="2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43:32.230" v="181" actId="962"/>
        <pc:sldMkLst>
          <pc:docMk/>
          <pc:sldMk cId="0" sldId="267"/>
        </pc:sldMkLst>
        <pc:spChg chg="mod">
          <ac:chgData name="Lillian Cozart" userId="82d520b2-603b-49b9-b396-dba668ff47bd" providerId="ADAL" clId="{CDE92B5F-79C0-4366-AF93-60447CB73B4B}" dt="2025-05-13T15:43:29.942" v="180" actId="962"/>
          <ac:spMkLst>
            <pc:docMk/>
            <pc:sldMk cId="0" sldId="267"/>
            <ac:spMk id="2" creationId="{00000000-0000-0000-0000-000000000000}"/>
          </ac:spMkLst>
        </pc:spChg>
        <pc:picChg chg="mod">
          <ac:chgData name="Lillian Cozart" userId="82d520b2-603b-49b9-b396-dba668ff47bd" providerId="ADAL" clId="{CDE92B5F-79C0-4366-AF93-60447CB73B4B}" dt="2025-05-13T15:43:32.230" v="181" actId="962"/>
          <ac:picMkLst>
            <pc:docMk/>
            <pc:sldMk cId="0" sldId="267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43:53.698" v="193" actId="962"/>
        <pc:sldMkLst>
          <pc:docMk/>
          <pc:sldMk cId="0" sldId="268"/>
        </pc:sldMkLst>
        <pc:spChg chg="mod">
          <ac:chgData name="Lillian Cozart" userId="82d520b2-603b-49b9-b396-dba668ff47bd" providerId="ADAL" clId="{CDE92B5F-79C0-4366-AF93-60447CB73B4B}" dt="2025-05-13T15:43:49.412" v="186" actId="962"/>
          <ac:spMkLst>
            <pc:docMk/>
            <pc:sldMk cId="0" sldId="268"/>
            <ac:spMk id="16" creationId="{00000000-0000-0000-0000-000000000000}"/>
          </ac:spMkLst>
        </pc:spChg>
        <pc:spChg chg="mod">
          <ac:chgData name="Lillian Cozart" userId="82d520b2-603b-49b9-b396-dba668ff47bd" providerId="ADAL" clId="{CDE92B5F-79C0-4366-AF93-60447CB73B4B}" dt="2025-05-13T15:43:48.837" v="185" actId="962"/>
          <ac:spMkLst>
            <pc:docMk/>
            <pc:sldMk cId="0" sldId="268"/>
            <ac:spMk id="17" creationId="{00000000-0000-0000-0000-000000000000}"/>
          </ac:spMkLst>
        </pc:spChg>
        <pc:spChg chg="mod">
          <ac:chgData name="Lillian Cozart" userId="82d520b2-603b-49b9-b396-dba668ff47bd" providerId="ADAL" clId="{CDE92B5F-79C0-4366-AF93-60447CB73B4B}" dt="2025-05-13T15:43:48.312" v="184" actId="962"/>
          <ac:spMkLst>
            <pc:docMk/>
            <pc:sldMk cId="0" sldId="268"/>
            <ac:spMk id="18" creationId="{00000000-0000-0000-0000-000000000000}"/>
          </ac:spMkLst>
        </pc:spChg>
        <pc:spChg chg="mod">
          <ac:chgData name="Lillian Cozart" userId="82d520b2-603b-49b9-b396-dba668ff47bd" providerId="ADAL" clId="{CDE92B5F-79C0-4366-AF93-60447CB73B4B}" dt="2025-05-13T15:43:47.242" v="182" actId="962"/>
          <ac:spMkLst>
            <pc:docMk/>
            <pc:sldMk cId="0" sldId="268"/>
            <ac:spMk id="20" creationId="{00000000-0000-0000-0000-000000000000}"/>
          </ac:spMkLst>
        </pc:spChg>
        <pc:grpChg chg="mod">
          <ac:chgData name="Lillian Cozart" userId="82d520b2-603b-49b9-b396-dba668ff47bd" providerId="ADAL" clId="{CDE92B5F-79C0-4366-AF93-60447CB73B4B}" dt="2025-05-13T15:43:53.086" v="192" actId="962"/>
          <ac:grpSpMkLst>
            <pc:docMk/>
            <pc:sldMk cId="0" sldId="268"/>
            <ac:grpSpMk id="4" creationId="{00000000-0000-0000-0000-000000000000}"/>
          </ac:grpSpMkLst>
        </pc:grpChg>
        <pc:grpChg chg="mod">
          <ac:chgData name="Lillian Cozart" userId="82d520b2-603b-49b9-b396-dba668ff47bd" providerId="ADAL" clId="{CDE92B5F-79C0-4366-AF93-60447CB73B4B}" dt="2025-05-13T15:43:52.557" v="191" actId="962"/>
          <ac:grpSpMkLst>
            <pc:docMk/>
            <pc:sldMk cId="0" sldId="268"/>
            <ac:grpSpMk id="7" creationId="{00000000-0000-0000-0000-000000000000}"/>
          </ac:grpSpMkLst>
        </pc:grpChg>
        <pc:grpChg chg="mod">
          <ac:chgData name="Lillian Cozart" userId="82d520b2-603b-49b9-b396-dba668ff47bd" providerId="ADAL" clId="{CDE92B5F-79C0-4366-AF93-60447CB73B4B}" dt="2025-05-13T15:43:51.995" v="190" actId="962"/>
          <ac:grpSpMkLst>
            <pc:docMk/>
            <pc:sldMk cId="0" sldId="268"/>
            <ac:grpSpMk id="10" creationId="{00000000-0000-0000-0000-000000000000}"/>
          </ac:grpSpMkLst>
        </pc:grpChg>
        <pc:picChg chg="mod">
          <ac:chgData name="Lillian Cozart" userId="82d520b2-603b-49b9-b396-dba668ff47bd" providerId="ADAL" clId="{CDE92B5F-79C0-4366-AF93-60447CB73B4B}" dt="2025-05-13T15:43:53.698" v="193" actId="962"/>
          <ac:picMkLst>
            <pc:docMk/>
            <pc:sldMk cId="0" sldId="268"/>
            <ac:picMk id="3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3:51.420" v="189" actId="962"/>
          <ac:picMkLst>
            <pc:docMk/>
            <pc:sldMk cId="0" sldId="268"/>
            <ac:picMk id="13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3:50.894" v="188" actId="962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3:50.095" v="187" actId="962"/>
          <ac:picMkLst>
            <pc:docMk/>
            <pc:sldMk cId="0" sldId="268"/>
            <ac:picMk id="15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3:47.755" v="183" actId="962"/>
          <ac:picMkLst>
            <pc:docMk/>
            <pc:sldMk cId="0" sldId="268"/>
            <ac:picMk id="19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33:23.053" v="99" actId="962"/>
        <pc:sldMkLst>
          <pc:docMk/>
          <pc:sldMk cId="0" sldId="269"/>
        </pc:sldMkLst>
        <pc:picChg chg="mod">
          <ac:chgData name="Lillian Cozart" userId="82d520b2-603b-49b9-b396-dba668ff47bd" providerId="ADAL" clId="{CDE92B5F-79C0-4366-AF93-60447CB73B4B}" dt="2025-05-13T15:33:23.053" v="99" actId="962"/>
          <ac:picMkLst>
            <pc:docMk/>
            <pc:sldMk cId="0" sldId="269"/>
            <ac:picMk id="2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33:54.102" v="102" actId="962"/>
        <pc:sldMkLst>
          <pc:docMk/>
          <pc:sldMk cId="0" sldId="270"/>
        </pc:sldMkLst>
        <pc:grpChg chg="mod">
          <ac:chgData name="Lillian Cozart" userId="82d520b2-603b-49b9-b396-dba668ff47bd" providerId="ADAL" clId="{CDE92B5F-79C0-4366-AF93-60447CB73B4B}" dt="2025-05-13T15:33:52.112" v="101" actId="962"/>
          <ac:grpSpMkLst>
            <pc:docMk/>
            <pc:sldMk cId="0" sldId="270"/>
            <ac:grpSpMk id="5" creationId="{00000000-0000-0000-0000-000000000000}"/>
          </ac:grpSpMkLst>
        </pc:grpChg>
        <pc:grpChg chg="mod">
          <ac:chgData name="Lillian Cozart" userId="82d520b2-603b-49b9-b396-dba668ff47bd" providerId="ADAL" clId="{CDE92B5F-79C0-4366-AF93-60447CB73B4B}" dt="2025-05-13T15:33:54.102" v="102" actId="962"/>
          <ac:grpSpMkLst>
            <pc:docMk/>
            <pc:sldMk cId="0" sldId="270"/>
            <ac:grpSpMk id="10" creationId="{00000000-0000-0000-0000-000000000000}"/>
          </ac:grpSpMkLst>
        </pc:grpChg>
      </pc:sldChg>
      <pc:sldChg chg="modSp mod">
        <pc:chgData name="Lillian Cozart" userId="82d520b2-603b-49b9-b396-dba668ff47bd" providerId="ADAL" clId="{CDE92B5F-79C0-4366-AF93-60447CB73B4B}" dt="2025-05-13T15:34:07.109" v="104" actId="962"/>
        <pc:sldMkLst>
          <pc:docMk/>
          <pc:sldMk cId="0" sldId="271"/>
        </pc:sldMkLst>
        <pc:grpChg chg="mod">
          <ac:chgData name="Lillian Cozart" userId="82d520b2-603b-49b9-b396-dba668ff47bd" providerId="ADAL" clId="{CDE92B5F-79C0-4366-AF93-60447CB73B4B}" dt="2025-05-13T15:34:07.109" v="104" actId="962"/>
          <ac:grpSpMkLst>
            <pc:docMk/>
            <pc:sldMk cId="0" sldId="271"/>
            <ac:grpSpMk id="8" creationId="{00000000-0000-0000-0000-000000000000}"/>
          </ac:grpSpMkLst>
        </pc:grpChg>
      </pc:sldChg>
      <pc:sldChg chg="modSp mod">
        <pc:chgData name="Lillian Cozart" userId="82d520b2-603b-49b9-b396-dba668ff47bd" providerId="ADAL" clId="{CDE92B5F-79C0-4366-AF93-60447CB73B4B}" dt="2025-05-13T15:38:57.263" v="161" actId="6549"/>
        <pc:sldMkLst>
          <pc:docMk/>
          <pc:sldMk cId="0" sldId="272"/>
        </pc:sldMkLst>
        <pc:spChg chg="mod">
          <ac:chgData name="Lillian Cozart" userId="82d520b2-603b-49b9-b396-dba668ff47bd" providerId="ADAL" clId="{CDE92B5F-79C0-4366-AF93-60447CB73B4B}" dt="2025-05-13T15:38:57.263" v="161" actId="6549"/>
          <ac:spMkLst>
            <pc:docMk/>
            <pc:sldMk cId="0" sldId="272"/>
            <ac:spMk id="2" creationId="{00000000-0000-0000-0000-000000000000}"/>
          </ac:spMkLst>
        </pc:spChg>
        <pc:picChg chg="mod">
          <ac:chgData name="Lillian Cozart" userId="82d520b2-603b-49b9-b396-dba668ff47bd" providerId="ADAL" clId="{CDE92B5F-79C0-4366-AF93-60447CB73B4B}" dt="2025-05-13T15:34:19.240" v="106" actId="962"/>
          <ac:picMkLst>
            <pc:docMk/>
            <pc:sldMk cId="0" sldId="272"/>
            <ac:picMk id="6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34:49.780" v="114" actId="962"/>
        <pc:sldMkLst>
          <pc:docMk/>
          <pc:sldMk cId="0" sldId="273"/>
        </pc:sldMkLst>
        <pc:picChg chg="mod">
          <ac:chgData name="Lillian Cozart" userId="82d520b2-603b-49b9-b396-dba668ff47bd" providerId="ADAL" clId="{CDE92B5F-79C0-4366-AF93-60447CB73B4B}" dt="2025-05-13T15:34:30.010" v="110" actId="962"/>
          <ac:picMkLst>
            <pc:docMk/>
            <pc:sldMk cId="0" sldId="273"/>
            <ac:picMk id="9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34:49.780" v="114" actId="962"/>
          <ac:picMkLst>
            <pc:docMk/>
            <pc:sldMk cId="0" sldId="273"/>
            <ac:picMk id="10" creationId="{00000000-0000-0000-0000-000000000000}"/>
          </ac:picMkLst>
        </pc:picChg>
      </pc:sldChg>
      <pc:sldChg chg="modSp mod">
        <pc:chgData name="Lillian Cozart" userId="82d520b2-603b-49b9-b396-dba668ff47bd" providerId="ADAL" clId="{CDE92B5F-79C0-4366-AF93-60447CB73B4B}" dt="2025-05-13T15:34:53.759" v="115" actId="962"/>
        <pc:sldMkLst>
          <pc:docMk/>
          <pc:sldMk cId="0" sldId="274"/>
        </pc:sldMkLst>
        <pc:grpChg chg="mod">
          <ac:chgData name="Lillian Cozart" userId="82d520b2-603b-49b9-b396-dba668ff47bd" providerId="ADAL" clId="{CDE92B5F-79C0-4366-AF93-60447CB73B4B}" dt="2025-05-13T15:34:53.759" v="115" actId="962"/>
          <ac:grpSpMkLst>
            <pc:docMk/>
            <pc:sldMk cId="0" sldId="274"/>
            <ac:grpSpMk id="4" creationId="{00000000-0000-0000-0000-000000000000}"/>
          </ac:grpSpMkLst>
        </pc:grpChg>
      </pc:sldChg>
      <pc:sldChg chg="modSp mod">
        <pc:chgData name="Lillian Cozart" userId="82d520b2-603b-49b9-b396-dba668ff47bd" providerId="ADAL" clId="{CDE92B5F-79C0-4366-AF93-60447CB73B4B}" dt="2025-05-13T15:44:17.060" v="194" actId="13244"/>
        <pc:sldMkLst>
          <pc:docMk/>
          <pc:sldMk cId="0" sldId="276"/>
        </pc:sldMkLst>
        <pc:spChg chg="ord">
          <ac:chgData name="Lillian Cozart" userId="82d520b2-603b-49b9-b396-dba668ff47bd" providerId="ADAL" clId="{CDE92B5F-79C0-4366-AF93-60447CB73B4B}" dt="2025-05-13T15:44:17.060" v="194" actId="13244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Lillian Cozart" userId="82d520b2-603b-49b9-b396-dba668ff47bd" providerId="ADAL" clId="{CDE92B5F-79C0-4366-AF93-60447CB73B4B}" dt="2025-05-13T15:44:30.472" v="195" actId="13244"/>
        <pc:sldMkLst>
          <pc:docMk/>
          <pc:sldMk cId="0" sldId="277"/>
        </pc:sldMkLst>
        <pc:spChg chg="ord">
          <ac:chgData name="Lillian Cozart" userId="82d520b2-603b-49b9-b396-dba668ff47bd" providerId="ADAL" clId="{CDE92B5F-79C0-4366-AF93-60447CB73B4B}" dt="2025-05-13T15:44:30.472" v="195" actId="13244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Lillian Cozart" userId="82d520b2-603b-49b9-b396-dba668ff47bd" providerId="ADAL" clId="{CDE92B5F-79C0-4366-AF93-60447CB73B4B}" dt="2025-05-13T15:44:53.470" v="204" actId="13244"/>
        <pc:sldMkLst>
          <pc:docMk/>
          <pc:sldMk cId="0" sldId="278"/>
        </pc:sldMkLst>
        <pc:spChg chg="ord">
          <ac:chgData name="Lillian Cozart" userId="82d520b2-603b-49b9-b396-dba668ff47bd" providerId="ADAL" clId="{CDE92B5F-79C0-4366-AF93-60447CB73B4B}" dt="2025-05-13T15:44:53.470" v="204" actId="13244"/>
          <ac:spMkLst>
            <pc:docMk/>
            <pc:sldMk cId="0" sldId="278"/>
            <ac:spMk id="2" creationId="{00000000-0000-0000-0000-000000000000}"/>
          </ac:spMkLst>
        </pc:spChg>
        <pc:picChg chg="mod">
          <ac:chgData name="Lillian Cozart" userId="82d520b2-603b-49b9-b396-dba668ff47bd" providerId="ADAL" clId="{CDE92B5F-79C0-4366-AF93-60447CB73B4B}" dt="2025-05-13T15:44:38.368" v="196" actId="962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4:40.737" v="197" actId="962"/>
          <ac:picMkLst>
            <pc:docMk/>
            <pc:sldMk cId="0" sldId="278"/>
            <ac:picMk id="5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4:47.913" v="201" actId="962"/>
          <ac:picMkLst>
            <pc:docMk/>
            <pc:sldMk cId="0" sldId="278"/>
            <ac:picMk id="6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4:50.123" v="203" actId="962"/>
          <ac:picMkLst>
            <pc:docMk/>
            <pc:sldMk cId="0" sldId="278"/>
            <ac:picMk id="7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4:45.713" v="199" actId="962"/>
          <ac:picMkLst>
            <pc:docMk/>
            <pc:sldMk cId="0" sldId="278"/>
            <ac:picMk id="8" creationId="{00000000-0000-0000-0000-000000000000}"/>
          </ac:picMkLst>
        </pc:picChg>
        <pc:picChg chg="mod">
          <ac:chgData name="Lillian Cozart" userId="82d520b2-603b-49b9-b396-dba668ff47bd" providerId="ADAL" clId="{CDE92B5F-79C0-4366-AF93-60447CB73B4B}" dt="2025-05-13T15:44:43.495" v="198" actId="962"/>
          <ac:picMkLst>
            <pc:docMk/>
            <pc:sldMk cId="0" sldId="278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407" y="207853"/>
            <a:ext cx="8346703" cy="1399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4916" y="1724552"/>
            <a:ext cx="5102860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854" rIns="0" bIns="0" rtlCol="0">
            <a:spAutoFit/>
          </a:bodyPr>
          <a:lstStyle/>
          <a:p>
            <a:pPr marL="1659889" marR="5080" indent="-1597025">
              <a:lnSpc>
                <a:spcPts val="3470"/>
              </a:lnSpc>
              <a:spcBef>
                <a:spcPts val="434"/>
              </a:spcBef>
            </a:pPr>
            <a:r>
              <a:rPr sz="3100" dirty="0"/>
              <a:t>South</a:t>
            </a:r>
            <a:r>
              <a:rPr sz="3100" spc="220" dirty="0"/>
              <a:t> </a:t>
            </a:r>
            <a:r>
              <a:rPr sz="3100" dirty="0"/>
              <a:t>Carolina</a:t>
            </a:r>
            <a:r>
              <a:rPr sz="3100" spc="229" dirty="0"/>
              <a:t> </a:t>
            </a:r>
            <a:r>
              <a:rPr sz="3100" dirty="0"/>
              <a:t>Department</a:t>
            </a:r>
            <a:r>
              <a:rPr sz="3100" spc="220" dirty="0"/>
              <a:t> </a:t>
            </a:r>
            <a:r>
              <a:rPr sz="3100" dirty="0"/>
              <a:t>of</a:t>
            </a:r>
            <a:r>
              <a:rPr sz="3100" spc="235" dirty="0"/>
              <a:t> </a:t>
            </a:r>
            <a:r>
              <a:rPr sz="3100" dirty="0"/>
              <a:t>Natural</a:t>
            </a:r>
            <a:r>
              <a:rPr sz="3100" spc="235" dirty="0"/>
              <a:t> </a:t>
            </a:r>
            <a:r>
              <a:rPr sz="3100" spc="-10" dirty="0"/>
              <a:t>Resources </a:t>
            </a:r>
            <a:r>
              <a:rPr sz="3100" dirty="0"/>
              <a:t>Marine</a:t>
            </a:r>
            <a:r>
              <a:rPr sz="3100" spc="335" dirty="0"/>
              <a:t> </a:t>
            </a:r>
            <a:r>
              <a:rPr sz="3100" dirty="0"/>
              <a:t>Aquaculture</a:t>
            </a:r>
            <a:r>
              <a:rPr sz="3100" spc="340" dirty="0"/>
              <a:t> </a:t>
            </a:r>
            <a:r>
              <a:rPr sz="3100" spc="-10" dirty="0"/>
              <a:t>Program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1624445" y="1672834"/>
            <a:ext cx="5524500" cy="18319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Fort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Johnson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Campus,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Charleston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SC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Marine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Research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Institute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Hollings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Marine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Laboratory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Waddell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Mariculture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Center,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Bluffton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South Carolina state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7965" y="4684784"/>
            <a:ext cx="1460195" cy="1521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D7DEB3-E067-177C-EEFC-82AD5D9467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407" y="-538609"/>
            <a:ext cx="8346703" cy="53860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Fish facility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26153" cy="56348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4802" y="495566"/>
            <a:ext cx="1328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45" dirty="0">
                <a:latin typeface="Calibri"/>
                <a:cs typeface="Calibri"/>
              </a:rPr>
              <a:t>Dr.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Fabio</a:t>
            </a:r>
            <a:r>
              <a:rPr sz="1800" b="0" spc="-80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Casu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7796" y="1015174"/>
            <a:ext cx="3352800" cy="4410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South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Carolina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Department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Natural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Mariculture 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Aquaculture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Nutrition </a:t>
            </a:r>
            <a:r>
              <a:rPr sz="1800" dirty="0">
                <a:latin typeface="Calibri"/>
                <a:cs typeface="Calibri"/>
              </a:rPr>
              <a:t>NMR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Metabolomics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  <a:p>
            <a:pPr marL="227329" marR="225425" indent="-215265">
              <a:lnSpc>
                <a:spcPct val="100800"/>
              </a:lnSpc>
              <a:spcBef>
                <a:spcPts val="1590"/>
              </a:spcBef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Increase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understanding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nutritional requirements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through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metabolic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profiling</a:t>
            </a:r>
            <a:endParaRPr sz="1350">
              <a:latin typeface="Calibri"/>
              <a:cs typeface="Calibri"/>
            </a:endParaRPr>
          </a:p>
          <a:p>
            <a:pPr marL="570230" lvl="1" indent="-214629">
              <a:lnSpc>
                <a:spcPts val="1600"/>
              </a:lnSpc>
              <a:buFont typeface="Arial"/>
              <a:buChar char="•"/>
              <a:tabLst>
                <a:tab pos="570230" algn="l"/>
              </a:tabLst>
            </a:pPr>
            <a:r>
              <a:rPr sz="1350" dirty="0">
                <a:latin typeface="Calibri"/>
                <a:cs typeface="Calibri"/>
              </a:rPr>
              <a:t>Apply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NMR-</a:t>
            </a:r>
            <a:r>
              <a:rPr sz="1350" dirty="0">
                <a:latin typeface="Calibri"/>
                <a:cs typeface="Calibri"/>
              </a:rPr>
              <a:t>based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metabolite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profiling</a:t>
            </a:r>
            <a:endParaRPr sz="1350">
              <a:latin typeface="Calibri"/>
              <a:cs typeface="Calibri"/>
            </a:endParaRPr>
          </a:p>
          <a:p>
            <a:pPr marL="570230" marR="20320">
              <a:lnSpc>
                <a:spcPct val="99800"/>
              </a:lnSpc>
              <a:spcBef>
                <a:spcPts val="15"/>
              </a:spcBef>
            </a:pPr>
            <a:r>
              <a:rPr sz="1350" dirty="0">
                <a:latin typeface="Calibri"/>
                <a:cs typeface="Calibri"/>
              </a:rPr>
              <a:t>and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LCMS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Orbitrap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lipid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profiling</a:t>
            </a:r>
            <a:r>
              <a:rPr sz="1350" spc="-25" dirty="0">
                <a:latin typeface="Calibri"/>
                <a:cs typeface="Calibri"/>
              </a:rPr>
              <a:t> to </a:t>
            </a:r>
            <a:r>
              <a:rPr sz="1350" dirty="0">
                <a:latin typeface="Calibri"/>
                <a:cs typeface="Calibri"/>
              </a:rPr>
              <a:t>identify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nutritional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needs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variety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feeds,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species,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life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stages</a:t>
            </a:r>
            <a:endParaRPr sz="1350">
              <a:latin typeface="Calibri"/>
              <a:cs typeface="Calibri"/>
            </a:endParaRPr>
          </a:p>
          <a:p>
            <a:pPr marL="227329" marR="381635" indent="-215265">
              <a:lnSpc>
                <a:spcPts val="1600"/>
              </a:lnSpc>
              <a:spcBef>
                <a:spcPts val="85"/>
              </a:spcBef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Develop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“-</a:t>
            </a:r>
            <a:r>
              <a:rPr sz="1350" dirty="0">
                <a:latin typeface="Calibri"/>
                <a:cs typeface="Calibri"/>
              </a:rPr>
              <a:t>Omics”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tools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aquaculture research</a:t>
            </a:r>
            <a:endParaRPr sz="1350">
              <a:latin typeface="Calibri"/>
              <a:cs typeface="Calibri"/>
            </a:endParaRPr>
          </a:p>
          <a:p>
            <a:pPr marL="570230" marR="196850" lvl="1" indent="-215265">
              <a:lnSpc>
                <a:spcPts val="1600"/>
              </a:lnSpc>
              <a:spcBef>
                <a:spcPts val="35"/>
              </a:spcBef>
              <a:buFont typeface="Arial"/>
              <a:buChar char="•"/>
              <a:tabLst>
                <a:tab pos="570230" algn="l"/>
              </a:tabLst>
            </a:pPr>
            <a:r>
              <a:rPr sz="1350" spc="-10" dirty="0">
                <a:latin typeface="Calibri"/>
                <a:cs typeface="Calibri"/>
              </a:rPr>
              <a:t>Development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biomarker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discovery </a:t>
            </a:r>
            <a:r>
              <a:rPr sz="1350" dirty="0">
                <a:latin typeface="Calibri"/>
                <a:cs typeface="Calibri"/>
              </a:rPr>
              <a:t>methods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novel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metabolism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and</a:t>
            </a:r>
            <a:endParaRPr sz="1350">
              <a:latin typeface="Calibri"/>
              <a:cs typeface="Calibri"/>
            </a:endParaRPr>
          </a:p>
          <a:p>
            <a:pPr marL="570230">
              <a:lnSpc>
                <a:spcPts val="1585"/>
              </a:lnSpc>
            </a:pPr>
            <a:r>
              <a:rPr sz="1350" spc="-10" dirty="0">
                <a:latin typeface="Calibri"/>
                <a:cs typeface="Calibri"/>
              </a:rPr>
              <a:t>physiology evaluation techniques</a:t>
            </a:r>
            <a:endParaRPr sz="1350">
              <a:latin typeface="Calibri"/>
              <a:cs typeface="Calibri"/>
            </a:endParaRPr>
          </a:p>
          <a:p>
            <a:pPr marL="570230" marR="234315" lvl="1" indent="-215265">
              <a:lnSpc>
                <a:spcPct val="99500"/>
              </a:lnSpc>
              <a:spcBef>
                <a:spcPts val="20"/>
              </a:spcBef>
              <a:buFont typeface="Arial"/>
              <a:buChar char="•"/>
              <a:tabLst>
                <a:tab pos="570230" algn="l"/>
              </a:tabLst>
            </a:pPr>
            <a:r>
              <a:rPr sz="1350" spc="-10" dirty="0">
                <a:latin typeface="Calibri"/>
                <a:cs typeface="Calibri"/>
              </a:rPr>
              <a:t>Leverage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cutting-</a:t>
            </a:r>
            <a:r>
              <a:rPr sz="1350" dirty="0">
                <a:latin typeface="Calibri"/>
                <a:cs typeface="Calibri"/>
              </a:rPr>
              <a:t>edge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technology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to </a:t>
            </a:r>
            <a:r>
              <a:rPr sz="1350" dirty="0">
                <a:latin typeface="Calibri"/>
                <a:cs typeface="Calibri"/>
              </a:rPr>
              <a:t>identify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develop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more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rapid </a:t>
            </a:r>
            <a:r>
              <a:rPr sz="1350" spc="-10" dirty="0">
                <a:latin typeface="Calibri"/>
                <a:cs typeface="Calibri"/>
              </a:rPr>
              <a:t>techniques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diagnose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nutritional deficiencies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4802" y="495566"/>
            <a:ext cx="159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45" dirty="0">
                <a:latin typeface="Calibri"/>
                <a:cs typeface="Calibri"/>
              </a:rPr>
              <a:t>Dr. </a:t>
            </a:r>
            <a:r>
              <a:rPr sz="1800" b="0" spc="-40" dirty="0">
                <a:latin typeface="Calibri"/>
                <a:cs typeface="Calibri"/>
              </a:rPr>
              <a:t>Tanya </a:t>
            </a:r>
            <a:r>
              <a:rPr sz="1800" b="0" spc="-10" dirty="0">
                <a:latin typeface="Calibri"/>
                <a:cs typeface="Calibri"/>
              </a:rPr>
              <a:t>Darden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7796" y="1015174"/>
            <a:ext cx="3439795" cy="39992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370" marR="603885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South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Carolina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Department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Natural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Genetics Research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1800">
              <a:latin typeface="Calibri"/>
              <a:cs typeface="Calibri"/>
            </a:endParaRPr>
          </a:p>
          <a:p>
            <a:pPr marL="227329" marR="407670" indent="-215265">
              <a:lnSpc>
                <a:spcPct val="100800"/>
              </a:lnSpc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Using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genetic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tools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optimize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hatchery production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sourcing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broodstock</a:t>
            </a:r>
            <a:endParaRPr sz="1350">
              <a:latin typeface="Calibri"/>
              <a:cs typeface="Calibri"/>
            </a:endParaRPr>
          </a:p>
          <a:p>
            <a:pPr marL="227329" marR="135255" indent="-215265">
              <a:lnSpc>
                <a:spcPts val="1630"/>
              </a:lnSpc>
              <a:spcBef>
                <a:spcPts val="25"/>
              </a:spcBef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Using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Genetics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IBM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determine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risk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net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pen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escapement</a:t>
            </a:r>
            <a:endParaRPr sz="1350">
              <a:latin typeface="Calibri"/>
              <a:cs typeface="Calibri"/>
            </a:endParaRPr>
          </a:p>
          <a:p>
            <a:pPr marL="227329" indent="-214629">
              <a:lnSpc>
                <a:spcPts val="1550"/>
              </a:lnSpc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Using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Genetics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IBMs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optimize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hatchery</a:t>
            </a:r>
            <a:endParaRPr sz="1350">
              <a:latin typeface="Calibri"/>
              <a:cs typeface="Calibri"/>
            </a:endParaRPr>
          </a:p>
          <a:p>
            <a:pPr marL="227329" marR="118745">
              <a:lnSpc>
                <a:spcPct val="100800"/>
              </a:lnSpc>
              <a:spcBef>
                <a:spcPts val="5"/>
              </a:spcBef>
            </a:pPr>
            <a:r>
              <a:rPr sz="1350" spc="-10" dirty="0">
                <a:latin typeface="Calibri"/>
                <a:cs typeface="Calibri"/>
              </a:rPr>
              <a:t>production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determine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stocking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goals</a:t>
            </a:r>
            <a:r>
              <a:rPr sz="1350" spc="-25" dirty="0">
                <a:latin typeface="Calibri"/>
                <a:cs typeface="Calibri"/>
              </a:rPr>
              <a:t> for </a:t>
            </a:r>
            <a:r>
              <a:rPr sz="1350" dirty="0">
                <a:latin typeface="Calibri"/>
                <a:cs typeface="Calibri"/>
              </a:rPr>
              <a:t>stock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enhancement</a:t>
            </a:r>
            <a:endParaRPr sz="1350">
              <a:latin typeface="Calibri"/>
              <a:cs typeface="Calibri"/>
            </a:endParaRPr>
          </a:p>
          <a:p>
            <a:pPr marL="227329" marR="208915" indent="-215265">
              <a:lnSpc>
                <a:spcPts val="1630"/>
              </a:lnSpc>
              <a:spcBef>
                <a:spcPts val="25"/>
              </a:spcBef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Genetic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tools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track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fish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released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into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the </a:t>
            </a:r>
            <a:r>
              <a:rPr sz="1350" spc="-20" dirty="0">
                <a:latin typeface="Calibri"/>
                <a:cs typeface="Calibri"/>
              </a:rPr>
              <a:t>wild</a:t>
            </a:r>
            <a:endParaRPr sz="1350">
              <a:latin typeface="Calibri"/>
              <a:cs typeface="Calibri"/>
            </a:endParaRPr>
          </a:p>
          <a:p>
            <a:pPr marL="227329" indent="-214629">
              <a:lnSpc>
                <a:spcPts val="1550"/>
              </a:lnSpc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Genetic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tools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forensic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evaluation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of</a:t>
            </a:r>
            <a:endParaRPr sz="135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  <a:spcBef>
                <a:spcPts val="10"/>
              </a:spcBef>
            </a:pPr>
            <a:r>
              <a:rPr sz="1350" dirty="0">
                <a:latin typeface="Calibri"/>
                <a:cs typeface="Calibri"/>
              </a:rPr>
              <a:t>seafood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products</a:t>
            </a:r>
            <a:endParaRPr sz="1350">
              <a:latin typeface="Calibri"/>
              <a:cs typeface="Calibri"/>
            </a:endParaRPr>
          </a:p>
          <a:p>
            <a:pPr marL="227329" marR="64769" indent="-215265">
              <a:lnSpc>
                <a:spcPts val="1600"/>
              </a:lnSpc>
              <a:spcBef>
                <a:spcPts val="85"/>
              </a:spcBef>
              <a:buFont typeface="Arial"/>
              <a:buChar char="•"/>
              <a:tabLst>
                <a:tab pos="227329" algn="l"/>
              </a:tabLst>
            </a:pPr>
            <a:r>
              <a:rPr sz="1350" dirty="0">
                <a:latin typeface="Calibri"/>
                <a:cs typeface="Calibri"/>
              </a:rPr>
              <a:t>eDNA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research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locate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broodstock,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invasive </a:t>
            </a:r>
            <a:r>
              <a:rPr sz="1350" dirty="0">
                <a:latin typeface="Calibri"/>
                <a:cs typeface="Calibri"/>
              </a:rPr>
              <a:t>species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detection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45642" cy="5660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15290" marR="5080">
              <a:lnSpc>
                <a:spcPts val="4330"/>
              </a:lnSpc>
              <a:spcBef>
                <a:spcPts val="525"/>
              </a:spcBef>
            </a:pPr>
            <a:r>
              <a:rPr sz="3900" dirty="0"/>
              <a:t>NIST/NOAA/College</a:t>
            </a:r>
            <a:r>
              <a:rPr sz="3900" spc="315" dirty="0"/>
              <a:t> </a:t>
            </a:r>
            <a:r>
              <a:rPr sz="3900" spc="-25" dirty="0"/>
              <a:t>of </a:t>
            </a:r>
            <a:r>
              <a:rPr sz="3900" dirty="0"/>
              <a:t>Charleston/Citadel</a:t>
            </a:r>
            <a:r>
              <a:rPr sz="3900" spc="330" dirty="0"/>
              <a:t> </a:t>
            </a:r>
            <a:r>
              <a:rPr sz="3900" dirty="0"/>
              <a:t>Military</a:t>
            </a:r>
            <a:r>
              <a:rPr sz="3900" spc="320" dirty="0"/>
              <a:t> </a:t>
            </a:r>
            <a:r>
              <a:rPr sz="3900" spc="-10" dirty="0"/>
              <a:t>College</a:t>
            </a:r>
            <a:endParaRPr sz="39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422" y="1507813"/>
            <a:ext cx="1206164" cy="1608220"/>
          </a:xfrm>
          <a:prstGeom prst="rect">
            <a:avLst/>
          </a:prstGeom>
        </p:spPr>
      </p:pic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5213" y="1568247"/>
            <a:ext cx="970915" cy="1132840"/>
            <a:chOff x="2295213" y="1568247"/>
            <a:chExt cx="970915" cy="11328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3773" y="1596809"/>
              <a:ext cx="914078" cy="10758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09493" y="1582527"/>
              <a:ext cx="942340" cy="1104265"/>
            </a:xfrm>
            <a:custGeom>
              <a:avLst/>
              <a:gdLst/>
              <a:ahLst/>
              <a:cxnLst/>
              <a:rect l="l" t="t" r="r" b="b"/>
              <a:pathLst>
                <a:path w="942339" h="1104264">
                  <a:moveTo>
                    <a:pt x="0" y="0"/>
                  </a:moveTo>
                  <a:lnTo>
                    <a:pt x="942172" y="0"/>
                  </a:lnTo>
                  <a:lnTo>
                    <a:pt x="942172" y="1103878"/>
                  </a:lnTo>
                  <a:lnTo>
                    <a:pt x="0" y="1103878"/>
                  </a:lnTo>
                  <a:lnTo>
                    <a:pt x="0" y="0"/>
                  </a:lnTo>
                  <a:close/>
                </a:path>
              </a:pathLst>
            </a:custGeom>
            <a:ln w="28560">
              <a:solidFill>
                <a:srgbClr val="5B0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2804" y="3859895"/>
            <a:ext cx="1504950" cy="1377950"/>
            <a:chOff x="302804" y="3859895"/>
            <a:chExt cx="1504950" cy="13779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44" y="3878935"/>
              <a:ext cx="1467470" cy="13402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324" y="3869415"/>
              <a:ext cx="1485900" cy="1358900"/>
            </a:xfrm>
            <a:custGeom>
              <a:avLst/>
              <a:gdLst/>
              <a:ahLst/>
              <a:cxnLst/>
              <a:rect l="l" t="t" r="r" b="b"/>
              <a:pathLst>
                <a:path w="1485900" h="1358900">
                  <a:moveTo>
                    <a:pt x="0" y="0"/>
                  </a:moveTo>
                  <a:lnTo>
                    <a:pt x="1485768" y="0"/>
                  </a:lnTo>
                  <a:lnTo>
                    <a:pt x="1485768" y="1358651"/>
                  </a:lnTo>
                  <a:lnTo>
                    <a:pt x="0" y="1358651"/>
                  </a:lnTo>
                  <a:lnTo>
                    <a:pt x="0" y="0"/>
                  </a:lnTo>
                  <a:close/>
                </a:path>
              </a:pathLst>
            </a:custGeom>
            <a:ln w="19040">
              <a:solidFill>
                <a:srgbClr val="8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8698" y="3461823"/>
            <a:ext cx="1605915" cy="1720214"/>
            <a:chOff x="2108698" y="3461823"/>
            <a:chExt cx="1605915" cy="172021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7257" y="3490384"/>
              <a:ext cx="1548968" cy="16636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22978" y="3476104"/>
              <a:ext cx="1577340" cy="1691639"/>
            </a:xfrm>
            <a:custGeom>
              <a:avLst/>
              <a:gdLst/>
              <a:ahLst/>
              <a:cxnLst/>
              <a:rect l="l" t="t" r="r" b="b"/>
              <a:pathLst>
                <a:path w="1577339" h="1691639">
                  <a:moveTo>
                    <a:pt x="0" y="0"/>
                  </a:moveTo>
                  <a:lnTo>
                    <a:pt x="1576733" y="0"/>
                  </a:lnTo>
                  <a:lnTo>
                    <a:pt x="1576733" y="1691411"/>
                  </a:lnTo>
                  <a:lnTo>
                    <a:pt x="0" y="1691411"/>
                  </a:lnTo>
                  <a:lnTo>
                    <a:pt x="0" y="0"/>
                  </a:lnTo>
                  <a:close/>
                </a:path>
              </a:pathLst>
            </a:custGeom>
            <a:ln w="28560">
              <a:solidFill>
                <a:srgbClr val="8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0012" y="1513166"/>
            <a:ext cx="1904994" cy="2209800"/>
          </a:xfrm>
          <a:prstGeom prst="rect">
            <a:avLst/>
          </a:prstGeom>
        </p:spPr>
      </p:pic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71708" y="1844548"/>
            <a:ext cx="1070076" cy="1433903"/>
          </a:xfrm>
          <a:prstGeom prst="rect">
            <a:avLst/>
          </a:prstGeom>
        </p:spPr>
      </p:pic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0997" y="4262788"/>
            <a:ext cx="1470761" cy="1744768"/>
          </a:xfrm>
          <a:prstGeom prst="rect">
            <a:avLst/>
          </a:prstGeom>
        </p:spPr>
      </p:pic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0519" y="2771508"/>
            <a:ext cx="7021830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783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Mike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Janech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Peter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Moeller</a:t>
            </a:r>
            <a:endParaRPr sz="1400">
              <a:latin typeface="Calibri"/>
              <a:cs typeface="Calibri"/>
            </a:endParaRPr>
          </a:p>
          <a:p>
            <a:pPr marL="3584575">
              <a:lnSpc>
                <a:spcPct val="100000"/>
              </a:lnSpc>
              <a:spcBef>
                <a:spcPts val="545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Isaure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Buron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75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McElroy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5520" y="5239549"/>
            <a:ext cx="1031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Jody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Beers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5617" y="5337518"/>
            <a:ext cx="9410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Peter</a:t>
            </a:r>
            <a:r>
              <a:rPr sz="1400" spc="-25" dirty="0">
                <a:latin typeface="Calibri"/>
                <a:cs typeface="Calibri"/>
              </a:rPr>
              <a:t> Lee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92520" y="4323575"/>
            <a:ext cx="1574317" cy="2099094"/>
          </a:xfrm>
          <a:prstGeom prst="rect">
            <a:avLst/>
          </a:prstGeom>
        </p:spPr>
      </p:pic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9440" y="6021070"/>
            <a:ext cx="3405504" cy="6610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Clinton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Moran</a:t>
            </a:r>
            <a:endParaRPr sz="1400">
              <a:latin typeface="Calibri"/>
              <a:cs typeface="Calibri"/>
            </a:endParaRPr>
          </a:p>
          <a:p>
            <a:pPr marL="2153285">
              <a:lnSpc>
                <a:spcPct val="100000"/>
              </a:lnSpc>
              <a:spcBef>
                <a:spcPts val="819"/>
              </a:spcBef>
            </a:pPr>
            <a:r>
              <a:rPr sz="1400" spc="-45" dirty="0">
                <a:latin typeface="Calibri"/>
                <a:cs typeface="Calibri"/>
              </a:rPr>
              <a:t>Dr.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Tracey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Schock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large rectangular structure with many rectangular objects in the middle. surrounded by forest and water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6"/>
            <a:ext cx="9143999" cy="51434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136" rIns="0" bIns="0" rtlCol="0">
            <a:spAutoFit/>
          </a:bodyPr>
          <a:lstStyle/>
          <a:p>
            <a:pPr marL="2516505">
              <a:lnSpc>
                <a:spcPct val="100000"/>
              </a:lnSpc>
              <a:spcBef>
                <a:spcPts val="125"/>
              </a:spcBef>
            </a:pPr>
            <a:r>
              <a:rPr sz="2600" spc="55" dirty="0">
                <a:solidFill>
                  <a:srgbClr val="FFFFFF"/>
                </a:solidFill>
              </a:rPr>
              <a:t>WMC</a:t>
            </a:r>
            <a:r>
              <a:rPr sz="2600" spc="15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Facilities</a:t>
            </a:r>
            <a:r>
              <a:rPr sz="2600" spc="15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and</a:t>
            </a:r>
            <a:r>
              <a:rPr sz="2600" spc="145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Research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957" y="318737"/>
            <a:ext cx="328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"/>
                <a:cs typeface="Calibri"/>
              </a:rPr>
              <a:t>Erin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Levesque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spc="-45" dirty="0">
                <a:latin typeface="Calibri"/>
                <a:cs typeface="Calibri"/>
              </a:rPr>
              <a:t>Dr. </a:t>
            </a:r>
            <a:r>
              <a:rPr sz="1800" b="0" dirty="0">
                <a:latin typeface="Calibri"/>
                <a:cs typeface="Calibri"/>
              </a:rPr>
              <a:t>Jason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Broach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3906" y="851832"/>
            <a:ext cx="302006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South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Carolina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Department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Natural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Mariculture 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Waddell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Mariculture Center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401" y="4232648"/>
            <a:ext cx="3461385" cy="216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6695" algn="l"/>
              </a:tabLst>
            </a:pPr>
            <a:r>
              <a:rPr sz="1400" dirty="0">
                <a:latin typeface="Calibri"/>
                <a:cs typeface="Calibri"/>
              </a:rPr>
              <a:t>Stock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Enhancement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</a:t>
            </a:r>
            <a:endParaRPr sz="1400">
              <a:latin typeface="Calibri"/>
              <a:cs typeface="Calibri"/>
            </a:endParaRPr>
          </a:p>
          <a:p>
            <a:pPr marL="226695" marR="129539" indent="-214629">
              <a:lnSpc>
                <a:spcPct val="100200"/>
              </a:lnSpc>
              <a:spcBef>
                <a:spcPts val="15"/>
              </a:spcBef>
              <a:buFont typeface="Arial"/>
              <a:buChar char="•"/>
              <a:tabLst>
                <a:tab pos="226695" algn="l"/>
              </a:tabLst>
            </a:pPr>
            <a:r>
              <a:rPr sz="1400" spc="-10" dirty="0">
                <a:latin typeface="Calibri"/>
                <a:cs typeface="Calibri"/>
              </a:rPr>
              <a:t>Improve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spawning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larval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juvenile </a:t>
            </a:r>
            <a:r>
              <a:rPr sz="1400" spc="-25" dirty="0">
                <a:latin typeface="Calibri"/>
                <a:cs typeface="Calibri"/>
              </a:rPr>
              <a:t>grow-</a:t>
            </a:r>
            <a:r>
              <a:rPr sz="1400" dirty="0">
                <a:latin typeface="Calibri"/>
                <a:cs typeface="Calibri"/>
              </a:rPr>
              <a:t>out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techniques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drum,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spotted seatrout,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cobia</a:t>
            </a:r>
            <a:endParaRPr sz="1400">
              <a:latin typeface="Calibri"/>
              <a:cs typeface="Calibri"/>
            </a:endParaRPr>
          </a:p>
          <a:p>
            <a:pPr marL="227329" marR="5080" indent="-214629">
              <a:lnSpc>
                <a:spcPts val="1670"/>
              </a:lnSpc>
              <a:spcBef>
                <a:spcPts val="50"/>
              </a:spcBef>
              <a:buFont typeface="Arial"/>
              <a:buChar char="•"/>
              <a:tabLst>
                <a:tab pos="227329" algn="l"/>
              </a:tabLst>
            </a:pPr>
            <a:r>
              <a:rPr sz="1400" spc="-10" dirty="0">
                <a:latin typeface="Calibri"/>
                <a:cs typeface="Calibri"/>
              </a:rPr>
              <a:t>Evaluate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aquaculture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potential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ecology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other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species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recreational,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commercial,</a:t>
            </a:r>
            <a:endParaRPr sz="1400">
              <a:latin typeface="Calibri"/>
              <a:cs typeface="Calibri"/>
            </a:endParaRPr>
          </a:p>
          <a:p>
            <a:pPr marL="227329">
              <a:lnSpc>
                <a:spcPts val="1635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conservation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interest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South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Carolina</a:t>
            </a:r>
            <a:endParaRPr sz="1400">
              <a:latin typeface="Calibri"/>
              <a:cs typeface="Calibri"/>
            </a:endParaRPr>
          </a:p>
          <a:p>
            <a:pPr marL="227329" indent="-214629">
              <a:lnSpc>
                <a:spcPts val="1675"/>
              </a:lnSpc>
              <a:buFont typeface="Arial"/>
              <a:buChar char="•"/>
              <a:tabLst>
                <a:tab pos="227329" algn="l"/>
              </a:tabLst>
            </a:pPr>
            <a:r>
              <a:rPr sz="1400" spc="-10" dirty="0">
                <a:latin typeface="Calibri"/>
                <a:cs typeface="Calibri"/>
              </a:rPr>
              <a:t>Education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outreach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public</a:t>
            </a:r>
            <a:endParaRPr sz="1400">
              <a:latin typeface="Calibri"/>
              <a:cs typeface="Calibri"/>
            </a:endParaRPr>
          </a:p>
          <a:p>
            <a:pPr marL="227329" marR="52705">
              <a:lnSpc>
                <a:spcPts val="1670"/>
              </a:lnSpc>
              <a:spcBef>
                <a:spcPts val="85"/>
              </a:spcBef>
            </a:pPr>
            <a:r>
              <a:rPr sz="1400" spc="-10" dirty="0">
                <a:latin typeface="Calibri"/>
                <a:cs typeface="Calibri"/>
              </a:rPr>
              <a:t>regarding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marine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resources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mariculture efforts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South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Carolina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Erin Levesque and Dr. Jason Broach in fish facility"/>
          <p:cNvGrpSpPr/>
          <p:nvPr/>
        </p:nvGrpSpPr>
        <p:grpSpPr>
          <a:xfrm>
            <a:off x="0" y="0"/>
            <a:ext cx="6799580" cy="6365875"/>
            <a:chOff x="0" y="0"/>
            <a:chExt cx="6799580" cy="63658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95374" cy="38215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7551" y="5678042"/>
              <a:ext cx="1844735" cy="68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5691" y="4570956"/>
              <a:ext cx="1777258" cy="1110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5757" y="3837381"/>
              <a:ext cx="2143771" cy="785430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5364" y="2518359"/>
            <a:ext cx="3818890" cy="4124325"/>
            <a:chOff x="5325364" y="2518359"/>
            <a:chExt cx="3818890" cy="41243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5364" y="2518359"/>
              <a:ext cx="1844734" cy="68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4567" y="3132666"/>
              <a:ext cx="1312332" cy="8720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2167" y="5786966"/>
              <a:ext cx="1121832" cy="8551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4567" y="5634566"/>
              <a:ext cx="1380067" cy="9948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48600" y="3966633"/>
              <a:ext cx="1295400" cy="9440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4133" y="3132666"/>
              <a:ext cx="1049866" cy="8424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04567" y="4893733"/>
              <a:ext cx="1532467" cy="1016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04567" y="3903132"/>
              <a:ext cx="1130300" cy="13334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88300" y="4800600"/>
              <a:ext cx="1155700" cy="1282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055" rIns="0" bIns="0" rtlCol="0">
            <a:spAutoFit/>
          </a:bodyPr>
          <a:lstStyle/>
          <a:p>
            <a:pPr marL="3655060" marR="5080" indent="-2897505">
              <a:lnSpc>
                <a:spcPts val="4730"/>
              </a:lnSpc>
              <a:spcBef>
                <a:spcPts val="715"/>
              </a:spcBef>
            </a:pPr>
            <a:r>
              <a:rPr sz="4400" spc="-10" dirty="0"/>
              <a:t>Intensive</a:t>
            </a:r>
            <a:r>
              <a:rPr sz="4400" spc="-175" dirty="0"/>
              <a:t> </a:t>
            </a:r>
            <a:r>
              <a:rPr sz="4400" spc="-10" dirty="0"/>
              <a:t>Aquaculture</a:t>
            </a:r>
            <a:r>
              <a:rPr sz="4400" spc="-175" dirty="0"/>
              <a:t> </a:t>
            </a:r>
            <a:r>
              <a:rPr sz="4400" spc="-10" dirty="0"/>
              <a:t>Research </a:t>
            </a:r>
            <a:r>
              <a:rPr sz="4400" spc="-25" dirty="0"/>
              <a:t>WMC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391" y="2174843"/>
            <a:ext cx="287147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1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Growout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  <a:p>
            <a:pPr marL="697865" lvl="1" indent="-227965">
              <a:lnSpc>
                <a:spcPts val="1785"/>
              </a:lnSpc>
              <a:buFont typeface="Arial"/>
              <a:buChar char="•"/>
              <a:tabLst>
                <a:tab pos="697865" algn="l"/>
              </a:tabLst>
            </a:pPr>
            <a:r>
              <a:rPr sz="1500" dirty="0">
                <a:latin typeface="Calibri"/>
                <a:cs typeface="Calibri"/>
              </a:rPr>
              <a:t>4,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6-</a:t>
            </a:r>
            <a:r>
              <a:rPr sz="1500" dirty="0">
                <a:latin typeface="Calibri"/>
                <a:cs typeface="Calibri"/>
              </a:rPr>
              <a:t>tank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systems</a:t>
            </a:r>
            <a:endParaRPr sz="15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155700" algn="l"/>
              </a:tabLst>
            </a:pPr>
            <a:r>
              <a:rPr sz="1300" dirty="0">
                <a:latin typeface="Calibri"/>
                <a:cs typeface="Calibri"/>
              </a:rPr>
              <a:t>12,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1,250-</a:t>
            </a:r>
            <a:r>
              <a:rPr sz="1300" dirty="0">
                <a:latin typeface="Calibri"/>
                <a:cs typeface="Calibri"/>
              </a:rPr>
              <a:t>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tanks</a:t>
            </a:r>
            <a:endParaRPr sz="1300">
              <a:latin typeface="Calibri"/>
              <a:cs typeface="Calibri"/>
            </a:endParaRPr>
          </a:p>
          <a:p>
            <a:pPr marL="1155700" lvl="2" indent="-229235">
              <a:lnSpc>
                <a:spcPts val="1545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</a:tabLst>
            </a:pPr>
            <a:r>
              <a:rPr sz="1300" dirty="0">
                <a:latin typeface="Calibri"/>
                <a:cs typeface="Calibri"/>
              </a:rPr>
              <a:t>12,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2,400-</a:t>
            </a:r>
            <a:r>
              <a:rPr sz="1300" dirty="0">
                <a:latin typeface="Calibri"/>
                <a:cs typeface="Calibri"/>
              </a:rPr>
              <a:t>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tanks</a:t>
            </a:r>
            <a:endParaRPr sz="1300">
              <a:latin typeface="Calibri"/>
              <a:cs typeface="Calibri"/>
            </a:endParaRPr>
          </a:p>
          <a:p>
            <a:pPr marL="697865" lvl="1" indent="-227965">
              <a:lnSpc>
                <a:spcPts val="1785"/>
              </a:lnSpc>
              <a:buFont typeface="Arial"/>
              <a:buChar char="•"/>
              <a:tabLst>
                <a:tab pos="697865" algn="l"/>
              </a:tabLst>
            </a:pPr>
            <a:r>
              <a:rPr sz="1500" dirty="0">
                <a:latin typeface="Calibri"/>
                <a:cs typeface="Calibri"/>
              </a:rPr>
              <a:t>Plumbing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also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adaptable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for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191" y="3233092"/>
            <a:ext cx="23736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single,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interconnected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24-</a:t>
            </a:r>
            <a:r>
              <a:rPr sz="1500" spc="-20" dirty="0">
                <a:latin typeface="Calibri"/>
                <a:cs typeface="Calibri"/>
              </a:rPr>
              <a:t>tank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3191" y="3394064"/>
            <a:ext cx="2505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system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allows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increased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3191" y="3550655"/>
            <a:ext cx="19164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replication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reduced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591" y="3711628"/>
            <a:ext cx="2813050" cy="150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ts val="1785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background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variation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1515"/>
              </a:lnSpc>
              <a:buFont typeface="Arial"/>
              <a:buChar char="•"/>
              <a:tabLst>
                <a:tab pos="240665" algn="l"/>
              </a:tabLst>
            </a:pPr>
            <a:r>
              <a:rPr sz="1500" spc="-10" dirty="0">
                <a:latin typeface="Calibri"/>
                <a:cs typeface="Calibri"/>
              </a:rPr>
              <a:t>Evaluation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densities,</a:t>
            </a:r>
            <a:endParaRPr sz="1500">
              <a:latin typeface="Calibri"/>
              <a:cs typeface="Calibri"/>
            </a:endParaRPr>
          </a:p>
          <a:p>
            <a:pPr marL="241300" marR="113030">
              <a:lnSpc>
                <a:spcPct val="70400"/>
              </a:lnSpc>
              <a:spcBef>
                <a:spcPts val="265"/>
              </a:spcBef>
            </a:pPr>
            <a:r>
              <a:rPr sz="1500" spc="-10" dirty="0">
                <a:latin typeface="Calibri"/>
                <a:cs typeface="Calibri"/>
              </a:rPr>
              <a:t>temperature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effects,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feed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rates, </a:t>
            </a:r>
            <a:r>
              <a:rPr sz="1500" dirty="0">
                <a:latin typeface="Calibri"/>
                <a:cs typeface="Calibri"/>
              </a:rPr>
              <a:t>diets,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1465"/>
              </a:lnSpc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Plumbing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adaptable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allow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for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265"/>
              </a:lnSpc>
            </a:pPr>
            <a:r>
              <a:rPr sz="1500" dirty="0">
                <a:latin typeface="Calibri"/>
                <a:cs typeface="Calibri"/>
              </a:rPr>
              <a:t>external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egg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collectors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</a:t>
            </a:r>
            <a:endParaRPr sz="1500">
              <a:latin typeface="Calibri"/>
              <a:cs typeface="Calibri"/>
            </a:endParaRPr>
          </a:p>
          <a:p>
            <a:pPr marL="241300" marR="5080">
              <a:lnSpc>
                <a:spcPct val="70300"/>
              </a:lnSpc>
              <a:spcBef>
                <a:spcPts val="265"/>
              </a:spcBef>
            </a:pPr>
            <a:r>
              <a:rPr sz="1500" spc="-10" dirty="0">
                <a:latin typeface="Calibri"/>
                <a:cs typeface="Calibri"/>
              </a:rPr>
              <a:t>replicated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spawning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experiments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small-</a:t>
            </a:r>
            <a:r>
              <a:rPr sz="1500" dirty="0">
                <a:latin typeface="Calibri"/>
                <a:cs typeface="Calibri"/>
              </a:rPr>
              <a:t>bodied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fishes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 descr="Tanks in fish facility"/>
          <p:cNvGrpSpPr/>
          <p:nvPr/>
        </p:nvGrpSpPr>
        <p:grpSpPr>
          <a:xfrm>
            <a:off x="4163759" y="2412019"/>
            <a:ext cx="4826000" cy="2887980"/>
            <a:chOff x="4163759" y="2412019"/>
            <a:chExt cx="4826000" cy="28879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3283" y="2421534"/>
              <a:ext cx="4809185" cy="28699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68519" y="2416779"/>
              <a:ext cx="4816475" cy="2878455"/>
            </a:xfrm>
            <a:custGeom>
              <a:avLst/>
              <a:gdLst/>
              <a:ahLst/>
              <a:cxnLst/>
              <a:rect l="l" t="t" r="r" b="b"/>
              <a:pathLst>
                <a:path w="4816475" h="2878454">
                  <a:moveTo>
                    <a:pt x="0" y="0"/>
                  </a:moveTo>
                  <a:lnTo>
                    <a:pt x="4816247" y="0"/>
                  </a:lnTo>
                  <a:lnTo>
                    <a:pt x="4816247" y="2878047"/>
                  </a:lnTo>
                  <a:lnTo>
                    <a:pt x="0" y="2878047"/>
                  </a:lnTo>
                  <a:lnTo>
                    <a:pt x="0" y="0"/>
                  </a:lnTo>
                  <a:close/>
                </a:path>
              </a:pathLst>
            </a:custGeom>
            <a:ln w="952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07" y="207853"/>
            <a:ext cx="8346703" cy="797669"/>
          </a:xfrm>
          <a:prstGeom prst="rect">
            <a:avLst/>
          </a:prstGeom>
        </p:spPr>
        <p:txBody>
          <a:bodyPr vert="horz" wrap="square" lIns="0" tIns="193055" rIns="0" bIns="0" rtlCol="0">
            <a:spAutoFit/>
          </a:bodyPr>
          <a:lstStyle/>
          <a:p>
            <a:pPr marL="3655060" marR="5080" indent="-2897505">
              <a:lnSpc>
                <a:spcPts val="4730"/>
              </a:lnSpc>
              <a:spcBef>
                <a:spcPts val="715"/>
              </a:spcBef>
            </a:pPr>
            <a:r>
              <a:rPr sz="4400" spc="-10" dirty="0"/>
              <a:t>Intensive</a:t>
            </a:r>
            <a:r>
              <a:rPr sz="4400" spc="-175" dirty="0"/>
              <a:t> </a:t>
            </a:r>
            <a:r>
              <a:rPr sz="4400" spc="-10" dirty="0"/>
              <a:t>Aquaculture</a:t>
            </a:r>
            <a:r>
              <a:rPr sz="4400" spc="-175" dirty="0"/>
              <a:t> </a:t>
            </a:r>
            <a:r>
              <a:rPr sz="4400" spc="-10" dirty="0"/>
              <a:t>Research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07391" y="2157888"/>
            <a:ext cx="2973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Egg/Larval/Zooplankton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5940" y="2390628"/>
            <a:ext cx="3050540" cy="142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System</a:t>
            </a:r>
            <a:endParaRPr sz="2200">
              <a:latin typeface="Calibri"/>
              <a:cs typeface="Calibri"/>
            </a:endParaRPr>
          </a:p>
          <a:p>
            <a:pPr marL="469265" indent="-227965">
              <a:lnSpc>
                <a:spcPts val="2105"/>
              </a:lnSpc>
              <a:buFont typeface="Arial"/>
              <a:buChar char="•"/>
              <a:tabLst>
                <a:tab pos="469265" algn="l"/>
              </a:tabLst>
            </a:pPr>
            <a:r>
              <a:rPr sz="1900" dirty="0">
                <a:latin typeface="Calibri"/>
                <a:cs typeface="Calibri"/>
              </a:rPr>
              <a:t>20,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155-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Tanks</a:t>
            </a:r>
            <a:endParaRPr sz="1900">
              <a:latin typeface="Calibri"/>
              <a:cs typeface="Calibri"/>
            </a:endParaRPr>
          </a:p>
          <a:p>
            <a:pPr marL="469265" indent="-227965">
              <a:lnSpc>
                <a:spcPts val="2100"/>
              </a:lnSpc>
              <a:buFont typeface="Arial"/>
              <a:buChar char="•"/>
              <a:tabLst>
                <a:tab pos="469265" algn="l"/>
              </a:tabLst>
            </a:pPr>
            <a:r>
              <a:rPr sz="1900" dirty="0">
                <a:latin typeface="Calibri"/>
                <a:cs typeface="Calibri"/>
              </a:rPr>
              <a:t>5,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1,063-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Tanks</a:t>
            </a:r>
            <a:endParaRPr sz="1900">
              <a:latin typeface="Calibri"/>
              <a:cs typeface="Calibri"/>
            </a:endParaRPr>
          </a:p>
          <a:p>
            <a:pPr marL="469265" indent="-227965">
              <a:lnSpc>
                <a:spcPts val="2085"/>
              </a:lnSpc>
              <a:buFont typeface="Arial"/>
              <a:buChar char="•"/>
              <a:tabLst>
                <a:tab pos="469265" algn="l"/>
              </a:tabLst>
            </a:pPr>
            <a:r>
              <a:rPr sz="1900" dirty="0">
                <a:latin typeface="Calibri"/>
                <a:cs typeface="Calibri"/>
              </a:rPr>
              <a:t>Egg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incubation</a:t>
            </a:r>
            <a:endParaRPr sz="1900">
              <a:latin typeface="Calibri"/>
              <a:cs typeface="Calibri"/>
            </a:endParaRPr>
          </a:p>
          <a:p>
            <a:pPr marL="469265" indent="-227965">
              <a:lnSpc>
                <a:spcPts val="2175"/>
              </a:lnSpc>
              <a:buFont typeface="Arial"/>
              <a:buChar char="•"/>
              <a:tabLst>
                <a:tab pos="469265" algn="l"/>
              </a:tabLst>
            </a:pPr>
            <a:r>
              <a:rPr sz="1900" dirty="0">
                <a:latin typeface="Calibri"/>
                <a:cs typeface="Calibri"/>
              </a:rPr>
              <a:t>Mass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culture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fish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larvae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591" y="3766432"/>
            <a:ext cx="3074035" cy="159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1939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900" spc="-10" dirty="0">
                <a:latin typeface="Calibri"/>
                <a:cs typeface="Calibri"/>
              </a:rPr>
              <a:t>Replicated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evaluations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of</a:t>
            </a:r>
            <a:endParaRPr sz="1900">
              <a:latin typeface="Calibri"/>
              <a:cs typeface="Calibri"/>
            </a:endParaRPr>
          </a:p>
          <a:p>
            <a:pPr marL="240665" marR="53340">
              <a:lnSpc>
                <a:spcPct val="70200"/>
              </a:lnSpc>
              <a:spcBef>
                <a:spcPts val="340"/>
              </a:spcBef>
            </a:pPr>
            <a:r>
              <a:rPr sz="1900" spc="-10" dirty="0">
                <a:latin typeface="Calibri"/>
                <a:cs typeface="Calibri"/>
              </a:rPr>
              <a:t>environmental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nutrition effects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larvae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ts val="1760"/>
              </a:lnSpc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latin typeface="Calibri"/>
                <a:cs typeface="Calibri"/>
              </a:rPr>
              <a:t>Plumbing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allows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isolation</a:t>
            </a:r>
            <a:endParaRPr sz="1900">
              <a:latin typeface="Calibri"/>
              <a:cs typeface="Calibri"/>
            </a:endParaRPr>
          </a:p>
          <a:p>
            <a:pPr marL="240665">
              <a:lnSpc>
                <a:spcPts val="1600"/>
              </a:lnSpc>
            </a:pPr>
            <a:r>
              <a:rPr sz="1900" dirty="0">
                <a:latin typeface="Calibri"/>
                <a:cs typeface="Calibri"/>
              </a:rPr>
              <a:t>of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individual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tanks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for</a:t>
            </a:r>
            <a:endParaRPr sz="1900">
              <a:latin typeface="Calibri"/>
              <a:cs typeface="Calibri"/>
            </a:endParaRPr>
          </a:p>
          <a:p>
            <a:pPr marL="240665" marR="31750">
              <a:lnSpc>
                <a:spcPct val="70200"/>
              </a:lnSpc>
              <a:spcBef>
                <a:spcPts val="335"/>
              </a:spcBef>
            </a:pPr>
            <a:r>
              <a:rPr sz="1900" spc="-10" dirty="0">
                <a:latin typeface="Calibri"/>
                <a:cs typeface="Calibri"/>
              </a:rPr>
              <a:t>zooplankton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culture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(rotifers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Artemia</a:t>
            </a:r>
            <a:r>
              <a:rPr sz="1900" spc="-10" dirty="0">
                <a:latin typeface="Calibri"/>
                <a:cs typeface="Calibri"/>
              </a:rPr>
              <a:t>)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6" name="object 6" descr="Blue and gray tanks in fish facilit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165" y="2112278"/>
            <a:ext cx="4562890" cy="34918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9786" rIns="0" bIns="0" rtlCol="0">
            <a:spAutoFit/>
          </a:bodyPr>
          <a:lstStyle/>
          <a:p>
            <a:pPr marL="213804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Extensive</a:t>
            </a:r>
            <a:r>
              <a:rPr sz="4400" spc="-210" dirty="0"/>
              <a:t> </a:t>
            </a:r>
            <a:r>
              <a:rPr sz="4400" spc="-10" dirty="0"/>
              <a:t>Culture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392" y="2132298"/>
            <a:ext cx="3979545" cy="172338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12,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0.25-</a:t>
            </a:r>
            <a:r>
              <a:rPr sz="2000" dirty="0">
                <a:latin typeface="Calibri"/>
                <a:cs typeface="Calibri"/>
              </a:rPr>
              <a:t>acre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ponds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9,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0.5-</a:t>
            </a:r>
            <a:r>
              <a:rPr sz="2000" dirty="0">
                <a:latin typeface="Calibri"/>
                <a:cs typeface="Calibri"/>
              </a:rPr>
              <a:t>acre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ponds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3,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1.25-</a:t>
            </a:r>
            <a:r>
              <a:rPr sz="2000" dirty="0">
                <a:latin typeface="Calibri"/>
                <a:cs typeface="Calibri"/>
              </a:rPr>
              <a:t>acre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ponds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Growout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juveniles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sub-adults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5992" y="3741134"/>
            <a:ext cx="3664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stock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enhancement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tagging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992" y="3952970"/>
            <a:ext cx="760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studies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92" y="4295870"/>
            <a:ext cx="37769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Commercial,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pilot-</a:t>
            </a:r>
            <a:r>
              <a:rPr sz="2000" dirty="0">
                <a:latin typeface="Calibri"/>
                <a:cs typeface="Calibri"/>
              </a:rPr>
              <a:t>scale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992" y="4507452"/>
            <a:ext cx="3436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evaluating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growout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methods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92" y="4680934"/>
            <a:ext cx="3321685" cy="711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00"/>
              </a:spcBef>
            </a:pPr>
            <a:r>
              <a:rPr sz="2000" spc="-10" dirty="0">
                <a:latin typeface="Calibri"/>
                <a:cs typeface="Calibri"/>
              </a:rPr>
              <a:t>feasibility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Demonstration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scale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research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 descr="A large rectangular area with many rectangular pool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8335" y="1498053"/>
            <a:ext cx="4465751" cy="1986673"/>
          </a:xfrm>
          <a:prstGeom prst="rect">
            <a:avLst/>
          </a:prstGeom>
        </p:spPr>
      </p:pic>
      <p:pic>
        <p:nvPicPr>
          <p:cNvPr id="10" name="object 10" descr="Fishes in net being put into tank of water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3957" y="3858221"/>
            <a:ext cx="3830123" cy="21544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6702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Future</a:t>
            </a:r>
            <a:r>
              <a:rPr sz="4400" spc="-180" dirty="0"/>
              <a:t> </a:t>
            </a:r>
            <a:r>
              <a:rPr sz="4400" spc="-10" dirty="0"/>
              <a:t>Research</a:t>
            </a:r>
            <a:r>
              <a:rPr sz="4400" spc="-175" dirty="0"/>
              <a:t> </a:t>
            </a:r>
            <a:r>
              <a:rPr sz="4400" spc="-10" dirty="0"/>
              <a:t>Projects</a:t>
            </a:r>
            <a:r>
              <a:rPr sz="4400" spc="-180" dirty="0"/>
              <a:t> </a:t>
            </a:r>
            <a:r>
              <a:rPr sz="4400" spc="-10" dirty="0"/>
              <a:t>Funded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390" y="1795145"/>
            <a:ext cx="7674609" cy="17310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029" marR="508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Replacing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Artemia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Larval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Regimes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dirty="0">
                <a:latin typeface="Calibri"/>
                <a:cs typeface="Calibri"/>
              </a:rPr>
              <a:t>Three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Marine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Baitfish-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Spot,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Pinfish,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Pigfish</a:t>
            </a:r>
            <a:endParaRPr sz="2800">
              <a:latin typeface="Calibri"/>
              <a:cs typeface="Calibri"/>
            </a:endParaRPr>
          </a:p>
          <a:p>
            <a:pPr marL="240029" marR="14604" indent="-227965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Evaluating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Shellfish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Ponds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Produce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Compatible 	</a:t>
            </a:r>
            <a:r>
              <a:rPr sz="2800" dirty="0">
                <a:latin typeface="Calibri"/>
                <a:cs typeface="Calibri"/>
              </a:rPr>
              <a:t>Crop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Marine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Fish,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Tripletail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Lobotes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surinamensis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803" y="4225598"/>
            <a:ext cx="9012555" cy="1323340"/>
            <a:chOff x="131803" y="4225598"/>
            <a:chExt cx="9012555" cy="1323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03" y="4291463"/>
              <a:ext cx="2011652" cy="12572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282" y="4360037"/>
              <a:ext cx="2880753" cy="10554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2158" y="4291461"/>
              <a:ext cx="3030306" cy="11906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5624" y="4225598"/>
              <a:ext cx="3058375" cy="13205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small island with houses and a body of water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4141" rIns="0" bIns="0" rtlCol="0">
            <a:spAutoFit/>
          </a:bodyPr>
          <a:lstStyle/>
          <a:p>
            <a:pPr marL="8496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Fort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Johnson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Campus,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Marine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Cente</a:t>
            </a:r>
            <a:r>
              <a:rPr sz="2400" b="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9615"/>
            <a:ext cx="25787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Opportunities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9500" y="1461178"/>
            <a:ext cx="7527290" cy="43326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0029" marR="5080" indent="-227329">
              <a:lnSpc>
                <a:spcPct val="798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consequence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fish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stock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enhancement 	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fish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Key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southeast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latin typeface="Calibri"/>
                <a:cs typeface="Calibri"/>
              </a:rPr>
              <a:t>Demonstration-</a:t>
            </a:r>
            <a:r>
              <a:rPr sz="2400" dirty="0">
                <a:latin typeface="Calibri"/>
                <a:cs typeface="Calibri"/>
              </a:rPr>
              <a:t>scale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facilities</a:t>
            </a:r>
            <a:endParaRPr sz="2400">
              <a:latin typeface="Calibri"/>
              <a:cs typeface="Calibri"/>
            </a:endParaRPr>
          </a:p>
          <a:p>
            <a:pPr marL="240029" marR="506095" indent="-227329">
              <a:lnSpc>
                <a:spcPct val="798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Access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tools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techniques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aquaculture 	community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SBIR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partnerships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Cooperative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Extension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latin typeface="Calibri"/>
                <a:cs typeface="Calibri"/>
              </a:rPr>
              <a:t>Training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opportunities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Genetic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Consulting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525" rIns="0" bIns="0" rtlCol="0">
            <a:spAutoFit/>
          </a:bodyPr>
          <a:lstStyle/>
          <a:p>
            <a:pPr marL="434340">
              <a:lnSpc>
                <a:spcPts val="3120"/>
              </a:lnSpc>
              <a:spcBef>
                <a:spcPts val="125"/>
              </a:spcBef>
            </a:pPr>
            <a:r>
              <a:rPr sz="2700" spc="-10" dirty="0"/>
              <a:t>Collaborations</a:t>
            </a:r>
            <a:endParaRPr sz="2700" dirty="0"/>
          </a:p>
          <a:p>
            <a:pPr marL="434340">
              <a:lnSpc>
                <a:spcPts val="3120"/>
              </a:lnSpc>
            </a:pPr>
            <a:r>
              <a:rPr sz="2700" dirty="0"/>
              <a:t>(Contractual</a:t>
            </a:r>
            <a:r>
              <a:rPr sz="2700" spc="235" dirty="0"/>
              <a:t> </a:t>
            </a:r>
            <a:r>
              <a:rPr sz="2700" dirty="0"/>
              <a:t>funding,</a:t>
            </a:r>
            <a:r>
              <a:rPr sz="2700" spc="250" dirty="0"/>
              <a:t> </a:t>
            </a:r>
            <a:r>
              <a:rPr sz="2700" dirty="0"/>
              <a:t>SBIR,</a:t>
            </a:r>
            <a:r>
              <a:rPr sz="2700" spc="245" dirty="0"/>
              <a:t> </a:t>
            </a:r>
            <a:r>
              <a:rPr sz="2700" dirty="0"/>
              <a:t>Joint</a:t>
            </a:r>
            <a:r>
              <a:rPr sz="2700" spc="254" dirty="0"/>
              <a:t> </a:t>
            </a:r>
            <a:r>
              <a:rPr sz="2700" dirty="0"/>
              <a:t>competitive</a:t>
            </a:r>
            <a:r>
              <a:rPr sz="2700" spc="250" dirty="0"/>
              <a:t> </a:t>
            </a:r>
            <a:r>
              <a:rPr sz="2700" spc="-10" dirty="0"/>
              <a:t>grants)</a:t>
            </a:r>
            <a:endParaRPr sz="2700" dirty="0"/>
          </a:p>
        </p:txBody>
      </p:sp>
      <p:sp>
        <p:nvSpPr>
          <p:cNvPr id="2" name="object 2"/>
          <p:cNvSpPr txBox="1"/>
          <p:nvPr/>
        </p:nvSpPr>
        <p:spPr>
          <a:xfrm>
            <a:off x="749042" y="1644835"/>
            <a:ext cx="6506209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4629">
              <a:lnSpc>
                <a:spcPts val="2145"/>
              </a:lnSpc>
              <a:spcBef>
                <a:spcPts val="100"/>
              </a:spcBef>
              <a:buFont typeface="Arial"/>
              <a:buChar char="•"/>
              <a:tabLst>
                <a:tab pos="227329" algn="l"/>
              </a:tabLst>
            </a:pPr>
            <a:r>
              <a:rPr sz="1800" b="1" dirty="0">
                <a:solidFill>
                  <a:srgbClr val="333333"/>
                </a:solidFill>
                <a:latin typeface="Calibri"/>
                <a:cs typeface="Calibri"/>
              </a:rPr>
              <a:t>Key</a:t>
            </a:r>
            <a:r>
              <a:rPr sz="18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Partners</a:t>
            </a:r>
            <a:endParaRPr sz="1800" dirty="0">
              <a:latin typeface="Calibri"/>
              <a:cs typeface="Calibri"/>
            </a:endParaRPr>
          </a:p>
          <a:p>
            <a:pPr marL="227329" marR="138430" indent="-215265">
              <a:lnSpc>
                <a:spcPts val="2170"/>
              </a:lnSpc>
              <a:spcBef>
                <a:spcPts val="50"/>
              </a:spcBef>
              <a:buFont typeface="Arial"/>
              <a:buChar char="•"/>
              <a:tabLst>
                <a:tab pos="227329" algn="l"/>
              </a:tabLst>
            </a:pP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State/federal</a:t>
            </a:r>
            <a:r>
              <a:rPr sz="18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natural</a:t>
            </a:r>
            <a:r>
              <a:rPr sz="18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resource</a:t>
            </a:r>
            <a:r>
              <a:rPr sz="18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agencies</a:t>
            </a:r>
            <a:r>
              <a:rPr sz="18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(NC,</a:t>
            </a:r>
            <a:r>
              <a:rPr sz="18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GA,</a:t>
            </a:r>
            <a:r>
              <a:rPr sz="18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MD),</a:t>
            </a:r>
            <a:r>
              <a:rPr sz="18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Universities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(CofC,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Clemson,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USC,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UGA,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VCU,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WVU)</a:t>
            </a:r>
            <a:endParaRPr sz="1800" dirty="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2095"/>
              </a:spcBef>
              <a:buFont typeface="Arial"/>
              <a:buChar char="•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Zeigler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Drum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Digestibility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(novel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ingredients)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Growth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Trial</a:t>
            </a:r>
            <a:endParaRPr sz="1800" dirty="0">
              <a:latin typeface="Calibri"/>
              <a:cs typeface="Calibri"/>
            </a:endParaRPr>
          </a:p>
          <a:p>
            <a:pPr marL="227329" indent="-214629">
              <a:lnSpc>
                <a:spcPts val="2145"/>
              </a:lnSpc>
              <a:spcBef>
                <a:spcPts val="5"/>
              </a:spcBef>
              <a:buFont typeface="Arial"/>
              <a:buChar char="•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Zeigler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Reduction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Fishmeal/effluent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Drum</a:t>
            </a:r>
            <a:endParaRPr sz="1800" dirty="0">
              <a:latin typeface="Calibri"/>
              <a:cs typeface="Calibri"/>
            </a:endParaRPr>
          </a:p>
          <a:p>
            <a:pPr marL="227329" indent="-214629">
              <a:lnSpc>
                <a:spcPts val="2145"/>
              </a:lnSpc>
              <a:buFont typeface="Arial"/>
              <a:buChar char="•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Ichthus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Unlimited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Novel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Tuna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NMR-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Metabolomics</a:t>
            </a:r>
            <a:endParaRPr sz="1800" dirty="0">
              <a:latin typeface="Calibri"/>
              <a:cs typeface="Calibri"/>
            </a:endParaRPr>
          </a:p>
          <a:p>
            <a:pPr marL="227329" marR="753745" indent="-215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Ichthus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Unlimited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(pending)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Drum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Digestibility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(novel ingredients)</a:t>
            </a:r>
            <a:endParaRPr sz="1800" dirty="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Barron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Algae-</a:t>
            </a:r>
            <a:r>
              <a:rPr sz="1800" dirty="0">
                <a:latin typeface="Calibri"/>
                <a:cs typeface="Calibri"/>
              </a:rPr>
              <a:t>algae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food/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animal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additive</a:t>
            </a:r>
            <a:endParaRPr sz="1800" dirty="0">
              <a:latin typeface="Calibri"/>
              <a:cs typeface="Calibri"/>
            </a:endParaRPr>
          </a:p>
          <a:p>
            <a:pPr marL="227329" indent="-214629">
              <a:lnSpc>
                <a:spcPts val="2145"/>
              </a:lnSpc>
              <a:spcBef>
                <a:spcPts val="10"/>
              </a:spcBef>
              <a:buFont typeface="Arial"/>
              <a:buChar char="•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Nanopure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Technology-</a:t>
            </a:r>
            <a:r>
              <a:rPr sz="1800" dirty="0">
                <a:latin typeface="Calibri"/>
                <a:cs typeface="Calibri"/>
              </a:rPr>
              <a:t>Nanobubble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ozonation</a:t>
            </a:r>
            <a:endParaRPr sz="1800" dirty="0">
              <a:latin typeface="Calibri"/>
              <a:cs typeface="Calibri"/>
            </a:endParaRPr>
          </a:p>
          <a:p>
            <a:pPr marL="226695" indent="-213995">
              <a:lnSpc>
                <a:spcPts val="2145"/>
              </a:lnSpc>
              <a:buFont typeface="Arial"/>
              <a:buChar char="•"/>
              <a:tabLst>
                <a:tab pos="226695" algn="l"/>
              </a:tabLst>
            </a:pPr>
            <a:r>
              <a:rPr sz="1800" dirty="0">
                <a:latin typeface="Calibri"/>
                <a:cs typeface="Calibri"/>
              </a:rPr>
              <a:t>Hubbs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World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Institute</a:t>
            </a:r>
            <a:endParaRPr sz="1800" dirty="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6695" algn="l"/>
              </a:tabLst>
            </a:pPr>
            <a:r>
              <a:rPr sz="1800" spc="-10" dirty="0">
                <a:latin typeface="Calibri"/>
                <a:cs typeface="Calibri"/>
              </a:rPr>
              <a:t>Charleston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Brewmasters</a:t>
            </a:r>
            <a:endParaRPr sz="1800" dirty="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6695" algn="l"/>
              </a:tabLst>
            </a:pPr>
            <a:r>
              <a:rPr sz="1800" dirty="0">
                <a:latin typeface="Calibri"/>
                <a:cs typeface="Calibri"/>
              </a:rPr>
              <a:t>Swimming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Rockfish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Shrimp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Farm</a:t>
            </a:r>
            <a:endParaRPr sz="1800" dirty="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26695" algn="l"/>
              </a:tabLst>
            </a:pPr>
            <a:r>
              <a:rPr sz="1800" dirty="0">
                <a:latin typeface="Calibri"/>
                <a:cs typeface="Calibri"/>
              </a:rPr>
              <a:t>Southland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Fisheries</a:t>
            </a:r>
            <a:endParaRPr sz="1800" dirty="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6695" algn="l"/>
              </a:tabLst>
            </a:pPr>
            <a:r>
              <a:rPr sz="1800" dirty="0">
                <a:latin typeface="Calibri"/>
                <a:cs typeface="Calibri"/>
              </a:rPr>
              <a:t>Hampton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Roads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Sanitation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District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5255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100"/>
              </a:spcBef>
            </a:pPr>
            <a:r>
              <a:rPr dirty="0"/>
              <a:t>Challenges</a:t>
            </a:r>
            <a:r>
              <a:rPr spc="225" dirty="0"/>
              <a:t> </a:t>
            </a:r>
            <a:r>
              <a:rPr dirty="0"/>
              <a:t>to</a:t>
            </a:r>
            <a:r>
              <a:rPr spc="225" dirty="0"/>
              <a:t> </a:t>
            </a:r>
            <a:r>
              <a:rPr dirty="0"/>
              <a:t>Public-Private</a:t>
            </a:r>
            <a:r>
              <a:rPr spc="225" dirty="0"/>
              <a:t> </a:t>
            </a:r>
            <a:r>
              <a:rPr spc="-10" dirty="0"/>
              <a:t>Partnerships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05170" y="1724552"/>
            <a:ext cx="6960234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5425" algn="l"/>
              </a:tabLst>
            </a:pPr>
            <a:r>
              <a:rPr sz="2000" dirty="0">
                <a:latin typeface="Calibri"/>
                <a:cs typeface="Calibri"/>
              </a:rPr>
              <a:t>Use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private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profit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dirty="0">
                <a:latin typeface="Calibri"/>
                <a:cs typeface="Calibri"/>
              </a:rPr>
              <a:t>Easier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partner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rather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companies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Disclosure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Agreements/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Intellectual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Property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dirty="0">
                <a:latin typeface="Calibri"/>
                <a:cs typeface="Calibri"/>
              </a:rPr>
              <a:t>Cost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(Collaborative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grant-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best)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dirty="0">
                <a:latin typeface="Calibri"/>
                <a:cs typeface="Calibri"/>
              </a:rPr>
              <a:t>Space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(hasn’t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problem)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spc="-20" dirty="0">
                <a:latin typeface="Calibri"/>
                <a:cs typeface="Calibri"/>
              </a:rPr>
              <a:t>Risk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spc="-10" dirty="0">
                <a:latin typeface="Calibri"/>
                <a:cs typeface="Calibri"/>
              </a:rPr>
              <a:t>Competition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dirty="0">
                <a:latin typeface="Calibri"/>
                <a:cs typeface="Calibri"/>
              </a:rPr>
              <a:t>Time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manage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relationship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spc="-10" dirty="0">
                <a:latin typeface="Calibri"/>
                <a:cs typeface="Calibri"/>
              </a:rPr>
              <a:t>Safety</a:t>
            </a:r>
            <a:endParaRPr sz="20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000" spc="-10" dirty="0">
                <a:latin typeface="Calibri"/>
                <a:cs typeface="Calibri"/>
              </a:rPr>
              <a:t>IACUC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5255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Acknowledgements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5425" algn="l"/>
              </a:tabLst>
            </a:pPr>
            <a:r>
              <a:rPr spc="-10" dirty="0"/>
              <a:t>Saltwater</a:t>
            </a:r>
            <a:r>
              <a:rPr spc="-40" dirty="0"/>
              <a:t> </a:t>
            </a:r>
            <a:r>
              <a:rPr spc="-10" dirty="0"/>
              <a:t>Recreational</a:t>
            </a:r>
            <a:r>
              <a:rPr spc="-40" dirty="0"/>
              <a:t> </a:t>
            </a:r>
            <a:r>
              <a:rPr spc="-10" dirty="0"/>
              <a:t>Saltwater</a:t>
            </a:r>
            <a:r>
              <a:rPr spc="-35" dirty="0"/>
              <a:t> </a:t>
            </a:r>
            <a:r>
              <a:rPr dirty="0"/>
              <a:t>License</a:t>
            </a:r>
            <a:r>
              <a:rPr spc="-40" dirty="0"/>
              <a:t> </a:t>
            </a:r>
            <a:r>
              <a:rPr spc="-10" dirty="0"/>
              <a:t>Funds</a:t>
            </a: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dirty="0"/>
              <a:t>Sportfish</a:t>
            </a:r>
            <a:r>
              <a:rPr spc="-70" dirty="0"/>
              <a:t> </a:t>
            </a:r>
            <a:r>
              <a:rPr spc="-10" dirty="0"/>
              <a:t>Restoration</a:t>
            </a:r>
            <a:r>
              <a:rPr spc="-65" dirty="0"/>
              <a:t> </a:t>
            </a:r>
            <a:r>
              <a:rPr spc="-10" dirty="0"/>
              <a:t>Funds</a:t>
            </a: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dirty="0"/>
              <a:t>Soy</a:t>
            </a:r>
            <a:r>
              <a:rPr spc="-25" dirty="0"/>
              <a:t> </a:t>
            </a:r>
            <a:r>
              <a:rPr spc="-10" dirty="0"/>
              <a:t>Aquaculture</a:t>
            </a:r>
            <a:r>
              <a:rPr spc="-15" dirty="0"/>
              <a:t> </a:t>
            </a:r>
            <a:r>
              <a:rPr spc="-10" dirty="0"/>
              <a:t>Alliance</a:t>
            </a: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pc="-10" dirty="0"/>
              <a:t>Waddell</a:t>
            </a:r>
            <a:r>
              <a:rPr spc="-55" dirty="0"/>
              <a:t> </a:t>
            </a:r>
            <a:r>
              <a:rPr spc="-10" dirty="0"/>
              <a:t>Mariculture</a:t>
            </a:r>
            <a:r>
              <a:rPr spc="-45" dirty="0"/>
              <a:t> </a:t>
            </a:r>
            <a:r>
              <a:rPr dirty="0"/>
              <a:t>Center</a:t>
            </a:r>
            <a:r>
              <a:rPr spc="-45" dirty="0"/>
              <a:t> </a:t>
            </a:r>
            <a:r>
              <a:rPr spc="-20" dirty="0"/>
              <a:t>Fund</a:t>
            </a: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dirty="0"/>
              <a:t>State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South</a:t>
            </a:r>
            <a:r>
              <a:rPr spc="-40" dirty="0"/>
              <a:t> </a:t>
            </a:r>
            <a:r>
              <a:rPr spc="-10" dirty="0"/>
              <a:t>Carolina</a:t>
            </a: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dirty="0"/>
              <a:t>Hollings</a:t>
            </a:r>
            <a:r>
              <a:rPr spc="-55" dirty="0"/>
              <a:t> </a:t>
            </a:r>
            <a:r>
              <a:rPr dirty="0"/>
              <a:t>Marine</a:t>
            </a:r>
            <a:r>
              <a:rPr spc="-50" dirty="0"/>
              <a:t> </a:t>
            </a:r>
            <a:r>
              <a:rPr spc="-10" dirty="0"/>
              <a:t>Laboratory</a:t>
            </a:r>
          </a:p>
          <a:p>
            <a:pPr marL="225425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dirty="0"/>
              <a:t>Grice</a:t>
            </a:r>
            <a:r>
              <a:rPr spc="-55" dirty="0"/>
              <a:t> </a:t>
            </a:r>
            <a:r>
              <a:rPr dirty="0"/>
              <a:t>Marine</a:t>
            </a:r>
            <a:r>
              <a:rPr spc="-50" dirty="0"/>
              <a:t> </a:t>
            </a:r>
            <a:r>
              <a:rPr spc="-10" dirty="0"/>
              <a:t>Laboratory</a:t>
            </a:r>
          </a:p>
          <a:p>
            <a:pPr marL="225425" indent="-21272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25425" algn="l"/>
              </a:tabLst>
            </a:pPr>
            <a:r>
              <a:rPr dirty="0"/>
              <a:t>SCDNR</a:t>
            </a:r>
            <a:r>
              <a:rPr spc="-30" dirty="0"/>
              <a:t> </a:t>
            </a:r>
            <a:r>
              <a:rPr spc="-10" dirty="0"/>
              <a:t>Aquaculture</a:t>
            </a:r>
            <a:r>
              <a:rPr spc="-25" dirty="0"/>
              <a:t> </a:t>
            </a:r>
            <a:r>
              <a:rPr spc="-20" dirty="0"/>
              <a:t>Team</a:t>
            </a: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876800"/>
            <a:ext cx="3073730" cy="1390650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4800600"/>
            <a:ext cx="1524000" cy="1539798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1292" y="4871511"/>
            <a:ext cx="1393825" cy="1385886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1571" y="4712137"/>
            <a:ext cx="1281429" cy="1600200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4414" y="3641725"/>
            <a:ext cx="1580993" cy="698500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7221" y="3557587"/>
            <a:ext cx="1974848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building with a large tree and bush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65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0406" rIns="0" bIns="0" rtlCol="0">
            <a:spAutoFit/>
          </a:bodyPr>
          <a:lstStyle/>
          <a:p>
            <a:pPr marL="12515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Marine</a:t>
            </a:r>
            <a:r>
              <a:rPr sz="2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2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Institute</a:t>
            </a:r>
            <a:r>
              <a:rPr sz="2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(MRRI)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96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Aquaculture</a:t>
            </a:r>
            <a:r>
              <a:rPr spc="290" dirty="0"/>
              <a:t> </a:t>
            </a:r>
            <a:r>
              <a:rPr dirty="0"/>
              <a:t>and</a:t>
            </a:r>
            <a:r>
              <a:rPr spc="305" dirty="0"/>
              <a:t> </a:t>
            </a:r>
            <a:r>
              <a:rPr dirty="0"/>
              <a:t>Stock</a:t>
            </a:r>
            <a:r>
              <a:rPr spc="300" dirty="0"/>
              <a:t> </a:t>
            </a:r>
            <a:r>
              <a:rPr dirty="0"/>
              <a:t>Enhancement</a:t>
            </a:r>
            <a:r>
              <a:rPr spc="305" dirty="0"/>
              <a:t> </a:t>
            </a:r>
            <a:r>
              <a:rPr spc="-20" dirty="0"/>
              <a:t>Team</a:t>
            </a:r>
          </a:p>
        </p:txBody>
      </p:sp>
      <p:pic>
        <p:nvPicPr>
          <p:cNvPr id="3" name="object 3" descr="A group of people posing for a photo&#10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20431"/>
            <a:ext cx="9144000" cy="55375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07" y="207853"/>
            <a:ext cx="8346703" cy="1038139"/>
          </a:xfrm>
          <a:prstGeom prst="rect">
            <a:avLst/>
          </a:prstGeom>
        </p:spPr>
        <p:txBody>
          <a:bodyPr vert="horz" wrap="square" lIns="0" tIns="494699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</a:pPr>
            <a:r>
              <a:rPr dirty="0"/>
              <a:t>Aquaculture</a:t>
            </a:r>
            <a:r>
              <a:rPr spc="290" dirty="0"/>
              <a:t> </a:t>
            </a:r>
            <a:r>
              <a:rPr dirty="0"/>
              <a:t>and</a:t>
            </a:r>
            <a:r>
              <a:rPr spc="305" dirty="0"/>
              <a:t> </a:t>
            </a:r>
            <a:r>
              <a:rPr dirty="0"/>
              <a:t>Stock</a:t>
            </a:r>
            <a:r>
              <a:rPr spc="300" dirty="0"/>
              <a:t> </a:t>
            </a:r>
            <a:r>
              <a:rPr dirty="0"/>
              <a:t>Enhancement</a:t>
            </a:r>
            <a:r>
              <a:rPr spc="305" dirty="0"/>
              <a:t> 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390" y="1712887"/>
            <a:ext cx="7285990" cy="389127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Stock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enhancement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marine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species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Environmental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tolerance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testing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Fish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nutrition/feed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development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“omics”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diet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formulation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testing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Demonstration-</a:t>
            </a:r>
            <a:r>
              <a:rPr sz="2600" dirty="0">
                <a:latin typeface="Calibri"/>
                <a:cs typeface="Calibri"/>
              </a:rPr>
              <a:t>scale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testing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diets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treatments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Genetic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tools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aquaculture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Application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Nanobubble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technology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Effects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parasites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performance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flesh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quality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3558" y="5455060"/>
            <a:ext cx="1798772" cy="119731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6598" y="4358142"/>
            <a:ext cx="1616859" cy="621501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2926" y="1505229"/>
            <a:ext cx="2135962" cy="640789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7819" y="2744369"/>
            <a:ext cx="2228899" cy="9016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97445" y="437650"/>
            <a:ext cx="3034665" cy="5708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130"/>
              </a:lnSpc>
              <a:spcBef>
                <a:spcPts val="195"/>
              </a:spcBef>
            </a:pPr>
            <a:r>
              <a:rPr sz="1800" b="0" spc="-45" dirty="0">
                <a:latin typeface="Calibri"/>
                <a:cs typeface="Calibri"/>
              </a:rPr>
              <a:t>Dr.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Aaron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Watson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College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25" dirty="0">
                <a:latin typeface="Calibri"/>
                <a:cs typeface="Calibri"/>
              </a:rPr>
              <a:t>of </a:t>
            </a:r>
            <a:r>
              <a:rPr sz="1800" b="0" spc="-10" dirty="0">
                <a:latin typeface="Calibri"/>
                <a:cs typeface="Calibri"/>
              </a:rPr>
              <a:t>Charleston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student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David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Klett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5527040" cy="6831965"/>
            <a:chOff x="0" y="0"/>
            <a:chExt cx="5527040" cy="6831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526505" cy="4144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573" y="4144873"/>
              <a:ext cx="4129087" cy="26867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87550" y="1189723"/>
            <a:ext cx="2963545" cy="47593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297180">
              <a:lnSpc>
                <a:spcPct val="99800"/>
              </a:lnSpc>
              <a:spcBef>
                <a:spcPts val="120"/>
              </a:spcBef>
            </a:pPr>
            <a:r>
              <a:rPr sz="1350" dirty="0">
                <a:latin typeface="Calibri"/>
                <a:cs typeface="Calibri"/>
              </a:rPr>
              <a:t>South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Carolina Department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10" dirty="0">
                <a:latin typeface="Calibri"/>
                <a:cs typeface="Calibri"/>
              </a:rPr>
              <a:t> Natural Resources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–</a:t>
            </a:r>
            <a:r>
              <a:rPr sz="1350" spc="-10" dirty="0">
                <a:latin typeface="Calibri"/>
                <a:cs typeface="Calibri"/>
              </a:rPr>
              <a:t> Mariculture </a:t>
            </a:r>
            <a:r>
              <a:rPr sz="1350" dirty="0">
                <a:latin typeface="Calibri"/>
                <a:cs typeface="Calibri"/>
              </a:rPr>
              <a:t>Section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0" dirty="0">
                <a:latin typeface="Calibri"/>
                <a:cs typeface="Calibri"/>
              </a:rPr>
              <a:t>- </a:t>
            </a:r>
            <a:r>
              <a:rPr sz="1350" spc="-10" dirty="0">
                <a:latin typeface="Calibri"/>
                <a:cs typeface="Calibri"/>
              </a:rPr>
              <a:t>Aquaculture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Nutrition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Research</a:t>
            </a:r>
            <a:endParaRPr sz="1350" dirty="0">
              <a:latin typeface="Calibri"/>
              <a:cs typeface="Calibri"/>
            </a:endParaRPr>
          </a:p>
          <a:p>
            <a:pPr marL="358775" marR="154305" indent="-113030">
              <a:lnSpc>
                <a:spcPct val="99800"/>
              </a:lnSpc>
              <a:spcBef>
                <a:spcPts val="15"/>
              </a:spcBef>
              <a:buFont typeface="Arial"/>
              <a:buChar char="•"/>
              <a:tabLst>
                <a:tab pos="358775" algn="l"/>
              </a:tabLst>
            </a:pPr>
            <a:r>
              <a:rPr sz="1350" dirty="0">
                <a:latin typeface="Calibri"/>
                <a:cs typeface="Calibri"/>
              </a:rPr>
              <a:t>Develop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evaluate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fishmeal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and </a:t>
            </a:r>
            <a:r>
              <a:rPr sz="1350" dirty="0">
                <a:latin typeface="Calibri"/>
                <a:cs typeface="Calibri"/>
              </a:rPr>
              <a:t>fish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oil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replacement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feeds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and </a:t>
            </a:r>
            <a:r>
              <a:rPr sz="1350" spc="-10" dirty="0">
                <a:latin typeface="Calibri"/>
                <a:cs typeface="Calibri"/>
              </a:rPr>
              <a:t>ingredients</a:t>
            </a:r>
            <a:endParaRPr sz="1350" dirty="0">
              <a:latin typeface="Calibri"/>
              <a:cs typeface="Calibri"/>
            </a:endParaRPr>
          </a:p>
          <a:p>
            <a:pPr marL="358775" marR="387350" indent="-113030">
              <a:lnSpc>
                <a:spcPct val="99800"/>
              </a:lnSpc>
              <a:spcBef>
                <a:spcPts val="15"/>
              </a:spcBef>
              <a:buFont typeface="Arial"/>
              <a:buChar char="•"/>
              <a:tabLst>
                <a:tab pos="358775" algn="l"/>
              </a:tabLst>
            </a:pPr>
            <a:r>
              <a:rPr sz="1350" spc="-10" dirty="0">
                <a:latin typeface="Calibri"/>
                <a:cs typeface="Calibri"/>
              </a:rPr>
              <a:t>Utilize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traditional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aquaculture production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metrics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well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as </a:t>
            </a:r>
            <a:r>
              <a:rPr sz="1350" dirty="0">
                <a:latin typeface="Calibri"/>
                <a:cs typeface="Calibri"/>
              </a:rPr>
              <a:t>advanced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metabolic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techniques</a:t>
            </a:r>
            <a:endParaRPr sz="1350" dirty="0">
              <a:latin typeface="Calibri"/>
              <a:cs typeface="Calibri"/>
            </a:endParaRPr>
          </a:p>
          <a:p>
            <a:pPr marL="358775" marR="140335" indent="-113030">
              <a:lnSpc>
                <a:spcPts val="1630"/>
              </a:lnSpc>
              <a:spcBef>
                <a:spcPts val="30"/>
              </a:spcBef>
              <a:buFont typeface="Arial"/>
              <a:buChar char="•"/>
              <a:tabLst>
                <a:tab pos="358775" algn="l"/>
              </a:tabLst>
            </a:pPr>
            <a:r>
              <a:rPr sz="1350" dirty="0">
                <a:latin typeface="Calibri"/>
                <a:cs typeface="Calibri"/>
              </a:rPr>
              <a:t>Increased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utilization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more </a:t>
            </a:r>
            <a:r>
              <a:rPr sz="1350" spc="-10" dirty="0">
                <a:latin typeface="Calibri"/>
                <a:cs typeface="Calibri"/>
              </a:rPr>
              <a:t>sustainable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cost-</a:t>
            </a:r>
            <a:r>
              <a:rPr sz="1350" spc="-10" dirty="0">
                <a:latin typeface="Calibri"/>
                <a:cs typeface="Calibri"/>
              </a:rPr>
              <a:t>effective</a:t>
            </a:r>
            <a:endParaRPr sz="1350" dirty="0">
              <a:latin typeface="Calibri"/>
              <a:cs typeface="Calibri"/>
            </a:endParaRPr>
          </a:p>
          <a:p>
            <a:pPr marL="358775" marR="140335">
              <a:lnSpc>
                <a:spcPts val="1600"/>
              </a:lnSpc>
              <a:spcBef>
                <a:spcPts val="30"/>
              </a:spcBef>
            </a:pPr>
            <a:r>
              <a:rPr sz="1350" spc="-10" dirty="0">
                <a:latin typeface="Calibri"/>
                <a:cs typeface="Calibri"/>
              </a:rPr>
              <a:t>ingredients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replace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fishmeal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and </a:t>
            </a:r>
            <a:r>
              <a:rPr sz="1350" dirty="0">
                <a:latin typeface="Calibri"/>
                <a:cs typeface="Calibri"/>
              </a:rPr>
              <a:t>fish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oil</a:t>
            </a:r>
            <a:endParaRPr sz="1350" dirty="0">
              <a:latin typeface="Calibri"/>
              <a:cs typeface="Calibri"/>
            </a:endParaRPr>
          </a:p>
          <a:p>
            <a:pPr marL="358775" marR="105410" indent="-113030">
              <a:lnSpc>
                <a:spcPts val="1600"/>
              </a:lnSpc>
              <a:spcBef>
                <a:spcPts val="30"/>
              </a:spcBef>
              <a:buFont typeface="Arial"/>
              <a:buChar char="•"/>
              <a:tabLst>
                <a:tab pos="358775" algn="l"/>
              </a:tabLst>
            </a:pPr>
            <a:r>
              <a:rPr sz="1350" spc="-10" dirty="0">
                <a:latin typeface="Calibri"/>
                <a:cs typeface="Calibri"/>
              </a:rPr>
              <a:t>Evaluate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enzyme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additions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plant- </a:t>
            </a:r>
            <a:r>
              <a:rPr sz="1350" dirty="0">
                <a:latin typeface="Calibri"/>
                <a:cs typeface="Calibri"/>
              </a:rPr>
              <a:t>based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fish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feeds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increase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mineral</a:t>
            </a:r>
            <a:endParaRPr sz="1350" dirty="0">
              <a:latin typeface="Calibri"/>
              <a:cs typeface="Calibri"/>
            </a:endParaRPr>
          </a:p>
          <a:p>
            <a:pPr marL="358775">
              <a:lnSpc>
                <a:spcPts val="1585"/>
              </a:lnSpc>
            </a:pPr>
            <a:r>
              <a:rPr sz="1350" spc="-10" dirty="0">
                <a:latin typeface="Calibri"/>
                <a:cs typeface="Calibri"/>
              </a:rPr>
              <a:t>utilization</a:t>
            </a:r>
            <a:endParaRPr sz="1350" dirty="0">
              <a:latin typeface="Calibri"/>
              <a:cs typeface="Calibri"/>
            </a:endParaRPr>
          </a:p>
          <a:p>
            <a:pPr marL="358775" marR="325755" indent="-113030">
              <a:lnSpc>
                <a:spcPts val="1600"/>
              </a:lnSpc>
              <a:spcBef>
                <a:spcPts val="85"/>
              </a:spcBef>
              <a:buFont typeface="Arial"/>
              <a:buChar char="•"/>
              <a:tabLst>
                <a:tab pos="358775" algn="l"/>
              </a:tabLst>
            </a:pPr>
            <a:r>
              <a:rPr sz="1350" spc="-10" dirty="0">
                <a:latin typeface="Calibri"/>
                <a:cs typeface="Calibri"/>
              </a:rPr>
              <a:t>Indigestible</a:t>
            </a:r>
            <a:r>
              <a:rPr sz="1350" spc="7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phytase-bond </a:t>
            </a:r>
            <a:r>
              <a:rPr sz="1350" spc="-10" dirty="0">
                <a:latin typeface="Calibri"/>
                <a:cs typeface="Calibri"/>
              </a:rPr>
              <a:t>phosphorus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plant-</a:t>
            </a:r>
            <a:r>
              <a:rPr sz="1350" dirty="0">
                <a:latin typeface="Calibri"/>
                <a:cs typeface="Calibri"/>
              </a:rPr>
              <a:t>based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feeds</a:t>
            </a:r>
            <a:endParaRPr sz="1350" dirty="0">
              <a:latin typeface="Calibri"/>
              <a:cs typeface="Calibri"/>
            </a:endParaRPr>
          </a:p>
          <a:p>
            <a:pPr marL="358775" marR="5080" indent="-113030">
              <a:lnSpc>
                <a:spcPts val="1600"/>
              </a:lnSpc>
              <a:spcBef>
                <a:spcPts val="35"/>
              </a:spcBef>
              <a:buFont typeface="Arial"/>
              <a:buChar char="•"/>
              <a:tabLst>
                <a:tab pos="358775" algn="l"/>
              </a:tabLst>
            </a:pPr>
            <a:r>
              <a:rPr sz="1350" dirty="0">
                <a:latin typeface="Calibri"/>
                <a:cs typeface="Calibri"/>
              </a:rPr>
              <a:t>Reduce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effluent</a:t>
            </a:r>
            <a:r>
              <a:rPr sz="1350" spc="-20" dirty="0">
                <a:latin typeface="Calibri"/>
                <a:cs typeface="Calibri"/>
              </a:rPr>
              <a:t> wastewater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by </a:t>
            </a:r>
            <a:r>
              <a:rPr sz="1350" dirty="0">
                <a:latin typeface="Calibri"/>
                <a:cs typeface="Calibri"/>
              </a:rPr>
              <a:t>adding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phytase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enzymes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allow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fish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to</a:t>
            </a:r>
            <a:endParaRPr sz="1350" dirty="0">
              <a:latin typeface="Calibri"/>
              <a:cs typeface="Calibri"/>
            </a:endParaRPr>
          </a:p>
          <a:p>
            <a:pPr marL="358775">
              <a:lnSpc>
                <a:spcPts val="1585"/>
              </a:lnSpc>
            </a:pPr>
            <a:r>
              <a:rPr sz="1350" spc="-10" dirty="0">
                <a:latin typeface="Calibri"/>
                <a:cs typeface="Calibri"/>
              </a:rPr>
              <a:t>efficiently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utilize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phosphorus</a:t>
            </a:r>
            <a:endParaRPr sz="1350" dirty="0">
              <a:latin typeface="Calibri"/>
              <a:cs typeface="Calibri"/>
            </a:endParaRPr>
          </a:p>
          <a:p>
            <a:pPr marL="358140" indent="-112395">
              <a:lnSpc>
                <a:spcPts val="1610"/>
              </a:lnSpc>
              <a:spcBef>
                <a:spcPts val="10"/>
              </a:spcBef>
              <a:buFont typeface="Arial"/>
              <a:buChar char="•"/>
              <a:tabLst>
                <a:tab pos="358140" algn="l"/>
              </a:tabLst>
            </a:pPr>
            <a:r>
              <a:rPr sz="1350" dirty="0">
                <a:latin typeface="Calibri"/>
                <a:cs typeface="Calibri"/>
              </a:rPr>
              <a:t>Use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alternative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feed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ingredients</a:t>
            </a:r>
            <a:endParaRPr sz="1350" dirty="0">
              <a:latin typeface="Calibri"/>
              <a:cs typeface="Calibri"/>
            </a:endParaRPr>
          </a:p>
          <a:p>
            <a:pPr marL="358140" indent="-112395">
              <a:lnSpc>
                <a:spcPts val="1610"/>
              </a:lnSpc>
              <a:buFont typeface="Arial"/>
              <a:buChar char="•"/>
              <a:tabLst>
                <a:tab pos="358140" algn="l"/>
              </a:tabLst>
            </a:pPr>
            <a:r>
              <a:rPr sz="1350" spc="-10" dirty="0">
                <a:latin typeface="Calibri"/>
                <a:cs typeface="Calibri"/>
              </a:rPr>
              <a:t>Brewers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waste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feed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additive</a:t>
            </a:r>
            <a:endParaRPr sz="1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261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100"/>
              </a:spcBef>
            </a:pPr>
            <a:r>
              <a:rPr dirty="0"/>
              <a:t>Broodstock</a:t>
            </a:r>
            <a:r>
              <a:rPr spc="220" dirty="0"/>
              <a:t> </a:t>
            </a:r>
            <a:r>
              <a:rPr dirty="0"/>
              <a:t>Conditioning</a:t>
            </a:r>
            <a:r>
              <a:rPr spc="229" dirty="0"/>
              <a:t> </a:t>
            </a:r>
            <a:r>
              <a:rPr dirty="0"/>
              <a:t>Culture</a:t>
            </a:r>
            <a:r>
              <a:rPr spc="229" dirty="0"/>
              <a:t> </a:t>
            </a:r>
            <a:r>
              <a:rPr dirty="0"/>
              <a:t>at</a:t>
            </a:r>
            <a:r>
              <a:rPr spc="240" dirty="0"/>
              <a:t> </a:t>
            </a:r>
            <a:r>
              <a:rPr spc="-20" dirty="0"/>
              <a:t>MRRI</a:t>
            </a:r>
          </a:p>
        </p:txBody>
      </p:sp>
      <p:pic>
        <p:nvPicPr>
          <p:cNvPr id="3" name="object 3" descr="A fish swimming in the water&#10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212" y="4518723"/>
            <a:ext cx="1643847" cy="2191791"/>
          </a:xfrm>
          <a:prstGeom prst="rect">
            <a:avLst/>
          </a:prstGeom>
        </p:spPr>
      </p:pic>
      <p:pic>
        <p:nvPicPr>
          <p:cNvPr id="4" name="object 4" descr="A group of fish swimming in water&#10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4258" y="4518718"/>
            <a:ext cx="2922395" cy="2191796"/>
          </a:xfrm>
          <a:prstGeom prst="rect">
            <a:avLst/>
          </a:prstGeom>
        </p:spPr>
      </p:pic>
      <p:pic>
        <p:nvPicPr>
          <p:cNvPr id="5" name="object 5" descr="A room with several large containers&#10;&#10;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4213" y="1220025"/>
            <a:ext cx="6892440" cy="2876139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9234" y="4518718"/>
            <a:ext cx="1643848" cy="21917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0448"/>
            <a:ext cx="9143998" cy="277007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412" y="3880535"/>
            <a:ext cx="1847263" cy="2463012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4576" y="3880536"/>
            <a:ext cx="3284018" cy="2463011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3718" y="3880535"/>
            <a:ext cx="1847264" cy="246301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B89FA8-7BBE-4C23-2515-C6FAADCF71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407" y="-538609"/>
            <a:ext cx="8346703" cy="53860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Broodstock</a:t>
            </a:r>
            <a:r>
              <a:rPr lang="en-US" spc="220" dirty="0"/>
              <a:t> </a:t>
            </a:r>
            <a:r>
              <a:rPr lang="en-US" dirty="0"/>
              <a:t>Conditioning</a:t>
            </a:r>
            <a:r>
              <a:rPr lang="en-US" spc="229" dirty="0"/>
              <a:t> </a:t>
            </a:r>
            <a:r>
              <a:rPr lang="en-US" dirty="0"/>
              <a:t>Culture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Hollings Marine Laboratory building and ground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155" rIns="0" bIns="0" rtlCol="0">
            <a:spAutoFit/>
          </a:bodyPr>
          <a:lstStyle/>
          <a:p>
            <a:pPr marL="25285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Hollings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Marine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Laboratory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920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South Carolina Department of Natural Resources Marine Aquaculture Program</vt:lpstr>
      <vt:lpstr>Fort Johnson Campus, Marine Resources Center</vt:lpstr>
      <vt:lpstr>Marine Resources Research Institute (MRRI)</vt:lpstr>
      <vt:lpstr>Aquaculture and Stock Enhancement Team</vt:lpstr>
      <vt:lpstr>Aquaculture and Stock Enhancement </vt:lpstr>
      <vt:lpstr>Dr. Aaron Watson and College of Charleston student David Klett</vt:lpstr>
      <vt:lpstr>Broodstock Conditioning Culture at MRRI</vt:lpstr>
      <vt:lpstr>Broodstock Conditioning Culture</vt:lpstr>
      <vt:lpstr>Hollings Marine Laboratory</vt:lpstr>
      <vt:lpstr>Fish facility</vt:lpstr>
      <vt:lpstr>Dr. Fabio Casu</vt:lpstr>
      <vt:lpstr>Dr. Tanya Darden</vt:lpstr>
      <vt:lpstr>NIST/NOAA/College of Charleston/Citadel Military College</vt:lpstr>
      <vt:lpstr>WMC Facilities and Research</vt:lpstr>
      <vt:lpstr>Erin Levesque and Dr. Jason Broach</vt:lpstr>
      <vt:lpstr>Intensive Aquaculture Research WMC</vt:lpstr>
      <vt:lpstr>Intensive Aquaculture Research</vt:lpstr>
      <vt:lpstr>Extensive Culture</vt:lpstr>
      <vt:lpstr>Future Research Projects Funded</vt:lpstr>
      <vt:lpstr>Opportunities</vt:lpstr>
      <vt:lpstr>Collaborations (Contractual funding, SBIR, Joint competitive grants)</vt:lpstr>
      <vt:lpstr>Challenges to Public-Private Partnerships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Denson_499_68</dc:title>
  <cp:lastModifiedBy>Lillian Cozart</cp:lastModifiedBy>
  <cp:revision>1</cp:revision>
  <dcterms:created xsi:type="dcterms:W3CDTF">2025-05-13T14:55:42Z</dcterms:created>
  <dcterms:modified xsi:type="dcterms:W3CDTF">2025-05-13T15:44:56Z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2025-05-13T00:00:00Z</vt:filetime>
  </property>
  <property fmtid="{D5CDD505-2E9C-101B-9397-08002B2CF9AE}" pid="5" name="Producer">
    <vt:lpwstr>Mac OS X 10.13.1 Quartz PDFContext</vt:lpwstr>
  </property>
</Properties>
</file>