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669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669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708150"/>
            <a:ext cx="9144000" cy="5149850"/>
          </a:xfrm>
          <a:custGeom>
            <a:avLst/>
            <a:gdLst/>
            <a:ahLst/>
            <a:cxnLst/>
            <a:rect l="l" t="t" r="r" b="b"/>
            <a:pathLst>
              <a:path w="9144000" h="5149850">
                <a:moveTo>
                  <a:pt x="0" y="5149850"/>
                </a:moveTo>
                <a:lnTo>
                  <a:pt x="9144000" y="5149850"/>
                </a:lnTo>
                <a:lnTo>
                  <a:pt x="9144000" y="0"/>
                </a:lnTo>
                <a:lnTo>
                  <a:pt x="0" y="0"/>
                </a:lnTo>
                <a:lnTo>
                  <a:pt x="0" y="5149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1693329"/>
            <a:ext cx="9144000" cy="5165090"/>
          </a:xfrm>
          <a:custGeom>
            <a:avLst/>
            <a:gdLst/>
            <a:ahLst/>
            <a:cxnLst/>
            <a:rect l="l" t="t" r="r" b="b"/>
            <a:pathLst>
              <a:path w="9144000" h="5165090">
                <a:moveTo>
                  <a:pt x="0" y="516467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516467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1644650"/>
            <a:ext cx="9144000" cy="63500"/>
          </a:xfrm>
          <a:custGeom>
            <a:avLst/>
            <a:gdLst/>
            <a:ahLst/>
            <a:cxnLst/>
            <a:rect l="l" t="t" r="r" b="b"/>
            <a:pathLst>
              <a:path w="9144000" h="63500">
                <a:moveTo>
                  <a:pt x="9144000" y="0"/>
                </a:moveTo>
                <a:lnTo>
                  <a:pt x="0" y="0"/>
                </a:lnTo>
                <a:lnTo>
                  <a:pt x="0" y="63500"/>
                </a:lnTo>
                <a:lnTo>
                  <a:pt x="9144000" y="6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603" y="192024"/>
            <a:ext cx="6522719" cy="15118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669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669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6310" y="215900"/>
            <a:ext cx="6711378" cy="1367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669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41140" y="1624075"/>
            <a:ext cx="4926965" cy="4478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9F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6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7" Type="http://schemas.openxmlformats.org/officeDocument/2006/relationships/image" Target="../media/image91.png"/><Relationship Id="rId18" Type="http://schemas.openxmlformats.org/officeDocument/2006/relationships/image" Target="../media/image92.png"/><Relationship Id="rId19" Type="http://schemas.openxmlformats.org/officeDocument/2006/relationships/image" Target="../media/image93.png"/><Relationship Id="rId20" Type="http://schemas.openxmlformats.org/officeDocument/2006/relationships/image" Target="../media/image94.png"/><Relationship Id="rId21" Type="http://schemas.openxmlformats.org/officeDocument/2006/relationships/image" Target="../media/image95.png"/><Relationship Id="rId22" Type="http://schemas.openxmlformats.org/officeDocument/2006/relationships/image" Target="../media/image96.png"/><Relationship Id="rId23" Type="http://schemas.openxmlformats.org/officeDocument/2006/relationships/image" Target="../media/image97.png"/><Relationship Id="rId24" Type="http://schemas.openxmlformats.org/officeDocument/2006/relationships/image" Target="../media/image98.png"/><Relationship Id="rId25" Type="http://schemas.openxmlformats.org/officeDocument/2006/relationships/image" Target="../media/image99.png"/><Relationship Id="rId26" Type="http://schemas.openxmlformats.org/officeDocument/2006/relationships/image" Target="../media/image100.png"/><Relationship Id="rId27" Type="http://schemas.openxmlformats.org/officeDocument/2006/relationships/image" Target="../media/image101.png"/><Relationship Id="rId28" Type="http://schemas.openxmlformats.org/officeDocument/2006/relationships/image" Target="../media/image102.png"/><Relationship Id="rId29" Type="http://schemas.openxmlformats.org/officeDocument/2006/relationships/image" Target="../media/image103.png"/><Relationship Id="rId30" Type="http://schemas.openxmlformats.org/officeDocument/2006/relationships/image" Target="../media/image104.png"/><Relationship Id="rId31" Type="http://schemas.openxmlformats.org/officeDocument/2006/relationships/image" Target="../media/image105.png"/><Relationship Id="rId32" Type="http://schemas.openxmlformats.org/officeDocument/2006/relationships/image" Target="../media/image106.png"/><Relationship Id="rId33" Type="http://schemas.openxmlformats.org/officeDocument/2006/relationships/image" Target="../media/image107.png"/><Relationship Id="rId34" Type="http://schemas.openxmlformats.org/officeDocument/2006/relationships/image" Target="../media/image108.png"/><Relationship Id="rId35" Type="http://schemas.openxmlformats.org/officeDocument/2006/relationships/image" Target="../media/image109.png"/><Relationship Id="rId36" Type="http://schemas.openxmlformats.org/officeDocument/2006/relationships/image" Target="../media/image110.png"/><Relationship Id="rId37" Type="http://schemas.openxmlformats.org/officeDocument/2006/relationships/image" Target="../media/image111.png"/><Relationship Id="rId38" Type="http://schemas.openxmlformats.org/officeDocument/2006/relationships/image" Target="../media/image112.png"/><Relationship Id="rId39" Type="http://schemas.openxmlformats.org/officeDocument/2006/relationships/image" Target="../media/image113.png"/><Relationship Id="rId40" Type="http://schemas.openxmlformats.org/officeDocument/2006/relationships/image" Target="../media/image114.png"/><Relationship Id="rId41" Type="http://schemas.openxmlformats.org/officeDocument/2006/relationships/image" Target="../media/image115.png"/><Relationship Id="rId42" Type="http://schemas.openxmlformats.org/officeDocument/2006/relationships/image" Target="../media/image116.png"/><Relationship Id="rId43" Type="http://schemas.openxmlformats.org/officeDocument/2006/relationships/image" Target="../media/image117.png"/><Relationship Id="rId44" Type="http://schemas.openxmlformats.org/officeDocument/2006/relationships/image" Target="../media/image118.png"/><Relationship Id="rId45" Type="http://schemas.openxmlformats.org/officeDocument/2006/relationships/image" Target="../media/image119.png"/><Relationship Id="rId46" Type="http://schemas.openxmlformats.org/officeDocument/2006/relationships/image" Target="../media/image120.png"/><Relationship Id="rId47" Type="http://schemas.openxmlformats.org/officeDocument/2006/relationships/image" Target="../media/image121.png"/><Relationship Id="rId48" Type="http://schemas.openxmlformats.org/officeDocument/2006/relationships/image" Target="../media/image122.png"/><Relationship Id="rId49" Type="http://schemas.openxmlformats.org/officeDocument/2006/relationships/image" Target="../media/image123.png"/><Relationship Id="rId50" Type="http://schemas.openxmlformats.org/officeDocument/2006/relationships/image" Target="../media/image124.png"/><Relationship Id="rId51" Type="http://schemas.openxmlformats.org/officeDocument/2006/relationships/image" Target="../media/image125.png"/><Relationship Id="rId52" Type="http://schemas.openxmlformats.org/officeDocument/2006/relationships/image" Target="../media/image126.png"/><Relationship Id="rId53" Type="http://schemas.openxmlformats.org/officeDocument/2006/relationships/image" Target="../media/image73.png"/><Relationship Id="rId54" Type="http://schemas.openxmlformats.org/officeDocument/2006/relationships/image" Target="../media/image74.png"/><Relationship Id="rId55" Type="http://schemas.openxmlformats.org/officeDocument/2006/relationships/image" Target="../media/image7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5" Type="http://schemas.openxmlformats.org/officeDocument/2006/relationships/image" Target="../media/image131.jpg"/><Relationship Id="rId6" Type="http://schemas.openxmlformats.org/officeDocument/2006/relationships/image" Target="../media/image132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jpg"/><Relationship Id="rId3" Type="http://schemas.openxmlformats.org/officeDocument/2006/relationships/image" Target="../media/image137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hyperlink" Target="http://www.aquaculture-online.org/" TargetMode="External"/><Relationship Id="rId4" Type="http://schemas.openxmlformats.org/officeDocument/2006/relationships/hyperlink" Target="http://www.fau.edu/hboi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9443" y="844232"/>
            <a:ext cx="6396990" cy="2038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635">
              <a:lnSpc>
                <a:spcPct val="100000"/>
              </a:lnSpc>
              <a:spcBef>
                <a:spcPts val="105"/>
              </a:spcBef>
            </a:pPr>
            <a:r>
              <a:rPr dirty="0"/>
              <a:t>Pompano</a:t>
            </a:r>
            <a:r>
              <a:rPr dirty="0" spc="-95"/>
              <a:t> </a:t>
            </a:r>
            <a:r>
              <a:rPr dirty="0"/>
              <a:t>Culture</a:t>
            </a:r>
            <a:r>
              <a:rPr dirty="0" spc="-105"/>
              <a:t> </a:t>
            </a:r>
            <a:r>
              <a:rPr dirty="0" spc="-25"/>
              <a:t>in </a:t>
            </a:r>
            <a:r>
              <a:rPr dirty="0"/>
              <a:t>Recirculating</a:t>
            </a:r>
            <a:r>
              <a:rPr dirty="0" spc="-114"/>
              <a:t> </a:t>
            </a:r>
            <a:r>
              <a:rPr dirty="0" spc="-10"/>
              <a:t>Aquaculture Systems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3418490" y="4516627"/>
            <a:ext cx="230441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Paul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S.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Wills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109" y="4907005"/>
            <a:ext cx="2741491" cy="182880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24186" y="4557622"/>
            <a:ext cx="19138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Funding</a:t>
            </a:r>
            <a:r>
              <a:rPr dirty="0" sz="18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Thanks</a:t>
            </a:r>
            <a:r>
              <a:rPr dirty="0" sz="18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0099FF"/>
                </a:solidFill>
                <a:latin typeface="Arial"/>
                <a:cs typeface="Arial"/>
              </a:rPr>
              <a:t>to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154" y="436880"/>
            <a:ext cx="692150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Commercial</a:t>
            </a:r>
            <a:r>
              <a:rPr dirty="0" spc="-70"/>
              <a:t> </a:t>
            </a:r>
            <a:r>
              <a:rPr dirty="0"/>
              <a:t>System</a:t>
            </a:r>
            <a:r>
              <a:rPr dirty="0" spc="-55"/>
              <a:t> </a:t>
            </a:r>
            <a:r>
              <a:rPr dirty="0" spc="-10"/>
              <a:t>Design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4" y="1374571"/>
            <a:ext cx="9141035" cy="47053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8739" y="5741923"/>
            <a:ext cx="1231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Not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 scale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44540" y="5868083"/>
            <a:ext cx="304101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*</a:t>
            </a:r>
            <a:r>
              <a:rPr dirty="0" sz="1000" spc="-25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Static</a:t>
            </a:r>
            <a:r>
              <a:rPr dirty="0" sz="1000" spc="-15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Bed</a:t>
            </a:r>
            <a:r>
              <a:rPr dirty="0" sz="1000" spc="-15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filters</a:t>
            </a:r>
            <a:r>
              <a:rPr dirty="0" sz="1000" spc="-15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each</a:t>
            </a:r>
            <a:r>
              <a:rPr dirty="0" sz="1000" spc="-3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contain</a:t>
            </a:r>
            <a:r>
              <a:rPr dirty="0" sz="1000" spc="-2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8</a:t>
            </a:r>
            <a:r>
              <a:rPr dirty="0" sz="1000" spc="-2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ft</a:t>
            </a:r>
            <a:r>
              <a:rPr dirty="0" baseline="25641" sz="975">
                <a:solidFill>
                  <a:srgbClr val="0B0B1F"/>
                </a:solidFill>
                <a:latin typeface="Arial"/>
                <a:cs typeface="Arial"/>
              </a:rPr>
              <a:t>3</a:t>
            </a:r>
            <a:r>
              <a:rPr dirty="0" baseline="25641" sz="975" spc="104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of</a:t>
            </a:r>
            <a:r>
              <a:rPr dirty="0" sz="1000" spc="-30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0B0B1F"/>
                </a:solidFill>
                <a:latin typeface="Arial"/>
                <a:cs typeface="Arial"/>
              </a:rPr>
              <a:t>MB</a:t>
            </a:r>
            <a:r>
              <a:rPr dirty="0" baseline="25641" sz="975">
                <a:solidFill>
                  <a:srgbClr val="0B0B1F"/>
                </a:solidFill>
                <a:latin typeface="Arial"/>
                <a:cs typeface="Arial"/>
              </a:rPr>
              <a:t>3</a:t>
            </a:r>
            <a:r>
              <a:rPr dirty="0" baseline="25641" sz="975" spc="135">
                <a:solidFill>
                  <a:srgbClr val="0B0B1F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0B0B1F"/>
                </a:solidFill>
                <a:latin typeface="Arial"/>
                <a:cs typeface="Arial"/>
              </a:rPr>
              <a:t>biomedia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462597" y="3716833"/>
            <a:ext cx="749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0">
                <a:solidFill>
                  <a:srgbClr val="0B0B1F"/>
                </a:solidFill>
                <a:latin typeface="Arial"/>
                <a:cs typeface="Arial"/>
              </a:rPr>
              <a:t>*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886197" y="228600"/>
            <a:ext cx="4714240" cy="6477000"/>
          </a:xfrm>
          <a:custGeom>
            <a:avLst/>
            <a:gdLst/>
            <a:ahLst/>
            <a:cxnLst/>
            <a:rect l="l" t="t" r="r" b="b"/>
            <a:pathLst>
              <a:path w="4714240" h="6477000">
                <a:moveTo>
                  <a:pt x="4713871" y="0"/>
                </a:moveTo>
                <a:lnTo>
                  <a:pt x="0" y="3238500"/>
                </a:lnTo>
                <a:lnTo>
                  <a:pt x="4713871" y="6477000"/>
                </a:lnTo>
                <a:lnTo>
                  <a:pt x="4713871" y="0"/>
                </a:lnTo>
                <a:close/>
              </a:path>
            </a:pathLst>
          </a:custGeom>
          <a:solidFill>
            <a:srgbClr val="99CCFF">
              <a:alpha val="23135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210" y="741680"/>
            <a:ext cx="7547609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Panorama</a:t>
            </a:r>
            <a:r>
              <a:rPr dirty="0" spc="-60"/>
              <a:t> </a:t>
            </a:r>
            <a:r>
              <a:rPr dirty="0"/>
              <a:t>of</a:t>
            </a:r>
            <a:r>
              <a:rPr dirty="0" spc="-55"/>
              <a:t> </a:t>
            </a:r>
            <a:r>
              <a:rPr dirty="0"/>
              <a:t>Filtration</a:t>
            </a:r>
            <a:r>
              <a:rPr dirty="0" spc="-85"/>
              <a:t> </a:t>
            </a:r>
            <a:r>
              <a:rPr dirty="0" spc="-10"/>
              <a:t>System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082" y="2044700"/>
            <a:ext cx="9142095" cy="2444115"/>
            <a:chOff x="2082" y="2044700"/>
            <a:chExt cx="9142095" cy="2444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2" y="2373591"/>
              <a:ext cx="9141917" cy="211496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248399" y="2057400"/>
              <a:ext cx="533400" cy="1066800"/>
            </a:xfrm>
            <a:custGeom>
              <a:avLst/>
              <a:gdLst/>
              <a:ahLst/>
              <a:cxnLst/>
              <a:rect l="l" t="t" r="r" b="b"/>
              <a:pathLst>
                <a:path w="533400" h="1066800">
                  <a:moveTo>
                    <a:pt x="400050" y="0"/>
                  </a:moveTo>
                  <a:lnTo>
                    <a:pt x="133350" y="0"/>
                  </a:lnTo>
                  <a:lnTo>
                    <a:pt x="133350" y="800100"/>
                  </a:lnTo>
                  <a:lnTo>
                    <a:pt x="0" y="800100"/>
                  </a:lnTo>
                  <a:lnTo>
                    <a:pt x="266700" y="1066800"/>
                  </a:lnTo>
                  <a:lnTo>
                    <a:pt x="533400" y="800100"/>
                  </a:lnTo>
                  <a:lnTo>
                    <a:pt x="400050" y="80010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248399" y="2057400"/>
              <a:ext cx="533400" cy="1066800"/>
            </a:xfrm>
            <a:custGeom>
              <a:avLst/>
              <a:gdLst/>
              <a:ahLst/>
              <a:cxnLst/>
              <a:rect l="l" t="t" r="r" b="b"/>
              <a:pathLst>
                <a:path w="533400" h="1066800">
                  <a:moveTo>
                    <a:pt x="0" y="800100"/>
                  </a:moveTo>
                  <a:lnTo>
                    <a:pt x="133350" y="800100"/>
                  </a:lnTo>
                  <a:lnTo>
                    <a:pt x="133350" y="0"/>
                  </a:lnTo>
                  <a:lnTo>
                    <a:pt x="400050" y="0"/>
                  </a:lnTo>
                  <a:lnTo>
                    <a:pt x="400050" y="800100"/>
                  </a:lnTo>
                  <a:lnTo>
                    <a:pt x="533400" y="800100"/>
                  </a:lnTo>
                  <a:lnTo>
                    <a:pt x="266700" y="1066800"/>
                  </a:lnTo>
                  <a:lnTo>
                    <a:pt x="0" y="800100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952999" y="2057400"/>
              <a:ext cx="381000" cy="914400"/>
            </a:xfrm>
            <a:custGeom>
              <a:avLst/>
              <a:gdLst/>
              <a:ahLst/>
              <a:cxnLst/>
              <a:rect l="l" t="t" r="r" b="b"/>
              <a:pathLst>
                <a:path w="381000" h="914400">
                  <a:moveTo>
                    <a:pt x="285750" y="0"/>
                  </a:moveTo>
                  <a:lnTo>
                    <a:pt x="95250" y="0"/>
                  </a:lnTo>
                  <a:lnTo>
                    <a:pt x="95250" y="723900"/>
                  </a:lnTo>
                  <a:lnTo>
                    <a:pt x="0" y="723900"/>
                  </a:lnTo>
                  <a:lnTo>
                    <a:pt x="190500" y="914400"/>
                  </a:lnTo>
                  <a:lnTo>
                    <a:pt x="381000" y="723900"/>
                  </a:lnTo>
                  <a:lnTo>
                    <a:pt x="285750" y="72390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952999" y="2057400"/>
              <a:ext cx="381000" cy="914400"/>
            </a:xfrm>
            <a:custGeom>
              <a:avLst/>
              <a:gdLst/>
              <a:ahLst/>
              <a:cxnLst/>
              <a:rect l="l" t="t" r="r" b="b"/>
              <a:pathLst>
                <a:path w="381000" h="914400">
                  <a:moveTo>
                    <a:pt x="0" y="723900"/>
                  </a:moveTo>
                  <a:lnTo>
                    <a:pt x="95250" y="723900"/>
                  </a:lnTo>
                  <a:lnTo>
                    <a:pt x="95250" y="0"/>
                  </a:lnTo>
                  <a:lnTo>
                    <a:pt x="285750" y="0"/>
                  </a:lnTo>
                  <a:lnTo>
                    <a:pt x="285750" y="723900"/>
                  </a:lnTo>
                  <a:lnTo>
                    <a:pt x="381000" y="723900"/>
                  </a:lnTo>
                  <a:lnTo>
                    <a:pt x="190500" y="914400"/>
                  </a:lnTo>
                  <a:lnTo>
                    <a:pt x="0" y="723900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4793904" y="1714991"/>
            <a:ext cx="27889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Biofilter</a:t>
            </a:r>
            <a:r>
              <a:rPr dirty="0" sz="1800" spc="1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Drum</a:t>
            </a:r>
            <a:r>
              <a:rPr dirty="0" sz="1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Screen</a:t>
            </a:r>
            <a:r>
              <a:rPr dirty="0" sz="18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Filter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492500" y="1675371"/>
            <a:ext cx="1663700" cy="3509645"/>
            <a:chOff x="3492500" y="1675371"/>
            <a:chExt cx="1663700" cy="3509645"/>
          </a:xfrm>
        </p:grpSpPr>
        <p:sp>
          <p:nvSpPr>
            <p:cNvPr id="11" name="object 11" descr=""/>
            <p:cNvSpPr/>
            <p:nvPr/>
          </p:nvSpPr>
          <p:spPr>
            <a:xfrm>
              <a:off x="4686300" y="3800685"/>
              <a:ext cx="457200" cy="1371600"/>
            </a:xfrm>
            <a:custGeom>
              <a:avLst/>
              <a:gdLst/>
              <a:ahLst/>
              <a:cxnLst/>
              <a:rect l="l" t="t" r="r" b="b"/>
              <a:pathLst>
                <a:path w="457200" h="1371600">
                  <a:moveTo>
                    <a:pt x="228600" y="0"/>
                  </a:moveTo>
                  <a:lnTo>
                    <a:pt x="0" y="228599"/>
                  </a:lnTo>
                  <a:lnTo>
                    <a:pt x="114300" y="228599"/>
                  </a:lnTo>
                  <a:lnTo>
                    <a:pt x="114300" y="1371599"/>
                  </a:lnTo>
                  <a:lnTo>
                    <a:pt x="342900" y="1371599"/>
                  </a:lnTo>
                  <a:lnTo>
                    <a:pt x="342900" y="228599"/>
                  </a:lnTo>
                  <a:lnTo>
                    <a:pt x="457200" y="228599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686300" y="3800685"/>
              <a:ext cx="457200" cy="1371600"/>
            </a:xfrm>
            <a:custGeom>
              <a:avLst/>
              <a:gdLst/>
              <a:ahLst/>
              <a:cxnLst/>
              <a:rect l="l" t="t" r="r" b="b"/>
              <a:pathLst>
                <a:path w="457200" h="1371600">
                  <a:moveTo>
                    <a:pt x="0" y="228599"/>
                  </a:moveTo>
                  <a:lnTo>
                    <a:pt x="228600" y="0"/>
                  </a:lnTo>
                  <a:lnTo>
                    <a:pt x="457200" y="228599"/>
                  </a:lnTo>
                  <a:lnTo>
                    <a:pt x="342900" y="228599"/>
                  </a:lnTo>
                  <a:lnTo>
                    <a:pt x="342900" y="1371599"/>
                  </a:lnTo>
                  <a:lnTo>
                    <a:pt x="114300" y="1371599"/>
                  </a:lnTo>
                  <a:lnTo>
                    <a:pt x="114300" y="228599"/>
                  </a:lnTo>
                  <a:lnTo>
                    <a:pt x="0" y="228599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505200" y="1688071"/>
              <a:ext cx="381000" cy="902969"/>
            </a:xfrm>
            <a:custGeom>
              <a:avLst/>
              <a:gdLst/>
              <a:ahLst/>
              <a:cxnLst/>
              <a:rect l="l" t="t" r="r" b="b"/>
              <a:pathLst>
                <a:path w="381000" h="902969">
                  <a:moveTo>
                    <a:pt x="285750" y="0"/>
                  </a:moveTo>
                  <a:lnTo>
                    <a:pt x="95250" y="0"/>
                  </a:lnTo>
                  <a:lnTo>
                    <a:pt x="95250" y="712228"/>
                  </a:lnTo>
                  <a:lnTo>
                    <a:pt x="0" y="712228"/>
                  </a:lnTo>
                  <a:lnTo>
                    <a:pt x="190500" y="902728"/>
                  </a:lnTo>
                  <a:lnTo>
                    <a:pt x="381000" y="712228"/>
                  </a:lnTo>
                  <a:lnTo>
                    <a:pt x="285750" y="712228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505200" y="1688071"/>
              <a:ext cx="381000" cy="902969"/>
            </a:xfrm>
            <a:custGeom>
              <a:avLst/>
              <a:gdLst/>
              <a:ahLst/>
              <a:cxnLst/>
              <a:rect l="l" t="t" r="r" b="b"/>
              <a:pathLst>
                <a:path w="381000" h="902969">
                  <a:moveTo>
                    <a:pt x="0" y="712228"/>
                  </a:moveTo>
                  <a:lnTo>
                    <a:pt x="95250" y="712228"/>
                  </a:lnTo>
                  <a:lnTo>
                    <a:pt x="95250" y="0"/>
                  </a:lnTo>
                  <a:lnTo>
                    <a:pt x="285750" y="0"/>
                  </a:lnTo>
                  <a:lnTo>
                    <a:pt x="285750" y="712228"/>
                  </a:lnTo>
                  <a:lnTo>
                    <a:pt x="381000" y="712228"/>
                  </a:lnTo>
                  <a:lnTo>
                    <a:pt x="190500" y="902728"/>
                  </a:lnTo>
                  <a:lnTo>
                    <a:pt x="0" y="712228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2739541" y="1381589"/>
            <a:ext cx="1889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Foam</a:t>
            </a:r>
            <a:r>
              <a:rPr dirty="0" sz="1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Fractionator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2882900" y="2126730"/>
            <a:ext cx="635000" cy="3285490"/>
            <a:chOff x="2882900" y="2126730"/>
            <a:chExt cx="635000" cy="3285490"/>
          </a:xfrm>
        </p:grpSpPr>
        <p:sp>
          <p:nvSpPr>
            <p:cNvPr id="17" name="object 17" descr=""/>
            <p:cNvSpPr/>
            <p:nvPr/>
          </p:nvSpPr>
          <p:spPr>
            <a:xfrm>
              <a:off x="3041801" y="4408686"/>
              <a:ext cx="463550" cy="990600"/>
            </a:xfrm>
            <a:custGeom>
              <a:avLst/>
              <a:gdLst/>
              <a:ahLst/>
              <a:cxnLst/>
              <a:rect l="l" t="t" r="r" b="b"/>
              <a:pathLst>
                <a:path w="463550" h="990600">
                  <a:moveTo>
                    <a:pt x="231698" y="0"/>
                  </a:moveTo>
                  <a:lnTo>
                    <a:pt x="0" y="231698"/>
                  </a:lnTo>
                  <a:lnTo>
                    <a:pt x="115849" y="231698"/>
                  </a:lnTo>
                  <a:lnTo>
                    <a:pt x="115849" y="990599"/>
                  </a:lnTo>
                  <a:lnTo>
                    <a:pt x="347548" y="990599"/>
                  </a:lnTo>
                  <a:lnTo>
                    <a:pt x="347548" y="231698"/>
                  </a:lnTo>
                  <a:lnTo>
                    <a:pt x="463397" y="231698"/>
                  </a:lnTo>
                  <a:lnTo>
                    <a:pt x="23169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041801" y="4408686"/>
              <a:ext cx="463550" cy="990600"/>
            </a:xfrm>
            <a:custGeom>
              <a:avLst/>
              <a:gdLst/>
              <a:ahLst/>
              <a:cxnLst/>
              <a:rect l="l" t="t" r="r" b="b"/>
              <a:pathLst>
                <a:path w="463550" h="990600">
                  <a:moveTo>
                    <a:pt x="0" y="231698"/>
                  </a:moveTo>
                  <a:lnTo>
                    <a:pt x="231698" y="0"/>
                  </a:lnTo>
                  <a:lnTo>
                    <a:pt x="463397" y="231698"/>
                  </a:lnTo>
                  <a:lnTo>
                    <a:pt x="347548" y="231698"/>
                  </a:lnTo>
                  <a:lnTo>
                    <a:pt x="347548" y="990599"/>
                  </a:lnTo>
                  <a:lnTo>
                    <a:pt x="115849" y="990599"/>
                  </a:lnTo>
                  <a:lnTo>
                    <a:pt x="115849" y="231698"/>
                  </a:lnTo>
                  <a:lnTo>
                    <a:pt x="0" y="231698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895600" y="2139430"/>
              <a:ext cx="378460" cy="984885"/>
            </a:xfrm>
            <a:custGeom>
              <a:avLst/>
              <a:gdLst/>
              <a:ahLst/>
              <a:cxnLst/>
              <a:rect l="l" t="t" r="r" b="b"/>
              <a:pathLst>
                <a:path w="378460" h="984885">
                  <a:moveTo>
                    <a:pt x="283425" y="0"/>
                  </a:moveTo>
                  <a:lnTo>
                    <a:pt x="94475" y="0"/>
                  </a:lnTo>
                  <a:lnTo>
                    <a:pt x="94475" y="795820"/>
                  </a:lnTo>
                  <a:lnTo>
                    <a:pt x="0" y="795820"/>
                  </a:lnTo>
                  <a:lnTo>
                    <a:pt x="188950" y="984770"/>
                  </a:lnTo>
                  <a:lnTo>
                    <a:pt x="377901" y="795820"/>
                  </a:lnTo>
                  <a:lnTo>
                    <a:pt x="283425" y="795820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895600" y="2139430"/>
              <a:ext cx="378460" cy="984885"/>
            </a:xfrm>
            <a:custGeom>
              <a:avLst/>
              <a:gdLst/>
              <a:ahLst/>
              <a:cxnLst/>
              <a:rect l="l" t="t" r="r" b="b"/>
              <a:pathLst>
                <a:path w="378460" h="984885">
                  <a:moveTo>
                    <a:pt x="0" y="795820"/>
                  </a:moveTo>
                  <a:lnTo>
                    <a:pt x="94475" y="795820"/>
                  </a:lnTo>
                  <a:lnTo>
                    <a:pt x="94475" y="0"/>
                  </a:lnTo>
                  <a:lnTo>
                    <a:pt x="283425" y="0"/>
                  </a:lnTo>
                  <a:lnTo>
                    <a:pt x="283425" y="795820"/>
                  </a:lnTo>
                  <a:lnTo>
                    <a:pt x="377901" y="795820"/>
                  </a:lnTo>
                  <a:lnTo>
                    <a:pt x="188950" y="984770"/>
                  </a:lnTo>
                  <a:lnTo>
                    <a:pt x="0" y="795820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387006" y="1797025"/>
            <a:ext cx="1294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Main</a:t>
            </a: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Pumps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825500" y="1942071"/>
            <a:ext cx="482600" cy="966469"/>
            <a:chOff x="825500" y="1942071"/>
            <a:chExt cx="482600" cy="966469"/>
          </a:xfrm>
        </p:grpSpPr>
        <p:sp>
          <p:nvSpPr>
            <p:cNvPr id="23" name="object 23" descr=""/>
            <p:cNvSpPr/>
            <p:nvPr/>
          </p:nvSpPr>
          <p:spPr>
            <a:xfrm>
              <a:off x="838200" y="1954771"/>
              <a:ext cx="457200" cy="941069"/>
            </a:xfrm>
            <a:custGeom>
              <a:avLst/>
              <a:gdLst/>
              <a:ahLst/>
              <a:cxnLst/>
              <a:rect l="l" t="t" r="r" b="b"/>
              <a:pathLst>
                <a:path w="457200" h="941069">
                  <a:moveTo>
                    <a:pt x="342900" y="0"/>
                  </a:moveTo>
                  <a:lnTo>
                    <a:pt x="114300" y="0"/>
                  </a:lnTo>
                  <a:lnTo>
                    <a:pt x="114300" y="712228"/>
                  </a:lnTo>
                  <a:lnTo>
                    <a:pt x="0" y="712228"/>
                  </a:lnTo>
                  <a:lnTo>
                    <a:pt x="228600" y="940828"/>
                  </a:lnTo>
                  <a:lnTo>
                    <a:pt x="457200" y="712228"/>
                  </a:lnTo>
                  <a:lnTo>
                    <a:pt x="342900" y="712228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38200" y="1954771"/>
              <a:ext cx="457200" cy="941069"/>
            </a:xfrm>
            <a:custGeom>
              <a:avLst/>
              <a:gdLst/>
              <a:ahLst/>
              <a:cxnLst/>
              <a:rect l="l" t="t" r="r" b="b"/>
              <a:pathLst>
                <a:path w="457200" h="941069">
                  <a:moveTo>
                    <a:pt x="0" y="712228"/>
                  </a:moveTo>
                  <a:lnTo>
                    <a:pt x="114300" y="712228"/>
                  </a:lnTo>
                  <a:lnTo>
                    <a:pt x="114300" y="0"/>
                  </a:lnTo>
                  <a:lnTo>
                    <a:pt x="342900" y="0"/>
                  </a:lnTo>
                  <a:lnTo>
                    <a:pt x="342900" y="712228"/>
                  </a:lnTo>
                  <a:lnTo>
                    <a:pt x="457200" y="712228"/>
                  </a:lnTo>
                  <a:lnTo>
                    <a:pt x="228600" y="940828"/>
                  </a:lnTo>
                  <a:lnTo>
                    <a:pt x="0" y="712228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459740" y="1624027"/>
            <a:ext cx="137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Return</a:t>
            </a:r>
            <a:r>
              <a:rPr dirty="0" sz="1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3492500" y="4025897"/>
            <a:ext cx="509270" cy="1159510"/>
            <a:chOff x="3492500" y="4025897"/>
            <a:chExt cx="509270" cy="1159510"/>
          </a:xfrm>
        </p:grpSpPr>
        <p:sp>
          <p:nvSpPr>
            <p:cNvPr id="27" name="object 27" descr=""/>
            <p:cNvSpPr/>
            <p:nvPr/>
          </p:nvSpPr>
          <p:spPr>
            <a:xfrm>
              <a:off x="3505200" y="4038597"/>
              <a:ext cx="483870" cy="1134110"/>
            </a:xfrm>
            <a:custGeom>
              <a:avLst/>
              <a:gdLst/>
              <a:ahLst/>
              <a:cxnLst/>
              <a:rect l="l" t="t" r="r" b="b"/>
              <a:pathLst>
                <a:path w="483870" h="1134110">
                  <a:moveTo>
                    <a:pt x="241719" y="0"/>
                  </a:moveTo>
                  <a:lnTo>
                    <a:pt x="0" y="241719"/>
                  </a:lnTo>
                  <a:lnTo>
                    <a:pt x="120853" y="241719"/>
                  </a:lnTo>
                  <a:lnTo>
                    <a:pt x="120853" y="1133690"/>
                  </a:lnTo>
                  <a:lnTo>
                    <a:pt x="362572" y="1133690"/>
                  </a:lnTo>
                  <a:lnTo>
                    <a:pt x="362572" y="241719"/>
                  </a:lnTo>
                  <a:lnTo>
                    <a:pt x="483438" y="241719"/>
                  </a:lnTo>
                  <a:lnTo>
                    <a:pt x="241719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505200" y="4038597"/>
              <a:ext cx="483870" cy="1134110"/>
            </a:xfrm>
            <a:custGeom>
              <a:avLst/>
              <a:gdLst/>
              <a:ahLst/>
              <a:cxnLst/>
              <a:rect l="l" t="t" r="r" b="b"/>
              <a:pathLst>
                <a:path w="483870" h="1134110">
                  <a:moveTo>
                    <a:pt x="0" y="241719"/>
                  </a:moveTo>
                  <a:lnTo>
                    <a:pt x="241719" y="0"/>
                  </a:lnTo>
                  <a:lnTo>
                    <a:pt x="483438" y="241719"/>
                  </a:lnTo>
                  <a:lnTo>
                    <a:pt x="362572" y="241719"/>
                  </a:lnTo>
                  <a:lnTo>
                    <a:pt x="362572" y="1133690"/>
                  </a:lnTo>
                  <a:lnTo>
                    <a:pt x="120853" y="1133690"/>
                  </a:lnTo>
                  <a:lnTo>
                    <a:pt x="120853" y="241719"/>
                  </a:lnTo>
                  <a:lnTo>
                    <a:pt x="0" y="241719"/>
                  </a:lnTo>
                  <a:close/>
                </a:path>
              </a:pathLst>
            </a:custGeom>
            <a:ln w="25399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2339339" y="5133647"/>
            <a:ext cx="3505835" cy="722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 indent="638175">
              <a:lnSpc>
                <a:spcPct val="127000"/>
              </a:lnSpc>
              <a:spcBef>
                <a:spcPts val="100"/>
              </a:spcBef>
            </a:pPr>
            <a:r>
              <a:rPr dirty="0" baseline="-7716" sz="2700">
                <a:solidFill>
                  <a:srgbClr val="0099FF"/>
                </a:solidFill>
                <a:latin typeface="Arial"/>
                <a:cs typeface="Arial"/>
              </a:rPr>
              <a:t>Pumping</a:t>
            </a:r>
            <a:r>
              <a:rPr dirty="0" baseline="-7716" sz="27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baseline="-7716" sz="2700" spc="-630">
                <a:solidFill>
                  <a:srgbClr val="0099FF"/>
                </a:solidFill>
                <a:latin typeface="Arial"/>
                <a:cs typeface="Arial"/>
              </a:rPr>
              <a:t>B</a:t>
            </a:r>
            <a:r>
              <a:rPr dirty="0" sz="1800" spc="-785">
                <a:solidFill>
                  <a:srgbClr val="0099FF"/>
                </a:solidFill>
                <a:latin typeface="Arial"/>
                <a:cs typeface="Arial"/>
              </a:rPr>
              <a:t>S</a:t>
            </a:r>
            <a:r>
              <a:rPr dirty="0" baseline="-7716" sz="2700" spc="-330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dirty="0" sz="1800" spc="-290">
                <a:solidFill>
                  <a:srgbClr val="0099FF"/>
                </a:solidFill>
                <a:latin typeface="Arial"/>
                <a:cs typeface="Arial"/>
              </a:rPr>
              <a:t>t</a:t>
            </a:r>
            <a:r>
              <a:rPr dirty="0" baseline="-7716" sz="2700" spc="-914">
                <a:solidFill>
                  <a:srgbClr val="0099FF"/>
                </a:solidFill>
                <a:latin typeface="Arial"/>
                <a:cs typeface="Arial"/>
              </a:rPr>
              <a:t>s</a:t>
            </a:r>
            <a:r>
              <a:rPr dirty="0" sz="1800" spc="-395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dirty="0" baseline="-7716" sz="2700" spc="-30">
                <a:solidFill>
                  <a:srgbClr val="0099FF"/>
                </a:solidFill>
                <a:latin typeface="Arial"/>
                <a:cs typeface="Arial"/>
              </a:rPr>
              <a:t>i</a:t>
            </a:r>
            <a:r>
              <a:rPr dirty="0" sz="1800" spc="-495">
                <a:solidFill>
                  <a:srgbClr val="0099FF"/>
                </a:solidFill>
                <a:latin typeface="Arial"/>
                <a:cs typeface="Arial"/>
              </a:rPr>
              <a:t>t</a:t>
            </a:r>
            <a:r>
              <a:rPr dirty="0" baseline="-7716" sz="2700" spc="-757">
                <a:solidFill>
                  <a:srgbClr val="0099FF"/>
                </a:solidFill>
                <a:latin typeface="Arial"/>
                <a:cs typeface="Arial"/>
              </a:rPr>
              <a:t>n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i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c Bed</a:t>
            </a: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Filters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Ultraviolet</a:t>
            </a:r>
            <a:r>
              <a:rPr dirty="0" sz="18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filters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4314" rIns="0" bIns="0" rtlCol="0" vert="horz">
            <a:spAutoFit/>
          </a:bodyPr>
          <a:lstStyle/>
          <a:p>
            <a:pPr marL="1009015">
              <a:lnSpc>
                <a:spcPct val="100000"/>
              </a:lnSpc>
              <a:spcBef>
                <a:spcPts val="105"/>
              </a:spcBef>
            </a:pPr>
            <a:r>
              <a:rPr dirty="0"/>
              <a:t>Drum</a:t>
            </a:r>
            <a:r>
              <a:rPr dirty="0" spc="-60"/>
              <a:t> </a:t>
            </a:r>
            <a:r>
              <a:rPr dirty="0"/>
              <a:t>Screen</a:t>
            </a:r>
            <a:r>
              <a:rPr dirty="0" spc="-45"/>
              <a:t> </a:t>
            </a:r>
            <a:r>
              <a:rPr dirty="0" spc="-10"/>
              <a:t>Filter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54482" y="1221282"/>
            <a:ext cx="8712200" cy="5105400"/>
            <a:chOff x="154482" y="1221282"/>
            <a:chExt cx="8712200" cy="5105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482" y="1221282"/>
              <a:ext cx="5410194" cy="40576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7882" y="3050082"/>
              <a:ext cx="4368795" cy="3276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1830" y="543496"/>
            <a:ext cx="5736590" cy="1488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891030" marR="5080" indent="-1878964">
              <a:lnSpc>
                <a:spcPct val="100000"/>
              </a:lnSpc>
              <a:spcBef>
                <a:spcPts val="100"/>
              </a:spcBef>
            </a:pPr>
            <a:r>
              <a:rPr dirty="0" sz="4800" b="1">
                <a:latin typeface="Times New Roman"/>
                <a:cs typeface="Times New Roman"/>
              </a:rPr>
              <a:t>Microscreen</a:t>
            </a:r>
            <a:r>
              <a:rPr dirty="0" sz="4800" spc="-260" b="1">
                <a:latin typeface="Times New Roman"/>
                <a:cs typeface="Times New Roman"/>
              </a:rPr>
              <a:t> </a:t>
            </a:r>
            <a:r>
              <a:rPr dirty="0" sz="4800" spc="-10" b="1">
                <a:latin typeface="Times New Roman"/>
                <a:cs typeface="Times New Roman"/>
              </a:rPr>
              <a:t>Cleaning Process</a:t>
            </a:r>
            <a:endParaRPr sz="4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49450" y="2255837"/>
            <a:ext cx="5245100" cy="3723004"/>
            <a:chOff x="1949450" y="2255837"/>
            <a:chExt cx="5245100" cy="37230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1152" y="2307544"/>
              <a:ext cx="5168899" cy="364648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968500" y="2274887"/>
              <a:ext cx="5207000" cy="3684904"/>
            </a:xfrm>
            <a:custGeom>
              <a:avLst/>
              <a:gdLst/>
              <a:ahLst/>
              <a:cxnLst/>
              <a:rect l="l" t="t" r="r" b="b"/>
              <a:pathLst>
                <a:path w="5207000" h="3684904">
                  <a:moveTo>
                    <a:pt x="0" y="0"/>
                  </a:moveTo>
                  <a:lnTo>
                    <a:pt x="5207000" y="0"/>
                  </a:lnTo>
                  <a:lnTo>
                    <a:pt x="5207000" y="3684587"/>
                  </a:lnTo>
                  <a:lnTo>
                    <a:pt x="0" y="368458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fast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9114" rIns="0" bIns="0" rtlCol="0" vert="horz">
            <a:spAutoFit/>
          </a:bodyPr>
          <a:lstStyle/>
          <a:p>
            <a:pPr marL="372110">
              <a:lnSpc>
                <a:spcPct val="100000"/>
              </a:lnSpc>
              <a:spcBef>
                <a:spcPts val="105"/>
              </a:spcBef>
            </a:pPr>
            <a:r>
              <a:rPr dirty="0"/>
              <a:t>Waste</a:t>
            </a:r>
            <a:r>
              <a:rPr dirty="0" spc="-30"/>
              <a:t> </a:t>
            </a:r>
            <a:r>
              <a:rPr dirty="0"/>
              <a:t>Water</a:t>
            </a:r>
            <a:r>
              <a:rPr dirty="0" spc="-30"/>
              <a:t> </a:t>
            </a:r>
            <a:r>
              <a:rPr dirty="0" spc="-10"/>
              <a:t>Recapture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20040" y="1625600"/>
            <a:ext cx="4685030" cy="3902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8300" marR="27686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68300" algn="l"/>
              </a:tabLst>
            </a:pP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We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used</a:t>
            </a:r>
            <a:r>
              <a:rPr dirty="0" sz="24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Static</a:t>
            </a:r>
            <a:r>
              <a:rPr dirty="0" sz="24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Bed</a:t>
            </a:r>
            <a:r>
              <a:rPr dirty="0" sz="24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Filter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 to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separate</a:t>
            </a:r>
            <a:r>
              <a:rPr dirty="0" sz="2400" spc="-7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solids</a:t>
            </a:r>
            <a:r>
              <a:rPr dirty="0" sz="24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from</a:t>
            </a:r>
            <a:r>
              <a:rPr dirty="0" sz="2400" spc="-8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0099FF"/>
                </a:solidFill>
                <a:latin typeface="Arial"/>
                <a:cs typeface="Arial"/>
              </a:rPr>
              <a:t>Drum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Screen</a:t>
            </a:r>
            <a:r>
              <a:rPr dirty="0" sz="24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Filter</a:t>
            </a:r>
            <a:r>
              <a:rPr dirty="0" sz="24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Waste</a:t>
            </a:r>
            <a:r>
              <a:rPr dirty="0" sz="2400" spc="-8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stream</a:t>
            </a:r>
            <a:endParaRPr sz="2400">
              <a:latin typeface="Arial"/>
              <a:cs typeface="Arial"/>
            </a:endParaRPr>
          </a:p>
          <a:p>
            <a:pPr lvl="1" marL="767080" marR="193040" indent="-285115">
              <a:lnSpc>
                <a:spcPct val="100000"/>
              </a:lnSpc>
              <a:spcBef>
                <a:spcPts val="575"/>
              </a:spcBef>
              <a:buChar char="–"/>
              <a:tabLst>
                <a:tab pos="768985" algn="l"/>
              </a:tabLst>
            </a:pP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Concentrates</a:t>
            </a:r>
            <a:r>
              <a:rPr dirty="0" sz="2400" spc="-8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solids</a:t>
            </a:r>
            <a:r>
              <a:rPr dirty="0" sz="24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prior</a:t>
            </a:r>
            <a:r>
              <a:rPr dirty="0" sz="2400" spc="-9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to 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discharge</a:t>
            </a:r>
            <a:endParaRPr sz="2400">
              <a:latin typeface="Arial"/>
              <a:cs typeface="Arial"/>
            </a:endParaRPr>
          </a:p>
          <a:p>
            <a:pPr lvl="1" marL="767080" marR="43180" indent="-285115">
              <a:lnSpc>
                <a:spcPct val="100000"/>
              </a:lnSpc>
              <a:spcBef>
                <a:spcPts val="575"/>
              </a:spcBef>
              <a:buChar char="–"/>
              <a:tabLst>
                <a:tab pos="768985" algn="l"/>
              </a:tabLst>
            </a:pP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Recaptures</a:t>
            </a:r>
            <a:r>
              <a:rPr dirty="0" sz="2400" spc="-1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significant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component</a:t>
            </a:r>
            <a:r>
              <a:rPr dirty="0" sz="24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dirty="0" sz="24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dirty="0" sz="24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used</a:t>
            </a:r>
            <a:r>
              <a:rPr dirty="0" sz="24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for 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wash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down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dirty="0" sz="24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drum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screen</a:t>
            </a:r>
            <a:endParaRPr sz="2400">
              <a:latin typeface="Arial"/>
              <a:cs typeface="Arial"/>
            </a:endParaRPr>
          </a:p>
          <a:p>
            <a:pPr lvl="1" marL="767080" marR="617220" indent="-285115">
              <a:lnSpc>
                <a:spcPct val="100000"/>
              </a:lnSpc>
              <a:spcBef>
                <a:spcPts val="575"/>
              </a:spcBef>
              <a:buChar char="–"/>
              <a:tabLst>
                <a:tab pos="768985" algn="l"/>
              </a:tabLst>
            </a:pP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Each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contains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8</a:t>
            </a:r>
            <a:r>
              <a:rPr dirty="0" sz="24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Ft</a:t>
            </a:r>
            <a:r>
              <a:rPr dirty="0" baseline="24305" sz="2400">
                <a:solidFill>
                  <a:srgbClr val="0099FF"/>
                </a:solidFill>
                <a:latin typeface="Arial"/>
                <a:cs typeface="Arial"/>
              </a:rPr>
              <a:t>3</a:t>
            </a:r>
            <a:r>
              <a:rPr dirty="0" baseline="24305" sz="2400" spc="232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0099FF"/>
                </a:solidFill>
                <a:latin typeface="Arial"/>
                <a:cs typeface="Arial"/>
              </a:rPr>
              <a:t>MB</a:t>
            </a:r>
            <a:r>
              <a:rPr dirty="0" baseline="24305" sz="2400" spc="-37">
                <a:solidFill>
                  <a:srgbClr val="0099FF"/>
                </a:solidFill>
                <a:latin typeface="Arial"/>
                <a:cs typeface="Arial"/>
              </a:rPr>
              <a:t>3 </a:t>
            </a:r>
            <a:r>
              <a:rPr dirty="0" baseline="24305" sz="2400" spc="-37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Media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95875" y="2219325"/>
            <a:ext cx="4053204" cy="3048000"/>
            <a:chOff x="5095875" y="2219325"/>
            <a:chExt cx="4053204" cy="304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7482" y="2230932"/>
              <a:ext cx="4036517" cy="302894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100637" y="2224087"/>
              <a:ext cx="4043679" cy="3038475"/>
            </a:xfrm>
            <a:custGeom>
              <a:avLst/>
              <a:gdLst/>
              <a:ahLst/>
              <a:cxnLst/>
              <a:rect l="l" t="t" r="r" b="b"/>
              <a:pathLst>
                <a:path w="4043679" h="3038475">
                  <a:moveTo>
                    <a:pt x="4043362" y="3038475"/>
                  </a:moveTo>
                  <a:lnTo>
                    <a:pt x="0" y="3038475"/>
                  </a:lnTo>
                  <a:lnTo>
                    <a:pt x="0" y="0"/>
                  </a:lnTo>
                  <a:lnTo>
                    <a:pt x="4043362" y="0"/>
                  </a:lnTo>
                </a:path>
              </a:pathLst>
            </a:custGeom>
            <a:ln w="9525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31016" y="164286"/>
            <a:ext cx="5405120" cy="3221355"/>
            <a:chOff x="231016" y="164286"/>
            <a:chExt cx="5405120" cy="3221355"/>
          </a:xfrm>
        </p:grpSpPr>
        <p:sp>
          <p:nvSpPr>
            <p:cNvPr id="3" name="object 3" descr=""/>
            <p:cNvSpPr/>
            <p:nvPr/>
          </p:nvSpPr>
          <p:spPr>
            <a:xfrm>
              <a:off x="231016" y="164286"/>
              <a:ext cx="5405120" cy="3221355"/>
            </a:xfrm>
            <a:custGeom>
              <a:avLst/>
              <a:gdLst/>
              <a:ahLst/>
              <a:cxnLst/>
              <a:rect l="l" t="t" r="r" b="b"/>
              <a:pathLst>
                <a:path w="5405120" h="3221354">
                  <a:moveTo>
                    <a:pt x="5405084" y="3220820"/>
                  </a:moveTo>
                  <a:lnTo>
                    <a:pt x="0" y="3220820"/>
                  </a:lnTo>
                  <a:lnTo>
                    <a:pt x="0" y="0"/>
                  </a:lnTo>
                  <a:lnTo>
                    <a:pt x="5405084" y="0"/>
                  </a:lnTo>
                  <a:lnTo>
                    <a:pt x="5405084" y="3220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31017" y="164287"/>
              <a:ext cx="5405120" cy="3221355"/>
            </a:xfrm>
            <a:custGeom>
              <a:avLst/>
              <a:gdLst/>
              <a:ahLst/>
              <a:cxnLst/>
              <a:rect l="l" t="t" r="r" b="b"/>
              <a:pathLst>
                <a:path w="5405120" h="3221354">
                  <a:moveTo>
                    <a:pt x="0" y="0"/>
                  </a:moveTo>
                  <a:lnTo>
                    <a:pt x="5405084" y="0"/>
                  </a:lnTo>
                  <a:lnTo>
                    <a:pt x="5405084" y="3220820"/>
                  </a:lnTo>
                  <a:lnTo>
                    <a:pt x="0" y="322082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065684" y="382784"/>
              <a:ext cx="4400550" cy="2816225"/>
            </a:xfrm>
            <a:custGeom>
              <a:avLst/>
              <a:gdLst/>
              <a:ahLst/>
              <a:cxnLst/>
              <a:rect l="l" t="t" r="r" b="b"/>
              <a:pathLst>
                <a:path w="4400550" h="2816225">
                  <a:moveTo>
                    <a:pt x="4400248" y="2816186"/>
                  </a:moveTo>
                  <a:lnTo>
                    <a:pt x="0" y="2816186"/>
                  </a:lnTo>
                  <a:lnTo>
                    <a:pt x="0" y="0"/>
                  </a:lnTo>
                  <a:lnTo>
                    <a:pt x="4400248" y="0"/>
                  </a:lnTo>
                  <a:lnTo>
                    <a:pt x="4400248" y="2816186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65685" y="1790882"/>
              <a:ext cx="4400550" cy="1125220"/>
            </a:xfrm>
            <a:custGeom>
              <a:avLst/>
              <a:gdLst/>
              <a:ahLst/>
              <a:cxnLst/>
              <a:rect l="l" t="t" r="r" b="b"/>
              <a:pathLst>
                <a:path w="4400550" h="1125220">
                  <a:moveTo>
                    <a:pt x="0" y="1124859"/>
                  </a:moveTo>
                  <a:lnTo>
                    <a:pt x="729320" y="1124859"/>
                  </a:lnTo>
                </a:path>
                <a:path w="4400550" h="1125220">
                  <a:moveTo>
                    <a:pt x="3662814" y="1124859"/>
                  </a:moveTo>
                  <a:lnTo>
                    <a:pt x="4400240" y="1124859"/>
                  </a:lnTo>
                </a:path>
                <a:path w="4400550" h="1125220">
                  <a:moveTo>
                    <a:pt x="0" y="841621"/>
                  </a:moveTo>
                  <a:lnTo>
                    <a:pt x="729320" y="841621"/>
                  </a:lnTo>
                </a:path>
                <a:path w="4400550" h="1125220">
                  <a:moveTo>
                    <a:pt x="3662814" y="841621"/>
                  </a:moveTo>
                  <a:lnTo>
                    <a:pt x="4400240" y="841621"/>
                  </a:lnTo>
                </a:path>
                <a:path w="4400550" h="1125220">
                  <a:moveTo>
                    <a:pt x="0" y="566475"/>
                  </a:moveTo>
                  <a:lnTo>
                    <a:pt x="729320" y="566475"/>
                  </a:lnTo>
                </a:path>
                <a:path w="4400550" h="1125220">
                  <a:moveTo>
                    <a:pt x="2682282" y="566475"/>
                  </a:moveTo>
                  <a:lnTo>
                    <a:pt x="4400240" y="566475"/>
                  </a:lnTo>
                </a:path>
                <a:path w="4400550" h="1125220">
                  <a:moveTo>
                    <a:pt x="0" y="283237"/>
                  </a:moveTo>
                  <a:lnTo>
                    <a:pt x="1709853" y="283237"/>
                  </a:lnTo>
                </a:path>
                <a:path w="4400550" h="1125220">
                  <a:moveTo>
                    <a:pt x="2682282" y="283237"/>
                  </a:moveTo>
                  <a:lnTo>
                    <a:pt x="4400240" y="283237"/>
                  </a:lnTo>
                </a:path>
                <a:path w="4400550" h="1125220">
                  <a:moveTo>
                    <a:pt x="0" y="0"/>
                  </a:moveTo>
                  <a:lnTo>
                    <a:pt x="1709853" y="0"/>
                  </a:lnTo>
                </a:path>
                <a:path w="4400550" h="1125220">
                  <a:moveTo>
                    <a:pt x="2682282" y="0"/>
                  </a:moveTo>
                  <a:lnTo>
                    <a:pt x="4400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65682" y="1507644"/>
              <a:ext cx="2933700" cy="0"/>
            </a:xfrm>
            <a:custGeom>
              <a:avLst/>
              <a:gdLst/>
              <a:ahLst/>
              <a:cxnLst/>
              <a:rect l="l" t="t" r="r" b="b"/>
              <a:pathLst>
                <a:path w="2933700" h="0">
                  <a:moveTo>
                    <a:pt x="0" y="0"/>
                  </a:moveTo>
                  <a:lnTo>
                    <a:pt x="1709856" y="0"/>
                  </a:lnTo>
                </a:path>
                <a:path w="2933700" h="0">
                  <a:moveTo>
                    <a:pt x="2682285" y="0"/>
                  </a:moveTo>
                  <a:lnTo>
                    <a:pt x="29334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303850" y="1507644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60" h="0">
                  <a:moveTo>
                    <a:pt x="0" y="0"/>
                  </a:moveTo>
                  <a:lnTo>
                    <a:pt x="1620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65682" y="1224406"/>
              <a:ext cx="2933700" cy="0"/>
            </a:xfrm>
            <a:custGeom>
              <a:avLst/>
              <a:gdLst/>
              <a:ahLst/>
              <a:cxnLst/>
              <a:rect l="l" t="t" r="r" b="b"/>
              <a:pathLst>
                <a:path w="2933700" h="0">
                  <a:moveTo>
                    <a:pt x="0" y="0"/>
                  </a:moveTo>
                  <a:lnTo>
                    <a:pt x="1709856" y="0"/>
                  </a:lnTo>
                </a:path>
                <a:path w="2933700" h="0">
                  <a:moveTo>
                    <a:pt x="2682285" y="0"/>
                  </a:moveTo>
                  <a:lnTo>
                    <a:pt x="29334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303850" y="1224406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60" h="0">
                  <a:moveTo>
                    <a:pt x="0" y="0"/>
                  </a:moveTo>
                  <a:lnTo>
                    <a:pt x="1620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65682" y="949260"/>
              <a:ext cx="2933700" cy="0"/>
            </a:xfrm>
            <a:custGeom>
              <a:avLst/>
              <a:gdLst/>
              <a:ahLst/>
              <a:cxnLst/>
              <a:rect l="l" t="t" r="r" b="b"/>
              <a:pathLst>
                <a:path w="2933700" h="0">
                  <a:moveTo>
                    <a:pt x="0" y="0"/>
                  </a:moveTo>
                  <a:lnTo>
                    <a:pt x="1709856" y="0"/>
                  </a:lnTo>
                </a:path>
                <a:path w="2933700" h="0">
                  <a:moveTo>
                    <a:pt x="2682285" y="0"/>
                  </a:moveTo>
                  <a:lnTo>
                    <a:pt x="29334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303850" y="949260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60" h="0">
                  <a:moveTo>
                    <a:pt x="0" y="0"/>
                  </a:moveTo>
                  <a:lnTo>
                    <a:pt x="1620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65685" y="666023"/>
              <a:ext cx="4400550" cy="0"/>
            </a:xfrm>
            <a:custGeom>
              <a:avLst/>
              <a:gdLst/>
              <a:ahLst/>
              <a:cxnLst/>
              <a:rect l="l" t="t" r="r" b="b"/>
              <a:pathLst>
                <a:path w="4400550" h="0">
                  <a:moveTo>
                    <a:pt x="0" y="0"/>
                  </a:moveTo>
                  <a:lnTo>
                    <a:pt x="4400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65685" y="382785"/>
              <a:ext cx="4400550" cy="0"/>
            </a:xfrm>
            <a:custGeom>
              <a:avLst/>
              <a:gdLst/>
              <a:ahLst/>
              <a:cxnLst/>
              <a:rect l="l" t="t" r="r" b="b"/>
              <a:pathLst>
                <a:path w="4400550" h="0">
                  <a:moveTo>
                    <a:pt x="0" y="0"/>
                  </a:moveTo>
                  <a:lnTo>
                    <a:pt x="4400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65685" y="382785"/>
              <a:ext cx="4400550" cy="0"/>
            </a:xfrm>
            <a:custGeom>
              <a:avLst/>
              <a:gdLst/>
              <a:ahLst/>
              <a:cxnLst/>
              <a:rect l="l" t="t" r="r" b="b"/>
              <a:pathLst>
                <a:path w="4400550" h="0">
                  <a:moveTo>
                    <a:pt x="0" y="0"/>
                  </a:moveTo>
                  <a:lnTo>
                    <a:pt x="4400240" y="0"/>
                  </a:lnTo>
                </a:path>
              </a:pathLst>
            </a:custGeom>
            <a:ln w="8092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465927" y="382785"/>
              <a:ext cx="0" cy="2816225"/>
            </a:xfrm>
            <a:custGeom>
              <a:avLst/>
              <a:gdLst/>
              <a:ahLst/>
              <a:cxnLst/>
              <a:rect l="l" t="t" r="r" b="b"/>
              <a:pathLst>
                <a:path w="0" h="2816225">
                  <a:moveTo>
                    <a:pt x="0" y="0"/>
                  </a:moveTo>
                  <a:lnTo>
                    <a:pt x="0" y="2816194"/>
                  </a:lnTo>
                </a:path>
              </a:pathLst>
            </a:custGeom>
            <a:ln w="8103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65686" y="3198979"/>
              <a:ext cx="4400550" cy="0"/>
            </a:xfrm>
            <a:custGeom>
              <a:avLst/>
              <a:gdLst/>
              <a:ahLst/>
              <a:cxnLst/>
              <a:rect l="l" t="t" r="r" b="b"/>
              <a:pathLst>
                <a:path w="4400550" h="0">
                  <a:moveTo>
                    <a:pt x="4400240" y="0"/>
                  </a:moveTo>
                  <a:lnTo>
                    <a:pt x="0" y="0"/>
                  </a:lnTo>
                </a:path>
              </a:pathLst>
            </a:custGeom>
            <a:ln w="8092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65685" y="382785"/>
              <a:ext cx="0" cy="2816225"/>
            </a:xfrm>
            <a:custGeom>
              <a:avLst/>
              <a:gdLst/>
              <a:ahLst/>
              <a:cxnLst/>
              <a:rect l="l" t="t" r="r" b="b"/>
              <a:pathLst>
                <a:path w="0" h="2816225">
                  <a:moveTo>
                    <a:pt x="0" y="2816194"/>
                  </a:moveTo>
                  <a:lnTo>
                    <a:pt x="0" y="0"/>
                  </a:lnTo>
                </a:path>
              </a:pathLst>
            </a:custGeom>
            <a:ln w="8103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795006" y="2357357"/>
              <a:ext cx="981075" cy="842010"/>
            </a:xfrm>
            <a:custGeom>
              <a:avLst/>
              <a:gdLst/>
              <a:ahLst/>
              <a:cxnLst/>
              <a:rect l="l" t="t" r="r" b="b"/>
              <a:pathLst>
                <a:path w="981075" h="842010">
                  <a:moveTo>
                    <a:pt x="980532" y="841621"/>
                  </a:moveTo>
                  <a:lnTo>
                    <a:pt x="0" y="841621"/>
                  </a:lnTo>
                  <a:lnTo>
                    <a:pt x="0" y="0"/>
                  </a:lnTo>
                  <a:lnTo>
                    <a:pt x="980532" y="0"/>
                  </a:lnTo>
                  <a:lnTo>
                    <a:pt x="980532" y="84162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795006" y="2357357"/>
              <a:ext cx="981075" cy="842010"/>
            </a:xfrm>
            <a:custGeom>
              <a:avLst/>
              <a:gdLst/>
              <a:ahLst/>
              <a:cxnLst/>
              <a:rect l="l" t="t" r="r" b="b"/>
              <a:pathLst>
                <a:path w="981075" h="842010">
                  <a:moveTo>
                    <a:pt x="0" y="0"/>
                  </a:moveTo>
                  <a:lnTo>
                    <a:pt x="980532" y="0"/>
                  </a:lnTo>
                  <a:lnTo>
                    <a:pt x="980532" y="841621"/>
                  </a:lnTo>
                  <a:lnTo>
                    <a:pt x="0" y="841621"/>
                  </a:lnTo>
                  <a:lnTo>
                    <a:pt x="0" y="0"/>
                  </a:lnTo>
                  <a:close/>
                </a:path>
              </a:pathLst>
            </a:custGeom>
            <a:ln w="80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775539" y="763132"/>
              <a:ext cx="972819" cy="2435860"/>
            </a:xfrm>
            <a:custGeom>
              <a:avLst/>
              <a:gdLst/>
              <a:ahLst/>
              <a:cxnLst/>
              <a:rect l="l" t="t" r="r" b="b"/>
              <a:pathLst>
                <a:path w="972820" h="2435860">
                  <a:moveTo>
                    <a:pt x="972428" y="2435846"/>
                  </a:moveTo>
                  <a:lnTo>
                    <a:pt x="0" y="2435846"/>
                  </a:lnTo>
                  <a:lnTo>
                    <a:pt x="0" y="0"/>
                  </a:lnTo>
                  <a:lnTo>
                    <a:pt x="972428" y="0"/>
                  </a:lnTo>
                  <a:lnTo>
                    <a:pt x="972428" y="243584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775539" y="763132"/>
              <a:ext cx="972819" cy="2435860"/>
            </a:xfrm>
            <a:custGeom>
              <a:avLst/>
              <a:gdLst/>
              <a:ahLst/>
              <a:cxnLst/>
              <a:rect l="l" t="t" r="r" b="b"/>
              <a:pathLst>
                <a:path w="972820" h="2435860">
                  <a:moveTo>
                    <a:pt x="0" y="0"/>
                  </a:moveTo>
                  <a:lnTo>
                    <a:pt x="972428" y="0"/>
                  </a:lnTo>
                  <a:lnTo>
                    <a:pt x="972428" y="2435846"/>
                  </a:lnTo>
                  <a:lnTo>
                    <a:pt x="0" y="2435846"/>
                  </a:lnTo>
                  <a:lnTo>
                    <a:pt x="0" y="0"/>
                  </a:lnTo>
                  <a:close/>
                </a:path>
              </a:pathLst>
            </a:custGeom>
            <a:ln w="81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747967" y="2616317"/>
              <a:ext cx="981075" cy="582930"/>
            </a:xfrm>
            <a:custGeom>
              <a:avLst/>
              <a:gdLst/>
              <a:ahLst/>
              <a:cxnLst/>
              <a:rect l="l" t="t" r="r" b="b"/>
              <a:pathLst>
                <a:path w="981075" h="582930">
                  <a:moveTo>
                    <a:pt x="980532" y="582660"/>
                  </a:moveTo>
                  <a:lnTo>
                    <a:pt x="0" y="582660"/>
                  </a:lnTo>
                  <a:lnTo>
                    <a:pt x="0" y="0"/>
                  </a:lnTo>
                  <a:lnTo>
                    <a:pt x="980532" y="0"/>
                  </a:lnTo>
                  <a:lnTo>
                    <a:pt x="980532" y="58266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747967" y="2616317"/>
              <a:ext cx="981075" cy="582930"/>
            </a:xfrm>
            <a:custGeom>
              <a:avLst/>
              <a:gdLst/>
              <a:ahLst/>
              <a:cxnLst/>
              <a:rect l="l" t="t" r="r" b="b"/>
              <a:pathLst>
                <a:path w="981075" h="582930">
                  <a:moveTo>
                    <a:pt x="0" y="0"/>
                  </a:moveTo>
                  <a:lnTo>
                    <a:pt x="980532" y="0"/>
                  </a:lnTo>
                  <a:lnTo>
                    <a:pt x="980532" y="582660"/>
                  </a:lnTo>
                  <a:lnTo>
                    <a:pt x="0" y="582660"/>
                  </a:lnTo>
                  <a:lnTo>
                    <a:pt x="0" y="0"/>
                  </a:lnTo>
                  <a:close/>
                </a:path>
              </a:pathLst>
            </a:custGeom>
            <a:ln w="8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65685" y="382785"/>
              <a:ext cx="0" cy="2816225"/>
            </a:xfrm>
            <a:custGeom>
              <a:avLst/>
              <a:gdLst/>
              <a:ahLst/>
              <a:cxnLst/>
              <a:rect l="l" t="t" r="r" b="b"/>
              <a:pathLst>
                <a:path w="0" h="2816225">
                  <a:moveTo>
                    <a:pt x="0" y="0"/>
                  </a:moveTo>
                  <a:lnTo>
                    <a:pt x="0" y="28161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17064" y="3198979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017064" y="2915741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017064" y="2632503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017064" y="2357358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017064" y="2074120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017064" y="1790882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017064" y="1507644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17064" y="1224406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017064" y="949260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017064" y="666023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17064" y="382785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 h="0">
                  <a:moveTo>
                    <a:pt x="0" y="0"/>
                  </a:moveTo>
                  <a:lnTo>
                    <a:pt x="486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065685" y="3198979"/>
              <a:ext cx="4400550" cy="0"/>
            </a:xfrm>
            <a:custGeom>
              <a:avLst/>
              <a:gdLst/>
              <a:ahLst/>
              <a:cxnLst/>
              <a:rect l="l" t="t" r="r" b="b"/>
              <a:pathLst>
                <a:path w="4400550" h="0">
                  <a:moveTo>
                    <a:pt x="0" y="0"/>
                  </a:moveTo>
                  <a:lnTo>
                    <a:pt x="4400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065685" y="3198979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5">
                  <a:moveTo>
                    <a:pt x="0" y="323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5465927" y="3198979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5">
                  <a:moveTo>
                    <a:pt x="0" y="323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1940872" y="2118067"/>
            <a:ext cx="697230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050" b="1">
                <a:latin typeface="Arial"/>
                <a:cs typeface="Arial"/>
              </a:rPr>
              <a:t>14.9</a:t>
            </a:r>
            <a:r>
              <a:rPr dirty="0" sz="1050" spc="5" b="1">
                <a:latin typeface="Arial"/>
                <a:cs typeface="Arial"/>
              </a:rPr>
              <a:t> </a:t>
            </a:r>
            <a:r>
              <a:rPr dirty="0" u="sng" sz="10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dirty="0" u="none" sz="1050" spc="45" b="1">
                <a:latin typeface="Arial"/>
                <a:cs typeface="Arial"/>
              </a:rPr>
              <a:t> </a:t>
            </a:r>
            <a:r>
              <a:rPr dirty="0" u="none" sz="1050" spc="-20" b="1">
                <a:latin typeface="Arial"/>
                <a:cs typeface="Arial"/>
              </a:rPr>
              <a:t>17.4</a:t>
            </a:r>
            <a:endParaRPr sz="105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2897093" y="451009"/>
            <a:ext cx="697230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050" b="1">
                <a:latin typeface="Arial"/>
                <a:cs typeface="Arial"/>
              </a:rPr>
              <a:t>43.2</a:t>
            </a:r>
            <a:r>
              <a:rPr dirty="0" sz="1050" spc="5" b="1">
                <a:latin typeface="Arial"/>
                <a:cs typeface="Arial"/>
              </a:rPr>
              <a:t> </a:t>
            </a:r>
            <a:r>
              <a:rPr dirty="0" u="sng" sz="10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dirty="0" u="none" sz="1050" spc="45" b="1">
                <a:latin typeface="Arial"/>
                <a:cs typeface="Arial"/>
              </a:rPr>
              <a:t> </a:t>
            </a:r>
            <a:r>
              <a:rPr dirty="0" u="none" sz="1050" spc="-20" b="1">
                <a:latin typeface="Arial"/>
                <a:cs typeface="Arial"/>
              </a:rPr>
              <a:t>12.0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3934350" y="2377028"/>
            <a:ext cx="624205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050" b="1">
                <a:latin typeface="Arial"/>
                <a:cs typeface="Arial"/>
              </a:rPr>
              <a:t>10.3</a:t>
            </a:r>
            <a:r>
              <a:rPr dirty="0" sz="1050" spc="5" b="1">
                <a:latin typeface="Arial"/>
                <a:cs typeface="Arial"/>
              </a:rPr>
              <a:t> </a:t>
            </a:r>
            <a:r>
              <a:rPr dirty="0" u="sng" sz="10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dirty="0" u="none" sz="1050" spc="45" b="1">
                <a:latin typeface="Arial"/>
                <a:cs typeface="Arial"/>
              </a:rPr>
              <a:t> </a:t>
            </a:r>
            <a:r>
              <a:rPr dirty="0" u="none" sz="1050" spc="-25" b="1">
                <a:latin typeface="Arial"/>
                <a:cs typeface="Arial"/>
              </a:rPr>
              <a:t>8.5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782060" y="281067"/>
            <a:ext cx="175260" cy="30168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150" spc="-25" b="1">
                <a:latin typeface="Arial"/>
                <a:cs typeface="Arial"/>
              </a:rPr>
              <a:t>50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r>
              <a:rPr dirty="0" sz="1150" spc="-25" b="1">
                <a:latin typeface="Arial"/>
                <a:cs typeface="Arial"/>
              </a:rPr>
              <a:t>45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r>
              <a:rPr dirty="0" sz="1150" spc="-25" b="1">
                <a:latin typeface="Arial"/>
                <a:cs typeface="Arial"/>
              </a:rPr>
              <a:t>40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r>
              <a:rPr dirty="0" sz="1150" spc="-25" b="1">
                <a:latin typeface="Arial"/>
                <a:cs typeface="Arial"/>
              </a:rPr>
              <a:t>35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5"/>
              </a:spcBef>
            </a:pPr>
            <a:r>
              <a:rPr dirty="0" sz="1150" spc="-25" b="1">
                <a:latin typeface="Arial"/>
                <a:cs typeface="Arial"/>
              </a:rPr>
              <a:t>30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r>
              <a:rPr dirty="0" sz="1150" spc="-25" b="1">
                <a:latin typeface="Arial"/>
                <a:cs typeface="Arial"/>
              </a:rPr>
              <a:t>25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r>
              <a:rPr dirty="0" sz="1150" spc="-25" b="1"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r>
              <a:rPr dirty="0" sz="1150" spc="-25" b="1">
                <a:latin typeface="Arial"/>
                <a:cs typeface="Arial"/>
              </a:rPr>
              <a:t>15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r>
              <a:rPr dirty="0" sz="1150" spc="-25" b="1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  <a:p>
            <a:pPr marL="80645">
              <a:lnSpc>
                <a:spcPct val="100000"/>
              </a:lnSpc>
              <a:spcBef>
                <a:spcPts val="850"/>
              </a:spcBef>
            </a:pPr>
            <a:r>
              <a:rPr dirty="0" sz="1150" spc="-50" b="1">
                <a:latin typeface="Arial"/>
                <a:cs typeface="Arial"/>
              </a:rPr>
              <a:t>5</a:t>
            </a:r>
            <a:endParaRPr sz="1150">
              <a:latin typeface="Arial"/>
              <a:cs typeface="Arial"/>
            </a:endParaRPr>
          </a:p>
          <a:p>
            <a:pPr marL="80645">
              <a:lnSpc>
                <a:spcPct val="100000"/>
              </a:lnSpc>
              <a:spcBef>
                <a:spcPts val="850"/>
              </a:spcBef>
            </a:pPr>
            <a:r>
              <a:rPr dirty="0" sz="1150" spc="-50" b="1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84150" y="117475"/>
            <a:ext cx="5514975" cy="3322954"/>
          </a:xfrm>
          <a:prstGeom prst="rect">
            <a:avLst/>
          </a:prstGeom>
          <a:ln w="12700">
            <a:solidFill>
              <a:srgbClr val="0099FF"/>
            </a:solidFill>
          </a:ln>
        </p:spPr>
        <p:txBody>
          <a:bodyPr wrap="square" lIns="0" tIns="82550" rIns="0" bIns="0" rtlCol="0" vert="vert270">
            <a:spAutoFit/>
          </a:bodyPr>
          <a:lstStyle/>
          <a:p>
            <a:pPr marL="904240">
              <a:lnSpc>
                <a:spcPct val="100000"/>
              </a:lnSpc>
              <a:spcBef>
                <a:spcPts val="650"/>
              </a:spcBef>
            </a:pPr>
            <a:r>
              <a:rPr dirty="0" sz="1250" b="1">
                <a:latin typeface="Arial"/>
                <a:cs typeface="Arial"/>
              </a:rPr>
              <a:t>Removal</a:t>
            </a:r>
            <a:r>
              <a:rPr dirty="0" sz="1250" spc="105" b="1">
                <a:latin typeface="Arial"/>
                <a:cs typeface="Arial"/>
              </a:rPr>
              <a:t> </a:t>
            </a:r>
            <a:r>
              <a:rPr dirty="0" sz="1250" b="1">
                <a:latin typeface="Arial"/>
                <a:cs typeface="Arial"/>
              </a:rPr>
              <a:t>Efficiency</a:t>
            </a:r>
            <a:r>
              <a:rPr dirty="0" sz="1250" spc="70" b="1">
                <a:latin typeface="Arial"/>
                <a:cs typeface="Arial"/>
              </a:rPr>
              <a:t> </a:t>
            </a:r>
            <a:r>
              <a:rPr dirty="0" sz="1250" spc="-25" b="1">
                <a:latin typeface="Arial"/>
                <a:cs typeface="Arial"/>
              </a:rPr>
              <a:t>(%)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45" name="object 45" descr=""/>
          <p:cNvGrpSpPr/>
          <p:nvPr/>
        </p:nvGrpSpPr>
        <p:grpSpPr>
          <a:xfrm>
            <a:off x="3999178" y="924982"/>
            <a:ext cx="1296670" cy="631825"/>
            <a:chOff x="3999178" y="924982"/>
            <a:chExt cx="1296670" cy="631825"/>
          </a:xfrm>
        </p:grpSpPr>
        <p:sp>
          <p:nvSpPr>
            <p:cNvPr id="46" name="object 46" descr=""/>
            <p:cNvSpPr/>
            <p:nvPr/>
          </p:nvSpPr>
          <p:spPr>
            <a:xfrm>
              <a:off x="3999178" y="924982"/>
              <a:ext cx="1296670" cy="631825"/>
            </a:xfrm>
            <a:custGeom>
              <a:avLst/>
              <a:gdLst/>
              <a:ahLst/>
              <a:cxnLst/>
              <a:rect l="l" t="t" r="r" b="b"/>
              <a:pathLst>
                <a:path w="1296670" h="631825">
                  <a:moveTo>
                    <a:pt x="1296571" y="631215"/>
                  </a:moveTo>
                  <a:lnTo>
                    <a:pt x="0" y="631215"/>
                  </a:lnTo>
                  <a:lnTo>
                    <a:pt x="0" y="0"/>
                  </a:lnTo>
                  <a:lnTo>
                    <a:pt x="1296571" y="0"/>
                  </a:lnTo>
                  <a:lnTo>
                    <a:pt x="1296571" y="631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3999179" y="924983"/>
              <a:ext cx="1296670" cy="631825"/>
            </a:xfrm>
            <a:custGeom>
              <a:avLst/>
              <a:gdLst/>
              <a:ahLst/>
              <a:cxnLst/>
              <a:rect l="l" t="t" r="r" b="b"/>
              <a:pathLst>
                <a:path w="1296670" h="631825">
                  <a:moveTo>
                    <a:pt x="0" y="0"/>
                  </a:moveTo>
                  <a:lnTo>
                    <a:pt x="1296571" y="0"/>
                  </a:lnTo>
                  <a:lnTo>
                    <a:pt x="1296571" y="631215"/>
                  </a:lnTo>
                  <a:lnTo>
                    <a:pt x="0" y="63121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4047800" y="997815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5" h="89534">
                  <a:moveTo>
                    <a:pt x="89139" y="89017"/>
                  </a:moveTo>
                  <a:lnTo>
                    <a:pt x="0" y="89017"/>
                  </a:lnTo>
                  <a:lnTo>
                    <a:pt x="0" y="0"/>
                  </a:lnTo>
                  <a:lnTo>
                    <a:pt x="89139" y="0"/>
                  </a:lnTo>
                  <a:lnTo>
                    <a:pt x="89139" y="890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4047800" y="997816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5" h="89534">
                  <a:moveTo>
                    <a:pt x="0" y="0"/>
                  </a:moveTo>
                  <a:lnTo>
                    <a:pt x="89139" y="0"/>
                  </a:lnTo>
                  <a:lnTo>
                    <a:pt x="89139" y="89017"/>
                  </a:lnTo>
                  <a:lnTo>
                    <a:pt x="0" y="89017"/>
                  </a:lnTo>
                  <a:lnTo>
                    <a:pt x="0" y="0"/>
                  </a:lnTo>
                  <a:close/>
                </a:path>
              </a:pathLst>
            </a:custGeom>
            <a:ln w="80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4047800" y="1208220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5" h="89534">
                  <a:moveTo>
                    <a:pt x="89139" y="89017"/>
                  </a:moveTo>
                  <a:lnTo>
                    <a:pt x="0" y="89017"/>
                  </a:lnTo>
                  <a:lnTo>
                    <a:pt x="0" y="0"/>
                  </a:lnTo>
                  <a:lnTo>
                    <a:pt x="89139" y="0"/>
                  </a:lnTo>
                  <a:lnTo>
                    <a:pt x="89139" y="890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4047800" y="1208221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5" h="89534">
                  <a:moveTo>
                    <a:pt x="0" y="0"/>
                  </a:moveTo>
                  <a:lnTo>
                    <a:pt x="89139" y="0"/>
                  </a:lnTo>
                  <a:lnTo>
                    <a:pt x="89139" y="89017"/>
                  </a:lnTo>
                  <a:lnTo>
                    <a:pt x="0" y="89017"/>
                  </a:lnTo>
                  <a:lnTo>
                    <a:pt x="0" y="0"/>
                  </a:lnTo>
                  <a:close/>
                </a:path>
              </a:pathLst>
            </a:custGeom>
            <a:ln w="80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4047800" y="1418625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5" h="89534">
                  <a:moveTo>
                    <a:pt x="89139" y="89017"/>
                  </a:moveTo>
                  <a:lnTo>
                    <a:pt x="0" y="89017"/>
                  </a:lnTo>
                  <a:lnTo>
                    <a:pt x="0" y="0"/>
                  </a:lnTo>
                  <a:lnTo>
                    <a:pt x="89139" y="0"/>
                  </a:lnTo>
                  <a:lnTo>
                    <a:pt x="89139" y="89017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4047800" y="1418626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5" h="89534">
                  <a:moveTo>
                    <a:pt x="0" y="0"/>
                  </a:moveTo>
                  <a:lnTo>
                    <a:pt x="89139" y="0"/>
                  </a:lnTo>
                  <a:lnTo>
                    <a:pt x="89139" y="89017"/>
                  </a:lnTo>
                  <a:lnTo>
                    <a:pt x="0" y="89017"/>
                  </a:lnTo>
                  <a:lnTo>
                    <a:pt x="0" y="0"/>
                  </a:lnTo>
                  <a:close/>
                </a:path>
              </a:pathLst>
            </a:custGeom>
            <a:ln w="80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 descr=""/>
          <p:cNvSpPr txBox="1"/>
          <p:nvPr/>
        </p:nvSpPr>
        <p:spPr>
          <a:xfrm>
            <a:off x="4185561" y="900954"/>
            <a:ext cx="1082675" cy="657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20100"/>
              </a:lnSpc>
              <a:spcBef>
                <a:spcPts val="100"/>
              </a:spcBef>
            </a:pPr>
            <a:r>
              <a:rPr dirty="0" sz="1150" b="1">
                <a:latin typeface="Arial"/>
                <a:cs typeface="Arial"/>
              </a:rPr>
              <a:t>Swirl</a:t>
            </a:r>
            <a:r>
              <a:rPr dirty="0" sz="1150" spc="20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separator </a:t>
            </a:r>
            <a:r>
              <a:rPr dirty="0" sz="1150" b="1">
                <a:latin typeface="Arial"/>
                <a:cs typeface="Arial"/>
              </a:rPr>
              <a:t>Static</a:t>
            </a:r>
            <a:r>
              <a:rPr dirty="0" sz="1150" spc="-65" b="1">
                <a:latin typeface="Arial"/>
                <a:cs typeface="Arial"/>
              </a:rPr>
              <a:t> </a:t>
            </a:r>
            <a:r>
              <a:rPr dirty="0" sz="1150" spc="-25" b="1">
                <a:latin typeface="Arial"/>
                <a:cs typeface="Arial"/>
              </a:rPr>
              <a:t>bed </a:t>
            </a:r>
            <a:r>
              <a:rPr dirty="0" sz="1150" b="1">
                <a:latin typeface="Arial"/>
                <a:cs typeface="Arial"/>
              </a:rPr>
              <a:t>Moving</a:t>
            </a:r>
            <a:r>
              <a:rPr dirty="0" sz="1150" spc="5" b="1">
                <a:latin typeface="Arial"/>
                <a:cs typeface="Arial"/>
              </a:rPr>
              <a:t> </a:t>
            </a:r>
            <a:r>
              <a:rPr dirty="0" sz="1150" spc="-25" b="1">
                <a:latin typeface="Arial"/>
                <a:cs typeface="Arial"/>
              </a:rPr>
              <a:t>bed</a:t>
            </a:r>
            <a:endParaRPr sz="1150">
              <a:latin typeface="Arial"/>
              <a:cs typeface="Arial"/>
            </a:endParaRPr>
          </a:p>
        </p:txBody>
      </p:sp>
      <p:sp>
        <p:nvSpPr>
          <p:cNvPr id="55" name="object 55" descr=""/>
          <p:cNvSpPr/>
          <p:nvPr/>
        </p:nvSpPr>
        <p:spPr>
          <a:xfrm>
            <a:off x="231017" y="164287"/>
            <a:ext cx="5405120" cy="3221355"/>
          </a:xfrm>
          <a:custGeom>
            <a:avLst/>
            <a:gdLst/>
            <a:ahLst/>
            <a:cxnLst/>
            <a:rect l="l" t="t" r="r" b="b"/>
            <a:pathLst>
              <a:path w="5405120" h="3221354">
                <a:moveTo>
                  <a:pt x="0" y="0"/>
                </a:moveTo>
                <a:lnTo>
                  <a:pt x="5405084" y="0"/>
                </a:lnTo>
                <a:lnTo>
                  <a:pt x="5405084" y="3220820"/>
                </a:lnTo>
                <a:lnTo>
                  <a:pt x="0" y="3220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6" name="object 56" descr=""/>
          <p:cNvGrpSpPr/>
          <p:nvPr/>
        </p:nvGrpSpPr>
        <p:grpSpPr>
          <a:xfrm>
            <a:off x="3525160" y="3572742"/>
            <a:ext cx="5424170" cy="3236595"/>
            <a:chOff x="3525160" y="3572742"/>
            <a:chExt cx="5424170" cy="3236595"/>
          </a:xfrm>
        </p:grpSpPr>
        <p:sp>
          <p:nvSpPr>
            <p:cNvPr id="57" name="object 57" descr=""/>
            <p:cNvSpPr/>
            <p:nvPr/>
          </p:nvSpPr>
          <p:spPr>
            <a:xfrm>
              <a:off x="3525163" y="3572742"/>
              <a:ext cx="5424170" cy="3236595"/>
            </a:xfrm>
            <a:custGeom>
              <a:avLst/>
              <a:gdLst/>
              <a:ahLst/>
              <a:cxnLst/>
              <a:rect l="l" t="t" r="r" b="b"/>
              <a:pathLst>
                <a:path w="5424170" h="3236595">
                  <a:moveTo>
                    <a:pt x="5423890" y="3236443"/>
                  </a:moveTo>
                  <a:lnTo>
                    <a:pt x="0" y="3236443"/>
                  </a:lnTo>
                  <a:lnTo>
                    <a:pt x="0" y="0"/>
                  </a:lnTo>
                  <a:lnTo>
                    <a:pt x="5423890" y="0"/>
                  </a:lnTo>
                  <a:lnTo>
                    <a:pt x="5423890" y="3236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3525160" y="3572744"/>
              <a:ext cx="5424170" cy="3236595"/>
            </a:xfrm>
            <a:custGeom>
              <a:avLst/>
              <a:gdLst/>
              <a:ahLst/>
              <a:cxnLst/>
              <a:rect l="l" t="t" r="r" b="b"/>
              <a:pathLst>
                <a:path w="5424170" h="3236595">
                  <a:moveTo>
                    <a:pt x="0" y="0"/>
                  </a:moveTo>
                  <a:lnTo>
                    <a:pt x="5423890" y="0"/>
                  </a:lnTo>
                  <a:lnTo>
                    <a:pt x="5423890" y="3236435"/>
                  </a:lnTo>
                  <a:lnTo>
                    <a:pt x="0" y="323643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4540112" y="3824202"/>
              <a:ext cx="4230370" cy="2831465"/>
            </a:xfrm>
            <a:custGeom>
              <a:avLst/>
              <a:gdLst/>
              <a:ahLst/>
              <a:cxnLst/>
              <a:rect l="l" t="t" r="r" b="b"/>
              <a:pathLst>
                <a:path w="4230370" h="2831465">
                  <a:moveTo>
                    <a:pt x="4230309" y="2830858"/>
                  </a:moveTo>
                  <a:lnTo>
                    <a:pt x="0" y="2830858"/>
                  </a:lnTo>
                  <a:lnTo>
                    <a:pt x="0" y="0"/>
                  </a:lnTo>
                  <a:lnTo>
                    <a:pt x="4230309" y="0"/>
                  </a:lnTo>
                  <a:lnTo>
                    <a:pt x="4230309" y="2830858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4540110" y="6655064"/>
              <a:ext cx="4230370" cy="0"/>
            </a:xfrm>
            <a:custGeom>
              <a:avLst/>
              <a:gdLst/>
              <a:ahLst/>
              <a:cxnLst/>
              <a:rect l="l" t="t" r="r" b="b"/>
              <a:pathLst>
                <a:path w="4230370" h="0">
                  <a:moveTo>
                    <a:pt x="0" y="0"/>
                  </a:moveTo>
                  <a:lnTo>
                    <a:pt x="4230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4540110" y="4635333"/>
              <a:ext cx="4230370" cy="1614170"/>
            </a:xfrm>
            <a:custGeom>
              <a:avLst/>
              <a:gdLst/>
              <a:ahLst/>
              <a:cxnLst/>
              <a:rect l="l" t="t" r="r" b="b"/>
              <a:pathLst>
                <a:path w="4230370" h="1614170">
                  <a:moveTo>
                    <a:pt x="0" y="1614161"/>
                  </a:moveTo>
                  <a:lnTo>
                    <a:pt x="706407" y="1614161"/>
                  </a:lnTo>
                </a:path>
                <a:path w="4230370" h="1614170">
                  <a:moveTo>
                    <a:pt x="1648280" y="1614161"/>
                  </a:moveTo>
                  <a:lnTo>
                    <a:pt x="4230309" y="1614161"/>
                  </a:lnTo>
                </a:path>
                <a:path w="4230370" h="1614170">
                  <a:moveTo>
                    <a:pt x="0" y="803025"/>
                  </a:moveTo>
                  <a:lnTo>
                    <a:pt x="1648280" y="803025"/>
                  </a:lnTo>
                </a:path>
                <a:path w="4230370" h="1614170">
                  <a:moveTo>
                    <a:pt x="3523899" y="803025"/>
                  </a:moveTo>
                  <a:lnTo>
                    <a:pt x="4230309" y="803025"/>
                  </a:lnTo>
                </a:path>
                <a:path w="4230370" h="1614170">
                  <a:moveTo>
                    <a:pt x="0" y="405568"/>
                  </a:moveTo>
                  <a:lnTo>
                    <a:pt x="1648280" y="405568"/>
                  </a:lnTo>
                </a:path>
                <a:path w="4230370" h="1614170">
                  <a:moveTo>
                    <a:pt x="2582026" y="405568"/>
                  </a:moveTo>
                  <a:lnTo>
                    <a:pt x="4230309" y="405568"/>
                  </a:lnTo>
                </a:path>
                <a:path w="4230370" h="1614170">
                  <a:moveTo>
                    <a:pt x="0" y="0"/>
                  </a:moveTo>
                  <a:lnTo>
                    <a:pt x="1648280" y="0"/>
                  </a:lnTo>
                </a:path>
                <a:path w="4230370" h="1614170">
                  <a:moveTo>
                    <a:pt x="2582026" y="0"/>
                  </a:moveTo>
                  <a:lnTo>
                    <a:pt x="4230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4540109" y="4229765"/>
              <a:ext cx="2785110" cy="0"/>
            </a:xfrm>
            <a:custGeom>
              <a:avLst/>
              <a:gdLst/>
              <a:ahLst/>
              <a:cxnLst/>
              <a:rect l="l" t="t" r="r" b="b"/>
              <a:pathLst>
                <a:path w="2785109" h="0">
                  <a:moveTo>
                    <a:pt x="0" y="0"/>
                  </a:moveTo>
                  <a:lnTo>
                    <a:pt x="1648281" y="0"/>
                  </a:lnTo>
                </a:path>
                <a:path w="2785109" h="0">
                  <a:moveTo>
                    <a:pt x="2582026" y="0"/>
                  </a:moveTo>
                  <a:lnTo>
                    <a:pt x="27850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632380" y="4229765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 h="0">
                  <a:moveTo>
                    <a:pt x="0" y="0"/>
                  </a:moveTo>
                  <a:lnTo>
                    <a:pt x="138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4540110" y="3824197"/>
              <a:ext cx="4230370" cy="0"/>
            </a:xfrm>
            <a:custGeom>
              <a:avLst/>
              <a:gdLst/>
              <a:ahLst/>
              <a:cxnLst/>
              <a:rect l="l" t="t" r="r" b="b"/>
              <a:pathLst>
                <a:path w="4230370" h="0">
                  <a:moveTo>
                    <a:pt x="0" y="0"/>
                  </a:moveTo>
                  <a:lnTo>
                    <a:pt x="4230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4540110" y="3824197"/>
              <a:ext cx="4230370" cy="0"/>
            </a:xfrm>
            <a:custGeom>
              <a:avLst/>
              <a:gdLst/>
              <a:ahLst/>
              <a:cxnLst/>
              <a:rect l="l" t="t" r="r" b="b"/>
              <a:pathLst>
                <a:path w="4230370" h="0">
                  <a:moveTo>
                    <a:pt x="0" y="0"/>
                  </a:moveTo>
                  <a:lnTo>
                    <a:pt x="4230309" y="0"/>
                  </a:lnTo>
                </a:path>
              </a:pathLst>
            </a:custGeom>
            <a:ln w="8111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770420" y="3824197"/>
              <a:ext cx="0" cy="2831465"/>
            </a:xfrm>
            <a:custGeom>
              <a:avLst/>
              <a:gdLst/>
              <a:ahLst/>
              <a:cxnLst/>
              <a:rect l="l" t="t" r="r" b="b"/>
              <a:pathLst>
                <a:path w="0" h="2831465">
                  <a:moveTo>
                    <a:pt x="0" y="0"/>
                  </a:moveTo>
                  <a:lnTo>
                    <a:pt x="0" y="2830866"/>
                  </a:lnTo>
                </a:path>
              </a:pathLst>
            </a:custGeom>
            <a:ln w="8119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4540111" y="6655064"/>
              <a:ext cx="4230370" cy="0"/>
            </a:xfrm>
            <a:custGeom>
              <a:avLst/>
              <a:gdLst/>
              <a:ahLst/>
              <a:cxnLst/>
              <a:rect l="l" t="t" r="r" b="b"/>
              <a:pathLst>
                <a:path w="4230370" h="0">
                  <a:moveTo>
                    <a:pt x="4230309" y="0"/>
                  </a:moveTo>
                  <a:lnTo>
                    <a:pt x="0" y="0"/>
                  </a:lnTo>
                </a:path>
              </a:pathLst>
            </a:custGeom>
            <a:ln w="8111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4540110" y="3824197"/>
              <a:ext cx="0" cy="2831465"/>
            </a:xfrm>
            <a:custGeom>
              <a:avLst/>
              <a:gdLst/>
              <a:ahLst/>
              <a:cxnLst/>
              <a:rect l="l" t="t" r="r" b="b"/>
              <a:pathLst>
                <a:path w="0" h="2831465">
                  <a:moveTo>
                    <a:pt x="0" y="2830866"/>
                  </a:moveTo>
                  <a:lnTo>
                    <a:pt x="0" y="0"/>
                  </a:lnTo>
                </a:path>
              </a:pathLst>
            </a:custGeom>
            <a:ln w="8119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5246517" y="5843925"/>
              <a:ext cx="942340" cy="527685"/>
            </a:xfrm>
            <a:custGeom>
              <a:avLst/>
              <a:gdLst/>
              <a:ahLst/>
              <a:cxnLst/>
              <a:rect l="l" t="t" r="r" b="b"/>
              <a:pathLst>
                <a:path w="942339" h="527685">
                  <a:moveTo>
                    <a:pt x="941873" y="527246"/>
                  </a:moveTo>
                  <a:lnTo>
                    <a:pt x="0" y="527246"/>
                  </a:lnTo>
                  <a:lnTo>
                    <a:pt x="0" y="0"/>
                  </a:lnTo>
                  <a:lnTo>
                    <a:pt x="941873" y="0"/>
                  </a:lnTo>
                  <a:lnTo>
                    <a:pt x="941873" y="52724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5246517" y="5843925"/>
              <a:ext cx="942340" cy="527685"/>
            </a:xfrm>
            <a:custGeom>
              <a:avLst/>
              <a:gdLst/>
              <a:ahLst/>
              <a:cxnLst/>
              <a:rect l="l" t="t" r="r" b="b"/>
              <a:pathLst>
                <a:path w="942339" h="527685">
                  <a:moveTo>
                    <a:pt x="0" y="0"/>
                  </a:moveTo>
                  <a:lnTo>
                    <a:pt x="941873" y="0"/>
                  </a:lnTo>
                  <a:lnTo>
                    <a:pt x="941873" y="527238"/>
                  </a:lnTo>
                  <a:lnTo>
                    <a:pt x="0" y="527238"/>
                  </a:lnTo>
                  <a:lnTo>
                    <a:pt x="0" y="0"/>
                  </a:lnTo>
                  <a:close/>
                </a:path>
              </a:pathLst>
            </a:custGeom>
            <a:ln w="81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6188391" y="4051313"/>
              <a:ext cx="934085" cy="1793239"/>
            </a:xfrm>
            <a:custGeom>
              <a:avLst/>
              <a:gdLst/>
              <a:ahLst/>
              <a:cxnLst/>
              <a:rect l="l" t="t" r="r" b="b"/>
              <a:pathLst>
                <a:path w="934084" h="1793239">
                  <a:moveTo>
                    <a:pt x="933745" y="1792612"/>
                  </a:moveTo>
                  <a:lnTo>
                    <a:pt x="0" y="1792612"/>
                  </a:lnTo>
                  <a:lnTo>
                    <a:pt x="0" y="0"/>
                  </a:lnTo>
                  <a:lnTo>
                    <a:pt x="933745" y="0"/>
                  </a:lnTo>
                  <a:lnTo>
                    <a:pt x="933745" y="17926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6188391" y="4051313"/>
              <a:ext cx="934085" cy="1793239"/>
            </a:xfrm>
            <a:custGeom>
              <a:avLst/>
              <a:gdLst/>
              <a:ahLst/>
              <a:cxnLst/>
              <a:rect l="l" t="t" r="r" b="b"/>
              <a:pathLst>
                <a:path w="934084" h="1793239">
                  <a:moveTo>
                    <a:pt x="0" y="0"/>
                  </a:moveTo>
                  <a:lnTo>
                    <a:pt x="933753" y="0"/>
                  </a:lnTo>
                  <a:lnTo>
                    <a:pt x="933753" y="1792612"/>
                  </a:lnTo>
                  <a:lnTo>
                    <a:pt x="0" y="1792612"/>
                  </a:lnTo>
                  <a:lnTo>
                    <a:pt x="0" y="0"/>
                  </a:lnTo>
                  <a:close/>
                </a:path>
              </a:pathLst>
            </a:custGeom>
            <a:ln w="81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7122136" y="5300463"/>
              <a:ext cx="942340" cy="543560"/>
            </a:xfrm>
            <a:custGeom>
              <a:avLst/>
              <a:gdLst/>
              <a:ahLst/>
              <a:cxnLst/>
              <a:rect l="l" t="t" r="r" b="b"/>
              <a:pathLst>
                <a:path w="942340" h="543560">
                  <a:moveTo>
                    <a:pt x="941873" y="543461"/>
                  </a:moveTo>
                  <a:lnTo>
                    <a:pt x="0" y="543461"/>
                  </a:lnTo>
                  <a:lnTo>
                    <a:pt x="0" y="0"/>
                  </a:lnTo>
                  <a:lnTo>
                    <a:pt x="941873" y="0"/>
                  </a:lnTo>
                  <a:lnTo>
                    <a:pt x="941873" y="543461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7122144" y="5300463"/>
              <a:ext cx="942340" cy="543560"/>
            </a:xfrm>
            <a:custGeom>
              <a:avLst/>
              <a:gdLst/>
              <a:ahLst/>
              <a:cxnLst/>
              <a:rect l="l" t="t" r="r" b="b"/>
              <a:pathLst>
                <a:path w="942340" h="543560">
                  <a:moveTo>
                    <a:pt x="0" y="0"/>
                  </a:moveTo>
                  <a:lnTo>
                    <a:pt x="941873" y="0"/>
                  </a:lnTo>
                  <a:lnTo>
                    <a:pt x="941873" y="543461"/>
                  </a:lnTo>
                  <a:lnTo>
                    <a:pt x="0" y="543461"/>
                  </a:lnTo>
                  <a:lnTo>
                    <a:pt x="0" y="0"/>
                  </a:lnTo>
                  <a:close/>
                </a:path>
              </a:pathLst>
            </a:custGeom>
            <a:ln w="81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4540110" y="3824197"/>
              <a:ext cx="0" cy="2831465"/>
            </a:xfrm>
            <a:custGeom>
              <a:avLst/>
              <a:gdLst/>
              <a:ahLst/>
              <a:cxnLst/>
              <a:rect l="l" t="t" r="r" b="b"/>
              <a:pathLst>
                <a:path w="0" h="2831465">
                  <a:moveTo>
                    <a:pt x="0" y="0"/>
                  </a:moveTo>
                  <a:lnTo>
                    <a:pt x="0" y="28308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4491392" y="6655064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4491392" y="6249495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4491392" y="5843927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4491392" y="5438359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4491392" y="5040902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4491392" y="4635333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4491392" y="4229765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4491392" y="3824197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5" h="0">
                  <a:moveTo>
                    <a:pt x="0" y="0"/>
                  </a:moveTo>
                  <a:lnTo>
                    <a:pt x="48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4540110" y="5843927"/>
              <a:ext cx="4230370" cy="0"/>
            </a:xfrm>
            <a:custGeom>
              <a:avLst/>
              <a:gdLst/>
              <a:ahLst/>
              <a:cxnLst/>
              <a:rect l="l" t="t" r="r" b="b"/>
              <a:pathLst>
                <a:path w="4230370" h="0">
                  <a:moveTo>
                    <a:pt x="0" y="0"/>
                  </a:moveTo>
                  <a:lnTo>
                    <a:pt x="4230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4540110" y="5843927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w="0" h="33020">
                  <a:moveTo>
                    <a:pt x="0" y="324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8770420" y="5843927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w="0" h="33020">
                  <a:moveTo>
                    <a:pt x="0" y="324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 descr=""/>
          <p:cNvSpPr txBox="1"/>
          <p:nvPr/>
        </p:nvSpPr>
        <p:spPr>
          <a:xfrm>
            <a:off x="5408907" y="6415246"/>
            <a:ext cx="638175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-10" b="1">
                <a:latin typeface="Arial"/>
                <a:cs typeface="Arial"/>
              </a:rPr>
              <a:t>-</a:t>
            </a:r>
            <a:r>
              <a:rPr dirty="0" sz="1150" b="1">
                <a:latin typeface="Arial"/>
                <a:cs typeface="Arial"/>
              </a:rPr>
              <a:t>6.5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u="sng" sz="11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dirty="0" u="none" sz="1150" spc="25" b="1">
                <a:latin typeface="Arial"/>
                <a:cs typeface="Arial"/>
              </a:rPr>
              <a:t> </a:t>
            </a:r>
            <a:r>
              <a:rPr dirty="0" u="none" sz="1150" spc="-25" b="1">
                <a:latin typeface="Arial"/>
                <a:cs typeface="Arial"/>
              </a:rPr>
              <a:t>2.1</a:t>
            </a:r>
            <a:endParaRPr sz="1150">
              <a:latin typeface="Arial"/>
              <a:cs typeface="Arial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6326422" y="3803385"/>
            <a:ext cx="670560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b="1">
                <a:latin typeface="Arial"/>
                <a:cs typeface="Arial"/>
              </a:rPr>
              <a:t>22.2</a:t>
            </a:r>
            <a:r>
              <a:rPr dirty="0" sz="1150" spc="-20" b="1">
                <a:latin typeface="Arial"/>
                <a:cs typeface="Arial"/>
              </a:rPr>
              <a:t> </a:t>
            </a:r>
            <a:r>
              <a:rPr dirty="0" u="sng" sz="11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dirty="0" u="none" sz="1150" spc="20" b="1">
                <a:latin typeface="Arial"/>
                <a:cs typeface="Arial"/>
              </a:rPr>
              <a:t> </a:t>
            </a:r>
            <a:r>
              <a:rPr dirty="0" u="none" sz="1150" spc="-25" b="1">
                <a:latin typeface="Arial"/>
                <a:cs typeface="Arial"/>
              </a:rPr>
              <a:t>1.7</a:t>
            </a:r>
            <a:endParaRPr sz="1150">
              <a:latin typeface="Arial"/>
              <a:cs typeface="Arial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7308893" y="5052536"/>
            <a:ext cx="589280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b="1">
                <a:latin typeface="Arial"/>
                <a:cs typeface="Arial"/>
              </a:rPr>
              <a:t>6.8</a:t>
            </a:r>
            <a:r>
              <a:rPr dirty="0" sz="1150" spc="-15" b="1">
                <a:latin typeface="Arial"/>
                <a:cs typeface="Arial"/>
              </a:rPr>
              <a:t> </a:t>
            </a:r>
            <a:r>
              <a:rPr dirty="0" u="sng" sz="11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+</a:t>
            </a:r>
            <a:r>
              <a:rPr dirty="0" u="none" sz="1150" spc="25" b="1">
                <a:latin typeface="Arial"/>
                <a:cs typeface="Arial"/>
              </a:rPr>
              <a:t> </a:t>
            </a:r>
            <a:r>
              <a:rPr dirty="0" u="none" sz="1150" spc="-25" b="1">
                <a:latin typeface="Arial"/>
                <a:cs typeface="Arial"/>
              </a:rPr>
              <a:t>2.1</a:t>
            </a:r>
            <a:endParaRPr sz="1150">
              <a:latin typeface="Arial"/>
              <a:cs typeface="Arial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4085413" y="6553138"/>
            <a:ext cx="346075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-10" b="1">
                <a:latin typeface="Arial"/>
                <a:cs typeface="Arial"/>
              </a:rPr>
              <a:t>-</a:t>
            </a:r>
            <a:r>
              <a:rPr dirty="0" sz="1150" spc="-20" b="1">
                <a:latin typeface="Arial"/>
                <a:cs typeface="Arial"/>
              </a:rPr>
              <a:t>10.0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4166609" y="5336434"/>
            <a:ext cx="264795" cy="1012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260">
              <a:lnSpc>
                <a:spcPct val="100000"/>
              </a:lnSpc>
              <a:spcBef>
                <a:spcPts val="100"/>
              </a:spcBef>
            </a:pPr>
            <a:r>
              <a:rPr dirty="0" sz="1150" spc="-25" b="1">
                <a:latin typeface="Arial"/>
                <a:cs typeface="Arial"/>
              </a:rPr>
              <a:t>5.0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150">
              <a:latin typeface="Arial"/>
              <a:cs typeface="Arial"/>
            </a:endParaRPr>
          </a:p>
          <a:p>
            <a:pPr marL="48260">
              <a:lnSpc>
                <a:spcPct val="100000"/>
              </a:lnSpc>
            </a:pPr>
            <a:r>
              <a:rPr dirty="0" sz="1150" spc="-25" b="1">
                <a:latin typeface="Arial"/>
                <a:cs typeface="Arial"/>
              </a:rPr>
              <a:t>0.0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1150" spc="-10" b="1">
                <a:latin typeface="Arial"/>
                <a:cs typeface="Arial"/>
              </a:rPr>
              <a:t>-</a:t>
            </a:r>
            <a:r>
              <a:rPr dirty="0" sz="1150" spc="-25" b="1">
                <a:latin typeface="Arial"/>
                <a:cs typeface="Arial"/>
              </a:rPr>
              <a:t>5.0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4134131" y="4938977"/>
            <a:ext cx="297180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-20" b="1">
                <a:latin typeface="Arial"/>
                <a:cs typeface="Arial"/>
              </a:rPr>
              <a:t>10.0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4134131" y="3722272"/>
            <a:ext cx="297180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-20" b="1">
                <a:latin typeface="Arial"/>
                <a:cs typeface="Arial"/>
              </a:rPr>
              <a:t>25.0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3561091" y="4111822"/>
            <a:ext cx="215900" cy="19316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585"/>
              </a:lnSpc>
            </a:pPr>
            <a:r>
              <a:rPr dirty="0" sz="1350" b="1">
                <a:latin typeface="Arial"/>
                <a:cs typeface="Arial"/>
              </a:rPr>
              <a:t>Removal</a:t>
            </a:r>
            <a:r>
              <a:rPr dirty="0" sz="1350" spc="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Efficiency</a:t>
            </a:r>
            <a:r>
              <a:rPr dirty="0" sz="1350" spc="45" b="1">
                <a:latin typeface="Arial"/>
                <a:cs typeface="Arial"/>
              </a:rPr>
              <a:t> </a:t>
            </a:r>
            <a:r>
              <a:rPr dirty="0" sz="1350" spc="-25" b="1">
                <a:latin typeface="Arial"/>
                <a:cs typeface="Arial"/>
              </a:rPr>
              <a:t>(%)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5" name="object 95" descr=""/>
          <p:cNvGrpSpPr/>
          <p:nvPr/>
        </p:nvGrpSpPr>
        <p:grpSpPr>
          <a:xfrm>
            <a:off x="7325131" y="3986422"/>
            <a:ext cx="1299210" cy="633095"/>
            <a:chOff x="7325131" y="3986422"/>
            <a:chExt cx="1299210" cy="633095"/>
          </a:xfrm>
        </p:grpSpPr>
        <p:sp>
          <p:nvSpPr>
            <p:cNvPr id="96" name="object 96" descr=""/>
            <p:cNvSpPr/>
            <p:nvPr/>
          </p:nvSpPr>
          <p:spPr>
            <a:xfrm>
              <a:off x="7325134" y="3986422"/>
              <a:ext cx="1299210" cy="633095"/>
            </a:xfrm>
            <a:custGeom>
              <a:avLst/>
              <a:gdLst/>
              <a:ahLst/>
              <a:cxnLst/>
              <a:rect l="l" t="t" r="r" b="b"/>
              <a:pathLst>
                <a:path w="1299209" h="633095">
                  <a:moveTo>
                    <a:pt x="1299135" y="632686"/>
                  </a:moveTo>
                  <a:lnTo>
                    <a:pt x="0" y="632686"/>
                  </a:lnTo>
                  <a:lnTo>
                    <a:pt x="0" y="0"/>
                  </a:lnTo>
                  <a:lnTo>
                    <a:pt x="1299135" y="0"/>
                  </a:lnTo>
                  <a:lnTo>
                    <a:pt x="1299135" y="6326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7325131" y="3986424"/>
              <a:ext cx="1299210" cy="633095"/>
            </a:xfrm>
            <a:custGeom>
              <a:avLst/>
              <a:gdLst/>
              <a:ahLst/>
              <a:cxnLst/>
              <a:rect l="l" t="t" r="r" b="b"/>
              <a:pathLst>
                <a:path w="1299209" h="633095">
                  <a:moveTo>
                    <a:pt x="0" y="0"/>
                  </a:moveTo>
                  <a:lnTo>
                    <a:pt x="1299135" y="0"/>
                  </a:lnTo>
                  <a:lnTo>
                    <a:pt x="1299135" y="632686"/>
                  </a:lnTo>
                  <a:lnTo>
                    <a:pt x="0" y="63268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7373852" y="4059424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4" h="89535">
                  <a:moveTo>
                    <a:pt x="89315" y="89225"/>
                  </a:moveTo>
                  <a:lnTo>
                    <a:pt x="0" y="89225"/>
                  </a:lnTo>
                  <a:lnTo>
                    <a:pt x="0" y="0"/>
                  </a:lnTo>
                  <a:lnTo>
                    <a:pt x="89315" y="0"/>
                  </a:lnTo>
                  <a:lnTo>
                    <a:pt x="89315" y="8922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7373849" y="4059426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4" h="89535">
                  <a:moveTo>
                    <a:pt x="0" y="0"/>
                  </a:moveTo>
                  <a:lnTo>
                    <a:pt x="89315" y="0"/>
                  </a:lnTo>
                  <a:lnTo>
                    <a:pt x="89315" y="89225"/>
                  </a:lnTo>
                  <a:lnTo>
                    <a:pt x="0" y="89225"/>
                  </a:lnTo>
                  <a:lnTo>
                    <a:pt x="0" y="0"/>
                  </a:lnTo>
                  <a:close/>
                </a:path>
              </a:pathLst>
            </a:custGeom>
            <a:ln w="81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7373852" y="4270320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4" h="89535">
                  <a:moveTo>
                    <a:pt x="89315" y="89225"/>
                  </a:moveTo>
                  <a:lnTo>
                    <a:pt x="0" y="89225"/>
                  </a:lnTo>
                  <a:lnTo>
                    <a:pt x="0" y="0"/>
                  </a:lnTo>
                  <a:lnTo>
                    <a:pt x="89315" y="0"/>
                  </a:lnTo>
                  <a:lnTo>
                    <a:pt x="89315" y="892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7373849" y="4270322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4" h="89535">
                  <a:moveTo>
                    <a:pt x="0" y="0"/>
                  </a:moveTo>
                  <a:lnTo>
                    <a:pt x="89315" y="0"/>
                  </a:lnTo>
                  <a:lnTo>
                    <a:pt x="89315" y="89225"/>
                  </a:lnTo>
                  <a:lnTo>
                    <a:pt x="0" y="89225"/>
                  </a:lnTo>
                  <a:lnTo>
                    <a:pt x="0" y="0"/>
                  </a:lnTo>
                  <a:close/>
                </a:path>
              </a:pathLst>
            </a:custGeom>
            <a:ln w="81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7373852" y="4481223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4" h="89535">
                  <a:moveTo>
                    <a:pt x="89315" y="89225"/>
                  </a:moveTo>
                  <a:lnTo>
                    <a:pt x="0" y="89225"/>
                  </a:lnTo>
                  <a:lnTo>
                    <a:pt x="0" y="0"/>
                  </a:lnTo>
                  <a:lnTo>
                    <a:pt x="89315" y="0"/>
                  </a:lnTo>
                  <a:lnTo>
                    <a:pt x="89315" y="89225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7373849" y="4481217"/>
              <a:ext cx="89535" cy="89535"/>
            </a:xfrm>
            <a:custGeom>
              <a:avLst/>
              <a:gdLst/>
              <a:ahLst/>
              <a:cxnLst/>
              <a:rect l="l" t="t" r="r" b="b"/>
              <a:pathLst>
                <a:path w="89534" h="89535">
                  <a:moveTo>
                    <a:pt x="0" y="0"/>
                  </a:moveTo>
                  <a:lnTo>
                    <a:pt x="89315" y="0"/>
                  </a:lnTo>
                  <a:lnTo>
                    <a:pt x="89315" y="89225"/>
                  </a:lnTo>
                  <a:lnTo>
                    <a:pt x="0" y="89225"/>
                  </a:lnTo>
                  <a:lnTo>
                    <a:pt x="0" y="0"/>
                  </a:lnTo>
                  <a:close/>
                </a:path>
              </a:pathLst>
            </a:custGeom>
            <a:ln w="81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4" name="object 104" descr=""/>
          <p:cNvSpPr txBox="1"/>
          <p:nvPr/>
        </p:nvSpPr>
        <p:spPr>
          <a:xfrm>
            <a:off x="4108731" y="3962369"/>
            <a:ext cx="4513580" cy="77216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3402965">
              <a:lnSpc>
                <a:spcPct val="100000"/>
              </a:lnSpc>
              <a:spcBef>
                <a:spcPts val="380"/>
              </a:spcBef>
            </a:pPr>
            <a:r>
              <a:rPr dirty="0" sz="1150" b="1">
                <a:latin typeface="Arial"/>
                <a:cs typeface="Arial"/>
              </a:rPr>
              <a:t>Swirl</a:t>
            </a:r>
            <a:r>
              <a:rPr dirty="0" sz="1150" spc="35" b="1">
                <a:latin typeface="Arial"/>
                <a:cs typeface="Arial"/>
              </a:rPr>
              <a:t> </a:t>
            </a:r>
            <a:r>
              <a:rPr dirty="0" sz="1150" spc="-10" b="1">
                <a:latin typeface="Arial"/>
                <a:cs typeface="Arial"/>
              </a:rPr>
              <a:t>separator</a:t>
            </a:r>
            <a:endParaRPr sz="11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80"/>
              </a:spcBef>
              <a:tabLst>
                <a:tab pos="3402965" algn="l"/>
              </a:tabLst>
            </a:pPr>
            <a:r>
              <a:rPr dirty="0" baseline="31400" sz="1725" spc="-30" b="1">
                <a:latin typeface="Arial"/>
                <a:cs typeface="Arial"/>
              </a:rPr>
              <a:t>20.0</a:t>
            </a:r>
            <a:r>
              <a:rPr dirty="0" baseline="31400" sz="1725" b="1">
                <a:latin typeface="Arial"/>
                <a:cs typeface="Arial"/>
              </a:rPr>
              <a:t>	</a:t>
            </a:r>
            <a:r>
              <a:rPr dirty="0" sz="1150" b="1">
                <a:latin typeface="Arial"/>
                <a:cs typeface="Arial"/>
              </a:rPr>
              <a:t>Static</a:t>
            </a:r>
            <a:r>
              <a:rPr dirty="0" sz="1150" spc="-65" b="1">
                <a:latin typeface="Arial"/>
                <a:cs typeface="Arial"/>
              </a:rPr>
              <a:t> </a:t>
            </a:r>
            <a:r>
              <a:rPr dirty="0" sz="1150" spc="-25" b="1">
                <a:latin typeface="Arial"/>
                <a:cs typeface="Arial"/>
              </a:rPr>
              <a:t>bed</a:t>
            </a:r>
            <a:endParaRPr sz="1150">
              <a:latin typeface="Arial"/>
              <a:cs typeface="Arial"/>
            </a:endParaRPr>
          </a:p>
          <a:p>
            <a:pPr marL="3402965">
              <a:lnSpc>
                <a:spcPts val="1135"/>
              </a:lnSpc>
              <a:spcBef>
                <a:spcPts val="280"/>
              </a:spcBef>
            </a:pPr>
            <a:r>
              <a:rPr dirty="0" sz="1150" b="1">
                <a:latin typeface="Arial"/>
                <a:cs typeface="Arial"/>
              </a:rPr>
              <a:t>Moving</a:t>
            </a:r>
            <a:r>
              <a:rPr dirty="0" sz="1150" spc="50" b="1">
                <a:latin typeface="Arial"/>
                <a:cs typeface="Arial"/>
              </a:rPr>
              <a:t> </a:t>
            </a:r>
            <a:r>
              <a:rPr dirty="0" sz="1150" spc="-25" b="1">
                <a:latin typeface="Arial"/>
                <a:cs typeface="Arial"/>
              </a:rPr>
              <a:t>bed</a:t>
            </a:r>
            <a:endParaRPr sz="1150">
              <a:latin typeface="Arial"/>
              <a:cs typeface="Arial"/>
            </a:endParaRPr>
          </a:p>
          <a:p>
            <a:pPr marL="25400">
              <a:lnSpc>
                <a:spcPts val="1135"/>
              </a:lnSpc>
            </a:pPr>
            <a:r>
              <a:rPr dirty="0" sz="1150" spc="-20" b="1">
                <a:latin typeface="Arial"/>
                <a:cs typeface="Arial"/>
              </a:rPr>
              <a:t>15.0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05" name="object 105" descr=""/>
          <p:cNvGrpSpPr/>
          <p:nvPr/>
        </p:nvGrpSpPr>
        <p:grpSpPr>
          <a:xfrm>
            <a:off x="3471862" y="3519487"/>
            <a:ext cx="5546725" cy="3345179"/>
            <a:chOff x="3471862" y="3519487"/>
            <a:chExt cx="5546725" cy="3345179"/>
          </a:xfrm>
        </p:grpSpPr>
        <p:sp>
          <p:nvSpPr>
            <p:cNvPr id="106" name="object 106" descr=""/>
            <p:cNvSpPr/>
            <p:nvPr/>
          </p:nvSpPr>
          <p:spPr>
            <a:xfrm>
              <a:off x="3525160" y="3572744"/>
              <a:ext cx="5424170" cy="3236595"/>
            </a:xfrm>
            <a:custGeom>
              <a:avLst/>
              <a:gdLst/>
              <a:ahLst/>
              <a:cxnLst/>
              <a:rect l="l" t="t" r="r" b="b"/>
              <a:pathLst>
                <a:path w="5424170" h="3236595">
                  <a:moveTo>
                    <a:pt x="0" y="0"/>
                  </a:moveTo>
                  <a:lnTo>
                    <a:pt x="5423890" y="0"/>
                  </a:lnTo>
                  <a:lnTo>
                    <a:pt x="5423890" y="3236435"/>
                  </a:lnTo>
                  <a:lnTo>
                    <a:pt x="0" y="323643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3478212" y="3525837"/>
              <a:ext cx="5534025" cy="3332479"/>
            </a:xfrm>
            <a:custGeom>
              <a:avLst/>
              <a:gdLst/>
              <a:ahLst/>
              <a:cxnLst/>
              <a:rect l="l" t="t" r="r" b="b"/>
              <a:pathLst>
                <a:path w="5534025" h="3332479">
                  <a:moveTo>
                    <a:pt x="0" y="3332162"/>
                  </a:moveTo>
                  <a:lnTo>
                    <a:pt x="0" y="0"/>
                  </a:lnTo>
                  <a:lnTo>
                    <a:pt x="5534025" y="0"/>
                  </a:lnTo>
                  <a:lnTo>
                    <a:pt x="5534025" y="3332162"/>
                  </a:lnTo>
                </a:path>
              </a:pathLst>
            </a:custGeom>
            <a:ln w="127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8" name="object 108" descr=""/>
          <p:cNvSpPr txBox="1"/>
          <p:nvPr/>
        </p:nvSpPr>
        <p:spPr>
          <a:xfrm>
            <a:off x="5954806" y="1301686"/>
            <a:ext cx="29775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874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Solids</a:t>
            </a:r>
            <a:r>
              <a:rPr dirty="0" sz="1800" spc="-70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removal</a:t>
            </a:r>
            <a:r>
              <a:rPr dirty="0" sz="1800" spc="-1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82DA"/>
                </a:solidFill>
                <a:latin typeface="Arial"/>
                <a:cs typeface="Arial"/>
              </a:rPr>
              <a:t>efficiency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1600" b="1">
                <a:solidFill>
                  <a:srgbClr val="0082DA"/>
                </a:solidFill>
                <a:latin typeface="Arial"/>
                <a:cs typeface="Arial"/>
              </a:rPr>
              <a:t>RE</a:t>
            </a:r>
            <a:r>
              <a:rPr dirty="0" sz="1600" spc="-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82DA"/>
                </a:solidFill>
                <a:latin typeface="Arial"/>
                <a:cs typeface="Arial"/>
              </a:rPr>
              <a:t>=</a:t>
            </a:r>
            <a:r>
              <a:rPr dirty="0" sz="1600" spc="5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82DA"/>
                </a:solidFill>
                <a:latin typeface="Arial"/>
                <a:cs typeface="Arial"/>
              </a:rPr>
              <a:t>(TSS</a:t>
            </a:r>
            <a:r>
              <a:rPr dirty="0" baseline="-20833" sz="1800" spc="-15" b="1">
                <a:solidFill>
                  <a:srgbClr val="0082DA"/>
                </a:solidFill>
                <a:latin typeface="Arial"/>
                <a:cs typeface="Arial"/>
              </a:rPr>
              <a:t>IN</a:t>
            </a:r>
            <a:r>
              <a:rPr dirty="0" sz="1800" spc="-10" b="1">
                <a:solidFill>
                  <a:srgbClr val="0082DA"/>
                </a:solidFill>
                <a:latin typeface="Arial"/>
                <a:cs typeface="Arial"/>
              </a:rPr>
              <a:t>-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TSS</a:t>
            </a:r>
            <a:r>
              <a:rPr dirty="0" baseline="-20833" sz="1800" b="1">
                <a:solidFill>
                  <a:srgbClr val="0082DA"/>
                </a:solidFill>
                <a:latin typeface="Arial"/>
                <a:cs typeface="Arial"/>
              </a:rPr>
              <a:t>OUT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)</a:t>
            </a:r>
            <a:r>
              <a:rPr dirty="0" sz="1800" spc="-1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/</a:t>
            </a:r>
            <a:r>
              <a:rPr dirty="0" sz="1800" spc="-1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0082DA"/>
                </a:solidFill>
                <a:latin typeface="Arial"/>
                <a:cs typeface="Arial"/>
              </a:rPr>
              <a:t>TSS</a:t>
            </a:r>
            <a:r>
              <a:rPr dirty="0" baseline="-20833" sz="1800" spc="-30" b="1">
                <a:solidFill>
                  <a:srgbClr val="0082DA"/>
                </a:solidFill>
                <a:latin typeface="Arial"/>
                <a:cs typeface="Arial"/>
              </a:rPr>
              <a:t>IN</a:t>
            </a:r>
            <a:endParaRPr baseline="-20833" sz="1800">
              <a:latin typeface="Arial"/>
              <a:cs typeface="Arial"/>
            </a:endParaRPr>
          </a:p>
        </p:txBody>
      </p:sp>
      <p:sp>
        <p:nvSpPr>
          <p:cNvPr id="109" name="object 109" descr=""/>
          <p:cNvSpPr txBox="1"/>
          <p:nvPr/>
        </p:nvSpPr>
        <p:spPr>
          <a:xfrm>
            <a:off x="212090" y="4886261"/>
            <a:ext cx="27666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57555" marR="5080" indent="-74549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Solids</a:t>
            </a:r>
            <a:r>
              <a:rPr dirty="0" sz="1800" spc="-70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removal</a:t>
            </a:r>
            <a:r>
              <a:rPr dirty="0" sz="1800" spc="-1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82DA"/>
                </a:solidFill>
                <a:latin typeface="Arial"/>
                <a:cs typeface="Arial"/>
              </a:rPr>
              <a:t>efficiency 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(&lt;</a:t>
            </a:r>
            <a:r>
              <a:rPr dirty="0" sz="1800" spc="-1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82DA"/>
                </a:solidFill>
                <a:latin typeface="Arial"/>
                <a:cs typeface="Arial"/>
              </a:rPr>
              <a:t>50</a:t>
            </a:r>
            <a:r>
              <a:rPr dirty="0" sz="1800" spc="-1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82DA"/>
                </a:solidFill>
                <a:latin typeface="Arial"/>
                <a:cs typeface="Arial"/>
              </a:rPr>
              <a:t>microns)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4712" y="406400"/>
            <a:ext cx="5748020" cy="13677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 marR="30480" indent="346710">
              <a:lnSpc>
                <a:spcPct val="100000"/>
              </a:lnSpc>
              <a:spcBef>
                <a:spcPts val="105"/>
              </a:spcBef>
              <a:tabLst>
                <a:tab pos="1986914" algn="l"/>
                <a:tab pos="3188970" algn="l"/>
              </a:tabLst>
            </a:pPr>
            <a:r>
              <a:rPr dirty="0"/>
              <a:t>Moving</a:t>
            </a:r>
            <a:r>
              <a:rPr dirty="0" spc="-85"/>
              <a:t> </a:t>
            </a:r>
            <a:r>
              <a:rPr dirty="0"/>
              <a:t>Bed</a:t>
            </a:r>
            <a:r>
              <a:rPr dirty="0" spc="-45"/>
              <a:t> </a:t>
            </a:r>
            <a:r>
              <a:rPr dirty="0" spc="-10"/>
              <a:t>Biofilter </a:t>
            </a:r>
            <a:r>
              <a:rPr dirty="0"/>
              <a:t>(250</a:t>
            </a:r>
            <a:r>
              <a:rPr dirty="0" spc="-80"/>
              <a:t> </a:t>
            </a:r>
            <a:r>
              <a:rPr dirty="0" spc="-25"/>
              <a:t>ft</a:t>
            </a:r>
            <a:r>
              <a:rPr dirty="0" baseline="24904" sz="4350" spc="-37"/>
              <a:t>3</a:t>
            </a:r>
            <a:r>
              <a:rPr dirty="0" baseline="24904" sz="4350"/>
              <a:t>	</a:t>
            </a:r>
            <a:r>
              <a:rPr dirty="0" sz="4400" spc="-25"/>
              <a:t>MB</a:t>
            </a:r>
            <a:r>
              <a:rPr dirty="0" baseline="24904" sz="4350" spc="-37"/>
              <a:t>3</a:t>
            </a:r>
            <a:r>
              <a:rPr dirty="0" baseline="24904" sz="4350"/>
              <a:t>	</a:t>
            </a:r>
            <a:r>
              <a:rPr dirty="0" sz="4400" spc="-10"/>
              <a:t>Biomedia)</a:t>
            </a:r>
            <a:endParaRPr sz="4400"/>
          </a:p>
        </p:txBody>
      </p:sp>
      <p:grpSp>
        <p:nvGrpSpPr>
          <p:cNvPr id="3" name="object 3" descr=""/>
          <p:cNvGrpSpPr/>
          <p:nvPr/>
        </p:nvGrpSpPr>
        <p:grpSpPr>
          <a:xfrm>
            <a:off x="1373682" y="1830882"/>
            <a:ext cx="7097395" cy="4876800"/>
            <a:chOff x="1373682" y="1830882"/>
            <a:chExt cx="7097395" cy="4876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3682" y="1830882"/>
              <a:ext cx="6502396" cy="487679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800600" y="2895600"/>
              <a:ext cx="3657600" cy="914400"/>
            </a:xfrm>
            <a:custGeom>
              <a:avLst/>
              <a:gdLst/>
              <a:ahLst/>
              <a:cxnLst/>
              <a:rect l="l" t="t" r="r" b="b"/>
              <a:pathLst>
                <a:path w="3657600" h="914400">
                  <a:moveTo>
                    <a:pt x="457200" y="0"/>
                  </a:moveTo>
                  <a:lnTo>
                    <a:pt x="0" y="457200"/>
                  </a:lnTo>
                  <a:lnTo>
                    <a:pt x="457200" y="914400"/>
                  </a:lnTo>
                  <a:lnTo>
                    <a:pt x="457200" y="685800"/>
                  </a:lnTo>
                  <a:lnTo>
                    <a:pt x="3657600" y="685800"/>
                  </a:lnTo>
                  <a:lnTo>
                    <a:pt x="3657600" y="228600"/>
                  </a:lnTo>
                  <a:lnTo>
                    <a:pt x="457200" y="2286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800600" y="2895600"/>
              <a:ext cx="3657600" cy="914400"/>
            </a:xfrm>
            <a:custGeom>
              <a:avLst/>
              <a:gdLst/>
              <a:ahLst/>
              <a:cxnLst/>
              <a:rect l="l" t="t" r="r" b="b"/>
              <a:pathLst>
                <a:path w="3657600" h="914400">
                  <a:moveTo>
                    <a:pt x="0" y="457200"/>
                  </a:moveTo>
                  <a:lnTo>
                    <a:pt x="457200" y="0"/>
                  </a:lnTo>
                  <a:lnTo>
                    <a:pt x="457200" y="228600"/>
                  </a:lnTo>
                  <a:lnTo>
                    <a:pt x="3657600" y="228600"/>
                  </a:lnTo>
                  <a:lnTo>
                    <a:pt x="3657600" y="685800"/>
                  </a:lnTo>
                  <a:lnTo>
                    <a:pt x="457200" y="685800"/>
                  </a:lnTo>
                  <a:lnTo>
                    <a:pt x="457200" y="914400"/>
                  </a:lnTo>
                  <a:lnTo>
                    <a:pt x="0" y="457200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5227446" y="3196844"/>
            <a:ext cx="3032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Aeration</a:t>
            </a:r>
            <a:r>
              <a:rPr dirty="0" sz="1800" spc="-2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Keeps</a:t>
            </a:r>
            <a:r>
              <a:rPr dirty="0" sz="1800" spc="-1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Bed</a:t>
            </a:r>
            <a:r>
              <a:rPr dirty="0" sz="1800" spc="-3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2060"/>
                </a:solidFill>
                <a:latin typeface="Arial"/>
                <a:cs typeface="Arial"/>
              </a:rPr>
              <a:t>Fluidized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682" y="383082"/>
            <a:ext cx="4571995" cy="609599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886123" y="865123"/>
            <a:ext cx="242316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Minimum</a:t>
            </a:r>
            <a:r>
              <a:rPr dirty="0" sz="1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Dose</a:t>
            </a:r>
            <a:r>
              <a:rPr dirty="0" sz="1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Desired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30,000</a:t>
            </a: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uW</a:t>
            </a:r>
            <a:r>
              <a:rPr dirty="0" sz="1800" spc="-1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sec/cm</a:t>
            </a:r>
            <a:r>
              <a:rPr dirty="0" baseline="25462" sz="1800" spc="-15">
                <a:solidFill>
                  <a:srgbClr val="0099FF"/>
                </a:solidFill>
                <a:latin typeface="Arial"/>
                <a:cs typeface="Arial"/>
              </a:rPr>
              <a:t>2</a:t>
            </a:r>
            <a:endParaRPr baseline="25462"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875371" y="3227323"/>
            <a:ext cx="244602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The</a:t>
            </a:r>
            <a:r>
              <a:rPr dirty="0" sz="1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two units</a:t>
            </a:r>
            <a:r>
              <a:rPr dirty="0" sz="18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delivering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04139">
              <a:lnSpc>
                <a:spcPct val="100000"/>
              </a:lnSpc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~150,000</a:t>
            </a: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uW</a:t>
            </a:r>
            <a:r>
              <a:rPr dirty="0" sz="1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sec/cm</a:t>
            </a:r>
            <a:r>
              <a:rPr dirty="0" baseline="25462" sz="1800" spc="-15">
                <a:solidFill>
                  <a:srgbClr val="0099FF"/>
                </a:solidFill>
                <a:latin typeface="Arial"/>
                <a:cs typeface="Arial"/>
              </a:rPr>
              <a:t>2</a:t>
            </a:r>
            <a:endParaRPr baseline="25462"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40279" y="1526079"/>
            <a:ext cx="6932295" cy="4342130"/>
            <a:chOff x="840279" y="1526079"/>
            <a:chExt cx="6932295" cy="4342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279" y="1526079"/>
              <a:ext cx="5788790" cy="4341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3082" y="2973882"/>
              <a:ext cx="3578995" cy="26842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1014" rIns="0" bIns="0" rtlCol="0" vert="horz">
            <a:spAutoFit/>
          </a:bodyPr>
          <a:lstStyle/>
          <a:p>
            <a:pPr marL="1909445">
              <a:lnSpc>
                <a:spcPct val="100000"/>
              </a:lnSpc>
              <a:spcBef>
                <a:spcPts val="105"/>
              </a:spcBef>
            </a:pPr>
            <a:r>
              <a:rPr dirty="0"/>
              <a:t>Tank </a:t>
            </a:r>
            <a:r>
              <a:rPr dirty="0" spc="-10"/>
              <a:t>Cover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1279" rIns="0" bIns="0" rtlCol="0" vert="horz">
            <a:spAutoFit/>
          </a:bodyPr>
          <a:lstStyle/>
          <a:p>
            <a:pPr marL="120650">
              <a:lnSpc>
                <a:spcPct val="100000"/>
              </a:lnSpc>
              <a:spcBef>
                <a:spcPts val="100"/>
              </a:spcBef>
            </a:pPr>
            <a:r>
              <a:rPr dirty="0"/>
              <a:t>Aeration</a:t>
            </a:r>
            <a:r>
              <a:rPr dirty="0" spc="-95"/>
              <a:t> </a:t>
            </a:r>
            <a:r>
              <a:rPr dirty="0"/>
              <a:t>and</a:t>
            </a:r>
            <a:r>
              <a:rPr dirty="0" spc="-90"/>
              <a:t> </a:t>
            </a:r>
            <a:r>
              <a:rPr dirty="0" spc="-10"/>
              <a:t>Oxygenation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7882" y="1075156"/>
            <a:ext cx="3691462" cy="27685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383082" y="1000340"/>
            <a:ext cx="8039734" cy="5405120"/>
            <a:chOff x="383082" y="1000340"/>
            <a:chExt cx="8039734" cy="54051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282" y="1000340"/>
              <a:ext cx="3890995" cy="29182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8082" y="4165409"/>
              <a:ext cx="2952457" cy="22143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082" y="3354875"/>
              <a:ext cx="2556929" cy="191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7482" y="3918585"/>
              <a:ext cx="3315258" cy="2486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4654" y="3063788"/>
              <a:ext cx="1329791" cy="28089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442" y="2620124"/>
              <a:ext cx="4625018" cy="53098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4396" y="78168"/>
            <a:ext cx="7650480" cy="12439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FFFF00"/>
                </a:solidFill>
                <a:latin typeface="Times New Roman"/>
                <a:cs typeface="Times New Roman"/>
              </a:rPr>
              <a:t>Inland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000" spc="-30" b="1">
                <a:solidFill>
                  <a:srgbClr val="FFFF00"/>
                </a:solidFill>
                <a:latin typeface="Times New Roman"/>
                <a:cs typeface="Times New Roman"/>
              </a:rPr>
              <a:t>Recirculating</a:t>
            </a:r>
            <a:r>
              <a:rPr dirty="0" sz="4000" spc="-2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>
                <a:solidFill>
                  <a:srgbClr val="FFFF00"/>
                </a:solidFill>
                <a:latin typeface="Times New Roman"/>
                <a:cs typeface="Times New Roman"/>
              </a:rPr>
              <a:t>Aquaculture</a:t>
            </a:r>
            <a:r>
              <a:rPr dirty="0" sz="4000" spc="-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>
                <a:solidFill>
                  <a:srgbClr val="FFFF00"/>
                </a:solidFill>
                <a:latin typeface="Times New Roman"/>
                <a:cs typeface="Times New Roman"/>
              </a:rPr>
              <a:t>Systems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1290" y="5241734"/>
            <a:ext cx="9080500" cy="1600835"/>
            <a:chOff x="31290" y="5241734"/>
            <a:chExt cx="9080500" cy="16008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90" y="5241734"/>
              <a:ext cx="4479924" cy="160019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1301" y="5241862"/>
              <a:ext cx="4479919" cy="16001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92300" y="1435100"/>
            <a:ext cx="4749800" cy="4749800"/>
            <a:chOff x="1892300" y="1435100"/>
            <a:chExt cx="4749800" cy="4749800"/>
          </a:xfrm>
        </p:grpSpPr>
        <p:sp>
          <p:nvSpPr>
            <p:cNvPr id="3" name="object 3" descr=""/>
            <p:cNvSpPr/>
            <p:nvPr/>
          </p:nvSpPr>
          <p:spPr>
            <a:xfrm>
              <a:off x="1905000" y="1447800"/>
              <a:ext cx="4724400" cy="4724400"/>
            </a:xfrm>
            <a:custGeom>
              <a:avLst/>
              <a:gdLst/>
              <a:ahLst/>
              <a:cxnLst/>
              <a:rect l="l" t="t" r="r" b="b"/>
              <a:pathLst>
                <a:path w="4724400" h="4724400">
                  <a:moveTo>
                    <a:pt x="2362200" y="0"/>
                  </a:moveTo>
                  <a:lnTo>
                    <a:pt x="2313995" y="482"/>
                  </a:lnTo>
                  <a:lnTo>
                    <a:pt x="2266026" y="1922"/>
                  </a:lnTo>
                  <a:lnTo>
                    <a:pt x="2218301" y="4311"/>
                  </a:lnTo>
                  <a:lnTo>
                    <a:pt x="2170829" y="7639"/>
                  </a:lnTo>
                  <a:lnTo>
                    <a:pt x="2123620" y="11898"/>
                  </a:lnTo>
                  <a:lnTo>
                    <a:pt x="2076682" y="17079"/>
                  </a:lnTo>
                  <a:lnTo>
                    <a:pt x="2030025" y="23172"/>
                  </a:lnTo>
                  <a:lnTo>
                    <a:pt x="1983659" y="30168"/>
                  </a:lnTo>
                  <a:lnTo>
                    <a:pt x="1937591" y="38058"/>
                  </a:lnTo>
                  <a:lnTo>
                    <a:pt x="1891831" y="46832"/>
                  </a:lnTo>
                  <a:lnTo>
                    <a:pt x="1846389" y="56483"/>
                  </a:lnTo>
                  <a:lnTo>
                    <a:pt x="1801274" y="67000"/>
                  </a:lnTo>
                  <a:lnTo>
                    <a:pt x="1756494" y="78374"/>
                  </a:lnTo>
                  <a:lnTo>
                    <a:pt x="1712059" y="90596"/>
                  </a:lnTo>
                  <a:lnTo>
                    <a:pt x="1667978" y="103658"/>
                  </a:lnTo>
                  <a:lnTo>
                    <a:pt x="1624261" y="117549"/>
                  </a:lnTo>
                  <a:lnTo>
                    <a:pt x="1580915" y="132261"/>
                  </a:lnTo>
                  <a:lnTo>
                    <a:pt x="1537951" y="147785"/>
                  </a:lnTo>
                  <a:lnTo>
                    <a:pt x="1495378" y="164111"/>
                  </a:lnTo>
                  <a:lnTo>
                    <a:pt x="1453204" y="181230"/>
                  </a:lnTo>
                  <a:lnTo>
                    <a:pt x="1411440" y="199134"/>
                  </a:lnTo>
                  <a:lnTo>
                    <a:pt x="1370093" y="217812"/>
                  </a:lnTo>
                  <a:lnTo>
                    <a:pt x="1329174" y="237256"/>
                  </a:lnTo>
                  <a:lnTo>
                    <a:pt x="1288691" y="257457"/>
                  </a:lnTo>
                  <a:lnTo>
                    <a:pt x="1248653" y="278406"/>
                  </a:lnTo>
                  <a:lnTo>
                    <a:pt x="1209071" y="300093"/>
                  </a:lnTo>
                  <a:lnTo>
                    <a:pt x="1169952" y="322509"/>
                  </a:lnTo>
                  <a:lnTo>
                    <a:pt x="1131306" y="345645"/>
                  </a:lnTo>
                  <a:lnTo>
                    <a:pt x="1093142" y="369492"/>
                  </a:lnTo>
                  <a:lnTo>
                    <a:pt x="1055469" y="394041"/>
                  </a:lnTo>
                  <a:lnTo>
                    <a:pt x="1018297" y="419283"/>
                  </a:lnTo>
                  <a:lnTo>
                    <a:pt x="981635" y="445208"/>
                  </a:lnTo>
                  <a:lnTo>
                    <a:pt x="945491" y="471807"/>
                  </a:lnTo>
                  <a:lnTo>
                    <a:pt x="909875" y="499071"/>
                  </a:lnTo>
                  <a:lnTo>
                    <a:pt x="874797" y="526992"/>
                  </a:lnTo>
                  <a:lnTo>
                    <a:pt x="840264" y="555559"/>
                  </a:lnTo>
                  <a:lnTo>
                    <a:pt x="806287" y="584764"/>
                  </a:lnTo>
                  <a:lnTo>
                    <a:pt x="772874" y="614598"/>
                  </a:lnTo>
                  <a:lnTo>
                    <a:pt x="740035" y="645051"/>
                  </a:lnTo>
                  <a:lnTo>
                    <a:pt x="707778" y="676114"/>
                  </a:lnTo>
                  <a:lnTo>
                    <a:pt x="676114" y="707778"/>
                  </a:lnTo>
                  <a:lnTo>
                    <a:pt x="645051" y="740035"/>
                  </a:lnTo>
                  <a:lnTo>
                    <a:pt x="614598" y="772874"/>
                  </a:lnTo>
                  <a:lnTo>
                    <a:pt x="584764" y="806287"/>
                  </a:lnTo>
                  <a:lnTo>
                    <a:pt x="555559" y="840264"/>
                  </a:lnTo>
                  <a:lnTo>
                    <a:pt x="526992" y="874797"/>
                  </a:lnTo>
                  <a:lnTo>
                    <a:pt x="499071" y="909875"/>
                  </a:lnTo>
                  <a:lnTo>
                    <a:pt x="471807" y="945491"/>
                  </a:lnTo>
                  <a:lnTo>
                    <a:pt x="445208" y="981635"/>
                  </a:lnTo>
                  <a:lnTo>
                    <a:pt x="419283" y="1018297"/>
                  </a:lnTo>
                  <a:lnTo>
                    <a:pt x="394041" y="1055469"/>
                  </a:lnTo>
                  <a:lnTo>
                    <a:pt x="369492" y="1093142"/>
                  </a:lnTo>
                  <a:lnTo>
                    <a:pt x="345645" y="1131306"/>
                  </a:lnTo>
                  <a:lnTo>
                    <a:pt x="322509" y="1169952"/>
                  </a:lnTo>
                  <a:lnTo>
                    <a:pt x="300093" y="1209071"/>
                  </a:lnTo>
                  <a:lnTo>
                    <a:pt x="278406" y="1248653"/>
                  </a:lnTo>
                  <a:lnTo>
                    <a:pt x="257457" y="1288691"/>
                  </a:lnTo>
                  <a:lnTo>
                    <a:pt x="237256" y="1329174"/>
                  </a:lnTo>
                  <a:lnTo>
                    <a:pt x="217812" y="1370093"/>
                  </a:lnTo>
                  <a:lnTo>
                    <a:pt x="199134" y="1411440"/>
                  </a:lnTo>
                  <a:lnTo>
                    <a:pt x="181230" y="1453204"/>
                  </a:lnTo>
                  <a:lnTo>
                    <a:pt x="164111" y="1495378"/>
                  </a:lnTo>
                  <a:lnTo>
                    <a:pt x="147785" y="1537951"/>
                  </a:lnTo>
                  <a:lnTo>
                    <a:pt x="132261" y="1580915"/>
                  </a:lnTo>
                  <a:lnTo>
                    <a:pt x="117549" y="1624261"/>
                  </a:lnTo>
                  <a:lnTo>
                    <a:pt x="103658" y="1667978"/>
                  </a:lnTo>
                  <a:lnTo>
                    <a:pt x="90596" y="1712059"/>
                  </a:lnTo>
                  <a:lnTo>
                    <a:pt x="78374" y="1756494"/>
                  </a:lnTo>
                  <a:lnTo>
                    <a:pt x="67000" y="1801274"/>
                  </a:lnTo>
                  <a:lnTo>
                    <a:pt x="56483" y="1846389"/>
                  </a:lnTo>
                  <a:lnTo>
                    <a:pt x="46832" y="1891831"/>
                  </a:lnTo>
                  <a:lnTo>
                    <a:pt x="38058" y="1937591"/>
                  </a:lnTo>
                  <a:lnTo>
                    <a:pt x="30168" y="1983659"/>
                  </a:lnTo>
                  <a:lnTo>
                    <a:pt x="23172" y="2030025"/>
                  </a:lnTo>
                  <a:lnTo>
                    <a:pt x="17079" y="2076682"/>
                  </a:lnTo>
                  <a:lnTo>
                    <a:pt x="11898" y="2123620"/>
                  </a:lnTo>
                  <a:lnTo>
                    <a:pt x="7639" y="2170829"/>
                  </a:lnTo>
                  <a:lnTo>
                    <a:pt x="4311" y="2218301"/>
                  </a:lnTo>
                  <a:lnTo>
                    <a:pt x="1922" y="2266026"/>
                  </a:lnTo>
                  <a:lnTo>
                    <a:pt x="482" y="2313995"/>
                  </a:lnTo>
                  <a:lnTo>
                    <a:pt x="0" y="2362200"/>
                  </a:lnTo>
                  <a:lnTo>
                    <a:pt x="482" y="2410404"/>
                  </a:lnTo>
                  <a:lnTo>
                    <a:pt x="1922" y="2458373"/>
                  </a:lnTo>
                  <a:lnTo>
                    <a:pt x="4311" y="2506098"/>
                  </a:lnTo>
                  <a:lnTo>
                    <a:pt x="7639" y="2553570"/>
                  </a:lnTo>
                  <a:lnTo>
                    <a:pt x="11898" y="2600779"/>
                  </a:lnTo>
                  <a:lnTo>
                    <a:pt x="17079" y="2647717"/>
                  </a:lnTo>
                  <a:lnTo>
                    <a:pt x="23172" y="2694374"/>
                  </a:lnTo>
                  <a:lnTo>
                    <a:pt x="30168" y="2740740"/>
                  </a:lnTo>
                  <a:lnTo>
                    <a:pt x="38058" y="2786808"/>
                  </a:lnTo>
                  <a:lnTo>
                    <a:pt x="46832" y="2832568"/>
                  </a:lnTo>
                  <a:lnTo>
                    <a:pt x="56483" y="2878010"/>
                  </a:lnTo>
                  <a:lnTo>
                    <a:pt x="67000" y="2923125"/>
                  </a:lnTo>
                  <a:lnTo>
                    <a:pt x="78374" y="2967905"/>
                  </a:lnTo>
                  <a:lnTo>
                    <a:pt x="90596" y="3012340"/>
                  </a:lnTo>
                  <a:lnTo>
                    <a:pt x="103658" y="3056421"/>
                  </a:lnTo>
                  <a:lnTo>
                    <a:pt x="117549" y="3100138"/>
                  </a:lnTo>
                  <a:lnTo>
                    <a:pt x="132261" y="3143484"/>
                  </a:lnTo>
                  <a:lnTo>
                    <a:pt x="147785" y="3186448"/>
                  </a:lnTo>
                  <a:lnTo>
                    <a:pt x="164111" y="3229021"/>
                  </a:lnTo>
                  <a:lnTo>
                    <a:pt x="181230" y="3271195"/>
                  </a:lnTo>
                  <a:lnTo>
                    <a:pt x="199134" y="3312959"/>
                  </a:lnTo>
                  <a:lnTo>
                    <a:pt x="217812" y="3354306"/>
                  </a:lnTo>
                  <a:lnTo>
                    <a:pt x="237256" y="3395225"/>
                  </a:lnTo>
                  <a:lnTo>
                    <a:pt x="257457" y="3435708"/>
                  </a:lnTo>
                  <a:lnTo>
                    <a:pt x="278406" y="3475746"/>
                  </a:lnTo>
                  <a:lnTo>
                    <a:pt x="300093" y="3515328"/>
                  </a:lnTo>
                  <a:lnTo>
                    <a:pt x="322509" y="3554447"/>
                  </a:lnTo>
                  <a:lnTo>
                    <a:pt x="345645" y="3593093"/>
                  </a:lnTo>
                  <a:lnTo>
                    <a:pt x="369492" y="3631257"/>
                  </a:lnTo>
                  <a:lnTo>
                    <a:pt x="394041" y="3668930"/>
                  </a:lnTo>
                  <a:lnTo>
                    <a:pt x="419283" y="3706102"/>
                  </a:lnTo>
                  <a:lnTo>
                    <a:pt x="445208" y="3742764"/>
                  </a:lnTo>
                  <a:lnTo>
                    <a:pt x="471807" y="3778908"/>
                  </a:lnTo>
                  <a:lnTo>
                    <a:pt x="499071" y="3814524"/>
                  </a:lnTo>
                  <a:lnTo>
                    <a:pt x="526992" y="3849602"/>
                  </a:lnTo>
                  <a:lnTo>
                    <a:pt x="555559" y="3884135"/>
                  </a:lnTo>
                  <a:lnTo>
                    <a:pt x="584764" y="3918112"/>
                  </a:lnTo>
                  <a:lnTo>
                    <a:pt x="614598" y="3951525"/>
                  </a:lnTo>
                  <a:lnTo>
                    <a:pt x="645051" y="3984364"/>
                  </a:lnTo>
                  <a:lnTo>
                    <a:pt x="676114" y="4016621"/>
                  </a:lnTo>
                  <a:lnTo>
                    <a:pt x="707778" y="4048285"/>
                  </a:lnTo>
                  <a:lnTo>
                    <a:pt x="740035" y="4079348"/>
                  </a:lnTo>
                  <a:lnTo>
                    <a:pt x="772874" y="4109801"/>
                  </a:lnTo>
                  <a:lnTo>
                    <a:pt x="806287" y="4139635"/>
                  </a:lnTo>
                  <a:lnTo>
                    <a:pt x="840264" y="4168840"/>
                  </a:lnTo>
                  <a:lnTo>
                    <a:pt x="874797" y="4197407"/>
                  </a:lnTo>
                  <a:lnTo>
                    <a:pt x="909875" y="4225328"/>
                  </a:lnTo>
                  <a:lnTo>
                    <a:pt x="945491" y="4252592"/>
                  </a:lnTo>
                  <a:lnTo>
                    <a:pt x="981635" y="4279191"/>
                  </a:lnTo>
                  <a:lnTo>
                    <a:pt x="1018297" y="4305116"/>
                  </a:lnTo>
                  <a:lnTo>
                    <a:pt x="1055469" y="4330358"/>
                  </a:lnTo>
                  <a:lnTo>
                    <a:pt x="1093142" y="4354907"/>
                  </a:lnTo>
                  <a:lnTo>
                    <a:pt x="1131306" y="4378754"/>
                  </a:lnTo>
                  <a:lnTo>
                    <a:pt x="1169952" y="4401890"/>
                  </a:lnTo>
                  <a:lnTo>
                    <a:pt x="1209071" y="4424306"/>
                  </a:lnTo>
                  <a:lnTo>
                    <a:pt x="1248653" y="4445993"/>
                  </a:lnTo>
                  <a:lnTo>
                    <a:pt x="1288691" y="4466942"/>
                  </a:lnTo>
                  <a:lnTo>
                    <a:pt x="1329174" y="4487143"/>
                  </a:lnTo>
                  <a:lnTo>
                    <a:pt x="1370093" y="4506587"/>
                  </a:lnTo>
                  <a:lnTo>
                    <a:pt x="1411440" y="4525265"/>
                  </a:lnTo>
                  <a:lnTo>
                    <a:pt x="1453204" y="4543169"/>
                  </a:lnTo>
                  <a:lnTo>
                    <a:pt x="1495378" y="4560288"/>
                  </a:lnTo>
                  <a:lnTo>
                    <a:pt x="1537951" y="4576614"/>
                  </a:lnTo>
                  <a:lnTo>
                    <a:pt x="1580915" y="4592138"/>
                  </a:lnTo>
                  <a:lnTo>
                    <a:pt x="1624261" y="4606850"/>
                  </a:lnTo>
                  <a:lnTo>
                    <a:pt x="1667978" y="4620741"/>
                  </a:lnTo>
                  <a:lnTo>
                    <a:pt x="1712059" y="4633803"/>
                  </a:lnTo>
                  <a:lnTo>
                    <a:pt x="1756494" y="4646025"/>
                  </a:lnTo>
                  <a:lnTo>
                    <a:pt x="1801274" y="4657399"/>
                  </a:lnTo>
                  <a:lnTo>
                    <a:pt x="1846389" y="4667916"/>
                  </a:lnTo>
                  <a:lnTo>
                    <a:pt x="1891831" y="4677567"/>
                  </a:lnTo>
                  <a:lnTo>
                    <a:pt x="1937591" y="4686341"/>
                  </a:lnTo>
                  <a:lnTo>
                    <a:pt x="1983659" y="4694231"/>
                  </a:lnTo>
                  <a:lnTo>
                    <a:pt x="2030025" y="4701227"/>
                  </a:lnTo>
                  <a:lnTo>
                    <a:pt x="2076682" y="4707320"/>
                  </a:lnTo>
                  <a:lnTo>
                    <a:pt x="2123620" y="4712501"/>
                  </a:lnTo>
                  <a:lnTo>
                    <a:pt x="2170829" y="4716760"/>
                  </a:lnTo>
                  <a:lnTo>
                    <a:pt x="2218301" y="4720088"/>
                  </a:lnTo>
                  <a:lnTo>
                    <a:pt x="2266026" y="4722477"/>
                  </a:lnTo>
                  <a:lnTo>
                    <a:pt x="2313995" y="4723917"/>
                  </a:lnTo>
                  <a:lnTo>
                    <a:pt x="2362200" y="4724400"/>
                  </a:lnTo>
                  <a:lnTo>
                    <a:pt x="2410404" y="4723917"/>
                  </a:lnTo>
                  <a:lnTo>
                    <a:pt x="2458373" y="4722477"/>
                  </a:lnTo>
                  <a:lnTo>
                    <a:pt x="2506098" y="4720088"/>
                  </a:lnTo>
                  <a:lnTo>
                    <a:pt x="2553570" y="4716760"/>
                  </a:lnTo>
                  <a:lnTo>
                    <a:pt x="2600779" y="4712501"/>
                  </a:lnTo>
                  <a:lnTo>
                    <a:pt x="2647717" y="4707320"/>
                  </a:lnTo>
                  <a:lnTo>
                    <a:pt x="2694374" y="4701227"/>
                  </a:lnTo>
                  <a:lnTo>
                    <a:pt x="2740740" y="4694231"/>
                  </a:lnTo>
                  <a:lnTo>
                    <a:pt x="2786808" y="4686341"/>
                  </a:lnTo>
                  <a:lnTo>
                    <a:pt x="2832568" y="4677567"/>
                  </a:lnTo>
                  <a:lnTo>
                    <a:pt x="2878010" y="4667916"/>
                  </a:lnTo>
                  <a:lnTo>
                    <a:pt x="2923125" y="4657399"/>
                  </a:lnTo>
                  <a:lnTo>
                    <a:pt x="2967905" y="4646025"/>
                  </a:lnTo>
                  <a:lnTo>
                    <a:pt x="3012340" y="4633803"/>
                  </a:lnTo>
                  <a:lnTo>
                    <a:pt x="3056421" y="4620741"/>
                  </a:lnTo>
                  <a:lnTo>
                    <a:pt x="3100138" y="4606850"/>
                  </a:lnTo>
                  <a:lnTo>
                    <a:pt x="3143484" y="4592138"/>
                  </a:lnTo>
                  <a:lnTo>
                    <a:pt x="3186448" y="4576614"/>
                  </a:lnTo>
                  <a:lnTo>
                    <a:pt x="3229021" y="4560288"/>
                  </a:lnTo>
                  <a:lnTo>
                    <a:pt x="3271195" y="4543169"/>
                  </a:lnTo>
                  <a:lnTo>
                    <a:pt x="3312959" y="4525265"/>
                  </a:lnTo>
                  <a:lnTo>
                    <a:pt x="3354306" y="4506587"/>
                  </a:lnTo>
                  <a:lnTo>
                    <a:pt x="3395225" y="4487143"/>
                  </a:lnTo>
                  <a:lnTo>
                    <a:pt x="3435708" y="4466942"/>
                  </a:lnTo>
                  <a:lnTo>
                    <a:pt x="3475746" y="4445993"/>
                  </a:lnTo>
                  <a:lnTo>
                    <a:pt x="3515328" y="4424306"/>
                  </a:lnTo>
                  <a:lnTo>
                    <a:pt x="3554447" y="4401890"/>
                  </a:lnTo>
                  <a:lnTo>
                    <a:pt x="3593093" y="4378754"/>
                  </a:lnTo>
                  <a:lnTo>
                    <a:pt x="3631257" y="4354907"/>
                  </a:lnTo>
                  <a:lnTo>
                    <a:pt x="3668930" y="4330358"/>
                  </a:lnTo>
                  <a:lnTo>
                    <a:pt x="3706102" y="4305116"/>
                  </a:lnTo>
                  <a:lnTo>
                    <a:pt x="3742764" y="4279191"/>
                  </a:lnTo>
                  <a:lnTo>
                    <a:pt x="3778908" y="4252592"/>
                  </a:lnTo>
                  <a:lnTo>
                    <a:pt x="3814524" y="4225328"/>
                  </a:lnTo>
                  <a:lnTo>
                    <a:pt x="3849602" y="4197407"/>
                  </a:lnTo>
                  <a:lnTo>
                    <a:pt x="3884135" y="4168840"/>
                  </a:lnTo>
                  <a:lnTo>
                    <a:pt x="3918112" y="4139635"/>
                  </a:lnTo>
                  <a:lnTo>
                    <a:pt x="3951525" y="4109801"/>
                  </a:lnTo>
                  <a:lnTo>
                    <a:pt x="3984364" y="4079348"/>
                  </a:lnTo>
                  <a:lnTo>
                    <a:pt x="4016621" y="4048285"/>
                  </a:lnTo>
                  <a:lnTo>
                    <a:pt x="4048285" y="4016621"/>
                  </a:lnTo>
                  <a:lnTo>
                    <a:pt x="4079348" y="3984364"/>
                  </a:lnTo>
                  <a:lnTo>
                    <a:pt x="4109801" y="3951525"/>
                  </a:lnTo>
                  <a:lnTo>
                    <a:pt x="4139635" y="3918112"/>
                  </a:lnTo>
                  <a:lnTo>
                    <a:pt x="4168840" y="3884135"/>
                  </a:lnTo>
                  <a:lnTo>
                    <a:pt x="4197407" y="3849602"/>
                  </a:lnTo>
                  <a:lnTo>
                    <a:pt x="4225328" y="3814524"/>
                  </a:lnTo>
                  <a:lnTo>
                    <a:pt x="4252592" y="3778908"/>
                  </a:lnTo>
                  <a:lnTo>
                    <a:pt x="4279191" y="3742764"/>
                  </a:lnTo>
                  <a:lnTo>
                    <a:pt x="4305116" y="3706102"/>
                  </a:lnTo>
                  <a:lnTo>
                    <a:pt x="4330358" y="3668930"/>
                  </a:lnTo>
                  <a:lnTo>
                    <a:pt x="4354907" y="3631257"/>
                  </a:lnTo>
                  <a:lnTo>
                    <a:pt x="4378754" y="3593093"/>
                  </a:lnTo>
                  <a:lnTo>
                    <a:pt x="4401890" y="3554447"/>
                  </a:lnTo>
                  <a:lnTo>
                    <a:pt x="4424306" y="3515328"/>
                  </a:lnTo>
                  <a:lnTo>
                    <a:pt x="4445993" y="3475746"/>
                  </a:lnTo>
                  <a:lnTo>
                    <a:pt x="4466942" y="3435708"/>
                  </a:lnTo>
                  <a:lnTo>
                    <a:pt x="4487143" y="3395225"/>
                  </a:lnTo>
                  <a:lnTo>
                    <a:pt x="4506587" y="3354306"/>
                  </a:lnTo>
                  <a:lnTo>
                    <a:pt x="4525265" y="3312959"/>
                  </a:lnTo>
                  <a:lnTo>
                    <a:pt x="4543169" y="3271195"/>
                  </a:lnTo>
                  <a:lnTo>
                    <a:pt x="4560288" y="3229021"/>
                  </a:lnTo>
                  <a:lnTo>
                    <a:pt x="4576614" y="3186448"/>
                  </a:lnTo>
                  <a:lnTo>
                    <a:pt x="4592138" y="3143484"/>
                  </a:lnTo>
                  <a:lnTo>
                    <a:pt x="4606850" y="3100138"/>
                  </a:lnTo>
                  <a:lnTo>
                    <a:pt x="4620741" y="3056421"/>
                  </a:lnTo>
                  <a:lnTo>
                    <a:pt x="4633803" y="3012340"/>
                  </a:lnTo>
                  <a:lnTo>
                    <a:pt x="4646025" y="2967905"/>
                  </a:lnTo>
                  <a:lnTo>
                    <a:pt x="4657399" y="2923125"/>
                  </a:lnTo>
                  <a:lnTo>
                    <a:pt x="4667916" y="2878010"/>
                  </a:lnTo>
                  <a:lnTo>
                    <a:pt x="4677567" y="2832568"/>
                  </a:lnTo>
                  <a:lnTo>
                    <a:pt x="4686341" y="2786808"/>
                  </a:lnTo>
                  <a:lnTo>
                    <a:pt x="4694231" y="2740740"/>
                  </a:lnTo>
                  <a:lnTo>
                    <a:pt x="4701227" y="2694374"/>
                  </a:lnTo>
                  <a:lnTo>
                    <a:pt x="4707320" y="2647717"/>
                  </a:lnTo>
                  <a:lnTo>
                    <a:pt x="4712501" y="2600779"/>
                  </a:lnTo>
                  <a:lnTo>
                    <a:pt x="4716760" y="2553570"/>
                  </a:lnTo>
                  <a:lnTo>
                    <a:pt x="4720088" y="2506098"/>
                  </a:lnTo>
                  <a:lnTo>
                    <a:pt x="4722477" y="2458373"/>
                  </a:lnTo>
                  <a:lnTo>
                    <a:pt x="4723917" y="2410404"/>
                  </a:lnTo>
                  <a:lnTo>
                    <a:pt x="4724400" y="2362200"/>
                  </a:lnTo>
                  <a:lnTo>
                    <a:pt x="4723917" y="2313995"/>
                  </a:lnTo>
                  <a:lnTo>
                    <a:pt x="4722477" y="2266026"/>
                  </a:lnTo>
                  <a:lnTo>
                    <a:pt x="4720088" y="2218301"/>
                  </a:lnTo>
                  <a:lnTo>
                    <a:pt x="4716760" y="2170829"/>
                  </a:lnTo>
                  <a:lnTo>
                    <a:pt x="4712501" y="2123620"/>
                  </a:lnTo>
                  <a:lnTo>
                    <a:pt x="4707320" y="2076682"/>
                  </a:lnTo>
                  <a:lnTo>
                    <a:pt x="4701227" y="2030025"/>
                  </a:lnTo>
                  <a:lnTo>
                    <a:pt x="4694231" y="1983659"/>
                  </a:lnTo>
                  <a:lnTo>
                    <a:pt x="4686341" y="1937591"/>
                  </a:lnTo>
                  <a:lnTo>
                    <a:pt x="4677567" y="1891831"/>
                  </a:lnTo>
                  <a:lnTo>
                    <a:pt x="4667916" y="1846389"/>
                  </a:lnTo>
                  <a:lnTo>
                    <a:pt x="4657399" y="1801274"/>
                  </a:lnTo>
                  <a:lnTo>
                    <a:pt x="4646025" y="1756494"/>
                  </a:lnTo>
                  <a:lnTo>
                    <a:pt x="4633803" y="1712059"/>
                  </a:lnTo>
                  <a:lnTo>
                    <a:pt x="4620741" y="1667978"/>
                  </a:lnTo>
                  <a:lnTo>
                    <a:pt x="4606850" y="1624261"/>
                  </a:lnTo>
                  <a:lnTo>
                    <a:pt x="4592138" y="1580915"/>
                  </a:lnTo>
                  <a:lnTo>
                    <a:pt x="4576614" y="1537951"/>
                  </a:lnTo>
                  <a:lnTo>
                    <a:pt x="4560288" y="1495378"/>
                  </a:lnTo>
                  <a:lnTo>
                    <a:pt x="4543169" y="1453204"/>
                  </a:lnTo>
                  <a:lnTo>
                    <a:pt x="4525265" y="1411440"/>
                  </a:lnTo>
                  <a:lnTo>
                    <a:pt x="4506587" y="1370093"/>
                  </a:lnTo>
                  <a:lnTo>
                    <a:pt x="4487143" y="1329174"/>
                  </a:lnTo>
                  <a:lnTo>
                    <a:pt x="4466942" y="1288691"/>
                  </a:lnTo>
                  <a:lnTo>
                    <a:pt x="4445993" y="1248653"/>
                  </a:lnTo>
                  <a:lnTo>
                    <a:pt x="4424306" y="1209071"/>
                  </a:lnTo>
                  <a:lnTo>
                    <a:pt x="4401890" y="1169952"/>
                  </a:lnTo>
                  <a:lnTo>
                    <a:pt x="4378754" y="1131306"/>
                  </a:lnTo>
                  <a:lnTo>
                    <a:pt x="4354907" y="1093142"/>
                  </a:lnTo>
                  <a:lnTo>
                    <a:pt x="4330358" y="1055469"/>
                  </a:lnTo>
                  <a:lnTo>
                    <a:pt x="4305116" y="1018297"/>
                  </a:lnTo>
                  <a:lnTo>
                    <a:pt x="4279191" y="981635"/>
                  </a:lnTo>
                  <a:lnTo>
                    <a:pt x="4252592" y="945491"/>
                  </a:lnTo>
                  <a:lnTo>
                    <a:pt x="4225328" y="909875"/>
                  </a:lnTo>
                  <a:lnTo>
                    <a:pt x="4197407" y="874797"/>
                  </a:lnTo>
                  <a:lnTo>
                    <a:pt x="4168840" y="840264"/>
                  </a:lnTo>
                  <a:lnTo>
                    <a:pt x="4139635" y="806287"/>
                  </a:lnTo>
                  <a:lnTo>
                    <a:pt x="4109801" y="772874"/>
                  </a:lnTo>
                  <a:lnTo>
                    <a:pt x="4079348" y="740035"/>
                  </a:lnTo>
                  <a:lnTo>
                    <a:pt x="4048285" y="707778"/>
                  </a:lnTo>
                  <a:lnTo>
                    <a:pt x="4016621" y="676114"/>
                  </a:lnTo>
                  <a:lnTo>
                    <a:pt x="3984364" y="645051"/>
                  </a:lnTo>
                  <a:lnTo>
                    <a:pt x="3951525" y="614598"/>
                  </a:lnTo>
                  <a:lnTo>
                    <a:pt x="3918112" y="584764"/>
                  </a:lnTo>
                  <a:lnTo>
                    <a:pt x="3884135" y="555559"/>
                  </a:lnTo>
                  <a:lnTo>
                    <a:pt x="3849602" y="526992"/>
                  </a:lnTo>
                  <a:lnTo>
                    <a:pt x="3814524" y="499071"/>
                  </a:lnTo>
                  <a:lnTo>
                    <a:pt x="3778908" y="471807"/>
                  </a:lnTo>
                  <a:lnTo>
                    <a:pt x="3742764" y="445208"/>
                  </a:lnTo>
                  <a:lnTo>
                    <a:pt x="3706102" y="419283"/>
                  </a:lnTo>
                  <a:lnTo>
                    <a:pt x="3668930" y="394041"/>
                  </a:lnTo>
                  <a:lnTo>
                    <a:pt x="3631257" y="369492"/>
                  </a:lnTo>
                  <a:lnTo>
                    <a:pt x="3593093" y="345645"/>
                  </a:lnTo>
                  <a:lnTo>
                    <a:pt x="3554447" y="322509"/>
                  </a:lnTo>
                  <a:lnTo>
                    <a:pt x="3515328" y="300093"/>
                  </a:lnTo>
                  <a:lnTo>
                    <a:pt x="3475746" y="278406"/>
                  </a:lnTo>
                  <a:lnTo>
                    <a:pt x="3435708" y="257457"/>
                  </a:lnTo>
                  <a:lnTo>
                    <a:pt x="3395225" y="237256"/>
                  </a:lnTo>
                  <a:lnTo>
                    <a:pt x="3354306" y="217812"/>
                  </a:lnTo>
                  <a:lnTo>
                    <a:pt x="3312959" y="199134"/>
                  </a:lnTo>
                  <a:lnTo>
                    <a:pt x="3271195" y="181230"/>
                  </a:lnTo>
                  <a:lnTo>
                    <a:pt x="3229021" y="164111"/>
                  </a:lnTo>
                  <a:lnTo>
                    <a:pt x="3186448" y="147785"/>
                  </a:lnTo>
                  <a:lnTo>
                    <a:pt x="3143484" y="132261"/>
                  </a:lnTo>
                  <a:lnTo>
                    <a:pt x="3100138" y="117549"/>
                  </a:lnTo>
                  <a:lnTo>
                    <a:pt x="3056421" y="103658"/>
                  </a:lnTo>
                  <a:lnTo>
                    <a:pt x="3012340" y="90596"/>
                  </a:lnTo>
                  <a:lnTo>
                    <a:pt x="2967905" y="78374"/>
                  </a:lnTo>
                  <a:lnTo>
                    <a:pt x="2923125" y="67000"/>
                  </a:lnTo>
                  <a:lnTo>
                    <a:pt x="2878010" y="56483"/>
                  </a:lnTo>
                  <a:lnTo>
                    <a:pt x="2832568" y="46832"/>
                  </a:lnTo>
                  <a:lnTo>
                    <a:pt x="2786808" y="38058"/>
                  </a:lnTo>
                  <a:lnTo>
                    <a:pt x="2740740" y="30168"/>
                  </a:lnTo>
                  <a:lnTo>
                    <a:pt x="2694374" y="23172"/>
                  </a:lnTo>
                  <a:lnTo>
                    <a:pt x="2647717" y="17079"/>
                  </a:lnTo>
                  <a:lnTo>
                    <a:pt x="2600779" y="11898"/>
                  </a:lnTo>
                  <a:lnTo>
                    <a:pt x="2553570" y="7639"/>
                  </a:lnTo>
                  <a:lnTo>
                    <a:pt x="2506098" y="4311"/>
                  </a:lnTo>
                  <a:lnTo>
                    <a:pt x="2458373" y="1922"/>
                  </a:lnTo>
                  <a:lnTo>
                    <a:pt x="2410404" y="482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905000" y="1447800"/>
              <a:ext cx="4724400" cy="4724400"/>
            </a:xfrm>
            <a:custGeom>
              <a:avLst/>
              <a:gdLst/>
              <a:ahLst/>
              <a:cxnLst/>
              <a:rect l="l" t="t" r="r" b="b"/>
              <a:pathLst>
                <a:path w="4724400" h="4724400">
                  <a:moveTo>
                    <a:pt x="0" y="2362200"/>
                  </a:moveTo>
                  <a:lnTo>
                    <a:pt x="482" y="2313995"/>
                  </a:lnTo>
                  <a:lnTo>
                    <a:pt x="1922" y="2266026"/>
                  </a:lnTo>
                  <a:lnTo>
                    <a:pt x="4311" y="2218301"/>
                  </a:lnTo>
                  <a:lnTo>
                    <a:pt x="7639" y="2170829"/>
                  </a:lnTo>
                  <a:lnTo>
                    <a:pt x="11898" y="2123620"/>
                  </a:lnTo>
                  <a:lnTo>
                    <a:pt x="17079" y="2076682"/>
                  </a:lnTo>
                  <a:lnTo>
                    <a:pt x="23172" y="2030025"/>
                  </a:lnTo>
                  <a:lnTo>
                    <a:pt x="30168" y="1983659"/>
                  </a:lnTo>
                  <a:lnTo>
                    <a:pt x="38058" y="1937591"/>
                  </a:lnTo>
                  <a:lnTo>
                    <a:pt x="46832" y="1891831"/>
                  </a:lnTo>
                  <a:lnTo>
                    <a:pt x="56483" y="1846389"/>
                  </a:lnTo>
                  <a:lnTo>
                    <a:pt x="67000" y="1801274"/>
                  </a:lnTo>
                  <a:lnTo>
                    <a:pt x="78374" y="1756494"/>
                  </a:lnTo>
                  <a:lnTo>
                    <a:pt x="90596" y="1712059"/>
                  </a:lnTo>
                  <a:lnTo>
                    <a:pt x="103658" y="1667978"/>
                  </a:lnTo>
                  <a:lnTo>
                    <a:pt x="117549" y="1624261"/>
                  </a:lnTo>
                  <a:lnTo>
                    <a:pt x="132261" y="1580915"/>
                  </a:lnTo>
                  <a:lnTo>
                    <a:pt x="147785" y="1537951"/>
                  </a:lnTo>
                  <a:lnTo>
                    <a:pt x="164111" y="1495378"/>
                  </a:lnTo>
                  <a:lnTo>
                    <a:pt x="181230" y="1453204"/>
                  </a:lnTo>
                  <a:lnTo>
                    <a:pt x="199134" y="1411440"/>
                  </a:lnTo>
                  <a:lnTo>
                    <a:pt x="217812" y="1370093"/>
                  </a:lnTo>
                  <a:lnTo>
                    <a:pt x="237256" y="1329174"/>
                  </a:lnTo>
                  <a:lnTo>
                    <a:pt x="257457" y="1288691"/>
                  </a:lnTo>
                  <a:lnTo>
                    <a:pt x="278406" y="1248653"/>
                  </a:lnTo>
                  <a:lnTo>
                    <a:pt x="300093" y="1209071"/>
                  </a:lnTo>
                  <a:lnTo>
                    <a:pt x="322509" y="1169952"/>
                  </a:lnTo>
                  <a:lnTo>
                    <a:pt x="345645" y="1131306"/>
                  </a:lnTo>
                  <a:lnTo>
                    <a:pt x="369492" y="1093142"/>
                  </a:lnTo>
                  <a:lnTo>
                    <a:pt x="394041" y="1055469"/>
                  </a:lnTo>
                  <a:lnTo>
                    <a:pt x="419283" y="1018297"/>
                  </a:lnTo>
                  <a:lnTo>
                    <a:pt x="445208" y="981635"/>
                  </a:lnTo>
                  <a:lnTo>
                    <a:pt x="471807" y="945491"/>
                  </a:lnTo>
                  <a:lnTo>
                    <a:pt x="499071" y="909875"/>
                  </a:lnTo>
                  <a:lnTo>
                    <a:pt x="526992" y="874797"/>
                  </a:lnTo>
                  <a:lnTo>
                    <a:pt x="555559" y="840264"/>
                  </a:lnTo>
                  <a:lnTo>
                    <a:pt x="584764" y="806287"/>
                  </a:lnTo>
                  <a:lnTo>
                    <a:pt x="614598" y="772874"/>
                  </a:lnTo>
                  <a:lnTo>
                    <a:pt x="645051" y="740035"/>
                  </a:lnTo>
                  <a:lnTo>
                    <a:pt x="676114" y="707778"/>
                  </a:lnTo>
                  <a:lnTo>
                    <a:pt x="707778" y="676114"/>
                  </a:lnTo>
                  <a:lnTo>
                    <a:pt x="740035" y="645051"/>
                  </a:lnTo>
                  <a:lnTo>
                    <a:pt x="772874" y="614598"/>
                  </a:lnTo>
                  <a:lnTo>
                    <a:pt x="806287" y="584764"/>
                  </a:lnTo>
                  <a:lnTo>
                    <a:pt x="840264" y="555559"/>
                  </a:lnTo>
                  <a:lnTo>
                    <a:pt x="874797" y="526992"/>
                  </a:lnTo>
                  <a:lnTo>
                    <a:pt x="909875" y="499071"/>
                  </a:lnTo>
                  <a:lnTo>
                    <a:pt x="945491" y="471807"/>
                  </a:lnTo>
                  <a:lnTo>
                    <a:pt x="981635" y="445208"/>
                  </a:lnTo>
                  <a:lnTo>
                    <a:pt x="1018297" y="419283"/>
                  </a:lnTo>
                  <a:lnTo>
                    <a:pt x="1055469" y="394041"/>
                  </a:lnTo>
                  <a:lnTo>
                    <a:pt x="1093142" y="369492"/>
                  </a:lnTo>
                  <a:lnTo>
                    <a:pt x="1131306" y="345645"/>
                  </a:lnTo>
                  <a:lnTo>
                    <a:pt x="1169952" y="322509"/>
                  </a:lnTo>
                  <a:lnTo>
                    <a:pt x="1209071" y="300093"/>
                  </a:lnTo>
                  <a:lnTo>
                    <a:pt x="1248653" y="278406"/>
                  </a:lnTo>
                  <a:lnTo>
                    <a:pt x="1288691" y="257457"/>
                  </a:lnTo>
                  <a:lnTo>
                    <a:pt x="1329174" y="237256"/>
                  </a:lnTo>
                  <a:lnTo>
                    <a:pt x="1370093" y="217812"/>
                  </a:lnTo>
                  <a:lnTo>
                    <a:pt x="1411440" y="199134"/>
                  </a:lnTo>
                  <a:lnTo>
                    <a:pt x="1453204" y="181230"/>
                  </a:lnTo>
                  <a:lnTo>
                    <a:pt x="1495378" y="164111"/>
                  </a:lnTo>
                  <a:lnTo>
                    <a:pt x="1537951" y="147785"/>
                  </a:lnTo>
                  <a:lnTo>
                    <a:pt x="1580915" y="132261"/>
                  </a:lnTo>
                  <a:lnTo>
                    <a:pt x="1624261" y="117549"/>
                  </a:lnTo>
                  <a:lnTo>
                    <a:pt x="1667978" y="103658"/>
                  </a:lnTo>
                  <a:lnTo>
                    <a:pt x="1712059" y="90596"/>
                  </a:lnTo>
                  <a:lnTo>
                    <a:pt x="1756494" y="78374"/>
                  </a:lnTo>
                  <a:lnTo>
                    <a:pt x="1801274" y="67000"/>
                  </a:lnTo>
                  <a:lnTo>
                    <a:pt x="1846389" y="56483"/>
                  </a:lnTo>
                  <a:lnTo>
                    <a:pt x="1891831" y="46832"/>
                  </a:lnTo>
                  <a:lnTo>
                    <a:pt x="1937591" y="38058"/>
                  </a:lnTo>
                  <a:lnTo>
                    <a:pt x="1983659" y="30168"/>
                  </a:lnTo>
                  <a:lnTo>
                    <a:pt x="2030025" y="23172"/>
                  </a:lnTo>
                  <a:lnTo>
                    <a:pt x="2076682" y="17079"/>
                  </a:lnTo>
                  <a:lnTo>
                    <a:pt x="2123620" y="11898"/>
                  </a:lnTo>
                  <a:lnTo>
                    <a:pt x="2170829" y="7639"/>
                  </a:lnTo>
                  <a:lnTo>
                    <a:pt x="2218301" y="4311"/>
                  </a:lnTo>
                  <a:lnTo>
                    <a:pt x="2266026" y="1922"/>
                  </a:lnTo>
                  <a:lnTo>
                    <a:pt x="2313995" y="482"/>
                  </a:lnTo>
                  <a:lnTo>
                    <a:pt x="2362200" y="0"/>
                  </a:lnTo>
                  <a:lnTo>
                    <a:pt x="2410404" y="482"/>
                  </a:lnTo>
                  <a:lnTo>
                    <a:pt x="2458373" y="1922"/>
                  </a:lnTo>
                  <a:lnTo>
                    <a:pt x="2506098" y="4311"/>
                  </a:lnTo>
                  <a:lnTo>
                    <a:pt x="2553570" y="7639"/>
                  </a:lnTo>
                  <a:lnTo>
                    <a:pt x="2600779" y="11898"/>
                  </a:lnTo>
                  <a:lnTo>
                    <a:pt x="2647717" y="17079"/>
                  </a:lnTo>
                  <a:lnTo>
                    <a:pt x="2694374" y="23172"/>
                  </a:lnTo>
                  <a:lnTo>
                    <a:pt x="2740740" y="30168"/>
                  </a:lnTo>
                  <a:lnTo>
                    <a:pt x="2786808" y="38058"/>
                  </a:lnTo>
                  <a:lnTo>
                    <a:pt x="2832568" y="46832"/>
                  </a:lnTo>
                  <a:lnTo>
                    <a:pt x="2878010" y="56483"/>
                  </a:lnTo>
                  <a:lnTo>
                    <a:pt x="2923125" y="67000"/>
                  </a:lnTo>
                  <a:lnTo>
                    <a:pt x="2967905" y="78374"/>
                  </a:lnTo>
                  <a:lnTo>
                    <a:pt x="3012340" y="90596"/>
                  </a:lnTo>
                  <a:lnTo>
                    <a:pt x="3056421" y="103658"/>
                  </a:lnTo>
                  <a:lnTo>
                    <a:pt x="3100138" y="117549"/>
                  </a:lnTo>
                  <a:lnTo>
                    <a:pt x="3143484" y="132261"/>
                  </a:lnTo>
                  <a:lnTo>
                    <a:pt x="3186448" y="147785"/>
                  </a:lnTo>
                  <a:lnTo>
                    <a:pt x="3229021" y="164111"/>
                  </a:lnTo>
                  <a:lnTo>
                    <a:pt x="3271195" y="181230"/>
                  </a:lnTo>
                  <a:lnTo>
                    <a:pt x="3312959" y="199134"/>
                  </a:lnTo>
                  <a:lnTo>
                    <a:pt x="3354306" y="217812"/>
                  </a:lnTo>
                  <a:lnTo>
                    <a:pt x="3395225" y="237256"/>
                  </a:lnTo>
                  <a:lnTo>
                    <a:pt x="3435708" y="257457"/>
                  </a:lnTo>
                  <a:lnTo>
                    <a:pt x="3475746" y="278406"/>
                  </a:lnTo>
                  <a:lnTo>
                    <a:pt x="3515328" y="300093"/>
                  </a:lnTo>
                  <a:lnTo>
                    <a:pt x="3554447" y="322509"/>
                  </a:lnTo>
                  <a:lnTo>
                    <a:pt x="3593093" y="345645"/>
                  </a:lnTo>
                  <a:lnTo>
                    <a:pt x="3631257" y="369492"/>
                  </a:lnTo>
                  <a:lnTo>
                    <a:pt x="3668930" y="394041"/>
                  </a:lnTo>
                  <a:lnTo>
                    <a:pt x="3706102" y="419283"/>
                  </a:lnTo>
                  <a:lnTo>
                    <a:pt x="3742764" y="445208"/>
                  </a:lnTo>
                  <a:lnTo>
                    <a:pt x="3778908" y="471807"/>
                  </a:lnTo>
                  <a:lnTo>
                    <a:pt x="3814524" y="499071"/>
                  </a:lnTo>
                  <a:lnTo>
                    <a:pt x="3849602" y="526992"/>
                  </a:lnTo>
                  <a:lnTo>
                    <a:pt x="3884135" y="555559"/>
                  </a:lnTo>
                  <a:lnTo>
                    <a:pt x="3918112" y="584764"/>
                  </a:lnTo>
                  <a:lnTo>
                    <a:pt x="3951525" y="614598"/>
                  </a:lnTo>
                  <a:lnTo>
                    <a:pt x="3984364" y="645051"/>
                  </a:lnTo>
                  <a:lnTo>
                    <a:pt x="4016621" y="676114"/>
                  </a:lnTo>
                  <a:lnTo>
                    <a:pt x="4048285" y="707778"/>
                  </a:lnTo>
                  <a:lnTo>
                    <a:pt x="4079348" y="740035"/>
                  </a:lnTo>
                  <a:lnTo>
                    <a:pt x="4109801" y="772874"/>
                  </a:lnTo>
                  <a:lnTo>
                    <a:pt x="4139635" y="806287"/>
                  </a:lnTo>
                  <a:lnTo>
                    <a:pt x="4168840" y="840264"/>
                  </a:lnTo>
                  <a:lnTo>
                    <a:pt x="4197407" y="874797"/>
                  </a:lnTo>
                  <a:lnTo>
                    <a:pt x="4225328" y="909875"/>
                  </a:lnTo>
                  <a:lnTo>
                    <a:pt x="4252592" y="945491"/>
                  </a:lnTo>
                  <a:lnTo>
                    <a:pt x="4279191" y="981635"/>
                  </a:lnTo>
                  <a:lnTo>
                    <a:pt x="4305116" y="1018297"/>
                  </a:lnTo>
                  <a:lnTo>
                    <a:pt x="4330358" y="1055469"/>
                  </a:lnTo>
                  <a:lnTo>
                    <a:pt x="4354907" y="1093142"/>
                  </a:lnTo>
                  <a:lnTo>
                    <a:pt x="4378754" y="1131306"/>
                  </a:lnTo>
                  <a:lnTo>
                    <a:pt x="4401890" y="1169952"/>
                  </a:lnTo>
                  <a:lnTo>
                    <a:pt x="4424306" y="1209071"/>
                  </a:lnTo>
                  <a:lnTo>
                    <a:pt x="4445993" y="1248653"/>
                  </a:lnTo>
                  <a:lnTo>
                    <a:pt x="4466942" y="1288691"/>
                  </a:lnTo>
                  <a:lnTo>
                    <a:pt x="4487143" y="1329174"/>
                  </a:lnTo>
                  <a:lnTo>
                    <a:pt x="4506587" y="1370093"/>
                  </a:lnTo>
                  <a:lnTo>
                    <a:pt x="4525265" y="1411440"/>
                  </a:lnTo>
                  <a:lnTo>
                    <a:pt x="4543169" y="1453204"/>
                  </a:lnTo>
                  <a:lnTo>
                    <a:pt x="4560288" y="1495378"/>
                  </a:lnTo>
                  <a:lnTo>
                    <a:pt x="4576614" y="1537951"/>
                  </a:lnTo>
                  <a:lnTo>
                    <a:pt x="4592138" y="1580915"/>
                  </a:lnTo>
                  <a:lnTo>
                    <a:pt x="4606850" y="1624261"/>
                  </a:lnTo>
                  <a:lnTo>
                    <a:pt x="4620741" y="1667978"/>
                  </a:lnTo>
                  <a:lnTo>
                    <a:pt x="4633803" y="1712059"/>
                  </a:lnTo>
                  <a:lnTo>
                    <a:pt x="4646025" y="1756494"/>
                  </a:lnTo>
                  <a:lnTo>
                    <a:pt x="4657399" y="1801274"/>
                  </a:lnTo>
                  <a:lnTo>
                    <a:pt x="4667916" y="1846389"/>
                  </a:lnTo>
                  <a:lnTo>
                    <a:pt x="4677567" y="1891831"/>
                  </a:lnTo>
                  <a:lnTo>
                    <a:pt x="4686341" y="1937591"/>
                  </a:lnTo>
                  <a:lnTo>
                    <a:pt x="4694231" y="1983659"/>
                  </a:lnTo>
                  <a:lnTo>
                    <a:pt x="4701227" y="2030025"/>
                  </a:lnTo>
                  <a:lnTo>
                    <a:pt x="4707320" y="2076682"/>
                  </a:lnTo>
                  <a:lnTo>
                    <a:pt x="4712501" y="2123620"/>
                  </a:lnTo>
                  <a:lnTo>
                    <a:pt x="4716760" y="2170829"/>
                  </a:lnTo>
                  <a:lnTo>
                    <a:pt x="4720088" y="2218301"/>
                  </a:lnTo>
                  <a:lnTo>
                    <a:pt x="4722477" y="2266026"/>
                  </a:lnTo>
                  <a:lnTo>
                    <a:pt x="4723917" y="2313995"/>
                  </a:lnTo>
                  <a:lnTo>
                    <a:pt x="4724400" y="2362200"/>
                  </a:lnTo>
                  <a:lnTo>
                    <a:pt x="4723917" y="2410404"/>
                  </a:lnTo>
                  <a:lnTo>
                    <a:pt x="4722477" y="2458373"/>
                  </a:lnTo>
                  <a:lnTo>
                    <a:pt x="4720088" y="2506098"/>
                  </a:lnTo>
                  <a:lnTo>
                    <a:pt x="4716760" y="2553570"/>
                  </a:lnTo>
                  <a:lnTo>
                    <a:pt x="4712501" y="2600779"/>
                  </a:lnTo>
                  <a:lnTo>
                    <a:pt x="4707320" y="2647717"/>
                  </a:lnTo>
                  <a:lnTo>
                    <a:pt x="4701227" y="2694374"/>
                  </a:lnTo>
                  <a:lnTo>
                    <a:pt x="4694231" y="2740740"/>
                  </a:lnTo>
                  <a:lnTo>
                    <a:pt x="4686341" y="2786808"/>
                  </a:lnTo>
                  <a:lnTo>
                    <a:pt x="4677567" y="2832568"/>
                  </a:lnTo>
                  <a:lnTo>
                    <a:pt x="4667916" y="2878010"/>
                  </a:lnTo>
                  <a:lnTo>
                    <a:pt x="4657399" y="2923125"/>
                  </a:lnTo>
                  <a:lnTo>
                    <a:pt x="4646025" y="2967905"/>
                  </a:lnTo>
                  <a:lnTo>
                    <a:pt x="4633803" y="3012340"/>
                  </a:lnTo>
                  <a:lnTo>
                    <a:pt x="4620741" y="3056421"/>
                  </a:lnTo>
                  <a:lnTo>
                    <a:pt x="4606850" y="3100138"/>
                  </a:lnTo>
                  <a:lnTo>
                    <a:pt x="4592138" y="3143484"/>
                  </a:lnTo>
                  <a:lnTo>
                    <a:pt x="4576614" y="3186448"/>
                  </a:lnTo>
                  <a:lnTo>
                    <a:pt x="4560288" y="3229021"/>
                  </a:lnTo>
                  <a:lnTo>
                    <a:pt x="4543169" y="3271195"/>
                  </a:lnTo>
                  <a:lnTo>
                    <a:pt x="4525265" y="3312959"/>
                  </a:lnTo>
                  <a:lnTo>
                    <a:pt x="4506587" y="3354306"/>
                  </a:lnTo>
                  <a:lnTo>
                    <a:pt x="4487143" y="3395225"/>
                  </a:lnTo>
                  <a:lnTo>
                    <a:pt x="4466942" y="3435708"/>
                  </a:lnTo>
                  <a:lnTo>
                    <a:pt x="4445993" y="3475746"/>
                  </a:lnTo>
                  <a:lnTo>
                    <a:pt x="4424306" y="3515328"/>
                  </a:lnTo>
                  <a:lnTo>
                    <a:pt x="4401890" y="3554447"/>
                  </a:lnTo>
                  <a:lnTo>
                    <a:pt x="4378754" y="3593093"/>
                  </a:lnTo>
                  <a:lnTo>
                    <a:pt x="4354907" y="3631257"/>
                  </a:lnTo>
                  <a:lnTo>
                    <a:pt x="4330358" y="3668930"/>
                  </a:lnTo>
                  <a:lnTo>
                    <a:pt x="4305116" y="3706102"/>
                  </a:lnTo>
                  <a:lnTo>
                    <a:pt x="4279191" y="3742764"/>
                  </a:lnTo>
                  <a:lnTo>
                    <a:pt x="4252592" y="3778908"/>
                  </a:lnTo>
                  <a:lnTo>
                    <a:pt x="4225328" y="3814524"/>
                  </a:lnTo>
                  <a:lnTo>
                    <a:pt x="4197407" y="3849602"/>
                  </a:lnTo>
                  <a:lnTo>
                    <a:pt x="4168840" y="3884135"/>
                  </a:lnTo>
                  <a:lnTo>
                    <a:pt x="4139635" y="3918112"/>
                  </a:lnTo>
                  <a:lnTo>
                    <a:pt x="4109801" y="3951525"/>
                  </a:lnTo>
                  <a:lnTo>
                    <a:pt x="4079348" y="3984364"/>
                  </a:lnTo>
                  <a:lnTo>
                    <a:pt x="4048285" y="4016621"/>
                  </a:lnTo>
                  <a:lnTo>
                    <a:pt x="4016621" y="4048285"/>
                  </a:lnTo>
                  <a:lnTo>
                    <a:pt x="3984364" y="4079348"/>
                  </a:lnTo>
                  <a:lnTo>
                    <a:pt x="3951525" y="4109801"/>
                  </a:lnTo>
                  <a:lnTo>
                    <a:pt x="3918112" y="4139635"/>
                  </a:lnTo>
                  <a:lnTo>
                    <a:pt x="3884135" y="4168840"/>
                  </a:lnTo>
                  <a:lnTo>
                    <a:pt x="3849602" y="4197407"/>
                  </a:lnTo>
                  <a:lnTo>
                    <a:pt x="3814524" y="4225328"/>
                  </a:lnTo>
                  <a:lnTo>
                    <a:pt x="3778908" y="4252592"/>
                  </a:lnTo>
                  <a:lnTo>
                    <a:pt x="3742764" y="4279191"/>
                  </a:lnTo>
                  <a:lnTo>
                    <a:pt x="3706102" y="4305116"/>
                  </a:lnTo>
                  <a:lnTo>
                    <a:pt x="3668930" y="4330358"/>
                  </a:lnTo>
                  <a:lnTo>
                    <a:pt x="3631257" y="4354907"/>
                  </a:lnTo>
                  <a:lnTo>
                    <a:pt x="3593093" y="4378754"/>
                  </a:lnTo>
                  <a:lnTo>
                    <a:pt x="3554447" y="4401890"/>
                  </a:lnTo>
                  <a:lnTo>
                    <a:pt x="3515328" y="4424306"/>
                  </a:lnTo>
                  <a:lnTo>
                    <a:pt x="3475746" y="4445993"/>
                  </a:lnTo>
                  <a:lnTo>
                    <a:pt x="3435708" y="4466942"/>
                  </a:lnTo>
                  <a:lnTo>
                    <a:pt x="3395225" y="4487143"/>
                  </a:lnTo>
                  <a:lnTo>
                    <a:pt x="3354306" y="4506587"/>
                  </a:lnTo>
                  <a:lnTo>
                    <a:pt x="3312959" y="4525265"/>
                  </a:lnTo>
                  <a:lnTo>
                    <a:pt x="3271195" y="4543169"/>
                  </a:lnTo>
                  <a:lnTo>
                    <a:pt x="3229021" y="4560288"/>
                  </a:lnTo>
                  <a:lnTo>
                    <a:pt x="3186448" y="4576614"/>
                  </a:lnTo>
                  <a:lnTo>
                    <a:pt x="3143484" y="4592138"/>
                  </a:lnTo>
                  <a:lnTo>
                    <a:pt x="3100138" y="4606850"/>
                  </a:lnTo>
                  <a:lnTo>
                    <a:pt x="3056421" y="4620741"/>
                  </a:lnTo>
                  <a:lnTo>
                    <a:pt x="3012340" y="4633803"/>
                  </a:lnTo>
                  <a:lnTo>
                    <a:pt x="2967905" y="4646025"/>
                  </a:lnTo>
                  <a:lnTo>
                    <a:pt x="2923125" y="4657399"/>
                  </a:lnTo>
                  <a:lnTo>
                    <a:pt x="2878010" y="4667916"/>
                  </a:lnTo>
                  <a:lnTo>
                    <a:pt x="2832568" y="4677567"/>
                  </a:lnTo>
                  <a:lnTo>
                    <a:pt x="2786808" y="4686341"/>
                  </a:lnTo>
                  <a:lnTo>
                    <a:pt x="2740740" y="4694231"/>
                  </a:lnTo>
                  <a:lnTo>
                    <a:pt x="2694374" y="4701227"/>
                  </a:lnTo>
                  <a:lnTo>
                    <a:pt x="2647717" y="4707320"/>
                  </a:lnTo>
                  <a:lnTo>
                    <a:pt x="2600779" y="4712501"/>
                  </a:lnTo>
                  <a:lnTo>
                    <a:pt x="2553570" y="4716760"/>
                  </a:lnTo>
                  <a:lnTo>
                    <a:pt x="2506098" y="4720088"/>
                  </a:lnTo>
                  <a:lnTo>
                    <a:pt x="2458373" y="4722477"/>
                  </a:lnTo>
                  <a:lnTo>
                    <a:pt x="2410404" y="4723917"/>
                  </a:lnTo>
                  <a:lnTo>
                    <a:pt x="2362200" y="4724400"/>
                  </a:lnTo>
                  <a:lnTo>
                    <a:pt x="2313995" y="4723917"/>
                  </a:lnTo>
                  <a:lnTo>
                    <a:pt x="2266026" y="4722477"/>
                  </a:lnTo>
                  <a:lnTo>
                    <a:pt x="2218301" y="4720088"/>
                  </a:lnTo>
                  <a:lnTo>
                    <a:pt x="2170829" y="4716760"/>
                  </a:lnTo>
                  <a:lnTo>
                    <a:pt x="2123620" y="4712501"/>
                  </a:lnTo>
                  <a:lnTo>
                    <a:pt x="2076682" y="4707320"/>
                  </a:lnTo>
                  <a:lnTo>
                    <a:pt x="2030025" y="4701227"/>
                  </a:lnTo>
                  <a:lnTo>
                    <a:pt x="1983659" y="4694231"/>
                  </a:lnTo>
                  <a:lnTo>
                    <a:pt x="1937591" y="4686341"/>
                  </a:lnTo>
                  <a:lnTo>
                    <a:pt x="1891831" y="4677567"/>
                  </a:lnTo>
                  <a:lnTo>
                    <a:pt x="1846389" y="4667916"/>
                  </a:lnTo>
                  <a:lnTo>
                    <a:pt x="1801274" y="4657399"/>
                  </a:lnTo>
                  <a:lnTo>
                    <a:pt x="1756494" y="4646025"/>
                  </a:lnTo>
                  <a:lnTo>
                    <a:pt x="1712059" y="4633803"/>
                  </a:lnTo>
                  <a:lnTo>
                    <a:pt x="1667978" y="4620741"/>
                  </a:lnTo>
                  <a:lnTo>
                    <a:pt x="1624261" y="4606850"/>
                  </a:lnTo>
                  <a:lnTo>
                    <a:pt x="1580915" y="4592138"/>
                  </a:lnTo>
                  <a:lnTo>
                    <a:pt x="1537951" y="4576614"/>
                  </a:lnTo>
                  <a:lnTo>
                    <a:pt x="1495378" y="4560288"/>
                  </a:lnTo>
                  <a:lnTo>
                    <a:pt x="1453204" y="4543169"/>
                  </a:lnTo>
                  <a:lnTo>
                    <a:pt x="1411440" y="4525265"/>
                  </a:lnTo>
                  <a:lnTo>
                    <a:pt x="1370093" y="4506587"/>
                  </a:lnTo>
                  <a:lnTo>
                    <a:pt x="1329174" y="4487143"/>
                  </a:lnTo>
                  <a:lnTo>
                    <a:pt x="1288691" y="4466942"/>
                  </a:lnTo>
                  <a:lnTo>
                    <a:pt x="1248653" y="4445993"/>
                  </a:lnTo>
                  <a:lnTo>
                    <a:pt x="1209071" y="4424306"/>
                  </a:lnTo>
                  <a:lnTo>
                    <a:pt x="1169952" y="4401890"/>
                  </a:lnTo>
                  <a:lnTo>
                    <a:pt x="1131306" y="4378754"/>
                  </a:lnTo>
                  <a:lnTo>
                    <a:pt x="1093142" y="4354907"/>
                  </a:lnTo>
                  <a:lnTo>
                    <a:pt x="1055469" y="4330358"/>
                  </a:lnTo>
                  <a:lnTo>
                    <a:pt x="1018297" y="4305116"/>
                  </a:lnTo>
                  <a:lnTo>
                    <a:pt x="981635" y="4279191"/>
                  </a:lnTo>
                  <a:lnTo>
                    <a:pt x="945491" y="4252592"/>
                  </a:lnTo>
                  <a:lnTo>
                    <a:pt x="909875" y="4225328"/>
                  </a:lnTo>
                  <a:lnTo>
                    <a:pt x="874797" y="4197407"/>
                  </a:lnTo>
                  <a:lnTo>
                    <a:pt x="840264" y="4168840"/>
                  </a:lnTo>
                  <a:lnTo>
                    <a:pt x="806287" y="4139635"/>
                  </a:lnTo>
                  <a:lnTo>
                    <a:pt x="772874" y="4109801"/>
                  </a:lnTo>
                  <a:lnTo>
                    <a:pt x="740035" y="4079348"/>
                  </a:lnTo>
                  <a:lnTo>
                    <a:pt x="707778" y="4048285"/>
                  </a:lnTo>
                  <a:lnTo>
                    <a:pt x="676114" y="4016621"/>
                  </a:lnTo>
                  <a:lnTo>
                    <a:pt x="645051" y="3984364"/>
                  </a:lnTo>
                  <a:lnTo>
                    <a:pt x="614598" y="3951525"/>
                  </a:lnTo>
                  <a:lnTo>
                    <a:pt x="584764" y="3918112"/>
                  </a:lnTo>
                  <a:lnTo>
                    <a:pt x="555559" y="3884135"/>
                  </a:lnTo>
                  <a:lnTo>
                    <a:pt x="526992" y="3849602"/>
                  </a:lnTo>
                  <a:lnTo>
                    <a:pt x="499071" y="3814524"/>
                  </a:lnTo>
                  <a:lnTo>
                    <a:pt x="471807" y="3778908"/>
                  </a:lnTo>
                  <a:lnTo>
                    <a:pt x="445208" y="3742764"/>
                  </a:lnTo>
                  <a:lnTo>
                    <a:pt x="419283" y="3706102"/>
                  </a:lnTo>
                  <a:lnTo>
                    <a:pt x="394041" y="3668930"/>
                  </a:lnTo>
                  <a:lnTo>
                    <a:pt x="369492" y="3631257"/>
                  </a:lnTo>
                  <a:lnTo>
                    <a:pt x="345645" y="3593093"/>
                  </a:lnTo>
                  <a:lnTo>
                    <a:pt x="322509" y="3554447"/>
                  </a:lnTo>
                  <a:lnTo>
                    <a:pt x="300093" y="3515328"/>
                  </a:lnTo>
                  <a:lnTo>
                    <a:pt x="278406" y="3475746"/>
                  </a:lnTo>
                  <a:lnTo>
                    <a:pt x="257457" y="3435708"/>
                  </a:lnTo>
                  <a:lnTo>
                    <a:pt x="237256" y="3395225"/>
                  </a:lnTo>
                  <a:lnTo>
                    <a:pt x="217812" y="3354306"/>
                  </a:lnTo>
                  <a:lnTo>
                    <a:pt x="199134" y="3312959"/>
                  </a:lnTo>
                  <a:lnTo>
                    <a:pt x="181230" y="3271195"/>
                  </a:lnTo>
                  <a:lnTo>
                    <a:pt x="164111" y="3229021"/>
                  </a:lnTo>
                  <a:lnTo>
                    <a:pt x="147785" y="3186448"/>
                  </a:lnTo>
                  <a:lnTo>
                    <a:pt x="132261" y="3143484"/>
                  </a:lnTo>
                  <a:lnTo>
                    <a:pt x="117549" y="3100138"/>
                  </a:lnTo>
                  <a:lnTo>
                    <a:pt x="103658" y="3056421"/>
                  </a:lnTo>
                  <a:lnTo>
                    <a:pt x="90596" y="3012340"/>
                  </a:lnTo>
                  <a:lnTo>
                    <a:pt x="78374" y="2967905"/>
                  </a:lnTo>
                  <a:lnTo>
                    <a:pt x="67000" y="2923125"/>
                  </a:lnTo>
                  <a:lnTo>
                    <a:pt x="56483" y="2878010"/>
                  </a:lnTo>
                  <a:lnTo>
                    <a:pt x="46832" y="2832568"/>
                  </a:lnTo>
                  <a:lnTo>
                    <a:pt x="38058" y="2786808"/>
                  </a:lnTo>
                  <a:lnTo>
                    <a:pt x="30168" y="2740740"/>
                  </a:lnTo>
                  <a:lnTo>
                    <a:pt x="23172" y="2694374"/>
                  </a:lnTo>
                  <a:lnTo>
                    <a:pt x="17079" y="2647717"/>
                  </a:lnTo>
                  <a:lnTo>
                    <a:pt x="11898" y="2600779"/>
                  </a:lnTo>
                  <a:lnTo>
                    <a:pt x="7639" y="2553570"/>
                  </a:lnTo>
                  <a:lnTo>
                    <a:pt x="4311" y="2506098"/>
                  </a:lnTo>
                  <a:lnTo>
                    <a:pt x="1922" y="2458373"/>
                  </a:lnTo>
                  <a:lnTo>
                    <a:pt x="482" y="2410404"/>
                  </a:lnTo>
                  <a:lnTo>
                    <a:pt x="0" y="2362200"/>
                  </a:lnTo>
                  <a:close/>
                </a:path>
              </a:pathLst>
            </a:custGeom>
            <a:ln w="25400">
              <a:solidFill>
                <a:srgbClr val="6F95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267200" y="1447800"/>
              <a:ext cx="0" cy="4724400"/>
            </a:xfrm>
            <a:custGeom>
              <a:avLst/>
              <a:gdLst/>
              <a:ahLst/>
              <a:cxnLst/>
              <a:rect l="l" t="t" r="r" b="b"/>
              <a:pathLst>
                <a:path w="0" h="4724400">
                  <a:moveTo>
                    <a:pt x="0" y="0"/>
                  </a:moveTo>
                  <a:lnTo>
                    <a:pt x="0" y="472440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267200" y="3810000"/>
              <a:ext cx="2362200" cy="0"/>
            </a:xfrm>
            <a:custGeom>
              <a:avLst/>
              <a:gdLst/>
              <a:ahLst/>
              <a:cxnLst/>
              <a:rect l="l" t="t" r="r" b="b"/>
              <a:pathLst>
                <a:path w="2362200" h="0">
                  <a:moveTo>
                    <a:pt x="0" y="0"/>
                  </a:moveTo>
                  <a:lnTo>
                    <a:pt x="236220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650765" y="2770193"/>
            <a:ext cx="13011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2060"/>
                </a:solidFill>
                <a:latin typeface="Arial"/>
                <a:cs typeface="Arial"/>
              </a:rPr>
              <a:t>Oxygenation </a:t>
            </a: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Zone</a:t>
            </a:r>
            <a:r>
              <a:rPr dirty="0" sz="1800" spc="-4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669489" y="3447535"/>
            <a:ext cx="3307715" cy="1220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384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2060"/>
                </a:solidFill>
                <a:latin typeface="Arial"/>
                <a:cs typeface="Arial"/>
              </a:rPr>
              <a:t>Aeration </a:t>
            </a:r>
            <a:r>
              <a:rPr dirty="0" sz="1800" spc="-20">
                <a:solidFill>
                  <a:srgbClr val="002060"/>
                </a:solidFill>
                <a:latin typeface="Arial"/>
                <a:cs typeface="Arial"/>
              </a:rPr>
              <a:t>Zone</a:t>
            </a:r>
            <a:endParaRPr sz="1800">
              <a:latin typeface="Arial"/>
              <a:cs typeface="Arial"/>
            </a:endParaRPr>
          </a:p>
          <a:p>
            <a:pPr marL="2019300" marR="5080">
              <a:lnSpc>
                <a:spcPct val="100000"/>
              </a:lnSpc>
              <a:spcBef>
                <a:spcPts val="765"/>
              </a:spcBef>
            </a:pPr>
            <a:r>
              <a:rPr dirty="0" sz="1800" spc="-10">
                <a:solidFill>
                  <a:srgbClr val="002060"/>
                </a:solidFill>
                <a:latin typeface="Arial"/>
                <a:cs typeface="Arial"/>
              </a:rPr>
              <a:t>Oxygenation </a:t>
            </a: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Zone</a:t>
            </a:r>
            <a:r>
              <a:rPr dirty="0" sz="1800" spc="-4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2414" rIns="0" bIns="0" rtlCol="0" vert="horz">
            <a:spAutoFit/>
          </a:bodyPr>
          <a:lstStyle/>
          <a:p>
            <a:pPr marL="120650">
              <a:lnSpc>
                <a:spcPct val="100000"/>
              </a:lnSpc>
              <a:spcBef>
                <a:spcPts val="105"/>
              </a:spcBef>
            </a:pPr>
            <a:r>
              <a:rPr dirty="0"/>
              <a:t>Aeration</a:t>
            </a:r>
            <a:r>
              <a:rPr dirty="0" spc="-95"/>
              <a:t> </a:t>
            </a:r>
            <a:r>
              <a:rPr dirty="0"/>
              <a:t>and</a:t>
            </a:r>
            <a:r>
              <a:rPr dirty="0" spc="-90"/>
              <a:t> </a:t>
            </a:r>
            <a:r>
              <a:rPr dirty="0" spc="-10"/>
              <a:t>Oxygenation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2120901" y="2186214"/>
            <a:ext cx="5740400" cy="3162935"/>
            <a:chOff x="2120901" y="2186214"/>
            <a:chExt cx="5740400" cy="3162935"/>
          </a:xfrm>
        </p:grpSpPr>
        <p:sp>
          <p:nvSpPr>
            <p:cNvPr id="11" name="object 11" descr=""/>
            <p:cNvSpPr/>
            <p:nvPr/>
          </p:nvSpPr>
          <p:spPr>
            <a:xfrm>
              <a:off x="4595914" y="2217586"/>
              <a:ext cx="3253104" cy="1059180"/>
            </a:xfrm>
            <a:custGeom>
              <a:avLst/>
              <a:gdLst/>
              <a:ahLst/>
              <a:cxnLst/>
              <a:rect l="l" t="t" r="r" b="b"/>
              <a:pathLst>
                <a:path w="3253104" h="1059179">
                  <a:moveTo>
                    <a:pt x="3252685" y="105901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B0B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95915" y="2198914"/>
              <a:ext cx="86360" cy="85090"/>
            </a:xfrm>
            <a:custGeom>
              <a:avLst/>
              <a:gdLst/>
              <a:ahLst/>
              <a:cxnLst/>
              <a:rect l="l" t="t" r="r" b="b"/>
              <a:pathLst>
                <a:path w="86360" h="85089">
                  <a:moveTo>
                    <a:pt x="58686" y="84531"/>
                  </a:moveTo>
                  <a:lnTo>
                    <a:pt x="0" y="18669"/>
                  </a:lnTo>
                  <a:lnTo>
                    <a:pt x="86207" y="0"/>
                  </a:lnTo>
                </a:path>
              </a:pathLst>
            </a:custGeom>
            <a:ln w="25400">
              <a:solidFill>
                <a:srgbClr val="0B0B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93744" y="3276600"/>
              <a:ext cx="3255010" cy="1892935"/>
            </a:xfrm>
            <a:custGeom>
              <a:avLst/>
              <a:gdLst/>
              <a:ahLst/>
              <a:cxnLst/>
              <a:rect l="l" t="t" r="r" b="b"/>
              <a:pathLst>
                <a:path w="3255009" h="1892935">
                  <a:moveTo>
                    <a:pt x="3254857" y="0"/>
                  </a:moveTo>
                  <a:lnTo>
                    <a:pt x="0" y="1892363"/>
                  </a:lnTo>
                </a:path>
              </a:pathLst>
            </a:custGeom>
            <a:ln w="25400">
              <a:solidFill>
                <a:srgbClr val="0B0B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593733" y="5092231"/>
              <a:ext cx="88265" cy="77470"/>
            </a:xfrm>
            <a:custGeom>
              <a:avLst/>
              <a:gdLst/>
              <a:ahLst/>
              <a:cxnLst/>
              <a:rect l="l" t="t" r="r" b="b"/>
              <a:pathLst>
                <a:path w="88264" h="77470">
                  <a:moveTo>
                    <a:pt x="43535" y="0"/>
                  </a:moveTo>
                  <a:lnTo>
                    <a:pt x="0" y="76733"/>
                  </a:lnTo>
                  <a:lnTo>
                    <a:pt x="88226" y="76847"/>
                  </a:lnTo>
                </a:path>
              </a:pathLst>
            </a:custGeom>
            <a:ln w="25400">
              <a:solidFill>
                <a:srgbClr val="0B0B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133601" y="3676172"/>
              <a:ext cx="838200" cy="1660525"/>
            </a:xfrm>
            <a:custGeom>
              <a:avLst/>
              <a:gdLst/>
              <a:ahLst/>
              <a:cxnLst/>
              <a:rect l="l" t="t" r="r" b="b"/>
              <a:pathLst>
                <a:path w="838200" h="1660525">
                  <a:moveTo>
                    <a:pt x="0" y="0"/>
                  </a:moveTo>
                  <a:lnTo>
                    <a:pt x="0" y="209550"/>
                  </a:lnTo>
                  <a:lnTo>
                    <a:pt x="722" y="268331"/>
                  </a:lnTo>
                  <a:lnTo>
                    <a:pt x="2874" y="326610"/>
                  </a:lnTo>
                  <a:lnTo>
                    <a:pt x="6429" y="384331"/>
                  </a:lnTo>
                  <a:lnTo>
                    <a:pt x="11363" y="441438"/>
                  </a:lnTo>
                  <a:lnTo>
                    <a:pt x="17651" y="497876"/>
                  </a:lnTo>
                  <a:lnTo>
                    <a:pt x="25268" y="553588"/>
                  </a:lnTo>
                  <a:lnTo>
                    <a:pt x="34189" y="608519"/>
                  </a:lnTo>
                  <a:lnTo>
                    <a:pt x="44389" y="662613"/>
                  </a:lnTo>
                  <a:lnTo>
                    <a:pt x="55843" y="715816"/>
                  </a:lnTo>
                  <a:lnTo>
                    <a:pt x="68525" y="768070"/>
                  </a:lnTo>
                  <a:lnTo>
                    <a:pt x="82412" y="819321"/>
                  </a:lnTo>
                  <a:lnTo>
                    <a:pt x="97478" y="869512"/>
                  </a:lnTo>
                  <a:lnTo>
                    <a:pt x="113698" y="918589"/>
                  </a:lnTo>
                  <a:lnTo>
                    <a:pt x="131047" y="966494"/>
                  </a:lnTo>
                  <a:lnTo>
                    <a:pt x="149501" y="1013174"/>
                  </a:lnTo>
                  <a:lnTo>
                    <a:pt x="169033" y="1058571"/>
                  </a:lnTo>
                  <a:lnTo>
                    <a:pt x="189620" y="1102631"/>
                  </a:lnTo>
                  <a:lnTo>
                    <a:pt x="211236" y="1145298"/>
                  </a:lnTo>
                  <a:lnTo>
                    <a:pt x="233856" y="1186516"/>
                  </a:lnTo>
                  <a:lnTo>
                    <a:pt x="257456" y="1226229"/>
                  </a:lnTo>
                  <a:lnTo>
                    <a:pt x="282010" y="1264382"/>
                  </a:lnTo>
                  <a:lnTo>
                    <a:pt x="307493" y="1300918"/>
                  </a:lnTo>
                  <a:lnTo>
                    <a:pt x="333881" y="1335783"/>
                  </a:lnTo>
                  <a:lnTo>
                    <a:pt x="361148" y="1368921"/>
                  </a:lnTo>
                  <a:lnTo>
                    <a:pt x="389270" y="1400276"/>
                  </a:lnTo>
                  <a:lnTo>
                    <a:pt x="418221" y="1429792"/>
                  </a:lnTo>
                  <a:lnTo>
                    <a:pt x="447977" y="1457414"/>
                  </a:lnTo>
                  <a:lnTo>
                    <a:pt x="478512" y="1483086"/>
                  </a:lnTo>
                  <a:lnTo>
                    <a:pt x="509801" y="1506752"/>
                  </a:lnTo>
                  <a:lnTo>
                    <a:pt x="541821" y="1528357"/>
                  </a:lnTo>
                  <a:lnTo>
                    <a:pt x="607949" y="1565160"/>
                  </a:lnTo>
                  <a:lnTo>
                    <a:pt x="607949" y="1660118"/>
                  </a:lnTo>
                  <a:lnTo>
                    <a:pt x="838200" y="1514614"/>
                  </a:lnTo>
                  <a:lnTo>
                    <a:pt x="607949" y="1260652"/>
                  </a:lnTo>
                  <a:lnTo>
                    <a:pt x="607949" y="1355610"/>
                  </a:lnTo>
                  <a:lnTo>
                    <a:pt x="574545" y="1338295"/>
                  </a:lnTo>
                  <a:lnTo>
                    <a:pt x="509801" y="1297202"/>
                  </a:lnTo>
                  <a:lnTo>
                    <a:pt x="478512" y="1273536"/>
                  </a:lnTo>
                  <a:lnTo>
                    <a:pt x="447977" y="1247864"/>
                  </a:lnTo>
                  <a:lnTo>
                    <a:pt x="418221" y="1220242"/>
                  </a:lnTo>
                  <a:lnTo>
                    <a:pt x="389270" y="1190726"/>
                  </a:lnTo>
                  <a:lnTo>
                    <a:pt x="361148" y="1159371"/>
                  </a:lnTo>
                  <a:lnTo>
                    <a:pt x="333881" y="1126233"/>
                  </a:lnTo>
                  <a:lnTo>
                    <a:pt x="307493" y="1091368"/>
                  </a:lnTo>
                  <a:lnTo>
                    <a:pt x="282010" y="1054832"/>
                  </a:lnTo>
                  <a:lnTo>
                    <a:pt x="257456" y="1016679"/>
                  </a:lnTo>
                  <a:lnTo>
                    <a:pt x="233856" y="976966"/>
                  </a:lnTo>
                  <a:lnTo>
                    <a:pt x="211236" y="935748"/>
                  </a:lnTo>
                  <a:lnTo>
                    <a:pt x="189620" y="893081"/>
                  </a:lnTo>
                  <a:lnTo>
                    <a:pt x="169033" y="849021"/>
                  </a:lnTo>
                  <a:lnTo>
                    <a:pt x="149501" y="803624"/>
                  </a:lnTo>
                  <a:lnTo>
                    <a:pt x="131047" y="756944"/>
                  </a:lnTo>
                  <a:lnTo>
                    <a:pt x="113698" y="709039"/>
                  </a:lnTo>
                  <a:lnTo>
                    <a:pt x="97478" y="659962"/>
                  </a:lnTo>
                  <a:lnTo>
                    <a:pt x="82412" y="609771"/>
                  </a:lnTo>
                  <a:lnTo>
                    <a:pt x="68525" y="558520"/>
                  </a:lnTo>
                  <a:lnTo>
                    <a:pt x="55843" y="506266"/>
                  </a:lnTo>
                  <a:lnTo>
                    <a:pt x="44389" y="453063"/>
                  </a:lnTo>
                  <a:lnTo>
                    <a:pt x="34189" y="398969"/>
                  </a:lnTo>
                  <a:lnTo>
                    <a:pt x="25268" y="344038"/>
                  </a:lnTo>
                  <a:lnTo>
                    <a:pt x="17651" y="288326"/>
                  </a:lnTo>
                  <a:lnTo>
                    <a:pt x="11363" y="231888"/>
                  </a:lnTo>
                  <a:lnTo>
                    <a:pt x="6429" y="174781"/>
                  </a:lnTo>
                  <a:lnTo>
                    <a:pt x="2874" y="117060"/>
                  </a:lnTo>
                  <a:lnTo>
                    <a:pt x="722" y="58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133600" y="2266327"/>
              <a:ext cx="838200" cy="1515110"/>
            </a:xfrm>
            <a:custGeom>
              <a:avLst/>
              <a:gdLst/>
              <a:ahLst/>
              <a:cxnLst/>
              <a:rect l="l" t="t" r="r" b="b"/>
              <a:pathLst>
                <a:path w="838200" h="1515110">
                  <a:moveTo>
                    <a:pt x="838200" y="0"/>
                  </a:moveTo>
                  <a:lnTo>
                    <a:pt x="791460" y="2191"/>
                  </a:lnTo>
                  <a:lnTo>
                    <a:pt x="740627" y="9560"/>
                  </a:lnTo>
                  <a:lnTo>
                    <a:pt x="671541" y="27995"/>
                  </a:lnTo>
                  <a:lnTo>
                    <a:pt x="604596" y="55559"/>
                  </a:lnTo>
                  <a:lnTo>
                    <a:pt x="540007" y="91834"/>
                  </a:lnTo>
                  <a:lnTo>
                    <a:pt x="477990" y="136401"/>
                  </a:lnTo>
                  <a:lnTo>
                    <a:pt x="448012" y="161663"/>
                  </a:lnTo>
                  <a:lnTo>
                    <a:pt x="418758" y="188840"/>
                  </a:lnTo>
                  <a:lnTo>
                    <a:pt x="390254" y="217880"/>
                  </a:lnTo>
                  <a:lnTo>
                    <a:pt x="362527" y="248731"/>
                  </a:lnTo>
                  <a:lnTo>
                    <a:pt x="335604" y="281340"/>
                  </a:lnTo>
                  <a:lnTo>
                    <a:pt x="309512" y="315655"/>
                  </a:lnTo>
                  <a:lnTo>
                    <a:pt x="284277" y="351623"/>
                  </a:lnTo>
                  <a:lnTo>
                    <a:pt x="259927" y="389192"/>
                  </a:lnTo>
                  <a:lnTo>
                    <a:pt x="236488" y="428310"/>
                  </a:lnTo>
                  <a:lnTo>
                    <a:pt x="213987" y="468924"/>
                  </a:lnTo>
                  <a:lnTo>
                    <a:pt x="192451" y="510981"/>
                  </a:lnTo>
                  <a:lnTo>
                    <a:pt x="171907" y="554429"/>
                  </a:lnTo>
                  <a:lnTo>
                    <a:pt x="152382" y="599216"/>
                  </a:lnTo>
                  <a:lnTo>
                    <a:pt x="133902" y="645290"/>
                  </a:lnTo>
                  <a:lnTo>
                    <a:pt x="116495" y="692597"/>
                  </a:lnTo>
                  <a:lnTo>
                    <a:pt x="100186" y="741086"/>
                  </a:lnTo>
                  <a:lnTo>
                    <a:pt x="85004" y="790704"/>
                  </a:lnTo>
                  <a:lnTo>
                    <a:pt x="70975" y="841398"/>
                  </a:lnTo>
                  <a:lnTo>
                    <a:pt x="58125" y="893117"/>
                  </a:lnTo>
                  <a:lnTo>
                    <a:pt x="46483" y="945807"/>
                  </a:lnTo>
                  <a:lnTo>
                    <a:pt x="36073" y="999416"/>
                  </a:lnTo>
                  <a:lnTo>
                    <a:pt x="26924" y="1053892"/>
                  </a:lnTo>
                  <a:lnTo>
                    <a:pt x="19062" y="1109183"/>
                  </a:lnTo>
                  <a:lnTo>
                    <a:pt x="12514" y="1165235"/>
                  </a:lnTo>
                  <a:lnTo>
                    <a:pt x="7307" y="1221997"/>
                  </a:lnTo>
                  <a:lnTo>
                    <a:pt x="3468" y="1279416"/>
                  </a:lnTo>
                  <a:lnTo>
                    <a:pt x="1023" y="1337440"/>
                  </a:lnTo>
                  <a:lnTo>
                    <a:pt x="0" y="1396016"/>
                  </a:lnTo>
                  <a:lnTo>
                    <a:pt x="424" y="1455091"/>
                  </a:lnTo>
                  <a:lnTo>
                    <a:pt x="2324" y="1514614"/>
                  </a:lnTo>
                  <a:lnTo>
                    <a:pt x="5804" y="1453681"/>
                  </a:lnTo>
                  <a:lnTo>
                    <a:pt x="10787" y="1393571"/>
                  </a:lnTo>
                  <a:lnTo>
                    <a:pt x="17240" y="1334337"/>
                  </a:lnTo>
                  <a:lnTo>
                    <a:pt x="25131" y="1276031"/>
                  </a:lnTo>
                  <a:lnTo>
                    <a:pt x="34426" y="1218704"/>
                  </a:lnTo>
                  <a:lnTo>
                    <a:pt x="45091" y="1162408"/>
                  </a:lnTo>
                  <a:lnTo>
                    <a:pt x="57095" y="1107195"/>
                  </a:lnTo>
                  <a:lnTo>
                    <a:pt x="70403" y="1053116"/>
                  </a:lnTo>
                  <a:lnTo>
                    <a:pt x="84983" y="1000223"/>
                  </a:lnTo>
                  <a:lnTo>
                    <a:pt x="100801" y="948569"/>
                  </a:lnTo>
                  <a:lnTo>
                    <a:pt x="117825" y="898204"/>
                  </a:lnTo>
                  <a:lnTo>
                    <a:pt x="136020" y="849180"/>
                  </a:lnTo>
                  <a:lnTo>
                    <a:pt x="155355" y="801549"/>
                  </a:lnTo>
                  <a:lnTo>
                    <a:pt x="175795" y="755364"/>
                  </a:lnTo>
                  <a:lnTo>
                    <a:pt x="197308" y="710675"/>
                  </a:lnTo>
                  <a:lnTo>
                    <a:pt x="219861" y="667534"/>
                  </a:lnTo>
                  <a:lnTo>
                    <a:pt x="243420" y="625993"/>
                  </a:lnTo>
                  <a:lnTo>
                    <a:pt x="267953" y="586104"/>
                  </a:lnTo>
                  <a:lnTo>
                    <a:pt x="293426" y="547919"/>
                  </a:lnTo>
                  <a:lnTo>
                    <a:pt x="319805" y="511489"/>
                  </a:lnTo>
                  <a:lnTo>
                    <a:pt x="347059" y="476866"/>
                  </a:lnTo>
                  <a:lnTo>
                    <a:pt x="375153" y="444102"/>
                  </a:lnTo>
                  <a:lnTo>
                    <a:pt x="404055" y="413249"/>
                  </a:lnTo>
                  <a:lnTo>
                    <a:pt x="433732" y="384357"/>
                  </a:lnTo>
                  <a:lnTo>
                    <a:pt x="464150" y="357480"/>
                  </a:lnTo>
                  <a:lnTo>
                    <a:pt x="495276" y="332669"/>
                  </a:lnTo>
                  <a:lnTo>
                    <a:pt x="527077" y="309974"/>
                  </a:lnTo>
                  <a:lnTo>
                    <a:pt x="559521" y="289449"/>
                  </a:lnTo>
                  <a:lnTo>
                    <a:pt x="626200" y="255114"/>
                  </a:lnTo>
                  <a:lnTo>
                    <a:pt x="695050" y="230076"/>
                  </a:lnTo>
                  <a:lnTo>
                    <a:pt x="765805" y="214750"/>
                  </a:lnTo>
                  <a:lnTo>
                    <a:pt x="838200" y="20955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7BA4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133601" y="2266332"/>
              <a:ext cx="838200" cy="3070225"/>
            </a:xfrm>
            <a:custGeom>
              <a:avLst/>
              <a:gdLst/>
              <a:ahLst/>
              <a:cxnLst/>
              <a:rect l="l" t="t" r="r" b="b"/>
              <a:pathLst>
                <a:path w="838200" h="3070225">
                  <a:moveTo>
                    <a:pt x="0" y="1409839"/>
                  </a:moveTo>
                  <a:lnTo>
                    <a:pt x="722" y="1468621"/>
                  </a:lnTo>
                  <a:lnTo>
                    <a:pt x="2874" y="1526900"/>
                  </a:lnTo>
                  <a:lnTo>
                    <a:pt x="6429" y="1584621"/>
                  </a:lnTo>
                  <a:lnTo>
                    <a:pt x="11363" y="1641728"/>
                  </a:lnTo>
                  <a:lnTo>
                    <a:pt x="17651" y="1698165"/>
                  </a:lnTo>
                  <a:lnTo>
                    <a:pt x="25268" y="1753877"/>
                  </a:lnTo>
                  <a:lnTo>
                    <a:pt x="34189" y="1808809"/>
                  </a:lnTo>
                  <a:lnTo>
                    <a:pt x="44389" y="1862903"/>
                  </a:lnTo>
                  <a:lnTo>
                    <a:pt x="55843" y="1916105"/>
                  </a:lnTo>
                  <a:lnTo>
                    <a:pt x="68525" y="1968360"/>
                  </a:lnTo>
                  <a:lnTo>
                    <a:pt x="82412" y="2019610"/>
                  </a:lnTo>
                  <a:lnTo>
                    <a:pt x="97478" y="2069802"/>
                  </a:lnTo>
                  <a:lnTo>
                    <a:pt x="113698" y="2118878"/>
                  </a:lnTo>
                  <a:lnTo>
                    <a:pt x="131047" y="2166784"/>
                  </a:lnTo>
                  <a:lnTo>
                    <a:pt x="149501" y="2213464"/>
                  </a:lnTo>
                  <a:lnTo>
                    <a:pt x="169033" y="2258861"/>
                  </a:lnTo>
                  <a:lnTo>
                    <a:pt x="189620" y="2302921"/>
                  </a:lnTo>
                  <a:lnTo>
                    <a:pt x="211236" y="2345588"/>
                  </a:lnTo>
                  <a:lnTo>
                    <a:pt x="233856" y="2386805"/>
                  </a:lnTo>
                  <a:lnTo>
                    <a:pt x="257456" y="2426518"/>
                  </a:lnTo>
                  <a:lnTo>
                    <a:pt x="282010" y="2464671"/>
                  </a:lnTo>
                  <a:lnTo>
                    <a:pt x="307493" y="2501208"/>
                  </a:lnTo>
                  <a:lnTo>
                    <a:pt x="333881" y="2536073"/>
                  </a:lnTo>
                  <a:lnTo>
                    <a:pt x="361148" y="2569211"/>
                  </a:lnTo>
                  <a:lnTo>
                    <a:pt x="389270" y="2600566"/>
                  </a:lnTo>
                  <a:lnTo>
                    <a:pt x="418221" y="2630082"/>
                  </a:lnTo>
                  <a:lnTo>
                    <a:pt x="447977" y="2657704"/>
                  </a:lnTo>
                  <a:lnTo>
                    <a:pt x="478512" y="2683376"/>
                  </a:lnTo>
                  <a:lnTo>
                    <a:pt x="509801" y="2707042"/>
                  </a:lnTo>
                  <a:lnTo>
                    <a:pt x="541821" y="2728647"/>
                  </a:lnTo>
                  <a:lnTo>
                    <a:pt x="607949" y="2765450"/>
                  </a:lnTo>
                  <a:lnTo>
                    <a:pt x="607949" y="2670492"/>
                  </a:lnTo>
                  <a:lnTo>
                    <a:pt x="838200" y="2924454"/>
                  </a:lnTo>
                  <a:lnTo>
                    <a:pt x="607949" y="3069958"/>
                  </a:lnTo>
                  <a:lnTo>
                    <a:pt x="607949" y="2975000"/>
                  </a:lnTo>
                  <a:lnTo>
                    <a:pt x="574545" y="2957685"/>
                  </a:lnTo>
                  <a:lnTo>
                    <a:pt x="509801" y="2916592"/>
                  </a:lnTo>
                  <a:lnTo>
                    <a:pt x="478512" y="2892926"/>
                  </a:lnTo>
                  <a:lnTo>
                    <a:pt x="447977" y="2867254"/>
                  </a:lnTo>
                  <a:lnTo>
                    <a:pt x="418221" y="2839632"/>
                  </a:lnTo>
                  <a:lnTo>
                    <a:pt x="389270" y="2810116"/>
                  </a:lnTo>
                  <a:lnTo>
                    <a:pt x="361148" y="2778761"/>
                  </a:lnTo>
                  <a:lnTo>
                    <a:pt x="333881" y="2745623"/>
                  </a:lnTo>
                  <a:lnTo>
                    <a:pt x="307493" y="2710758"/>
                  </a:lnTo>
                  <a:lnTo>
                    <a:pt x="282010" y="2674221"/>
                  </a:lnTo>
                  <a:lnTo>
                    <a:pt x="257456" y="2636068"/>
                  </a:lnTo>
                  <a:lnTo>
                    <a:pt x="233856" y="2596355"/>
                  </a:lnTo>
                  <a:lnTo>
                    <a:pt x="211236" y="2555138"/>
                  </a:lnTo>
                  <a:lnTo>
                    <a:pt x="189620" y="2512471"/>
                  </a:lnTo>
                  <a:lnTo>
                    <a:pt x="169033" y="2468411"/>
                  </a:lnTo>
                  <a:lnTo>
                    <a:pt x="149501" y="2423014"/>
                  </a:lnTo>
                  <a:lnTo>
                    <a:pt x="131047" y="2376334"/>
                  </a:lnTo>
                  <a:lnTo>
                    <a:pt x="113698" y="2328428"/>
                  </a:lnTo>
                  <a:lnTo>
                    <a:pt x="97478" y="2279352"/>
                  </a:lnTo>
                  <a:lnTo>
                    <a:pt x="82412" y="2229160"/>
                  </a:lnTo>
                  <a:lnTo>
                    <a:pt x="68525" y="2177910"/>
                  </a:lnTo>
                  <a:lnTo>
                    <a:pt x="55843" y="2125655"/>
                  </a:lnTo>
                  <a:lnTo>
                    <a:pt x="44389" y="2072453"/>
                  </a:lnTo>
                  <a:lnTo>
                    <a:pt x="34189" y="2018359"/>
                  </a:lnTo>
                  <a:lnTo>
                    <a:pt x="25268" y="1963427"/>
                  </a:lnTo>
                  <a:lnTo>
                    <a:pt x="17651" y="1907715"/>
                  </a:lnTo>
                  <a:lnTo>
                    <a:pt x="11363" y="1851278"/>
                  </a:lnTo>
                  <a:lnTo>
                    <a:pt x="6429" y="1794171"/>
                  </a:lnTo>
                  <a:lnTo>
                    <a:pt x="2874" y="1736450"/>
                  </a:lnTo>
                  <a:lnTo>
                    <a:pt x="722" y="1678171"/>
                  </a:lnTo>
                  <a:lnTo>
                    <a:pt x="0" y="1619389"/>
                  </a:lnTo>
                  <a:lnTo>
                    <a:pt x="0" y="1409839"/>
                  </a:lnTo>
                  <a:lnTo>
                    <a:pt x="735" y="1350243"/>
                  </a:lnTo>
                  <a:lnTo>
                    <a:pt x="2921" y="1291277"/>
                  </a:lnTo>
                  <a:lnTo>
                    <a:pt x="6530" y="1232991"/>
                  </a:lnTo>
                  <a:lnTo>
                    <a:pt x="11532" y="1175433"/>
                  </a:lnTo>
                  <a:lnTo>
                    <a:pt x="17898" y="1118653"/>
                  </a:lnTo>
                  <a:lnTo>
                    <a:pt x="25599" y="1062699"/>
                  </a:lnTo>
                  <a:lnTo>
                    <a:pt x="34605" y="1007619"/>
                  </a:lnTo>
                  <a:lnTo>
                    <a:pt x="44889" y="953465"/>
                  </a:lnTo>
                  <a:lnTo>
                    <a:pt x="56420" y="900283"/>
                  </a:lnTo>
                  <a:lnTo>
                    <a:pt x="69169" y="848123"/>
                  </a:lnTo>
                  <a:lnTo>
                    <a:pt x="83108" y="797034"/>
                  </a:lnTo>
                  <a:lnTo>
                    <a:pt x="98207" y="747065"/>
                  </a:lnTo>
                  <a:lnTo>
                    <a:pt x="114438" y="698264"/>
                  </a:lnTo>
                  <a:lnTo>
                    <a:pt x="131770" y="650682"/>
                  </a:lnTo>
                  <a:lnTo>
                    <a:pt x="150176" y="604366"/>
                  </a:lnTo>
                  <a:lnTo>
                    <a:pt x="169626" y="559365"/>
                  </a:lnTo>
                  <a:lnTo>
                    <a:pt x="190091" y="515729"/>
                  </a:lnTo>
                  <a:lnTo>
                    <a:pt x="211541" y="473507"/>
                  </a:lnTo>
                  <a:lnTo>
                    <a:pt x="233948" y="432747"/>
                  </a:lnTo>
                  <a:lnTo>
                    <a:pt x="257283" y="393498"/>
                  </a:lnTo>
                  <a:lnTo>
                    <a:pt x="281516" y="355810"/>
                  </a:lnTo>
                  <a:lnTo>
                    <a:pt x="306619" y="319730"/>
                  </a:lnTo>
                  <a:lnTo>
                    <a:pt x="332562" y="285309"/>
                  </a:lnTo>
                  <a:lnTo>
                    <a:pt x="359317" y="252595"/>
                  </a:lnTo>
                  <a:lnTo>
                    <a:pt x="386853" y="221636"/>
                  </a:lnTo>
                  <a:lnTo>
                    <a:pt x="415143" y="192483"/>
                  </a:lnTo>
                  <a:lnTo>
                    <a:pt x="444156" y="165184"/>
                  </a:lnTo>
                  <a:lnTo>
                    <a:pt x="473865" y="139787"/>
                  </a:lnTo>
                  <a:lnTo>
                    <a:pt x="504239" y="116342"/>
                  </a:lnTo>
                  <a:lnTo>
                    <a:pt x="566868" y="75502"/>
                  </a:lnTo>
                  <a:lnTo>
                    <a:pt x="631812" y="43057"/>
                  </a:lnTo>
                  <a:lnTo>
                    <a:pt x="698837" y="19397"/>
                  </a:lnTo>
                  <a:lnTo>
                    <a:pt x="767710" y="4914"/>
                  </a:lnTo>
                  <a:lnTo>
                    <a:pt x="838200" y="0"/>
                  </a:lnTo>
                  <a:lnTo>
                    <a:pt x="838200" y="209549"/>
                  </a:lnTo>
                  <a:lnTo>
                    <a:pt x="801814" y="210858"/>
                  </a:lnTo>
                  <a:lnTo>
                    <a:pt x="765805" y="214750"/>
                  </a:lnTo>
                  <a:lnTo>
                    <a:pt x="695050" y="230076"/>
                  </a:lnTo>
                  <a:lnTo>
                    <a:pt x="626200" y="255113"/>
                  </a:lnTo>
                  <a:lnTo>
                    <a:pt x="559520" y="289448"/>
                  </a:lnTo>
                  <a:lnTo>
                    <a:pt x="527077" y="309973"/>
                  </a:lnTo>
                  <a:lnTo>
                    <a:pt x="495275" y="332666"/>
                  </a:lnTo>
                  <a:lnTo>
                    <a:pt x="464149" y="357478"/>
                  </a:lnTo>
                  <a:lnTo>
                    <a:pt x="433731" y="384355"/>
                  </a:lnTo>
                  <a:lnTo>
                    <a:pt x="404055" y="413246"/>
                  </a:lnTo>
                  <a:lnTo>
                    <a:pt x="375153" y="444099"/>
                  </a:lnTo>
                  <a:lnTo>
                    <a:pt x="347058" y="476863"/>
                  </a:lnTo>
                  <a:lnTo>
                    <a:pt x="319805" y="511485"/>
                  </a:lnTo>
                  <a:lnTo>
                    <a:pt x="293425" y="547915"/>
                  </a:lnTo>
                  <a:lnTo>
                    <a:pt x="267952" y="586100"/>
                  </a:lnTo>
                  <a:lnTo>
                    <a:pt x="243419" y="625988"/>
                  </a:lnTo>
                  <a:lnTo>
                    <a:pt x="219860" y="667529"/>
                  </a:lnTo>
                  <a:lnTo>
                    <a:pt x="197308" y="710669"/>
                  </a:lnTo>
                  <a:lnTo>
                    <a:pt x="175794" y="755358"/>
                  </a:lnTo>
                  <a:lnTo>
                    <a:pt x="155354" y="801544"/>
                  </a:lnTo>
                  <a:lnTo>
                    <a:pt x="136019" y="849174"/>
                  </a:lnTo>
                  <a:lnTo>
                    <a:pt x="117824" y="898198"/>
                  </a:lnTo>
                  <a:lnTo>
                    <a:pt x="100800" y="948563"/>
                  </a:lnTo>
                  <a:lnTo>
                    <a:pt x="84982" y="1000218"/>
                  </a:lnTo>
                  <a:lnTo>
                    <a:pt x="70402" y="1053111"/>
                  </a:lnTo>
                  <a:lnTo>
                    <a:pt x="57094" y="1107190"/>
                  </a:lnTo>
                  <a:lnTo>
                    <a:pt x="45091" y="1162404"/>
                  </a:lnTo>
                  <a:lnTo>
                    <a:pt x="34425" y="1218700"/>
                  </a:lnTo>
                  <a:lnTo>
                    <a:pt x="25130" y="1276028"/>
                  </a:lnTo>
                  <a:lnTo>
                    <a:pt x="17240" y="1334335"/>
                  </a:lnTo>
                  <a:lnTo>
                    <a:pt x="10786" y="1393569"/>
                  </a:lnTo>
                  <a:lnTo>
                    <a:pt x="5803" y="1453680"/>
                  </a:lnTo>
                  <a:lnTo>
                    <a:pt x="2324" y="1514614"/>
                  </a:lnTo>
                </a:path>
              </a:pathLst>
            </a:custGeom>
            <a:ln w="254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977987" y="2980358"/>
            <a:ext cx="9131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0099FF"/>
                </a:solidFill>
                <a:latin typeface="Arial"/>
                <a:cs typeface="Arial"/>
              </a:rPr>
              <a:t>O</a:t>
            </a:r>
            <a:r>
              <a:rPr dirty="0" baseline="-20833" sz="1800" spc="-37">
                <a:solidFill>
                  <a:srgbClr val="0099FF"/>
                </a:solidFill>
                <a:latin typeface="Arial"/>
                <a:cs typeface="Arial"/>
              </a:rPr>
              <a:t>2</a:t>
            </a:r>
            <a:endParaRPr baseline="-20833"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Sensors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946447" y="3091118"/>
            <a:ext cx="281305" cy="145732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25</a:t>
            </a:r>
            <a:r>
              <a:rPr dirty="0" sz="1800" spc="-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2060"/>
                </a:solidFill>
                <a:latin typeface="Arial"/>
                <a:cs typeface="Arial"/>
              </a:rPr>
              <a:t>ft</a:t>
            </a:r>
            <a:r>
              <a:rPr dirty="0" sz="1800" spc="-10">
                <a:solidFill>
                  <a:srgbClr val="002060"/>
                </a:solidFill>
                <a:latin typeface="Arial"/>
                <a:cs typeface="Arial"/>
              </a:rPr>
              <a:t> Diameter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5134" y="741680"/>
            <a:ext cx="419354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Backup</a:t>
            </a:r>
            <a:r>
              <a:rPr dirty="0" spc="-105"/>
              <a:t> </a:t>
            </a:r>
            <a:r>
              <a:rPr dirty="0" spc="-10"/>
              <a:t>Systems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44827"/>
            <a:ext cx="7622540" cy="49555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243204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designed</a:t>
            </a:r>
            <a:r>
              <a:rPr dirty="0" sz="32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combat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“Murphys </a:t>
            </a:r>
            <a:r>
              <a:rPr dirty="0" sz="3200" spc="-20">
                <a:solidFill>
                  <a:srgbClr val="0099FF"/>
                </a:solidFill>
                <a:latin typeface="Arial"/>
                <a:cs typeface="Arial"/>
              </a:rPr>
              <a:t>Law”</a:t>
            </a:r>
            <a:endParaRPr sz="32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85"/>
              </a:spcBef>
              <a:buChar char="–"/>
              <a:tabLst>
                <a:tab pos="755015" algn="l"/>
              </a:tabLst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“If</a:t>
            </a:r>
            <a:r>
              <a:rPr dirty="0" sz="28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anything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can</a:t>
            </a:r>
            <a:r>
              <a:rPr dirty="0" sz="2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go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wrong</a:t>
            </a:r>
            <a:r>
              <a:rPr dirty="0" sz="28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it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will”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Char char="•"/>
              <a:tabLst>
                <a:tab pos="354965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Therefore</a:t>
            </a:r>
            <a:r>
              <a:rPr dirty="0" sz="3200" spc="-10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managers</a:t>
            </a:r>
            <a:r>
              <a:rPr dirty="0" sz="32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must:</a:t>
            </a:r>
            <a:endParaRPr sz="32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85"/>
              </a:spcBef>
              <a:buChar char="–"/>
              <a:tabLst>
                <a:tab pos="755015" algn="l"/>
              </a:tabLst>
            </a:pP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Anticipate</a:t>
            </a:r>
            <a:endParaRPr sz="28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75"/>
              </a:spcBef>
              <a:buChar char="–"/>
              <a:tabLst>
                <a:tab pos="755015" algn="l"/>
              </a:tabLst>
            </a:pPr>
            <a:r>
              <a:rPr dirty="0" sz="2800" spc="-20">
                <a:solidFill>
                  <a:srgbClr val="0099FF"/>
                </a:solidFill>
                <a:latin typeface="Arial"/>
                <a:cs typeface="Arial"/>
              </a:rPr>
              <a:t>Plan</a:t>
            </a:r>
            <a:endParaRPr sz="28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70"/>
              </a:spcBef>
              <a:buChar char="–"/>
              <a:tabLst>
                <a:tab pos="755015" algn="l"/>
              </a:tabLst>
            </a:pP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Train</a:t>
            </a:r>
            <a:endParaRPr sz="28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70"/>
              </a:spcBef>
              <a:buChar char="–"/>
              <a:tabLst>
                <a:tab pos="755015" algn="l"/>
              </a:tabLst>
            </a:pP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Respond</a:t>
            </a:r>
            <a:endParaRPr sz="2800">
              <a:latin typeface="Arial"/>
              <a:cs typeface="Arial"/>
            </a:endParaRPr>
          </a:p>
          <a:p>
            <a:pPr lvl="2" marL="1153795" marR="5080" indent="-227329">
              <a:lnSpc>
                <a:spcPct val="100000"/>
              </a:lnSpc>
              <a:spcBef>
                <a:spcPts val="595"/>
              </a:spcBef>
              <a:buChar char="•"/>
              <a:tabLst>
                <a:tab pos="1155065" algn="l"/>
              </a:tabLst>
            </a:pP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(an</a:t>
            </a:r>
            <a:r>
              <a:rPr dirty="0" sz="24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automatic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r>
              <a:rPr dirty="0" sz="24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that</a:t>
            </a:r>
            <a:r>
              <a:rPr dirty="0" sz="24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“cries</a:t>
            </a:r>
            <a:r>
              <a:rPr dirty="0" sz="24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wolf”</a:t>
            </a:r>
            <a:r>
              <a:rPr dirty="0" sz="24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can</a:t>
            </a:r>
            <a:r>
              <a:rPr dirty="0" sz="24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derail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this</a:t>
            </a:r>
            <a:r>
              <a:rPr dirty="0" sz="2400" spc="-8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necessary</a:t>
            </a:r>
            <a:r>
              <a:rPr dirty="0" sz="24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0099FF"/>
                </a:solidFill>
                <a:latin typeface="Arial"/>
                <a:cs typeface="Arial"/>
              </a:rPr>
              <a:t>task)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9231" rIns="0" bIns="0" rtlCol="0" vert="horz">
            <a:spAutoFit/>
          </a:bodyPr>
          <a:lstStyle/>
          <a:p>
            <a:pPr marL="802005">
              <a:lnSpc>
                <a:spcPct val="100000"/>
              </a:lnSpc>
              <a:spcBef>
                <a:spcPts val="100"/>
              </a:spcBef>
            </a:pPr>
            <a:r>
              <a:rPr dirty="0" sz="5400"/>
              <a:t>Backup</a:t>
            </a:r>
            <a:r>
              <a:rPr dirty="0" sz="5400" spc="-40"/>
              <a:t> </a:t>
            </a:r>
            <a:r>
              <a:rPr dirty="0" sz="5400" spc="-10"/>
              <a:t>Systems</a:t>
            </a:r>
            <a:endParaRPr sz="5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2343277"/>
            <a:ext cx="7317740" cy="1781175"/>
          </a:xfrm>
          <a:prstGeom prst="rect">
            <a:avLst/>
          </a:prstGeom>
        </p:spPr>
        <p:txBody>
          <a:bodyPr wrap="square" lIns="0" tIns="1587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0"/>
              </a:spcBef>
              <a:buChar char="•"/>
              <a:tabLst>
                <a:tab pos="355600" algn="l"/>
              </a:tabLst>
            </a:pPr>
            <a:r>
              <a:rPr dirty="0" sz="4800" spc="-10">
                <a:solidFill>
                  <a:srgbClr val="0099FF"/>
                </a:solidFill>
                <a:latin typeface="Arial"/>
                <a:cs typeface="Arial"/>
              </a:rPr>
              <a:t>Generators</a:t>
            </a:r>
            <a:endParaRPr sz="4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150"/>
              </a:spcBef>
              <a:buChar char="•"/>
              <a:tabLst>
                <a:tab pos="355600" algn="l"/>
              </a:tabLst>
            </a:pPr>
            <a:r>
              <a:rPr dirty="0" sz="4800">
                <a:solidFill>
                  <a:srgbClr val="0099FF"/>
                </a:solidFill>
                <a:latin typeface="Arial"/>
                <a:cs typeface="Arial"/>
              </a:rPr>
              <a:t>Automatic</a:t>
            </a:r>
            <a:r>
              <a:rPr dirty="0" sz="4800" spc="-1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4800">
                <a:solidFill>
                  <a:srgbClr val="0099FF"/>
                </a:solidFill>
                <a:latin typeface="Arial"/>
                <a:cs typeface="Arial"/>
              </a:rPr>
              <a:t>oxygen</a:t>
            </a:r>
            <a:r>
              <a:rPr dirty="0" sz="4800" spc="-1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4800" spc="-1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9114" rIns="0" bIns="0" rtlCol="0" vert="horz">
            <a:spAutoFit/>
          </a:bodyPr>
          <a:lstStyle/>
          <a:p>
            <a:pPr marL="195707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Generators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925829"/>
            <a:ext cx="7335520" cy="10013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Must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have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disconnect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switch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and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0099FF"/>
                </a:solidFill>
                <a:latin typeface="Arial"/>
                <a:cs typeface="Arial"/>
              </a:rPr>
              <a:t>meet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other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local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requirements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7553" y="3421557"/>
            <a:ext cx="3249782" cy="27416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3303" y="3202482"/>
            <a:ext cx="3249788" cy="27416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33495" y="330200"/>
            <a:ext cx="7616190" cy="6527800"/>
            <a:chOff x="233495" y="330200"/>
            <a:chExt cx="7616190" cy="652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495" y="330200"/>
              <a:ext cx="7615764" cy="38283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2602" y="3634282"/>
              <a:ext cx="3824105" cy="32237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522" y="328930"/>
            <a:ext cx="661606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Automatic</a:t>
            </a:r>
            <a:r>
              <a:rPr dirty="0" spc="-95"/>
              <a:t> </a:t>
            </a:r>
            <a:r>
              <a:rPr dirty="0"/>
              <a:t>Oxygen</a:t>
            </a:r>
            <a:r>
              <a:rPr dirty="0" spc="-65"/>
              <a:t> </a:t>
            </a:r>
            <a:r>
              <a:rPr dirty="0" spc="-10"/>
              <a:t>System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74885" y="1087627"/>
            <a:ext cx="4630420" cy="53930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Opens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oxygen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flow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 to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tanks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regardless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of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monitoring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r>
              <a:rPr dirty="0" sz="32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or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other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backup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if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the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power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turns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off</a:t>
            </a:r>
            <a:endParaRPr sz="3200">
              <a:latin typeface="Arial"/>
              <a:cs typeface="Arial"/>
            </a:endParaRPr>
          </a:p>
          <a:p>
            <a:pPr marL="355600" marR="252095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Must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use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Normally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Open</a:t>
            </a:r>
            <a:r>
              <a:rPr dirty="0" sz="32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Solenoid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Valves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for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failsafe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endParaRPr sz="3200">
              <a:latin typeface="Arial"/>
              <a:cs typeface="Arial"/>
            </a:endParaRPr>
          </a:p>
          <a:p>
            <a:pPr marL="756285" marR="816610" indent="-287020">
              <a:lnSpc>
                <a:spcPct val="100000"/>
              </a:lnSpc>
              <a:spcBef>
                <a:spcPts val="690"/>
              </a:spcBef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–</a:t>
            </a:r>
            <a:r>
              <a:rPr dirty="0" sz="2800" spc="-1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Normally</a:t>
            </a:r>
            <a:r>
              <a:rPr dirty="0" sz="28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open</a:t>
            </a:r>
            <a:r>
              <a:rPr dirty="0" sz="28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50">
                <a:solidFill>
                  <a:srgbClr val="0099FF"/>
                </a:solidFill>
                <a:latin typeface="Wingdings"/>
                <a:cs typeface="Wingdings"/>
              </a:rPr>
              <a:t></a:t>
            </a:r>
            <a:r>
              <a:rPr dirty="0" sz="2800" spc="-50">
                <a:solidFill>
                  <a:srgbClr val="0099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closed</a:t>
            </a:r>
            <a:r>
              <a:rPr dirty="0" sz="28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when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power applied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3303" y="2140445"/>
            <a:ext cx="4160696" cy="35115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8749" y="2357120"/>
            <a:ext cx="7636509" cy="2038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244475" marR="234950">
              <a:lnSpc>
                <a:spcPct val="100000"/>
              </a:lnSpc>
              <a:spcBef>
                <a:spcPts val="105"/>
              </a:spcBef>
            </a:pPr>
            <a:r>
              <a:rPr dirty="0"/>
              <a:t>Broodstock</a:t>
            </a:r>
            <a:r>
              <a:rPr dirty="0" spc="-150"/>
              <a:t> </a:t>
            </a:r>
            <a:r>
              <a:rPr dirty="0"/>
              <a:t>Conditioning</a:t>
            </a:r>
            <a:r>
              <a:rPr dirty="0" spc="-170"/>
              <a:t> </a:t>
            </a:r>
            <a:r>
              <a:rPr dirty="0" spc="-25"/>
              <a:t>and </a:t>
            </a:r>
            <a:r>
              <a:rPr dirty="0"/>
              <a:t>Spawning</a:t>
            </a:r>
            <a:r>
              <a:rPr dirty="0" spc="-105"/>
              <a:t> </a:t>
            </a:r>
            <a:r>
              <a:rPr dirty="0" spc="-10"/>
              <a:t>System</a:t>
            </a:r>
          </a:p>
          <a:p>
            <a:pPr algn="ctr">
              <a:lnSpc>
                <a:spcPct val="100000"/>
              </a:lnSpc>
            </a:pPr>
            <a:r>
              <a:rPr dirty="0" spc="-10"/>
              <a:t>USDA-ARS/HBOI-</a:t>
            </a:r>
            <a:r>
              <a:rPr dirty="0"/>
              <a:t>FAU</a:t>
            </a:r>
            <a:r>
              <a:rPr dirty="0" spc="5"/>
              <a:t> </a:t>
            </a:r>
            <a:r>
              <a:rPr dirty="0" spc="-10"/>
              <a:t>Design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90" y="5241734"/>
            <a:ext cx="4479924" cy="160019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1301" y="5241862"/>
            <a:ext cx="4479919" cy="16001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3553" y="383076"/>
            <a:ext cx="3694998" cy="198119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4419" y="435864"/>
            <a:ext cx="7274050" cy="138988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2079" rIns="0" bIns="0" rtlCol="0" vert="horz">
            <a:spAutoFit/>
          </a:bodyPr>
          <a:lstStyle/>
          <a:p>
            <a:pPr marL="229235">
              <a:lnSpc>
                <a:spcPct val="100000"/>
              </a:lnSpc>
              <a:spcBef>
                <a:spcPts val="95"/>
              </a:spcBef>
            </a:pPr>
            <a:r>
              <a:rPr dirty="0" sz="5200" b="1">
                <a:solidFill>
                  <a:srgbClr val="FFFFFF"/>
                </a:solidFill>
                <a:latin typeface="Lucida Sans"/>
                <a:cs typeface="Lucida Sans"/>
              </a:rPr>
              <a:t>Broodstock</a:t>
            </a:r>
            <a:r>
              <a:rPr dirty="0" sz="5200" spc="-24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5200" spc="-10" b="1">
                <a:solidFill>
                  <a:srgbClr val="FFFFFF"/>
                </a:solidFill>
                <a:latin typeface="Lucida Sans"/>
                <a:cs typeface="Lucida Sans"/>
              </a:rPr>
              <a:t>Profile</a:t>
            </a:r>
            <a:endParaRPr sz="5200">
              <a:latin typeface="Lucida Sans"/>
              <a:cs typeface="Lucida San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27147" y="1938527"/>
            <a:ext cx="4011167" cy="245059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517139" y="1902778"/>
            <a:ext cx="3475354" cy="2265045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u="sng"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Florida</a:t>
            </a:r>
            <a:r>
              <a:rPr dirty="0" u="sng" sz="30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 </a:t>
            </a:r>
            <a:r>
              <a:rPr dirty="0" u="sng" sz="30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Pompano</a:t>
            </a:r>
            <a:endParaRPr sz="3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1471930" algn="l"/>
              </a:tabLst>
            </a:pPr>
            <a:r>
              <a:rPr dirty="0" sz="2600" spc="-10" b="1">
                <a:solidFill>
                  <a:srgbClr val="FFFFFF"/>
                </a:solidFill>
                <a:latin typeface="Lucida Sans"/>
                <a:cs typeface="Lucida Sans"/>
              </a:rPr>
              <a:t>Weight: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	0.7</a:t>
            </a:r>
            <a:r>
              <a:rPr dirty="0" sz="2600" spc="-2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–</a:t>
            </a:r>
            <a:r>
              <a:rPr dirty="0" sz="2600" spc="-2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2.3</a:t>
            </a:r>
            <a:r>
              <a:rPr dirty="0" sz="2600" spc="-1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spc="-35" b="1">
                <a:solidFill>
                  <a:srgbClr val="FFFFFF"/>
                </a:solidFill>
                <a:latin typeface="Lucida Sans"/>
                <a:cs typeface="Lucida Sans"/>
              </a:rPr>
              <a:t>kg</a:t>
            </a:r>
            <a:endParaRPr sz="26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2201545" algn="l"/>
              </a:tabLst>
            </a:pP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Mature</a:t>
            </a:r>
            <a:r>
              <a:rPr dirty="0" sz="2600" spc="-6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spc="-20" b="1">
                <a:solidFill>
                  <a:srgbClr val="FFFFFF"/>
                </a:solidFill>
                <a:latin typeface="Lucida Sans"/>
                <a:cs typeface="Lucida Sans"/>
              </a:rPr>
              <a:t>age: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	1-</a:t>
            </a:r>
            <a:r>
              <a:rPr dirty="0" sz="2600" spc="-2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3 </a:t>
            </a:r>
            <a:r>
              <a:rPr dirty="0" sz="2600" spc="-25" b="1">
                <a:solidFill>
                  <a:srgbClr val="FFFFFF"/>
                </a:solidFill>
                <a:latin typeface="Lucida Sans"/>
                <a:cs typeface="Lucida Sans"/>
              </a:rPr>
              <a:t>yrs</a:t>
            </a:r>
            <a:endParaRPr sz="26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1264285" algn="l"/>
              </a:tabLst>
            </a:pPr>
            <a:r>
              <a:rPr dirty="0" sz="2600" spc="-10" b="1">
                <a:solidFill>
                  <a:srgbClr val="FFFFFF"/>
                </a:solidFill>
                <a:latin typeface="Lucida Sans"/>
                <a:cs typeface="Lucida Sans"/>
              </a:rPr>
              <a:t>Temp: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	18</a:t>
            </a:r>
            <a:r>
              <a:rPr dirty="0" sz="2600" spc="-1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– 30</a:t>
            </a:r>
            <a:r>
              <a:rPr dirty="0" sz="2600" spc="-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spc="-50" b="1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endParaRPr sz="26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1552575" algn="l"/>
              </a:tabLst>
            </a:pPr>
            <a:r>
              <a:rPr dirty="0" sz="2600" spc="-10" b="1">
                <a:solidFill>
                  <a:srgbClr val="FFFFFF"/>
                </a:solidFill>
                <a:latin typeface="Lucida Sans"/>
                <a:cs typeface="Lucida Sans"/>
              </a:rPr>
              <a:t>Salinity: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	5</a:t>
            </a:r>
            <a:r>
              <a:rPr dirty="0" sz="2600" spc="-1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b="1">
                <a:solidFill>
                  <a:srgbClr val="FFFFFF"/>
                </a:solidFill>
                <a:latin typeface="Lucida Sans"/>
                <a:cs typeface="Lucida Sans"/>
              </a:rPr>
              <a:t>– 36</a:t>
            </a:r>
            <a:r>
              <a:rPr dirty="0" sz="2600" spc="-1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2600" spc="-25" b="1">
                <a:solidFill>
                  <a:srgbClr val="FFFFFF"/>
                </a:solidFill>
                <a:latin typeface="Lucida Sans"/>
                <a:cs typeface="Lucida Sans"/>
              </a:rPr>
              <a:t>ppt</a:t>
            </a:r>
            <a:endParaRPr sz="2600">
              <a:latin typeface="Lucida Sans"/>
              <a:cs typeface="Lucida San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143000" y="1600200"/>
            <a:ext cx="6934200" cy="0"/>
          </a:xfrm>
          <a:custGeom>
            <a:avLst/>
            <a:gdLst/>
            <a:ahLst/>
            <a:cxnLst/>
            <a:rect l="l" t="t" r="r" b="b"/>
            <a:pathLst>
              <a:path w="6934200" h="0">
                <a:moveTo>
                  <a:pt x="0" y="0"/>
                </a:moveTo>
                <a:lnTo>
                  <a:pt x="6934200" y="0"/>
                </a:lnTo>
              </a:path>
            </a:pathLst>
          </a:custGeom>
          <a:ln w="38100">
            <a:solidFill>
              <a:srgbClr val="FFCC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6555276" y="5336082"/>
            <a:ext cx="2444750" cy="1522095"/>
            <a:chOff x="6555276" y="5336082"/>
            <a:chExt cx="2444750" cy="152209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5276" y="5621824"/>
              <a:ext cx="1752593" cy="9334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3082" y="5336082"/>
              <a:ext cx="996943" cy="5318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36382" y="6217136"/>
              <a:ext cx="1206496" cy="640863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536" y="5208528"/>
            <a:ext cx="2592070" cy="1649730"/>
            <a:chOff x="1536" y="5208528"/>
            <a:chExt cx="2592070" cy="164973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4332" y="5482622"/>
              <a:ext cx="1819274" cy="11112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6" y="5208528"/>
              <a:ext cx="990587" cy="6603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965" y="6151740"/>
              <a:ext cx="1142998" cy="706259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45282" y="4574082"/>
            <a:ext cx="2895594" cy="15525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9374" rIns="0" bIns="0" rtlCol="0" vert="horz">
            <a:spAutoFit/>
          </a:bodyPr>
          <a:lstStyle/>
          <a:p>
            <a:pPr marL="436245" marR="5080" indent="1316355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Lucida Sans"/>
                <a:cs typeface="Lucida Sans"/>
              </a:rPr>
              <a:t>Water</a:t>
            </a:r>
            <a:r>
              <a:rPr dirty="0" sz="3600" spc="-50" b="1">
                <a:latin typeface="Lucida Sans"/>
                <a:cs typeface="Lucida Sans"/>
              </a:rPr>
              <a:t> </a:t>
            </a:r>
            <a:r>
              <a:rPr dirty="0" sz="3600" spc="-10" b="1">
                <a:latin typeface="Lucida Sans"/>
                <a:cs typeface="Lucida Sans"/>
              </a:rPr>
              <a:t>Quality </a:t>
            </a:r>
            <a:r>
              <a:rPr dirty="0" sz="3600" b="1">
                <a:latin typeface="Lucida Sans"/>
                <a:cs typeface="Lucida Sans"/>
              </a:rPr>
              <a:t>Management</a:t>
            </a:r>
            <a:r>
              <a:rPr dirty="0" sz="3600" spc="-80" b="1">
                <a:latin typeface="Lucida Sans"/>
                <a:cs typeface="Lucida Sans"/>
              </a:rPr>
              <a:t> </a:t>
            </a:r>
            <a:r>
              <a:rPr dirty="0" sz="3600" spc="-10" b="1">
                <a:latin typeface="Lucida Sans"/>
                <a:cs typeface="Lucida Sans"/>
              </a:rPr>
              <a:t>Parameters</a:t>
            </a:r>
            <a:endParaRPr sz="3600">
              <a:latin typeface="Lucida Sans"/>
              <a:cs typeface="Lucida Sans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65028"/>
            <a:ext cx="1456690" cy="1308735"/>
            <a:chOff x="0" y="65028"/>
            <a:chExt cx="1456690" cy="13087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028"/>
              <a:ext cx="954024" cy="6603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065" y="611378"/>
              <a:ext cx="1142998" cy="7619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537" y="489432"/>
              <a:ext cx="547682" cy="363532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550352" y="2240985"/>
            <a:ext cx="2433320" cy="287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82344">
              <a:lnSpc>
                <a:spcPct val="13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Parameter Temperature </a:t>
            </a:r>
            <a:r>
              <a:rPr dirty="0" sz="1800" spc="-25" b="1">
                <a:solidFill>
                  <a:srgbClr val="0099FF"/>
                </a:solidFill>
                <a:latin typeface="Lucida Sans Unicode"/>
                <a:cs typeface="Lucida Sans Unicode"/>
              </a:rPr>
              <a:t>pH</a:t>
            </a:r>
            <a:endParaRPr sz="1800">
              <a:latin typeface="Lucida Sans Unicode"/>
              <a:cs typeface="Lucida Sans Unicode"/>
            </a:endParaRPr>
          </a:p>
          <a:p>
            <a:pPr marL="12700" marR="454025">
              <a:lnSpc>
                <a:spcPct val="130000"/>
              </a:lnSpc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Dissolved</a:t>
            </a:r>
            <a:r>
              <a:rPr dirty="0" sz="1800" spc="-6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oxygen Alkalinity Ammonia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Nitrite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Total</a:t>
            </a:r>
            <a:r>
              <a:rPr dirty="0" sz="1800" spc="-4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dissolved</a:t>
            </a:r>
            <a:r>
              <a:rPr dirty="0" sz="1800" spc="-4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solids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07952" y="2240985"/>
            <a:ext cx="1390650" cy="287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525">
              <a:lnSpc>
                <a:spcPct val="130000"/>
              </a:lnSpc>
              <a:spcBef>
                <a:spcPts val="100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Target</a:t>
            </a:r>
            <a:r>
              <a:rPr dirty="0" sz="1800" spc="-5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 b="1">
                <a:solidFill>
                  <a:srgbClr val="0099FF"/>
                </a:solidFill>
                <a:latin typeface="Lucida Sans Unicode"/>
                <a:cs typeface="Lucida Sans Unicode"/>
              </a:rPr>
              <a:t>Level </a:t>
            </a: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16</a:t>
            </a:r>
            <a:r>
              <a:rPr dirty="0" sz="1800" spc="-1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–</a:t>
            </a:r>
            <a:r>
              <a:rPr dirty="0" sz="1800" spc="1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30</a:t>
            </a:r>
            <a:r>
              <a:rPr dirty="0" sz="1800" spc="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50" b="1">
                <a:solidFill>
                  <a:srgbClr val="0099FF"/>
                </a:solidFill>
                <a:latin typeface="Lucida Sans Unicode"/>
                <a:cs typeface="Lucida Sans Unicode"/>
              </a:rPr>
              <a:t>C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7.6</a:t>
            </a:r>
            <a:r>
              <a:rPr dirty="0" sz="1800" spc="-2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–</a:t>
            </a:r>
            <a:r>
              <a:rPr dirty="0" sz="1800" spc="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 b="1">
                <a:solidFill>
                  <a:srgbClr val="0099FF"/>
                </a:solidFill>
                <a:latin typeface="Lucida Sans Unicode"/>
                <a:cs typeface="Lucida Sans Unicode"/>
              </a:rPr>
              <a:t>8.2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≥ 5</a:t>
            </a: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 b="1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≥</a:t>
            </a:r>
            <a:r>
              <a:rPr dirty="0" sz="1800" spc="1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200</a:t>
            </a:r>
            <a:r>
              <a:rPr dirty="0" sz="1800" spc="-25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 b="1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≤ 1</a:t>
            </a: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 b="1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≤ 2</a:t>
            </a: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 b="1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1800" b="1">
                <a:solidFill>
                  <a:srgbClr val="0099FF"/>
                </a:solidFill>
                <a:latin typeface="Lucida Sans Unicode"/>
                <a:cs typeface="Lucida Sans Unicode"/>
              </a:rPr>
              <a:t>≤ 5</a:t>
            </a:r>
            <a:r>
              <a:rPr dirty="0" sz="1800" spc="-10" b="1">
                <a:solidFill>
                  <a:srgbClr val="0099F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 b="1">
                <a:solidFill>
                  <a:srgbClr val="0099FF"/>
                </a:solidFill>
                <a:latin typeface="Lucida Sans Unicode"/>
                <a:cs typeface="Lucida Sans Unicode"/>
              </a:rPr>
              <a:t>mg/L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447800" y="2135187"/>
            <a:ext cx="6324600" cy="3213100"/>
            <a:chOff x="1447800" y="2135187"/>
            <a:chExt cx="6324600" cy="3213100"/>
          </a:xfrm>
        </p:grpSpPr>
        <p:sp>
          <p:nvSpPr>
            <p:cNvPr id="10" name="object 10" descr=""/>
            <p:cNvSpPr/>
            <p:nvPr/>
          </p:nvSpPr>
          <p:spPr>
            <a:xfrm>
              <a:off x="1447800" y="2586567"/>
              <a:ext cx="6324600" cy="0"/>
            </a:xfrm>
            <a:custGeom>
              <a:avLst/>
              <a:gdLst/>
              <a:ahLst/>
              <a:cxnLst/>
              <a:rect l="l" t="t" r="r" b="b"/>
              <a:pathLst>
                <a:path w="6324600" h="0">
                  <a:moveTo>
                    <a:pt x="0" y="0"/>
                  </a:moveTo>
                  <a:lnTo>
                    <a:pt x="6324600" y="0"/>
                  </a:lnTo>
                </a:path>
              </a:pathLst>
            </a:custGeom>
            <a:ln w="28575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447800" y="2149475"/>
              <a:ext cx="6324600" cy="0"/>
            </a:xfrm>
            <a:custGeom>
              <a:avLst/>
              <a:gdLst/>
              <a:ahLst/>
              <a:cxnLst/>
              <a:rect l="l" t="t" r="r" b="b"/>
              <a:pathLst>
                <a:path w="6324600" h="0">
                  <a:moveTo>
                    <a:pt x="0" y="0"/>
                  </a:moveTo>
                  <a:lnTo>
                    <a:pt x="6324600" y="0"/>
                  </a:lnTo>
                </a:path>
              </a:pathLst>
            </a:custGeom>
            <a:ln w="28575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47800" y="5334000"/>
              <a:ext cx="6324600" cy="0"/>
            </a:xfrm>
            <a:custGeom>
              <a:avLst/>
              <a:gdLst/>
              <a:ahLst/>
              <a:cxnLst/>
              <a:rect l="l" t="t" r="r" b="b"/>
              <a:pathLst>
                <a:path w="6324600" h="0">
                  <a:moveTo>
                    <a:pt x="0" y="0"/>
                  </a:moveTo>
                  <a:lnTo>
                    <a:pt x="6324600" y="0"/>
                  </a:lnTo>
                </a:path>
              </a:pathLst>
            </a:custGeom>
            <a:ln w="28575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4762" y="1644650"/>
            <a:ext cx="9153525" cy="5218430"/>
            <a:chOff x="-4762" y="1644650"/>
            <a:chExt cx="9153525" cy="5218430"/>
          </a:xfrm>
        </p:grpSpPr>
        <p:sp>
          <p:nvSpPr>
            <p:cNvPr id="3" name="object 3" descr=""/>
            <p:cNvSpPr/>
            <p:nvPr/>
          </p:nvSpPr>
          <p:spPr>
            <a:xfrm>
              <a:off x="0" y="1708150"/>
              <a:ext cx="9144000" cy="5149850"/>
            </a:xfrm>
            <a:custGeom>
              <a:avLst/>
              <a:gdLst/>
              <a:ahLst/>
              <a:cxnLst/>
              <a:rect l="l" t="t" r="r" b="b"/>
              <a:pathLst>
                <a:path w="9144000" h="5149850">
                  <a:moveTo>
                    <a:pt x="0" y="5149850"/>
                  </a:moveTo>
                  <a:lnTo>
                    <a:pt x="9144000" y="514985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14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1676400"/>
              <a:ext cx="9144000" cy="5181600"/>
            </a:xfrm>
            <a:custGeom>
              <a:avLst/>
              <a:gdLst/>
              <a:ahLst/>
              <a:cxnLst/>
              <a:rect l="l" t="t" r="r" b="b"/>
              <a:pathLst>
                <a:path w="9144000" h="5181600">
                  <a:moveTo>
                    <a:pt x="0" y="0"/>
                  </a:moveTo>
                  <a:lnTo>
                    <a:pt x="9144000" y="0"/>
                  </a:lnTo>
                  <a:lnTo>
                    <a:pt x="9144000" y="5181600"/>
                  </a:lnTo>
                  <a:lnTo>
                    <a:pt x="0" y="518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1644650"/>
              <a:ext cx="9144000" cy="63500"/>
            </a:xfrm>
            <a:custGeom>
              <a:avLst/>
              <a:gdLst/>
              <a:ahLst/>
              <a:cxnLst/>
              <a:rect l="l" t="t" r="r" b="b"/>
              <a:pathLst>
                <a:path w="9144000" h="63500">
                  <a:moveTo>
                    <a:pt x="0" y="0"/>
                  </a:moveTo>
                  <a:lnTo>
                    <a:pt x="0" y="63500"/>
                  </a:lnTo>
                  <a:lnTo>
                    <a:pt x="9144000" y="63500"/>
                  </a:lnTo>
                  <a:lnTo>
                    <a:pt x="9144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8240204" y="5311647"/>
            <a:ext cx="4699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Arial"/>
                <a:cs typeface="Arial"/>
              </a:rPr>
              <a:t>Waste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933443" y="1857363"/>
            <a:ext cx="7207250" cy="4326255"/>
            <a:chOff x="933443" y="1857363"/>
            <a:chExt cx="7207250" cy="4326255"/>
          </a:xfrm>
        </p:grpSpPr>
        <p:sp>
          <p:nvSpPr>
            <p:cNvPr id="8" name="object 8" descr=""/>
            <p:cNvSpPr/>
            <p:nvPr/>
          </p:nvSpPr>
          <p:spPr>
            <a:xfrm>
              <a:off x="5622923" y="5927724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w="0" h="100329">
                  <a:moveTo>
                    <a:pt x="0" y="0"/>
                  </a:moveTo>
                  <a:lnTo>
                    <a:pt x="0" y="10001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597526" y="601504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0"/>
                  </a:moveTo>
                  <a:lnTo>
                    <a:pt x="0" y="0"/>
                  </a:lnTo>
                  <a:lnTo>
                    <a:pt x="25400" y="50800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667624" y="5390979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0" y="73405"/>
                  </a:moveTo>
                  <a:lnTo>
                    <a:pt x="0" y="4076"/>
                  </a:lnTo>
                  <a:lnTo>
                    <a:pt x="4914" y="0"/>
                  </a:lnTo>
                  <a:lnTo>
                    <a:pt x="249021" y="0"/>
                  </a:lnTo>
                  <a:lnTo>
                    <a:pt x="254000" y="4076"/>
                  </a:lnTo>
                  <a:lnTo>
                    <a:pt x="254000" y="73405"/>
                  </a:lnTo>
                  <a:lnTo>
                    <a:pt x="249021" y="77533"/>
                  </a:lnTo>
                  <a:lnTo>
                    <a:pt x="4914" y="77533"/>
                  </a:lnTo>
                  <a:lnTo>
                    <a:pt x="0" y="73405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667624" y="5390991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0" y="4089"/>
                  </a:moveTo>
                  <a:lnTo>
                    <a:pt x="4940" y="0"/>
                  </a:lnTo>
                  <a:lnTo>
                    <a:pt x="249059" y="0"/>
                  </a:lnTo>
                  <a:lnTo>
                    <a:pt x="254000" y="4089"/>
                  </a:lnTo>
                  <a:lnTo>
                    <a:pt x="254000" y="73431"/>
                  </a:lnTo>
                  <a:lnTo>
                    <a:pt x="249059" y="77520"/>
                  </a:lnTo>
                  <a:lnTo>
                    <a:pt x="4940" y="77520"/>
                  </a:lnTo>
                  <a:lnTo>
                    <a:pt x="0" y="73431"/>
                  </a:lnTo>
                  <a:lnTo>
                    <a:pt x="0" y="4089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8851" y="5372093"/>
              <a:ext cx="191933" cy="11589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378574" y="5002212"/>
              <a:ext cx="53975" cy="361950"/>
            </a:xfrm>
            <a:custGeom>
              <a:avLst/>
              <a:gdLst/>
              <a:ahLst/>
              <a:cxnLst/>
              <a:rect l="l" t="t" r="r" b="b"/>
              <a:pathLst>
                <a:path w="53975" h="361950">
                  <a:moveTo>
                    <a:pt x="53975" y="361950"/>
                  </a:moveTo>
                  <a:lnTo>
                    <a:pt x="0" y="361950"/>
                  </a:lnTo>
                  <a:lnTo>
                    <a:pt x="0" y="0"/>
                  </a:lnTo>
                  <a:lnTo>
                    <a:pt x="53975" y="0"/>
                  </a:lnTo>
                  <a:lnTo>
                    <a:pt x="53975" y="3619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2703" y="5349868"/>
              <a:ext cx="131762" cy="13017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935412" y="4895850"/>
              <a:ext cx="2470150" cy="1031875"/>
            </a:xfrm>
            <a:custGeom>
              <a:avLst/>
              <a:gdLst/>
              <a:ahLst/>
              <a:cxnLst/>
              <a:rect l="l" t="t" r="r" b="b"/>
              <a:pathLst>
                <a:path w="2470150" h="1031875">
                  <a:moveTo>
                    <a:pt x="0" y="0"/>
                  </a:moveTo>
                  <a:lnTo>
                    <a:pt x="2470150" y="0"/>
                  </a:lnTo>
                  <a:lnTo>
                    <a:pt x="2470150" y="53975"/>
                  </a:lnTo>
                  <a:lnTo>
                    <a:pt x="0" y="53975"/>
                  </a:lnTo>
                  <a:lnTo>
                    <a:pt x="0" y="0"/>
                  </a:lnTo>
                  <a:close/>
                </a:path>
                <a:path w="2470150" h="1031875">
                  <a:moveTo>
                    <a:pt x="1714500" y="1031875"/>
                  </a:moveTo>
                  <a:lnTo>
                    <a:pt x="1660525" y="1031875"/>
                  </a:lnTo>
                  <a:lnTo>
                    <a:pt x="1660525" y="881062"/>
                  </a:lnTo>
                  <a:lnTo>
                    <a:pt x="1714500" y="881062"/>
                  </a:lnTo>
                  <a:lnTo>
                    <a:pt x="1714500" y="103187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7957" y="3500638"/>
              <a:ext cx="100990" cy="7896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3613" y="3500638"/>
              <a:ext cx="100990" cy="7896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426230" y="5739112"/>
              <a:ext cx="390525" cy="410845"/>
            </a:xfrm>
            <a:custGeom>
              <a:avLst/>
              <a:gdLst/>
              <a:ahLst/>
              <a:cxnLst/>
              <a:rect l="l" t="t" r="r" b="b"/>
              <a:pathLst>
                <a:path w="390525" h="410845">
                  <a:moveTo>
                    <a:pt x="337108" y="0"/>
                  </a:moveTo>
                  <a:lnTo>
                    <a:pt x="0" y="360705"/>
                  </a:lnTo>
                  <a:lnTo>
                    <a:pt x="53352" y="410565"/>
                  </a:lnTo>
                  <a:lnTo>
                    <a:pt x="390461" y="49860"/>
                  </a:lnTo>
                  <a:lnTo>
                    <a:pt x="337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426230" y="5739112"/>
              <a:ext cx="390525" cy="410845"/>
            </a:xfrm>
            <a:custGeom>
              <a:avLst/>
              <a:gdLst/>
              <a:ahLst/>
              <a:cxnLst/>
              <a:rect l="l" t="t" r="r" b="b"/>
              <a:pathLst>
                <a:path w="390525" h="410845">
                  <a:moveTo>
                    <a:pt x="53352" y="410565"/>
                  </a:moveTo>
                  <a:lnTo>
                    <a:pt x="0" y="360705"/>
                  </a:lnTo>
                  <a:lnTo>
                    <a:pt x="337108" y="0"/>
                  </a:lnTo>
                  <a:lnTo>
                    <a:pt x="390461" y="49860"/>
                  </a:lnTo>
                  <a:lnTo>
                    <a:pt x="53352" y="41056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2905" y="4871068"/>
              <a:ext cx="1169868" cy="1169879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6502905" y="4871066"/>
              <a:ext cx="1170305" cy="1170305"/>
            </a:xfrm>
            <a:custGeom>
              <a:avLst/>
              <a:gdLst/>
              <a:ahLst/>
              <a:cxnLst/>
              <a:rect l="l" t="t" r="r" b="b"/>
              <a:pathLst>
                <a:path w="1170304" h="1170304">
                  <a:moveTo>
                    <a:pt x="181530" y="1008940"/>
                  </a:moveTo>
                  <a:lnTo>
                    <a:pt x="148107" y="974464"/>
                  </a:lnTo>
                  <a:lnTo>
                    <a:pt x="118063" y="937985"/>
                  </a:lnTo>
                  <a:lnTo>
                    <a:pt x="91404" y="899717"/>
                  </a:lnTo>
                  <a:lnTo>
                    <a:pt x="68135" y="859873"/>
                  </a:lnTo>
                  <a:lnTo>
                    <a:pt x="48261" y="818666"/>
                  </a:lnTo>
                  <a:lnTo>
                    <a:pt x="31787" y="776307"/>
                  </a:lnTo>
                  <a:lnTo>
                    <a:pt x="18719" y="733011"/>
                  </a:lnTo>
                  <a:lnTo>
                    <a:pt x="9061" y="688991"/>
                  </a:lnTo>
                  <a:lnTo>
                    <a:pt x="2820" y="644458"/>
                  </a:lnTo>
                  <a:lnTo>
                    <a:pt x="0" y="599627"/>
                  </a:lnTo>
                  <a:lnTo>
                    <a:pt x="606" y="554709"/>
                  </a:lnTo>
                  <a:lnTo>
                    <a:pt x="4644" y="509919"/>
                  </a:lnTo>
                  <a:lnTo>
                    <a:pt x="12119" y="465468"/>
                  </a:lnTo>
                  <a:lnTo>
                    <a:pt x="23037" y="421570"/>
                  </a:lnTo>
                  <a:lnTo>
                    <a:pt x="37401" y="378438"/>
                  </a:lnTo>
                  <a:lnTo>
                    <a:pt x="55219" y="336284"/>
                  </a:lnTo>
                  <a:lnTo>
                    <a:pt x="76495" y="295322"/>
                  </a:lnTo>
                  <a:lnTo>
                    <a:pt x="101233" y="255764"/>
                  </a:lnTo>
                  <a:lnTo>
                    <a:pt x="129440" y="217823"/>
                  </a:lnTo>
                  <a:lnTo>
                    <a:pt x="161121" y="181713"/>
                  </a:lnTo>
                  <a:lnTo>
                    <a:pt x="195610" y="148274"/>
                  </a:lnTo>
                  <a:lnTo>
                    <a:pt x="232100" y="118214"/>
                  </a:lnTo>
                  <a:lnTo>
                    <a:pt x="270378" y="91537"/>
                  </a:lnTo>
                  <a:lnTo>
                    <a:pt x="310231" y="68250"/>
                  </a:lnTo>
                  <a:lnTo>
                    <a:pt x="351445" y="48357"/>
                  </a:lnTo>
                  <a:lnTo>
                    <a:pt x="393810" y="31865"/>
                  </a:lnTo>
                  <a:lnTo>
                    <a:pt x="437110" y="18777"/>
                  </a:lnTo>
                  <a:lnTo>
                    <a:pt x="481134" y="9100"/>
                  </a:lnTo>
                  <a:lnTo>
                    <a:pt x="525668" y="2839"/>
                  </a:lnTo>
                  <a:lnTo>
                    <a:pt x="570499" y="0"/>
                  </a:lnTo>
                  <a:lnTo>
                    <a:pt x="615416" y="586"/>
                  </a:lnTo>
                  <a:lnTo>
                    <a:pt x="660203" y="4605"/>
                  </a:lnTo>
                  <a:lnTo>
                    <a:pt x="704650" y="12061"/>
                  </a:lnTo>
                  <a:lnTo>
                    <a:pt x="748543" y="22960"/>
                  </a:lnTo>
                  <a:lnTo>
                    <a:pt x="791668" y="37307"/>
                  </a:lnTo>
                  <a:lnTo>
                    <a:pt x="833813" y="55107"/>
                  </a:lnTo>
                  <a:lnTo>
                    <a:pt x="874766" y="76366"/>
                  </a:lnTo>
                  <a:lnTo>
                    <a:pt x="914312" y="101089"/>
                  </a:lnTo>
                  <a:lnTo>
                    <a:pt x="952240" y="129281"/>
                  </a:lnTo>
                  <a:lnTo>
                    <a:pt x="988336" y="160948"/>
                  </a:lnTo>
                  <a:lnTo>
                    <a:pt x="1021759" y="195424"/>
                  </a:lnTo>
                  <a:lnTo>
                    <a:pt x="1051803" y="231903"/>
                  </a:lnTo>
                  <a:lnTo>
                    <a:pt x="1078462" y="270170"/>
                  </a:lnTo>
                  <a:lnTo>
                    <a:pt x="1101731" y="310014"/>
                  </a:lnTo>
                  <a:lnTo>
                    <a:pt x="1121605" y="351221"/>
                  </a:lnTo>
                  <a:lnTo>
                    <a:pt x="1138079" y="393578"/>
                  </a:lnTo>
                  <a:lnTo>
                    <a:pt x="1151148" y="436874"/>
                  </a:lnTo>
                  <a:lnTo>
                    <a:pt x="1160806" y="480894"/>
                  </a:lnTo>
                  <a:lnTo>
                    <a:pt x="1167047" y="525426"/>
                  </a:lnTo>
                  <a:lnTo>
                    <a:pt x="1169868" y="570256"/>
                  </a:lnTo>
                  <a:lnTo>
                    <a:pt x="1169262" y="615173"/>
                  </a:lnTo>
                  <a:lnTo>
                    <a:pt x="1165225" y="659964"/>
                  </a:lnTo>
                  <a:lnTo>
                    <a:pt x="1157750" y="704414"/>
                  </a:lnTo>
                  <a:lnTo>
                    <a:pt x="1146834" y="748312"/>
                  </a:lnTo>
                  <a:lnTo>
                    <a:pt x="1132470" y="791445"/>
                  </a:lnTo>
                  <a:lnTo>
                    <a:pt x="1114653" y="833599"/>
                  </a:lnTo>
                  <a:lnTo>
                    <a:pt x="1093379" y="874562"/>
                  </a:lnTo>
                  <a:lnTo>
                    <a:pt x="1068642" y="914121"/>
                  </a:lnTo>
                  <a:lnTo>
                    <a:pt x="1040436" y="952063"/>
                  </a:lnTo>
                  <a:lnTo>
                    <a:pt x="1008757" y="988175"/>
                  </a:lnTo>
                  <a:lnTo>
                    <a:pt x="974267" y="1021612"/>
                  </a:lnTo>
                  <a:lnTo>
                    <a:pt x="937776" y="1051671"/>
                  </a:lnTo>
                  <a:lnTo>
                    <a:pt x="899497" y="1078346"/>
                  </a:lnTo>
                  <a:lnTo>
                    <a:pt x="859643" y="1101632"/>
                  </a:lnTo>
                  <a:lnTo>
                    <a:pt x="818428" y="1121524"/>
                  </a:lnTo>
                  <a:lnTo>
                    <a:pt x="776063" y="1138015"/>
                  </a:lnTo>
                  <a:lnTo>
                    <a:pt x="732762" y="1151102"/>
                  </a:lnTo>
                  <a:lnTo>
                    <a:pt x="688739" y="1160779"/>
                  </a:lnTo>
                  <a:lnTo>
                    <a:pt x="644204" y="1167039"/>
                  </a:lnTo>
                  <a:lnTo>
                    <a:pt x="599373" y="1169879"/>
                  </a:lnTo>
                  <a:lnTo>
                    <a:pt x="554457" y="1169292"/>
                  </a:lnTo>
                  <a:lnTo>
                    <a:pt x="509669" y="1165274"/>
                  </a:lnTo>
                  <a:lnTo>
                    <a:pt x="465222" y="1157818"/>
                  </a:lnTo>
                  <a:lnTo>
                    <a:pt x="421329" y="1146920"/>
                  </a:lnTo>
                  <a:lnTo>
                    <a:pt x="378204" y="1132574"/>
                  </a:lnTo>
                  <a:lnTo>
                    <a:pt x="336058" y="1114775"/>
                  </a:lnTo>
                  <a:lnTo>
                    <a:pt x="295104" y="1093517"/>
                  </a:lnTo>
                  <a:lnTo>
                    <a:pt x="255557" y="1068796"/>
                  </a:lnTo>
                  <a:lnTo>
                    <a:pt x="217628" y="1040605"/>
                  </a:lnTo>
                  <a:lnTo>
                    <a:pt x="181530" y="100894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9789" y="4960213"/>
              <a:ext cx="991679" cy="99170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6589789" y="4960213"/>
              <a:ext cx="991869" cy="991869"/>
            </a:xfrm>
            <a:custGeom>
              <a:avLst/>
              <a:gdLst/>
              <a:ahLst/>
              <a:cxnLst/>
              <a:rect l="l" t="t" r="r" b="b"/>
              <a:pathLst>
                <a:path w="991870" h="991870">
                  <a:moveTo>
                    <a:pt x="153916" y="855228"/>
                  </a:moveTo>
                  <a:lnTo>
                    <a:pt x="120885" y="820667"/>
                  </a:lnTo>
                  <a:lnTo>
                    <a:pt x="91819" y="783802"/>
                  </a:lnTo>
                  <a:lnTo>
                    <a:pt x="66726" y="744925"/>
                  </a:lnTo>
                  <a:lnTo>
                    <a:pt x="45612" y="704332"/>
                  </a:lnTo>
                  <a:lnTo>
                    <a:pt x="28486" y="662316"/>
                  </a:lnTo>
                  <a:lnTo>
                    <a:pt x="15355" y="619170"/>
                  </a:lnTo>
                  <a:lnTo>
                    <a:pt x="6225" y="575189"/>
                  </a:lnTo>
                  <a:lnTo>
                    <a:pt x="1104" y="530667"/>
                  </a:lnTo>
                  <a:lnTo>
                    <a:pt x="0" y="485896"/>
                  </a:lnTo>
                  <a:lnTo>
                    <a:pt x="2918" y="441172"/>
                  </a:lnTo>
                  <a:lnTo>
                    <a:pt x="9868" y="396788"/>
                  </a:lnTo>
                  <a:lnTo>
                    <a:pt x="20856" y="353037"/>
                  </a:lnTo>
                  <a:lnTo>
                    <a:pt x="35889" y="310214"/>
                  </a:lnTo>
                  <a:lnTo>
                    <a:pt x="54974" y="268612"/>
                  </a:lnTo>
                  <a:lnTo>
                    <a:pt x="78120" y="228526"/>
                  </a:lnTo>
                  <a:lnTo>
                    <a:pt x="105332" y="190248"/>
                  </a:lnTo>
                  <a:lnTo>
                    <a:pt x="136619" y="154074"/>
                  </a:lnTo>
                  <a:lnTo>
                    <a:pt x="171192" y="121028"/>
                  </a:lnTo>
                  <a:lnTo>
                    <a:pt x="208068" y="91947"/>
                  </a:lnTo>
                  <a:lnTo>
                    <a:pt x="246954" y="66837"/>
                  </a:lnTo>
                  <a:lnTo>
                    <a:pt x="287554" y="45707"/>
                  </a:lnTo>
                  <a:lnTo>
                    <a:pt x="329576" y="28563"/>
                  </a:lnTo>
                  <a:lnTo>
                    <a:pt x="372725" y="15413"/>
                  </a:lnTo>
                  <a:lnTo>
                    <a:pt x="416708" y="6264"/>
                  </a:lnTo>
                  <a:lnTo>
                    <a:pt x="461231" y="1124"/>
                  </a:lnTo>
                  <a:lnTo>
                    <a:pt x="506000" y="0"/>
                  </a:lnTo>
                  <a:lnTo>
                    <a:pt x="550722" y="2899"/>
                  </a:lnTo>
                  <a:lnTo>
                    <a:pt x="595102" y="9829"/>
                  </a:lnTo>
                  <a:lnTo>
                    <a:pt x="638847" y="20797"/>
                  </a:lnTo>
                  <a:lnTo>
                    <a:pt x="681663" y="35811"/>
                  </a:lnTo>
                  <a:lnTo>
                    <a:pt x="723256" y="54878"/>
                  </a:lnTo>
                  <a:lnTo>
                    <a:pt x="763333" y="78006"/>
                  </a:lnTo>
                  <a:lnTo>
                    <a:pt x="801599" y="105201"/>
                  </a:lnTo>
                  <a:lnTo>
                    <a:pt x="837760" y="136471"/>
                  </a:lnTo>
                  <a:lnTo>
                    <a:pt x="870792" y="171032"/>
                  </a:lnTo>
                  <a:lnTo>
                    <a:pt x="899858" y="207898"/>
                  </a:lnTo>
                  <a:lnTo>
                    <a:pt x="924951" y="246774"/>
                  </a:lnTo>
                  <a:lnTo>
                    <a:pt x="946064" y="287367"/>
                  </a:lnTo>
                  <a:lnTo>
                    <a:pt x="963190" y="329383"/>
                  </a:lnTo>
                  <a:lnTo>
                    <a:pt x="976322" y="372529"/>
                  </a:lnTo>
                  <a:lnTo>
                    <a:pt x="985452" y="416510"/>
                  </a:lnTo>
                  <a:lnTo>
                    <a:pt x="990574" y="461033"/>
                  </a:lnTo>
                  <a:lnTo>
                    <a:pt x="991679" y="505803"/>
                  </a:lnTo>
                  <a:lnTo>
                    <a:pt x="988761" y="550527"/>
                  </a:lnTo>
                  <a:lnTo>
                    <a:pt x="981812" y="594912"/>
                  </a:lnTo>
                  <a:lnTo>
                    <a:pt x="970825" y="638662"/>
                  </a:lnTo>
                  <a:lnTo>
                    <a:pt x="955793" y="681486"/>
                  </a:lnTo>
                  <a:lnTo>
                    <a:pt x="936709" y="723087"/>
                  </a:lnTo>
                  <a:lnTo>
                    <a:pt x="913566" y="763174"/>
                  </a:lnTo>
                  <a:lnTo>
                    <a:pt x="886355" y="801451"/>
                  </a:lnTo>
                  <a:lnTo>
                    <a:pt x="855070" y="837626"/>
                  </a:lnTo>
                  <a:lnTo>
                    <a:pt x="820495" y="870671"/>
                  </a:lnTo>
                  <a:lnTo>
                    <a:pt x="783617" y="899752"/>
                  </a:lnTo>
                  <a:lnTo>
                    <a:pt x="744730" y="924862"/>
                  </a:lnTo>
                  <a:lnTo>
                    <a:pt x="704128" y="945992"/>
                  </a:lnTo>
                  <a:lnTo>
                    <a:pt x="662105" y="963136"/>
                  </a:lnTo>
                  <a:lnTo>
                    <a:pt x="618955" y="976286"/>
                  </a:lnTo>
                  <a:lnTo>
                    <a:pt x="574971" y="985435"/>
                  </a:lnTo>
                  <a:lnTo>
                    <a:pt x="530447" y="990576"/>
                  </a:lnTo>
                  <a:lnTo>
                    <a:pt x="485677" y="991700"/>
                  </a:lnTo>
                  <a:lnTo>
                    <a:pt x="440955" y="988801"/>
                  </a:lnTo>
                  <a:lnTo>
                    <a:pt x="396575" y="981871"/>
                  </a:lnTo>
                  <a:lnTo>
                    <a:pt x="352830" y="970902"/>
                  </a:lnTo>
                  <a:lnTo>
                    <a:pt x="310014" y="955888"/>
                  </a:lnTo>
                  <a:lnTo>
                    <a:pt x="268420" y="936821"/>
                  </a:lnTo>
                  <a:lnTo>
                    <a:pt x="228344" y="913694"/>
                  </a:lnTo>
                  <a:lnTo>
                    <a:pt x="190078" y="886498"/>
                  </a:lnTo>
                  <a:lnTo>
                    <a:pt x="153916" y="85522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76751" y="4916678"/>
              <a:ext cx="1030803" cy="1069574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6576759" y="4916688"/>
              <a:ext cx="1031240" cy="1069975"/>
            </a:xfrm>
            <a:custGeom>
              <a:avLst/>
              <a:gdLst/>
              <a:ahLst/>
              <a:cxnLst/>
              <a:rect l="l" t="t" r="r" b="b"/>
              <a:pathLst>
                <a:path w="1031240" h="1069975">
                  <a:moveTo>
                    <a:pt x="11004" y="962056"/>
                  </a:moveTo>
                  <a:lnTo>
                    <a:pt x="2926" y="950523"/>
                  </a:lnTo>
                  <a:lnTo>
                    <a:pt x="0" y="937250"/>
                  </a:lnTo>
                  <a:lnTo>
                    <a:pt x="2264" y="923848"/>
                  </a:lnTo>
                  <a:lnTo>
                    <a:pt x="9759" y="911929"/>
                  </a:lnTo>
                  <a:lnTo>
                    <a:pt x="866921" y="11004"/>
                  </a:lnTo>
                  <a:lnTo>
                    <a:pt x="878453" y="2926"/>
                  </a:lnTo>
                  <a:lnTo>
                    <a:pt x="891727" y="0"/>
                  </a:lnTo>
                  <a:lnTo>
                    <a:pt x="905129" y="2264"/>
                  </a:lnTo>
                  <a:lnTo>
                    <a:pt x="917047" y="9759"/>
                  </a:lnTo>
                  <a:lnTo>
                    <a:pt x="1019790" y="107511"/>
                  </a:lnTo>
                  <a:lnTo>
                    <a:pt x="1027868" y="119044"/>
                  </a:lnTo>
                  <a:lnTo>
                    <a:pt x="1030795" y="132318"/>
                  </a:lnTo>
                  <a:lnTo>
                    <a:pt x="1028531" y="145720"/>
                  </a:lnTo>
                  <a:lnTo>
                    <a:pt x="1021035" y="157638"/>
                  </a:lnTo>
                  <a:lnTo>
                    <a:pt x="163874" y="1058564"/>
                  </a:lnTo>
                  <a:lnTo>
                    <a:pt x="152341" y="1066641"/>
                  </a:lnTo>
                  <a:lnTo>
                    <a:pt x="139068" y="1069568"/>
                  </a:lnTo>
                  <a:lnTo>
                    <a:pt x="125666" y="1067304"/>
                  </a:lnTo>
                  <a:lnTo>
                    <a:pt x="113747" y="1059808"/>
                  </a:lnTo>
                  <a:lnTo>
                    <a:pt x="11004" y="9620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80312" y="5168865"/>
              <a:ext cx="155413" cy="15424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75549" y="5164102"/>
              <a:ext cx="164938" cy="163774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6559842" y="558402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559842" y="55840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4457" y="6857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lnTo>
                    <a:pt x="9143" y="6743"/>
                  </a:lnTo>
                  <a:lnTo>
                    <a:pt x="13601" y="13271"/>
                  </a:lnTo>
                  <a:lnTo>
                    <a:pt x="6857" y="9143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557606" y="531406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6557606" y="531406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4457" y="6857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lnTo>
                    <a:pt x="9143" y="6743"/>
                  </a:lnTo>
                  <a:lnTo>
                    <a:pt x="13601" y="13271"/>
                  </a:lnTo>
                  <a:lnTo>
                    <a:pt x="6857" y="9143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541029" y="544948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541029" y="544948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4457" y="6858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lnTo>
                    <a:pt x="9143" y="6743"/>
                  </a:lnTo>
                  <a:lnTo>
                    <a:pt x="13601" y="13271"/>
                  </a:lnTo>
                  <a:lnTo>
                    <a:pt x="6857" y="9144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6618357" y="571313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618357" y="571313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4457" y="6857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lnTo>
                    <a:pt x="9143" y="6743"/>
                  </a:lnTo>
                  <a:lnTo>
                    <a:pt x="13601" y="13271"/>
                  </a:lnTo>
                  <a:lnTo>
                    <a:pt x="6857" y="9143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601160" y="519566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6601160" y="519566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4457" y="6857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lnTo>
                    <a:pt x="9143" y="6743"/>
                  </a:lnTo>
                  <a:lnTo>
                    <a:pt x="13601" y="13271"/>
                  </a:lnTo>
                  <a:lnTo>
                    <a:pt x="6857" y="9143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682263" y="507411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682263" y="507411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4457" y="6857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lnTo>
                    <a:pt x="9143" y="6743"/>
                  </a:lnTo>
                  <a:lnTo>
                    <a:pt x="13601" y="13271"/>
                  </a:lnTo>
                  <a:lnTo>
                    <a:pt x="6857" y="9143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7185442" y="49264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7185442" y="49264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915709" y="493767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6915709" y="493767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050139" y="491437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050138" y="491437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7317305" y="497849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317305" y="497849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6799629" y="498706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6799629" y="498706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6974483" y="597419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6974483" y="597419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7244216" y="596299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244216" y="596299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7109786" y="59862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7109786" y="59862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6842621" y="592217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6842621" y="592217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360297" y="591360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7360297" y="591360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477661" y="582655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7477661" y="582655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30" y="13601"/>
                  </a:move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7600083" y="531665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7600083" y="531665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9143" y="6743"/>
                  </a:lnTo>
                  <a:lnTo>
                    <a:pt x="13601" y="13271"/>
                  </a:lnTo>
                  <a:lnTo>
                    <a:pt x="6857" y="9144"/>
                  </a:lnTo>
                  <a:lnTo>
                    <a:pt x="330" y="13601"/>
                  </a:lnTo>
                  <a:lnTo>
                    <a:pt x="4457" y="6858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7602320" y="558660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7602320" y="558660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9143" y="6743"/>
                  </a:lnTo>
                  <a:lnTo>
                    <a:pt x="13601" y="13271"/>
                  </a:lnTo>
                  <a:lnTo>
                    <a:pt x="6857" y="9144"/>
                  </a:lnTo>
                  <a:lnTo>
                    <a:pt x="330" y="13601"/>
                  </a:lnTo>
                  <a:lnTo>
                    <a:pt x="4457" y="6858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7618895" y="545118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7"/>
                  </a:lnTo>
                  <a:lnTo>
                    <a:pt x="330" y="13601"/>
                  </a:lnTo>
                  <a:lnTo>
                    <a:pt x="6857" y="9143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7618895" y="545118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9143" y="6743"/>
                  </a:lnTo>
                  <a:lnTo>
                    <a:pt x="13601" y="13271"/>
                  </a:lnTo>
                  <a:lnTo>
                    <a:pt x="6857" y="9144"/>
                  </a:lnTo>
                  <a:lnTo>
                    <a:pt x="330" y="13601"/>
                  </a:lnTo>
                  <a:lnTo>
                    <a:pt x="4457" y="6858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7541567" y="518753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7541567" y="518753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9143" y="6743"/>
                  </a:lnTo>
                  <a:lnTo>
                    <a:pt x="13601" y="13271"/>
                  </a:lnTo>
                  <a:lnTo>
                    <a:pt x="6857" y="9144"/>
                  </a:lnTo>
                  <a:lnTo>
                    <a:pt x="330" y="13601"/>
                  </a:lnTo>
                  <a:lnTo>
                    <a:pt x="4457" y="6858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7558764" y="570499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6743" y="4457"/>
                  </a:lnTo>
                  <a:lnTo>
                    <a:pt x="0" y="330"/>
                  </a:lnTo>
                  <a:lnTo>
                    <a:pt x="4457" y="6858"/>
                  </a:lnTo>
                  <a:lnTo>
                    <a:pt x="330" y="13601"/>
                  </a:lnTo>
                  <a:lnTo>
                    <a:pt x="6857" y="9144"/>
                  </a:lnTo>
                  <a:lnTo>
                    <a:pt x="13601" y="13271"/>
                  </a:lnTo>
                  <a:lnTo>
                    <a:pt x="9143" y="6743"/>
                  </a:lnTo>
                  <a:lnTo>
                    <a:pt x="13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7558764" y="570499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271" y="0"/>
                  </a:moveTo>
                  <a:lnTo>
                    <a:pt x="9143" y="6743"/>
                  </a:lnTo>
                  <a:lnTo>
                    <a:pt x="13601" y="13271"/>
                  </a:lnTo>
                  <a:lnTo>
                    <a:pt x="6857" y="9144"/>
                  </a:lnTo>
                  <a:lnTo>
                    <a:pt x="330" y="13601"/>
                  </a:lnTo>
                  <a:lnTo>
                    <a:pt x="4457" y="6858"/>
                  </a:lnTo>
                  <a:lnTo>
                    <a:pt x="0" y="330"/>
                  </a:lnTo>
                  <a:lnTo>
                    <a:pt x="6743" y="4457"/>
                  </a:lnTo>
                  <a:lnTo>
                    <a:pt x="1327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3065462" y="6107093"/>
              <a:ext cx="3275329" cy="71755"/>
            </a:xfrm>
            <a:custGeom>
              <a:avLst/>
              <a:gdLst/>
              <a:ahLst/>
              <a:cxnLst/>
              <a:rect l="l" t="t" r="r" b="b"/>
              <a:pathLst>
                <a:path w="3275329" h="71754">
                  <a:moveTo>
                    <a:pt x="0" y="71450"/>
                  </a:moveTo>
                  <a:lnTo>
                    <a:pt x="0" y="12"/>
                  </a:lnTo>
                  <a:lnTo>
                    <a:pt x="3275012" y="0"/>
                  </a:lnTo>
                  <a:lnTo>
                    <a:pt x="3275012" y="71437"/>
                  </a:lnTo>
                  <a:lnTo>
                    <a:pt x="0" y="71450"/>
                  </a:lnTo>
                  <a:close/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3371848" y="5267317"/>
              <a:ext cx="297180" cy="52705"/>
            </a:xfrm>
            <a:custGeom>
              <a:avLst/>
              <a:gdLst/>
              <a:ahLst/>
              <a:cxnLst/>
              <a:rect l="l" t="t" r="r" b="b"/>
              <a:pathLst>
                <a:path w="297179" h="52704">
                  <a:moveTo>
                    <a:pt x="296862" y="0"/>
                  </a:moveTo>
                  <a:lnTo>
                    <a:pt x="296862" y="52387"/>
                  </a:lnTo>
                  <a:lnTo>
                    <a:pt x="0" y="52387"/>
                  </a:lnTo>
                  <a:lnTo>
                    <a:pt x="0" y="0"/>
                  </a:lnTo>
                  <a:lnTo>
                    <a:pt x="296862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3365498" y="5567356"/>
              <a:ext cx="295275" cy="52705"/>
            </a:xfrm>
            <a:custGeom>
              <a:avLst/>
              <a:gdLst/>
              <a:ahLst/>
              <a:cxnLst/>
              <a:rect l="l" t="t" r="r" b="b"/>
              <a:pathLst>
                <a:path w="295275" h="52704">
                  <a:moveTo>
                    <a:pt x="295275" y="0"/>
                  </a:moveTo>
                  <a:lnTo>
                    <a:pt x="295275" y="52387"/>
                  </a:lnTo>
                  <a:lnTo>
                    <a:pt x="0" y="52387"/>
                  </a:lnTo>
                  <a:lnTo>
                    <a:pt x="0" y="0"/>
                  </a:lnTo>
                  <a:lnTo>
                    <a:pt x="295275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5595937" y="5484801"/>
              <a:ext cx="53975" cy="360680"/>
            </a:xfrm>
            <a:custGeom>
              <a:avLst/>
              <a:gdLst/>
              <a:ahLst/>
              <a:cxnLst/>
              <a:rect l="l" t="t" r="r" b="b"/>
              <a:pathLst>
                <a:path w="53975" h="360679">
                  <a:moveTo>
                    <a:pt x="53975" y="0"/>
                  </a:moveTo>
                  <a:lnTo>
                    <a:pt x="0" y="0"/>
                  </a:lnTo>
                  <a:lnTo>
                    <a:pt x="0" y="360362"/>
                  </a:lnTo>
                  <a:lnTo>
                    <a:pt x="53975" y="360362"/>
                  </a:lnTo>
                  <a:lnTo>
                    <a:pt x="53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5595937" y="5484801"/>
              <a:ext cx="53975" cy="360680"/>
            </a:xfrm>
            <a:custGeom>
              <a:avLst/>
              <a:gdLst/>
              <a:ahLst/>
              <a:cxnLst/>
              <a:rect l="l" t="t" r="r" b="b"/>
              <a:pathLst>
                <a:path w="53975" h="360679">
                  <a:moveTo>
                    <a:pt x="53975" y="360362"/>
                  </a:moveTo>
                  <a:lnTo>
                    <a:pt x="0" y="360362"/>
                  </a:lnTo>
                  <a:lnTo>
                    <a:pt x="0" y="0"/>
                  </a:lnTo>
                  <a:lnTo>
                    <a:pt x="53975" y="0"/>
                  </a:lnTo>
                  <a:lnTo>
                    <a:pt x="53975" y="36036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4933949" y="5470514"/>
              <a:ext cx="52705" cy="358775"/>
            </a:xfrm>
            <a:custGeom>
              <a:avLst/>
              <a:gdLst/>
              <a:ahLst/>
              <a:cxnLst/>
              <a:rect l="l" t="t" r="r" b="b"/>
              <a:pathLst>
                <a:path w="52704" h="358775">
                  <a:moveTo>
                    <a:pt x="52387" y="358775"/>
                  </a:moveTo>
                  <a:lnTo>
                    <a:pt x="0" y="358775"/>
                  </a:lnTo>
                  <a:lnTo>
                    <a:pt x="0" y="0"/>
                  </a:lnTo>
                  <a:lnTo>
                    <a:pt x="52387" y="0"/>
                  </a:lnTo>
                  <a:lnTo>
                    <a:pt x="52387" y="35877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6251573" y="5453049"/>
              <a:ext cx="52705" cy="361950"/>
            </a:xfrm>
            <a:custGeom>
              <a:avLst/>
              <a:gdLst/>
              <a:ahLst/>
              <a:cxnLst/>
              <a:rect l="l" t="t" r="r" b="b"/>
              <a:pathLst>
                <a:path w="52704" h="361950">
                  <a:moveTo>
                    <a:pt x="52387" y="361949"/>
                  </a:moveTo>
                  <a:lnTo>
                    <a:pt x="0" y="361949"/>
                  </a:lnTo>
                  <a:lnTo>
                    <a:pt x="0" y="0"/>
                  </a:lnTo>
                  <a:lnTo>
                    <a:pt x="52387" y="0"/>
                  </a:lnTo>
                  <a:lnTo>
                    <a:pt x="52387" y="361949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504947" y="4852984"/>
              <a:ext cx="111125" cy="192405"/>
            </a:xfrm>
            <a:custGeom>
              <a:avLst/>
              <a:gdLst/>
              <a:ahLst/>
              <a:cxnLst/>
              <a:rect l="l" t="t" r="r" b="b"/>
              <a:pathLst>
                <a:path w="111125" h="192404">
                  <a:moveTo>
                    <a:pt x="111125" y="192087"/>
                  </a:moveTo>
                  <a:lnTo>
                    <a:pt x="0" y="192087"/>
                  </a:lnTo>
                  <a:lnTo>
                    <a:pt x="0" y="0"/>
                  </a:lnTo>
                  <a:lnTo>
                    <a:pt x="111125" y="0"/>
                  </a:lnTo>
                  <a:lnTo>
                    <a:pt x="111125" y="192087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684334" y="4684697"/>
              <a:ext cx="3691254" cy="109855"/>
            </a:xfrm>
            <a:custGeom>
              <a:avLst/>
              <a:gdLst/>
              <a:ahLst/>
              <a:cxnLst/>
              <a:rect l="l" t="t" r="r" b="b"/>
              <a:pathLst>
                <a:path w="3691254" h="109854">
                  <a:moveTo>
                    <a:pt x="0" y="109550"/>
                  </a:moveTo>
                  <a:lnTo>
                    <a:pt x="0" y="12"/>
                  </a:lnTo>
                  <a:lnTo>
                    <a:pt x="3690937" y="0"/>
                  </a:lnTo>
                  <a:lnTo>
                    <a:pt x="3690937" y="109537"/>
                  </a:lnTo>
                  <a:lnTo>
                    <a:pt x="0" y="1095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46143" y="1870073"/>
              <a:ext cx="2703830" cy="2705100"/>
            </a:xfrm>
            <a:custGeom>
              <a:avLst/>
              <a:gdLst/>
              <a:ahLst/>
              <a:cxnLst/>
              <a:rect l="l" t="t" r="r" b="b"/>
              <a:pathLst>
                <a:path w="2703829" h="2705100">
                  <a:moveTo>
                    <a:pt x="1351749" y="0"/>
                  </a:moveTo>
                  <a:lnTo>
                    <a:pt x="1303266" y="853"/>
                  </a:lnTo>
                  <a:lnTo>
                    <a:pt x="1255212" y="3396"/>
                  </a:lnTo>
                  <a:lnTo>
                    <a:pt x="1207616" y="7598"/>
                  </a:lnTo>
                  <a:lnTo>
                    <a:pt x="1160507" y="13431"/>
                  </a:lnTo>
                  <a:lnTo>
                    <a:pt x="1113913" y="20867"/>
                  </a:lnTo>
                  <a:lnTo>
                    <a:pt x="1067863" y="29877"/>
                  </a:lnTo>
                  <a:lnTo>
                    <a:pt x="1022385" y="40433"/>
                  </a:lnTo>
                  <a:lnTo>
                    <a:pt x="977508" y="52505"/>
                  </a:lnTo>
                  <a:lnTo>
                    <a:pt x="933261" y="66066"/>
                  </a:lnTo>
                  <a:lnTo>
                    <a:pt x="889672" y="81086"/>
                  </a:lnTo>
                  <a:lnTo>
                    <a:pt x="846770" y="97537"/>
                  </a:lnTo>
                  <a:lnTo>
                    <a:pt x="804583" y="115390"/>
                  </a:lnTo>
                  <a:lnTo>
                    <a:pt x="763139" y="134618"/>
                  </a:lnTo>
                  <a:lnTo>
                    <a:pt x="722469" y="155190"/>
                  </a:lnTo>
                  <a:lnTo>
                    <a:pt x="682600" y="177079"/>
                  </a:lnTo>
                  <a:lnTo>
                    <a:pt x="643560" y="200256"/>
                  </a:lnTo>
                  <a:lnTo>
                    <a:pt x="605378" y="224692"/>
                  </a:lnTo>
                  <a:lnTo>
                    <a:pt x="568084" y="250359"/>
                  </a:lnTo>
                  <a:lnTo>
                    <a:pt x="531705" y="277228"/>
                  </a:lnTo>
                  <a:lnTo>
                    <a:pt x="496270" y="305271"/>
                  </a:lnTo>
                  <a:lnTo>
                    <a:pt x="461808" y="334459"/>
                  </a:lnTo>
                  <a:lnTo>
                    <a:pt x="428347" y="364762"/>
                  </a:lnTo>
                  <a:lnTo>
                    <a:pt x="395916" y="396154"/>
                  </a:lnTo>
                  <a:lnTo>
                    <a:pt x="364543" y="428604"/>
                  </a:lnTo>
                  <a:lnTo>
                    <a:pt x="334257" y="462085"/>
                  </a:lnTo>
                  <a:lnTo>
                    <a:pt x="305087" y="496568"/>
                  </a:lnTo>
                  <a:lnTo>
                    <a:pt x="277061" y="532024"/>
                  </a:lnTo>
                  <a:lnTo>
                    <a:pt x="250208" y="568425"/>
                  </a:lnTo>
                  <a:lnTo>
                    <a:pt x="224557" y="605741"/>
                  </a:lnTo>
                  <a:lnTo>
                    <a:pt x="200135" y="643945"/>
                  </a:lnTo>
                  <a:lnTo>
                    <a:pt x="176972" y="683008"/>
                  </a:lnTo>
                  <a:lnTo>
                    <a:pt x="155096" y="722901"/>
                  </a:lnTo>
                  <a:lnTo>
                    <a:pt x="134536" y="763596"/>
                  </a:lnTo>
                  <a:lnTo>
                    <a:pt x="115321" y="805063"/>
                  </a:lnTo>
                  <a:lnTo>
                    <a:pt x="97478" y="847275"/>
                  </a:lnTo>
                  <a:lnTo>
                    <a:pt x="81037" y="890203"/>
                  </a:lnTo>
                  <a:lnTo>
                    <a:pt x="66026" y="933817"/>
                  </a:lnTo>
                  <a:lnTo>
                    <a:pt x="52473" y="978090"/>
                  </a:lnTo>
                  <a:lnTo>
                    <a:pt x="40408" y="1022994"/>
                  </a:lnTo>
                  <a:lnTo>
                    <a:pt x="29859" y="1068498"/>
                  </a:lnTo>
                  <a:lnTo>
                    <a:pt x="20854" y="1114575"/>
                  </a:lnTo>
                  <a:lnTo>
                    <a:pt x="13423" y="1161196"/>
                  </a:lnTo>
                  <a:lnTo>
                    <a:pt x="7593" y="1208333"/>
                  </a:lnTo>
                  <a:lnTo>
                    <a:pt x="3393" y="1255956"/>
                  </a:lnTo>
                  <a:lnTo>
                    <a:pt x="853" y="1304038"/>
                  </a:lnTo>
                  <a:lnTo>
                    <a:pt x="0" y="1352550"/>
                  </a:lnTo>
                  <a:lnTo>
                    <a:pt x="853" y="1401061"/>
                  </a:lnTo>
                  <a:lnTo>
                    <a:pt x="3394" y="1449143"/>
                  </a:lnTo>
                  <a:lnTo>
                    <a:pt x="7593" y="1496766"/>
                  </a:lnTo>
                  <a:lnTo>
                    <a:pt x="13423" y="1543903"/>
                  </a:lnTo>
                  <a:lnTo>
                    <a:pt x="20855" y="1590524"/>
                  </a:lnTo>
                  <a:lnTo>
                    <a:pt x="29860" y="1636601"/>
                  </a:lnTo>
                  <a:lnTo>
                    <a:pt x="40409" y="1682105"/>
                  </a:lnTo>
                  <a:lnTo>
                    <a:pt x="52474" y="1727009"/>
                  </a:lnTo>
                  <a:lnTo>
                    <a:pt x="66027" y="1771282"/>
                  </a:lnTo>
                  <a:lnTo>
                    <a:pt x="81038" y="1814896"/>
                  </a:lnTo>
                  <a:lnTo>
                    <a:pt x="97480" y="1857824"/>
                  </a:lnTo>
                  <a:lnTo>
                    <a:pt x="115323" y="1900036"/>
                  </a:lnTo>
                  <a:lnTo>
                    <a:pt x="134539" y="1941503"/>
                  </a:lnTo>
                  <a:lnTo>
                    <a:pt x="155099" y="1982198"/>
                  </a:lnTo>
                  <a:lnTo>
                    <a:pt x="176975" y="2022091"/>
                  </a:lnTo>
                  <a:lnTo>
                    <a:pt x="200139" y="2061154"/>
                  </a:lnTo>
                  <a:lnTo>
                    <a:pt x="224561" y="2099358"/>
                  </a:lnTo>
                  <a:lnTo>
                    <a:pt x="250213" y="2136674"/>
                  </a:lnTo>
                  <a:lnTo>
                    <a:pt x="277066" y="2173075"/>
                  </a:lnTo>
                  <a:lnTo>
                    <a:pt x="305092" y="2208531"/>
                  </a:lnTo>
                  <a:lnTo>
                    <a:pt x="334263" y="2243014"/>
                  </a:lnTo>
                  <a:lnTo>
                    <a:pt x="364549" y="2276495"/>
                  </a:lnTo>
                  <a:lnTo>
                    <a:pt x="395922" y="2308945"/>
                  </a:lnTo>
                  <a:lnTo>
                    <a:pt x="428354" y="2340337"/>
                  </a:lnTo>
                  <a:lnTo>
                    <a:pt x="461815" y="2370640"/>
                  </a:lnTo>
                  <a:lnTo>
                    <a:pt x="496278" y="2399828"/>
                  </a:lnTo>
                  <a:lnTo>
                    <a:pt x="531713" y="2427871"/>
                  </a:lnTo>
                  <a:lnTo>
                    <a:pt x="568092" y="2454740"/>
                  </a:lnTo>
                  <a:lnTo>
                    <a:pt x="605387" y="2480407"/>
                  </a:lnTo>
                  <a:lnTo>
                    <a:pt x="643569" y="2504843"/>
                  </a:lnTo>
                  <a:lnTo>
                    <a:pt x="682609" y="2528020"/>
                  </a:lnTo>
                  <a:lnTo>
                    <a:pt x="722479" y="2549909"/>
                  </a:lnTo>
                  <a:lnTo>
                    <a:pt x="763150" y="2570481"/>
                  </a:lnTo>
                  <a:lnTo>
                    <a:pt x="804593" y="2589709"/>
                  </a:lnTo>
                  <a:lnTo>
                    <a:pt x="846780" y="2607562"/>
                  </a:lnTo>
                  <a:lnTo>
                    <a:pt x="889683" y="2624013"/>
                  </a:lnTo>
                  <a:lnTo>
                    <a:pt x="933272" y="2639033"/>
                  </a:lnTo>
                  <a:lnTo>
                    <a:pt x="977520" y="2652594"/>
                  </a:lnTo>
                  <a:lnTo>
                    <a:pt x="1022397" y="2664666"/>
                  </a:lnTo>
                  <a:lnTo>
                    <a:pt x="1067875" y="2675222"/>
                  </a:lnTo>
                  <a:lnTo>
                    <a:pt x="1113925" y="2684232"/>
                  </a:lnTo>
                  <a:lnTo>
                    <a:pt x="1160520" y="2691668"/>
                  </a:lnTo>
                  <a:lnTo>
                    <a:pt x="1207629" y="2697501"/>
                  </a:lnTo>
                  <a:lnTo>
                    <a:pt x="1255225" y="2701703"/>
                  </a:lnTo>
                  <a:lnTo>
                    <a:pt x="1303279" y="2704246"/>
                  </a:lnTo>
                  <a:lnTo>
                    <a:pt x="1351762" y="2705100"/>
                  </a:lnTo>
                  <a:lnTo>
                    <a:pt x="1400245" y="2704246"/>
                  </a:lnTo>
                  <a:lnTo>
                    <a:pt x="1448299" y="2701703"/>
                  </a:lnTo>
                  <a:lnTo>
                    <a:pt x="1495895" y="2697501"/>
                  </a:lnTo>
                  <a:lnTo>
                    <a:pt x="1543004" y="2691668"/>
                  </a:lnTo>
                  <a:lnTo>
                    <a:pt x="1589598" y="2684232"/>
                  </a:lnTo>
                  <a:lnTo>
                    <a:pt x="1635649" y="2675222"/>
                  </a:lnTo>
                  <a:lnTo>
                    <a:pt x="1681126" y="2664666"/>
                  </a:lnTo>
                  <a:lnTo>
                    <a:pt x="1726003" y="2652594"/>
                  </a:lnTo>
                  <a:lnTo>
                    <a:pt x="1770251" y="2639033"/>
                  </a:lnTo>
                  <a:lnTo>
                    <a:pt x="1813840" y="2624013"/>
                  </a:lnTo>
                  <a:lnTo>
                    <a:pt x="1856742" y="2607562"/>
                  </a:lnTo>
                  <a:lnTo>
                    <a:pt x="1898929" y="2589709"/>
                  </a:lnTo>
                  <a:lnTo>
                    <a:pt x="1940372" y="2570481"/>
                  </a:lnTo>
                  <a:lnTo>
                    <a:pt x="1981043" y="2549909"/>
                  </a:lnTo>
                  <a:lnTo>
                    <a:pt x="2020912" y="2528020"/>
                  </a:lnTo>
                  <a:lnTo>
                    <a:pt x="2059952" y="2504843"/>
                  </a:lnTo>
                  <a:lnTo>
                    <a:pt x="2098133" y="2480407"/>
                  </a:lnTo>
                  <a:lnTo>
                    <a:pt x="2135428" y="2454740"/>
                  </a:lnTo>
                  <a:lnTo>
                    <a:pt x="2171807" y="2427871"/>
                  </a:lnTo>
                  <a:lnTo>
                    <a:pt x="2207241" y="2399828"/>
                  </a:lnTo>
                  <a:lnTo>
                    <a:pt x="2241704" y="2370640"/>
                  </a:lnTo>
                  <a:lnTo>
                    <a:pt x="2275165" y="2340337"/>
                  </a:lnTo>
                  <a:lnTo>
                    <a:pt x="2307596" y="2308945"/>
                  </a:lnTo>
                  <a:lnTo>
                    <a:pt x="2338969" y="2276495"/>
                  </a:lnTo>
                  <a:lnTo>
                    <a:pt x="2369254" y="2243014"/>
                  </a:lnTo>
                  <a:lnTo>
                    <a:pt x="2398424" y="2208531"/>
                  </a:lnTo>
                  <a:lnTo>
                    <a:pt x="2426450" y="2173075"/>
                  </a:lnTo>
                  <a:lnTo>
                    <a:pt x="2453303" y="2136674"/>
                  </a:lnTo>
                  <a:lnTo>
                    <a:pt x="2478955" y="2099358"/>
                  </a:lnTo>
                  <a:lnTo>
                    <a:pt x="2503376" y="2061154"/>
                  </a:lnTo>
                  <a:lnTo>
                    <a:pt x="2526539" y="2022091"/>
                  </a:lnTo>
                  <a:lnTo>
                    <a:pt x="2548415" y="1982198"/>
                  </a:lnTo>
                  <a:lnTo>
                    <a:pt x="2568975" y="1941503"/>
                  </a:lnTo>
                  <a:lnTo>
                    <a:pt x="2588191" y="1900036"/>
                  </a:lnTo>
                  <a:lnTo>
                    <a:pt x="2606034" y="1857824"/>
                  </a:lnTo>
                  <a:lnTo>
                    <a:pt x="2622475" y="1814896"/>
                  </a:lnTo>
                  <a:lnTo>
                    <a:pt x="2637486" y="1771282"/>
                  </a:lnTo>
                  <a:lnTo>
                    <a:pt x="2651038" y="1727009"/>
                  </a:lnTo>
                  <a:lnTo>
                    <a:pt x="2663103" y="1682105"/>
                  </a:lnTo>
                  <a:lnTo>
                    <a:pt x="2673652" y="1636601"/>
                  </a:lnTo>
                  <a:lnTo>
                    <a:pt x="2682657" y="1590524"/>
                  </a:lnTo>
                  <a:lnTo>
                    <a:pt x="2690089" y="1543903"/>
                  </a:lnTo>
                  <a:lnTo>
                    <a:pt x="2695918" y="1496766"/>
                  </a:lnTo>
                  <a:lnTo>
                    <a:pt x="2700118" y="1449143"/>
                  </a:lnTo>
                  <a:lnTo>
                    <a:pt x="2702659" y="1401061"/>
                  </a:lnTo>
                  <a:lnTo>
                    <a:pt x="2703512" y="1352550"/>
                  </a:lnTo>
                  <a:lnTo>
                    <a:pt x="2702659" y="1304037"/>
                  </a:lnTo>
                  <a:lnTo>
                    <a:pt x="2700118" y="1255955"/>
                  </a:lnTo>
                  <a:lnTo>
                    <a:pt x="2695918" y="1208331"/>
                  </a:lnTo>
                  <a:lnTo>
                    <a:pt x="2690088" y="1161194"/>
                  </a:lnTo>
                  <a:lnTo>
                    <a:pt x="2682657" y="1114572"/>
                  </a:lnTo>
                  <a:lnTo>
                    <a:pt x="2673652" y="1068494"/>
                  </a:lnTo>
                  <a:lnTo>
                    <a:pt x="2663102" y="1022989"/>
                  </a:lnTo>
                  <a:lnTo>
                    <a:pt x="2651037" y="978086"/>
                  </a:lnTo>
                  <a:lnTo>
                    <a:pt x="2637485" y="933812"/>
                  </a:lnTo>
                  <a:lnTo>
                    <a:pt x="2622473" y="890197"/>
                  </a:lnTo>
                  <a:lnTo>
                    <a:pt x="2606032" y="847270"/>
                  </a:lnTo>
                  <a:lnTo>
                    <a:pt x="2588189" y="805058"/>
                  </a:lnTo>
                  <a:lnTo>
                    <a:pt x="2568973" y="763590"/>
                  </a:lnTo>
                  <a:lnTo>
                    <a:pt x="2548412" y="722895"/>
                  </a:lnTo>
                  <a:lnTo>
                    <a:pt x="2526536" y="683002"/>
                  </a:lnTo>
                  <a:lnTo>
                    <a:pt x="2503373" y="643940"/>
                  </a:lnTo>
                  <a:lnTo>
                    <a:pt x="2478951" y="605736"/>
                  </a:lnTo>
                  <a:lnTo>
                    <a:pt x="2453299" y="568419"/>
                  </a:lnTo>
                  <a:lnTo>
                    <a:pt x="2426445" y="532019"/>
                  </a:lnTo>
                  <a:lnTo>
                    <a:pt x="2398419" y="496563"/>
                  </a:lnTo>
                  <a:lnTo>
                    <a:pt x="2369249" y="462080"/>
                  </a:lnTo>
                  <a:lnTo>
                    <a:pt x="2338963" y="428599"/>
                  </a:lnTo>
                  <a:lnTo>
                    <a:pt x="2307590" y="396149"/>
                  </a:lnTo>
                  <a:lnTo>
                    <a:pt x="2275158" y="364758"/>
                  </a:lnTo>
                  <a:lnTo>
                    <a:pt x="2241697" y="334454"/>
                  </a:lnTo>
                  <a:lnTo>
                    <a:pt x="2207234" y="305267"/>
                  </a:lnTo>
                  <a:lnTo>
                    <a:pt x="2171799" y="277225"/>
                  </a:lnTo>
                  <a:lnTo>
                    <a:pt x="2135419" y="250356"/>
                  </a:lnTo>
                  <a:lnTo>
                    <a:pt x="2098124" y="224689"/>
                  </a:lnTo>
                  <a:lnTo>
                    <a:pt x="2059943" y="200253"/>
                  </a:lnTo>
                  <a:lnTo>
                    <a:pt x="2020902" y="177076"/>
                  </a:lnTo>
                  <a:lnTo>
                    <a:pt x="1981033" y="155188"/>
                  </a:lnTo>
                  <a:lnTo>
                    <a:pt x="1940362" y="134616"/>
                  </a:lnTo>
                  <a:lnTo>
                    <a:pt x="1898918" y="115389"/>
                  </a:lnTo>
                  <a:lnTo>
                    <a:pt x="1856731" y="97535"/>
                  </a:lnTo>
                  <a:lnTo>
                    <a:pt x="1813828" y="81084"/>
                  </a:lnTo>
                  <a:lnTo>
                    <a:pt x="1770239" y="66064"/>
                  </a:lnTo>
                  <a:lnTo>
                    <a:pt x="1725992" y="52504"/>
                  </a:lnTo>
                  <a:lnTo>
                    <a:pt x="1681114" y="40432"/>
                  </a:lnTo>
                  <a:lnTo>
                    <a:pt x="1635636" y="29877"/>
                  </a:lnTo>
                  <a:lnTo>
                    <a:pt x="1589586" y="20867"/>
                  </a:lnTo>
                  <a:lnTo>
                    <a:pt x="1542992" y="13431"/>
                  </a:lnTo>
                  <a:lnTo>
                    <a:pt x="1495883" y="7598"/>
                  </a:lnTo>
                  <a:lnTo>
                    <a:pt x="1448287" y="3395"/>
                  </a:lnTo>
                  <a:lnTo>
                    <a:pt x="1400233" y="853"/>
                  </a:lnTo>
                  <a:lnTo>
                    <a:pt x="1351749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46143" y="1870073"/>
              <a:ext cx="2703830" cy="2705100"/>
            </a:xfrm>
            <a:custGeom>
              <a:avLst/>
              <a:gdLst/>
              <a:ahLst/>
              <a:cxnLst/>
              <a:rect l="l" t="t" r="r" b="b"/>
              <a:pathLst>
                <a:path w="2703829" h="2705100">
                  <a:moveTo>
                    <a:pt x="0" y="1352550"/>
                  </a:moveTo>
                  <a:lnTo>
                    <a:pt x="853" y="1304038"/>
                  </a:lnTo>
                  <a:lnTo>
                    <a:pt x="3393" y="1255956"/>
                  </a:lnTo>
                  <a:lnTo>
                    <a:pt x="7593" y="1208333"/>
                  </a:lnTo>
                  <a:lnTo>
                    <a:pt x="13423" y="1161196"/>
                  </a:lnTo>
                  <a:lnTo>
                    <a:pt x="20854" y="1114575"/>
                  </a:lnTo>
                  <a:lnTo>
                    <a:pt x="29859" y="1068498"/>
                  </a:lnTo>
                  <a:lnTo>
                    <a:pt x="40408" y="1022994"/>
                  </a:lnTo>
                  <a:lnTo>
                    <a:pt x="52473" y="978090"/>
                  </a:lnTo>
                  <a:lnTo>
                    <a:pt x="66026" y="933817"/>
                  </a:lnTo>
                  <a:lnTo>
                    <a:pt x="81037" y="890203"/>
                  </a:lnTo>
                  <a:lnTo>
                    <a:pt x="97478" y="847275"/>
                  </a:lnTo>
                  <a:lnTo>
                    <a:pt x="115321" y="805063"/>
                  </a:lnTo>
                  <a:lnTo>
                    <a:pt x="134536" y="763596"/>
                  </a:lnTo>
                  <a:lnTo>
                    <a:pt x="155096" y="722901"/>
                  </a:lnTo>
                  <a:lnTo>
                    <a:pt x="176972" y="683008"/>
                  </a:lnTo>
                  <a:lnTo>
                    <a:pt x="200135" y="643945"/>
                  </a:lnTo>
                  <a:lnTo>
                    <a:pt x="224557" y="605741"/>
                  </a:lnTo>
                  <a:lnTo>
                    <a:pt x="250208" y="568425"/>
                  </a:lnTo>
                  <a:lnTo>
                    <a:pt x="277061" y="532024"/>
                  </a:lnTo>
                  <a:lnTo>
                    <a:pt x="305087" y="496568"/>
                  </a:lnTo>
                  <a:lnTo>
                    <a:pt x="334257" y="462085"/>
                  </a:lnTo>
                  <a:lnTo>
                    <a:pt x="364543" y="428604"/>
                  </a:lnTo>
                  <a:lnTo>
                    <a:pt x="395916" y="396154"/>
                  </a:lnTo>
                  <a:lnTo>
                    <a:pt x="428347" y="364762"/>
                  </a:lnTo>
                  <a:lnTo>
                    <a:pt x="461808" y="334459"/>
                  </a:lnTo>
                  <a:lnTo>
                    <a:pt x="496270" y="305271"/>
                  </a:lnTo>
                  <a:lnTo>
                    <a:pt x="531705" y="277228"/>
                  </a:lnTo>
                  <a:lnTo>
                    <a:pt x="568084" y="250359"/>
                  </a:lnTo>
                  <a:lnTo>
                    <a:pt x="605378" y="224692"/>
                  </a:lnTo>
                  <a:lnTo>
                    <a:pt x="643560" y="200256"/>
                  </a:lnTo>
                  <a:lnTo>
                    <a:pt x="682600" y="177079"/>
                  </a:lnTo>
                  <a:lnTo>
                    <a:pt x="722469" y="155190"/>
                  </a:lnTo>
                  <a:lnTo>
                    <a:pt x="763139" y="134618"/>
                  </a:lnTo>
                  <a:lnTo>
                    <a:pt x="804583" y="115390"/>
                  </a:lnTo>
                  <a:lnTo>
                    <a:pt x="846770" y="97537"/>
                  </a:lnTo>
                  <a:lnTo>
                    <a:pt x="889672" y="81086"/>
                  </a:lnTo>
                  <a:lnTo>
                    <a:pt x="933261" y="66066"/>
                  </a:lnTo>
                  <a:lnTo>
                    <a:pt x="977508" y="52505"/>
                  </a:lnTo>
                  <a:lnTo>
                    <a:pt x="1022385" y="40433"/>
                  </a:lnTo>
                  <a:lnTo>
                    <a:pt x="1067863" y="29877"/>
                  </a:lnTo>
                  <a:lnTo>
                    <a:pt x="1113913" y="20867"/>
                  </a:lnTo>
                  <a:lnTo>
                    <a:pt x="1160507" y="13431"/>
                  </a:lnTo>
                  <a:lnTo>
                    <a:pt x="1207616" y="7598"/>
                  </a:lnTo>
                  <a:lnTo>
                    <a:pt x="1255212" y="3396"/>
                  </a:lnTo>
                  <a:lnTo>
                    <a:pt x="1303266" y="853"/>
                  </a:lnTo>
                  <a:lnTo>
                    <a:pt x="1351749" y="0"/>
                  </a:lnTo>
                  <a:lnTo>
                    <a:pt x="1400233" y="853"/>
                  </a:lnTo>
                  <a:lnTo>
                    <a:pt x="1448287" y="3395"/>
                  </a:lnTo>
                  <a:lnTo>
                    <a:pt x="1495883" y="7598"/>
                  </a:lnTo>
                  <a:lnTo>
                    <a:pt x="1542992" y="13431"/>
                  </a:lnTo>
                  <a:lnTo>
                    <a:pt x="1589586" y="20867"/>
                  </a:lnTo>
                  <a:lnTo>
                    <a:pt x="1635636" y="29877"/>
                  </a:lnTo>
                  <a:lnTo>
                    <a:pt x="1681114" y="40432"/>
                  </a:lnTo>
                  <a:lnTo>
                    <a:pt x="1725992" y="52504"/>
                  </a:lnTo>
                  <a:lnTo>
                    <a:pt x="1770239" y="66064"/>
                  </a:lnTo>
                  <a:lnTo>
                    <a:pt x="1813828" y="81084"/>
                  </a:lnTo>
                  <a:lnTo>
                    <a:pt x="1856731" y="97535"/>
                  </a:lnTo>
                  <a:lnTo>
                    <a:pt x="1898918" y="115389"/>
                  </a:lnTo>
                  <a:lnTo>
                    <a:pt x="1940362" y="134616"/>
                  </a:lnTo>
                  <a:lnTo>
                    <a:pt x="1981033" y="155188"/>
                  </a:lnTo>
                  <a:lnTo>
                    <a:pt x="2020902" y="177076"/>
                  </a:lnTo>
                  <a:lnTo>
                    <a:pt x="2059943" y="200253"/>
                  </a:lnTo>
                  <a:lnTo>
                    <a:pt x="2098124" y="224689"/>
                  </a:lnTo>
                  <a:lnTo>
                    <a:pt x="2135419" y="250356"/>
                  </a:lnTo>
                  <a:lnTo>
                    <a:pt x="2171799" y="277225"/>
                  </a:lnTo>
                  <a:lnTo>
                    <a:pt x="2207234" y="305267"/>
                  </a:lnTo>
                  <a:lnTo>
                    <a:pt x="2241697" y="334454"/>
                  </a:lnTo>
                  <a:lnTo>
                    <a:pt x="2275158" y="364758"/>
                  </a:lnTo>
                  <a:lnTo>
                    <a:pt x="2307590" y="396149"/>
                  </a:lnTo>
                  <a:lnTo>
                    <a:pt x="2338963" y="428599"/>
                  </a:lnTo>
                  <a:lnTo>
                    <a:pt x="2369249" y="462080"/>
                  </a:lnTo>
                  <a:lnTo>
                    <a:pt x="2398419" y="496563"/>
                  </a:lnTo>
                  <a:lnTo>
                    <a:pt x="2426445" y="532019"/>
                  </a:lnTo>
                  <a:lnTo>
                    <a:pt x="2453299" y="568419"/>
                  </a:lnTo>
                  <a:lnTo>
                    <a:pt x="2478951" y="605736"/>
                  </a:lnTo>
                  <a:lnTo>
                    <a:pt x="2503373" y="643940"/>
                  </a:lnTo>
                  <a:lnTo>
                    <a:pt x="2526536" y="683002"/>
                  </a:lnTo>
                  <a:lnTo>
                    <a:pt x="2548412" y="722895"/>
                  </a:lnTo>
                  <a:lnTo>
                    <a:pt x="2568973" y="763590"/>
                  </a:lnTo>
                  <a:lnTo>
                    <a:pt x="2588189" y="805058"/>
                  </a:lnTo>
                  <a:lnTo>
                    <a:pt x="2606032" y="847270"/>
                  </a:lnTo>
                  <a:lnTo>
                    <a:pt x="2622473" y="890197"/>
                  </a:lnTo>
                  <a:lnTo>
                    <a:pt x="2637485" y="933812"/>
                  </a:lnTo>
                  <a:lnTo>
                    <a:pt x="2651037" y="978086"/>
                  </a:lnTo>
                  <a:lnTo>
                    <a:pt x="2663102" y="1022989"/>
                  </a:lnTo>
                  <a:lnTo>
                    <a:pt x="2673652" y="1068494"/>
                  </a:lnTo>
                  <a:lnTo>
                    <a:pt x="2682657" y="1114572"/>
                  </a:lnTo>
                  <a:lnTo>
                    <a:pt x="2690088" y="1161194"/>
                  </a:lnTo>
                  <a:lnTo>
                    <a:pt x="2695918" y="1208331"/>
                  </a:lnTo>
                  <a:lnTo>
                    <a:pt x="2700118" y="1255955"/>
                  </a:lnTo>
                  <a:lnTo>
                    <a:pt x="2702659" y="1304037"/>
                  </a:lnTo>
                  <a:lnTo>
                    <a:pt x="2703512" y="1352550"/>
                  </a:lnTo>
                  <a:lnTo>
                    <a:pt x="2702659" y="1401061"/>
                  </a:lnTo>
                  <a:lnTo>
                    <a:pt x="2700118" y="1449143"/>
                  </a:lnTo>
                  <a:lnTo>
                    <a:pt x="2695918" y="1496766"/>
                  </a:lnTo>
                  <a:lnTo>
                    <a:pt x="2690089" y="1543903"/>
                  </a:lnTo>
                  <a:lnTo>
                    <a:pt x="2682657" y="1590524"/>
                  </a:lnTo>
                  <a:lnTo>
                    <a:pt x="2673652" y="1636601"/>
                  </a:lnTo>
                  <a:lnTo>
                    <a:pt x="2663103" y="1682105"/>
                  </a:lnTo>
                  <a:lnTo>
                    <a:pt x="2651038" y="1727009"/>
                  </a:lnTo>
                  <a:lnTo>
                    <a:pt x="2637486" y="1771282"/>
                  </a:lnTo>
                  <a:lnTo>
                    <a:pt x="2622475" y="1814896"/>
                  </a:lnTo>
                  <a:lnTo>
                    <a:pt x="2606034" y="1857824"/>
                  </a:lnTo>
                  <a:lnTo>
                    <a:pt x="2588191" y="1900036"/>
                  </a:lnTo>
                  <a:lnTo>
                    <a:pt x="2568975" y="1941503"/>
                  </a:lnTo>
                  <a:lnTo>
                    <a:pt x="2548415" y="1982198"/>
                  </a:lnTo>
                  <a:lnTo>
                    <a:pt x="2526539" y="2022091"/>
                  </a:lnTo>
                  <a:lnTo>
                    <a:pt x="2503376" y="2061154"/>
                  </a:lnTo>
                  <a:lnTo>
                    <a:pt x="2478955" y="2099358"/>
                  </a:lnTo>
                  <a:lnTo>
                    <a:pt x="2453303" y="2136674"/>
                  </a:lnTo>
                  <a:lnTo>
                    <a:pt x="2426450" y="2173075"/>
                  </a:lnTo>
                  <a:lnTo>
                    <a:pt x="2398424" y="2208531"/>
                  </a:lnTo>
                  <a:lnTo>
                    <a:pt x="2369254" y="2243014"/>
                  </a:lnTo>
                  <a:lnTo>
                    <a:pt x="2338969" y="2276495"/>
                  </a:lnTo>
                  <a:lnTo>
                    <a:pt x="2307596" y="2308945"/>
                  </a:lnTo>
                  <a:lnTo>
                    <a:pt x="2275165" y="2340337"/>
                  </a:lnTo>
                  <a:lnTo>
                    <a:pt x="2241704" y="2370640"/>
                  </a:lnTo>
                  <a:lnTo>
                    <a:pt x="2207241" y="2399828"/>
                  </a:lnTo>
                  <a:lnTo>
                    <a:pt x="2171807" y="2427871"/>
                  </a:lnTo>
                  <a:lnTo>
                    <a:pt x="2135428" y="2454740"/>
                  </a:lnTo>
                  <a:lnTo>
                    <a:pt x="2098133" y="2480407"/>
                  </a:lnTo>
                  <a:lnTo>
                    <a:pt x="2059952" y="2504843"/>
                  </a:lnTo>
                  <a:lnTo>
                    <a:pt x="2020912" y="2528020"/>
                  </a:lnTo>
                  <a:lnTo>
                    <a:pt x="1981043" y="2549909"/>
                  </a:lnTo>
                  <a:lnTo>
                    <a:pt x="1940372" y="2570481"/>
                  </a:lnTo>
                  <a:lnTo>
                    <a:pt x="1898929" y="2589709"/>
                  </a:lnTo>
                  <a:lnTo>
                    <a:pt x="1856742" y="2607562"/>
                  </a:lnTo>
                  <a:lnTo>
                    <a:pt x="1813840" y="2624013"/>
                  </a:lnTo>
                  <a:lnTo>
                    <a:pt x="1770251" y="2639033"/>
                  </a:lnTo>
                  <a:lnTo>
                    <a:pt x="1726003" y="2652594"/>
                  </a:lnTo>
                  <a:lnTo>
                    <a:pt x="1681126" y="2664666"/>
                  </a:lnTo>
                  <a:lnTo>
                    <a:pt x="1635649" y="2675222"/>
                  </a:lnTo>
                  <a:lnTo>
                    <a:pt x="1589598" y="2684232"/>
                  </a:lnTo>
                  <a:lnTo>
                    <a:pt x="1543004" y="2691668"/>
                  </a:lnTo>
                  <a:lnTo>
                    <a:pt x="1495895" y="2697501"/>
                  </a:lnTo>
                  <a:lnTo>
                    <a:pt x="1448299" y="2701703"/>
                  </a:lnTo>
                  <a:lnTo>
                    <a:pt x="1400245" y="2704246"/>
                  </a:lnTo>
                  <a:lnTo>
                    <a:pt x="1351762" y="2705100"/>
                  </a:lnTo>
                  <a:lnTo>
                    <a:pt x="1303279" y="2704246"/>
                  </a:lnTo>
                  <a:lnTo>
                    <a:pt x="1255225" y="2701703"/>
                  </a:lnTo>
                  <a:lnTo>
                    <a:pt x="1207629" y="2697501"/>
                  </a:lnTo>
                  <a:lnTo>
                    <a:pt x="1160520" y="2691668"/>
                  </a:lnTo>
                  <a:lnTo>
                    <a:pt x="1113925" y="2684232"/>
                  </a:lnTo>
                  <a:lnTo>
                    <a:pt x="1067875" y="2675222"/>
                  </a:lnTo>
                  <a:lnTo>
                    <a:pt x="1022397" y="2664666"/>
                  </a:lnTo>
                  <a:lnTo>
                    <a:pt x="977520" y="2652594"/>
                  </a:lnTo>
                  <a:lnTo>
                    <a:pt x="933272" y="2639033"/>
                  </a:lnTo>
                  <a:lnTo>
                    <a:pt x="889683" y="2624013"/>
                  </a:lnTo>
                  <a:lnTo>
                    <a:pt x="846780" y="2607562"/>
                  </a:lnTo>
                  <a:lnTo>
                    <a:pt x="804593" y="2589709"/>
                  </a:lnTo>
                  <a:lnTo>
                    <a:pt x="763150" y="2570481"/>
                  </a:lnTo>
                  <a:lnTo>
                    <a:pt x="722479" y="2549909"/>
                  </a:lnTo>
                  <a:lnTo>
                    <a:pt x="682609" y="2528020"/>
                  </a:lnTo>
                  <a:lnTo>
                    <a:pt x="643569" y="2504843"/>
                  </a:lnTo>
                  <a:lnTo>
                    <a:pt x="605387" y="2480407"/>
                  </a:lnTo>
                  <a:lnTo>
                    <a:pt x="568092" y="2454740"/>
                  </a:lnTo>
                  <a:lnTo>
                    <a:pt x="531713" y="2427871"/>
                  </a:lnTo>
                  <a:lnTo>
                    <a:pt x="496278" y="2399828"/>
                  </a:lnTo>
                  <a:lnTo>
                    <a:pt x="461815" y="2370640"/>
                  </a:lnTo>
                  <a:lnTo>
                    <a:pt x="428354" y="2340337"/>
                  </a:lnTo>
                  <a:lnTo>
                    <a:pt x="395922" y="2308945"/>
                  </a:lnTo>
                  <a:lnTo>
                    <a:pt x="364549" y="2276495"/>
                  </a:lnTo>
                  <a:lnTo>
                    <a:pt x="334263" y="2243014"/>
                  </a:lnTo>
                  <a:lnTo>
                    <a:pt x="305092" y="2208531"/>
                  </a:lnTo>
                  <a:lnTo>
                    <a:pt x="277066" y="2173075"/>
                  </a:lnTo>
                  <a:lnTo>
                    <a:pt x="250213" y="2136674"/>
                  </a:lnTo>
                  <a:lnTo>
                    <a:pt x="224561" y="2099358"/>
                  </a:lnTo>
                  <a:lnTo>
                    <a:pt x="200139" y="2061154"/>
                  </a:lnTo>
                  <a:lnTo>
                    <a:pt x="176975" y="2022091"/>
                  </a:lnTo>
                  <a:lnTo>
                    <a:pt x="155099" y="1982198"/>
                  </a:lnTo>
                  <a:lnTo>
                    <a:pt x="134539" y="1941503"/>
                  </a:lnTo>
                  <a:lnTo>
                    <a:pt x="115323" y="1900036"/>
                  </a:lnTo>
                  <a:lnTo>
                    <a:pt x="97480" y="1857824"/>
                  </a:lnTo>
                  <a:lnTo>
                    <a:pt x="81038" y="1814896"/>
                  </a:lnTo>
                  <a:lnTo>
                    <a:pt x="66027" y="1771282"/>
                  </a:lnTo>
                  <a:lnTo>
                    <a:pt x="52474" y="1727009"/>
                  </a:lnTo>
                  <a:lnTo>
                    <a:pt x="40409" y="1682105"/>
                  </a:lnTo>
                  <a:lnTo>
                    <a:pt x="29860" y="1636601"/>
                  </a:lnTo>
                  <a:lnTo>
                    <a:pt x="20855" y="1590524"/>
                  </a:lnTo>
                  <a:lnTo>
                    <a:pt x="13423" y="1543903"/>
                  </a:lnTo>
                  <a:lnTo>
                    <a:pt x="7593" y="1496766"/>
                  </a:lnTo>
                  <a:lnTo>
                    <a:pt x="3394" y="1449143"/>
                  </a:lnTo>
                  <a:lnTo>
                    <a:pt x="853" y="1401061"/>
                  </a:lnTo>
                  <a:lnTo>
                    <a:pt x="0" y="135255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5424481" y="1870063"/>
              <a:ext cx="2703830" cy="2705100"/>
            </a:xfrm>
            <a:custGeom>
              <a:avLst/>
              <a:gdLst/>
              <a:ahLst/>
              <a:cxnLst/>
              <a:rect l="l" t="t" r="r" b="b"/>
              <a:pathLst>
                <a:path w="2703829" h="2705100">
                  <a:moveTo>
                    <a:pt x="1351749" y="0"/>
                  </a:moveTo>
                  <a:lnTo>
                    <a:pt x="1303266" y="853"/>
                  </a:lnTo>
                  <a:lnTo>
                    <a:pt x="1255212" y="3396"/>
                  </a:lnTo>
                  <a:lnTo>
                    <a:pt x="1207616" y="7598"/>
                  </a:lnTo>
                  <a:lnTo>
                    <a:pt x="1160507" y="13431"/>
                  </a:lnTo>
                  <a:lnTo>
                    <a:pt x="1113913" y="20867"/>
                  </a:lnTo>
                  <a:lnTo>
                    <a:pt x="1067863" y="29877"/>
                  </a:lnTo>
                  <a:lnTo>
                    <a:pt x="1022385" y="40433"/>
                  </a:lnTo>
                  <a:lnTo>
                    <a:pt x="977508" y="52505"/>
                  </a:lnTo>
                  <a:lnTo>
                    <a:pt x="933261" y="66066"/>
                  </a:lnTo>
                  <a:lnTo>
                    <a:pt x="889672" y="81086"/>
                  </a:lnTo>
                  <a:lnTo>
                    <a:pt x="846770" y="97537"/>
                  </a:lnTo>
                  <a:lnTo>
                    <a:pt x="804583" y="115390"/>
                  </a:lnTo>
                  <a:lnTo>
                    <a:pt x="763139" y="134618"/>
                  </a:lnTo>
                  <a:lnTo>
                    <a:pt x="722469" y="155190"/>
                  </a:lnTo>
                  <a:lnTo>
                    <a:pt x="682600" y="177079"/>
                  </a:lnTo>
                  <a:lnTo>
                    <a:pt x="643560" y="200256"/>
                  </a:lnTo>
                  <a:lnTo>
                    <a:pt x="605378" y="224692"/>
                  </a:lnTo>
                  <a:lnTo>
                    <a:pt x="568084" y="250359"/>
                  </a:lnTo>
                  <a:lnTo>
                    <a:pt x="531705" y="277228"/>
                  </a:lnTo>
                  <a:lnTo>
                    <a:pt x="496270" y="305271"/>
                  </a:lnTo>
                  <a:lnTo>
                    <a:pt x="461808" y="334459"/>
                  </a:lnTo>
                  <a:lnTo>
                    <a:pt x="428347" y="364762"/>
                  </a:lnTo>
                  <a:lnTo>
                    <a:pt x="395916" y="396154"/>
                  </a:lnTo>
                  <a:lnTo>
                    <a:pt x="364543" y="428604"/>
                  </a:lnTo>
                  <a:lnTo>
                    <a:pt x="334257" y="462085"/>
                  </a:lnTo>
                  <a:lnTo>
                    <a:pt x="305087" y="496568"/>
                  </a:lnTo>
                  <a:lnTo>
                    <a:pt x="277061" y="532024"/>
                  </a:lnTo>
                  <a:lnTo>
                    <a:pt x="250208" y="568425"/>
                  </a:lnTo>
                  <a:lnTo>
                    <a:pt x="224557" y="605741"/>
                  </a:lnTo>
                  <a:lnTo>
                    <a:pt x="200135" y="643945"/>
                  </a:lnTo>
                  <a:lnTo>
                    <a:pt x="176972" y="683008"/>
                  </a:lnTo>
                  <a:lnTo>
                    <a:pt x="155096" y="722901"/>
                  </a:lnTo>
                  <a:lnTo>
                    <a:pt x="134536" y="763596"/>
                  </a:lnTo>
                  <a:lnTo>
                    <a:pt x="115321" y="805063"/>
                  </a:lnTo>
                  <a:lnTo>
                    <a:pt x="97478" y="847275"/>
                  </a:lnTo>
                  <a:lnTo>
                    <a:pt x="81037" y="890203"/>
                  </a:lnTo>
                  <a:lnTo>
                    <a:pt x="66026" y="933817"/>
                  </a:lnTo>
                  <a:lnTo>
                    <a:pt x="52473" y="978090"/>
                  </a:lnTo>
                  <a:lnTo>
                    <a:pt x="40408" y="1022994"/>
                  </a:lnTo>
                  <a:lnTo>
                    <a:pt x="29859" y="1068498"/>
                  </a:lnTo>
                  <a:lnTo>
                    <a:pt x="20854" y="1114575"/>
                  </a:lnTo>
                  <a:lnTo>
                    <a:pt x="13423" y="1161196"/>
                  </a:lnTo>
                  <a:lnTo>
                    <a:pt x="7593" y="1208333"/>
                  </a:lnTo>
                  <a:lnTo>
                    <a:pt x="3393" y="1255956"/>
                  </a:lnTo>
                  <a:lnTo>
                    <a:pt x="853" y="1304038"/>
                  </a:lnTo>
                  <a:lnTo>
                    <a:pt x="0" y="1352550"/>
                  </a:lnTo>
                  <a:lnTo>
                    <a:pt x="853" y="1401061"/>
                  </a:lnTo>
                  <a:lnTo>
                    <a:pt x="3394" y="1449143"/>
                  </a:lnTo>
                  <a:lnTo>
                    <a:pt x="7593" y="1496766"/>
                  </a:lnTo>
                  <a:lnTo>
                    <a:pt x="13423" y="1543903"/>
                  </a:lnTo>
                  <a:lnTo>
                    <a:pt x="20855" y="1590524"/>
                  </a:lnTo>
                  <a:lnTo>
                    <a:pt x="29860" y="1636601"/>
                  </a:lnTo>
                  <a:lnTo>
                    <a:pt x="40409" y="1682105"/>
                  </a:lnTo>
                  <a:lnTo>
                    <a:pt x="52474" y="1727009"/>
                  </a:lnTo>
                  <a:lnTo>
                    <a:pt x="66027" y="1771282"/>
                  </a:lnTo>
                  <a:lnTo>
                    <a:pt x="81038" y="1814896"/>
                  </a:lnTo>
                  <a:lnTo>
                    <a:pt x="97480" y="1857824"/>
                  </a:lnTo>
                  <a:lnTo>
                    <a:pt x="115323" y="1900036"/>
                  </a:lnTo>
                  <a:lnTo>
                    <a:pt x="134539" y="1941503"/>
                  </a:lnTo>
                  <a:lnTo>
                    <a:pt x="155099" y="1982198"/>
                  </a:lnTo>
                  <a:lnTo>
                    <a:pt x="176975" y="2022091"/>
                  </a:lnTo>
                  <a:lnTo>
                    <a:pt x="200139" y="2061154"/>
                  </a:lnTo>
                  <a:lnTo>
                    <a:pt x="224561" y="2099358"/>
                  </a:lnTo>
                  <a:lnTo>
                    <a:pt x="250213" y="2136674"/>
                  </a:lnTo>
                  <a:lnTo>
                    <a:pt x="277066" y="2173075"/>
                  </a:lnTo>
                  <a:lnTo>
                    <a:pt x="305092" y="2208531"/>
                  </a:lnTo>
                  <a:lnTo>
                    <a:pt x="334263" y="2243014"/>
                  </a:lnTo>
                  <a:lnTo>
                    <a:pt x="364549" y="2276495"/>
                  </a:lnTo>
                  <a:lnTo>
                    <a:pt x="395922" y="2308945"/>
                  </a:lnTo>
                  <a:lnTo>
                    <a:pt x="428354" y="2340337"/>
                  </a:lnTo>
                  <a:lnTo>
                    <a:pt x="461815" y="2370640"/>
                  </a:lnTo>
                  <a:lnTo>
                    <a:pt x="496278" y="2399828"/>
                  </a:lnTo>
                  <a:lnTo>
                    <a:pt x="531713" y="2427871"/>
                  </a:lnTo>
                  <a:lnTo>
                    <a:pt x="568092" y="2454740"/>
                  </a:lnTo>
                  <a:lnTo>
                    <a:pt x="605387" y="2480407"/>
                  </a:lnTo>
                  <a:lnTo>
                    <a:pt x="643569" y="2504843"/>
                  </a:lnTo>
                  <a:lnTo>
                    <a:pt x="682609" y="2528020"/>
                  </a:lnTo>
                  <a:lnTo>
                    <a:pt x="722479" y="2549909"/>
                  </a:lnTo>
                  <a:lnTo>
                    <a:pt x="763150" y="2570481"/>
                  </a:lnTo>
                  <a:lnTo>
                    <a:pt x="804593" y="2589709"/>
                  </a:lnTo>
                  <a:lnTo>
                    <a:pt x="846780" y="2607562"/>
                  </a:lnTo>
                  <a:lnTo>
                    <a:pt x="889683" y="2624013"/>
                  </a:lnTo>
                  <a:lnTo>
                    <a:pt x="933272" y="2639033"/>
                  </a:lnTo>
                  <a:lnTo>
                    <a:pt x="977520" y="2652594"/>
                  </a:lnTo>
                  <a:lnTo>
                    <a:pt x="1022397" y="2664666"/>
                  </a:lnTo>
                  <a:lnTo>
                    <a:pt x="1067875" y="2675222"/>
                  </a:lnTo>
                  <a:lnTo>
                    <a:pt x="1113925" y="2684232"/>
                  </a:lnTo>
                  <a:lnTo>
                    <a:pt x="1160520" y="2691668"/>
                  </a:lnTo>
                  <a:lnTo>
                    <a:pt x="1207629" y="2697501"/>
                  </a:lnTo>
                  <a:lnTo>
                    <a:pt x="1255225" y="2701703"/>
                  </a:lnTo>
                  <a:lnTo>
                    <a:pt x="1303279" y="2704246"/>
                  </a:lnTo>
                  <a:lnTo>
                    <a:pt x="1351762" y="2705100"/>
                  </a:lnTo>
                  <a:lnTo>
                    <a:pt x="1400245" y="2704246"/>
                  </a:lnTo>
                  <a:lnTo>
                    <a:pt x="1448299" y="2701703"/>
                  </a:lnTo>
                  <a:lnTo>
                    <a:pt x="1495895" y="2697501"/>
                  </a:lnTo>
                  <a:lnTo>
                    <a:pt x="1543004" y="2691668"/>
                  </a:lnTo>
                  <a:lnTo>
                    <a:pt x="1589598" y="2684232"/>
                  </a:lnTo>
                  <a:lnTo>
                    <a:pt x="1635649" y="2675222"/>
                  </a:lnTo>
                  <a:lnTo>
                    <a:pt x="1681126" y="2664666"/>
                  </a:lnTo>
                  <a:lnTo>
                    <a:pt x="1726003" y="2652594"/>
                  </a:lnTo>
                  <a:lnTo>
                    <a:pt x="1770251" y="2639033"/>
                  </a:lnTo>
                  <a:lnTo>
                    <a:pt x="1813840" y="2624013"/>
                  </a:lnTo>
                  <a:lnTo>
                    <a:pt x="1856742" y="2607562"/>
                  </a:lnTo>
                  <a:lnTo>
                    <a:pt x="1898929" y="2589709"/>
                  </a:lnTo>
                  <a:lnTo>
                    <a:pt x="1940372" y="2570481"/>
                  </a:lnTo>
                  <a:lnTo>
                    <a:pt x="1981043" y="2549909"/>
                  </a:lnTo>
                  <a:lnTo>
                    <a:pt x="2020912" y="2528020"/>
                  </a:lnTo>
                  <a:lnTo>
                    <a:pt x="2059952" y="2504843"/>
                  </a:lnTo>
                  <a:lnTo>
                    <a:pt x="2098133" y="2480407"/>
                  </a:lnTo>
                  <a:lnTo>
                    <a:pt x="2135428" y="2454740"/>
                  </a:lnTo>
                  <a:lnTo>
                    <a:pt x="2171807" y="2427871"/>
                  </a:lnTo>
                  <a:lnTo>
                    <a:pt x="2207241" y="2399828"/>
                  </a:lnTo>
                  <a:lnTo>
                    <a:pt x="2241704" y="2370640"/>
                  </a:lnTo>
                  <a:lnTo>
                    <a:pt x="2275165" y="2340337"/>
                  </a:lnTo>
                  <a:lnTo>
                    <a:pt x="2307596" y="2308945"/>
                  </a:lnTo>
                  <a:lnTo>
                    <a:pt x="2338969" y="2276495"/>
                  </a:lnTo>
                  <a:lnTo>
                    <a:pt x="2369254" y="2243014"/>
                  </a:lnTo>
                  <a:lnTo>
                    <a:pt x="2398424" y="2208531"/>
                  </a:lnTo>
                  <a:lnTo>
                    <a:pt x="2426450" y="2173075"/>
                  </a:lnTo>
                  <a:lnTo>
                    <a:pt x="2453303" y="2136674"/>
                  </a:lnTo>
                  <a:lnTo>
                    <a:pt x="2478955" y="2099358"/>
                  </a:lnTo>
                  <a:lnTo>
                    <a:pt x="2503376" y="2061154"/>
                  </a:lnTo>
                  <a:lnTo>
                    <a:pt x="2526539" y="2022091"/>
                  </a:lnTo>
                  <a:lnTo>
                    <a:pt x="2548415" y="1982198"/>
                  </a:lnTo>
                  <a:lnTo>
                    <a:pt x="2568975" y="1941503"/>
                  </a:lnTo>
                  <a:lnTo>
                    <a:pt x="2588191" y="1900036"/>
                  </a:lnTo>
                  <a:lnTo>
                    <a:pt x="2606034" y="1857824"/>
                  </a:lnTo>
                  <a:lnTo>
                    <a:pt x="2622475" y="1814896"/>
                  </a:lnTo>
                  <a:lnTo>
                    <a:pt x="2637486" y="1771282"/>
                  </a:lnTo>
                  <a:lnTo>
                    <a:pt x="2651038" y="1727009"/>
                  </a:lnTo>
                  <a:lnTo>
                    <a:pt x="2663103" y="1682105"/>
                  </a:lnTo>
                  <a:lnTo>
                    <a:pt x="2673652" y="1636601"/>
                  </a:lnTo>
                  <a:lnTo>
                    <a:pt x="2682657" y="1590524"/>
                  </a:lnTo>
                  <a:lnTo>
                    <a:pt x="2690089" y="1543903"/>
                  </a:lnTo>
                  <a:lnTo>
                    <a:pt x="2695918" y="1496766"/>
                  </a:lnTo>
                  <a:lnTo>
                    <a:pt x="2700118" y="1449143"/>
                  </a:lnTo>
                  <a:lnTo>
                    <a:pt x="2702659" y="1401061"/>
                  </a:lnTo>
                  <a:lnTo>
                    <a:pt x="2703512" y="1352550"/>
                  </a:lnTo>
                  <a:lnTo>
                    <a:pt x="2702659" y="1304037"/>
                  </a:lnTo>
                  <a:lnTo>
                    <a:pt x="2700118" y="1255955"/>
                  </a:lnTo>
                  <a:lnTo>
                    <a:pt x="2695918" y="1208331"/>
                  </a:lnTo>
                  <a:lnTo>
                    <a:pt x="2690088" y="1161194"/>
                  </a:lnTo>
                  <a:lnTo>
                    <a:pt x="2682657" y="1114572"/>
                  </a:lnTo>
                  <a:lnTo>
                    <a:pt x="2673652" y="1068494"/>
                  </a:lnTo>
                  <a:lnTo>
                    <a:pt x="2663102" y="1022989"/>
                  </a:lnTo>
                  <a:lnTo>
                    <a:pt x="2651037" y="978086"/>
                  </a:lnTo>
                  <a:lnTo>
                    <a:pt x="2637485" y="933812"/>
                  </a:lnTo>
                  <a:lnTo>
                    <a:pt x="2622473" y="890197"/>
                  </a:lnTo>
                  <a:lnTo>
                    <a:pt x="2606032" y="847270"/>
                  </a:lnTo>
                  <a:lnTo>
                    <a:pt x="2588189" y="805058"/>
                  </a:lnTo>
                  <a:lnTo>
                    <a:pt x="2568973" y="763590"/>
                  </a:lnTo>
                  <a:lnTo>
                    <a:pt x="2548412" y="722895"/>
                  </a:lnTo>
                  <a:lnTo>
                    <a:pt x="2526536" y="683002"/>
                  </a:lnTo>
                  <a:lnTo>
                    <a:pt x="2503373" y="643940"/>
                  </a:lnTo>
                  <a:lnTo>
                    <a:pt x="2478951" y="605736"/>
                  </a:lnTo>
                  <a:lnTo>
                    <a:pt x="2453299" y="568419"/>
                  </a:lnTo>
                  <a:lnTo>
                    <a:pt x="2426445" y="532019"/>
                  </a:lnTo>
                  <a:lnTo>
                    <a:pt x="2398419" y="496563"/>
                  </a:lnTo>
                  <a:lnTo>
                    <a:pt x="2369249" y="462080"/>
                  </a:lnTo>
                  <a:lnTo>
                    <a:pt x="2338963" y="428599"/>
                  </a:lnTo>
                  <a:lnTo>
                    <a:pt x="2307590" y="396149"/>
                  </a:lnTo>
                  <a:lnTo>
                    <a:pt x="2275158" y="364758"/>
                  </a:lnTo>
                  <a:lnTo>
                    <a:pt x="2241697" y="334454"/>
                  </a:lnTo>
                  <a:lnTo>
                    <a:pt x="2207234" y="305267"/>
                  </a:lnTo>
                  <a:lnTo>
                    <a:pt x="2171799" y="277225"/>
                  </a:lnTo>
                  <a:lnTo>
                    <a:pt x="2135419" y="250356"/>
                  </a:lnTo>
                  <a:lnTo>
                    <a:pt x="2098124" y="224689"/>
                  </a:lnTo>
                  <a:lnTo>
                    <a:pt x="2059943" y="200253"/>
                  </a:lnTo>
                  <a:lnTo>
                    <a:pt x="2020902" y="177076"/>
                  </a:lnTo>
                  <a:lnTo>
                    <a:pt x="1981033" y="155188"/>
                  </a:lnTo>
                  <a:lnTo>
                    <a:pt x="1940362" y="134616"/>
                  </a:lnTo>
                  <a:lnTo>
                    <a:pt x="1898918" y="115389"/>
                  </a:lnTo>
                  <a:lnTo>
                    <a:pt x="1856731" y="97535"/>
                  </a:lnTo>
                  <a:lnTo>
                    <a:pt x="1813828" y="81084"/>
                  </a:lnTo>
                  <a:lnTo>
                    <a:pt x="1770239" y="66064"/>
                  </a:lnTo>
                  <a:lnTo>
                    <a:pt x="1725992" y="52504"/>
                  </a:lnTo>
                  <a:lnTo>
                    <a:pt x="1681114" y="40432"/>
                  </a:lnTo>
                  <a:lnTo>
                    <a:pt x="1635636" y="29877"/>
                  </a:lnTo>
                  <a:lnTo>
                    <a:pt x="1589586" y="20867"/>
                  </a:lnTo>
                  <a:lnTo>
                    <a:pt x="1542992" y="13431"/>
                  </a:lnTo>
                  <a:lnTo>
                    <a:pt x="1495883" y="7598"/>
                  </a:lnTo>
                  <a:lnTo>
                    <a:pt x="1448287" y="3395"/>
                  </a:lnTo>
                  <a:lnTo>
                    <a:pt x="1400233" y="853"/>
                  </a:lnTo>
                  <a:lnTo>
                    <a:pt x="1351749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5424481" y="1870063"/>
              <a:ext cx="2703830" cy="2705100"/>
            </a:xfrm>
            <a:custGeom>
              <a:avLst/>
              <a:gdLst/>
              <a:ahLst/>
              <a:cxnLst/>
              <a:rect l="l" t="t" r="r" b="b"/>
              <a:pathLst>
                <a:path w="2703829" h="2705100">
                  <a:moveTo>
                    <a:pt x="0" y="1352550"/>
                  </a:moveTo>
                  <a:lnTo>
                    <a:pt x="853" y="1304038"/>
                  </a:lnTo>
                  <a:lnTo>
                    <a:pt x="3393" y="1255956"/>
                  </a:lnTo>
                  <a:lnTo>
                    <a:pt x="7593" y="1208333"/>
                  </a:lnTo>
                  <a:lnTo>
                    <a:pt x="13423" y="1161196"/>
                  </a:lnTo>
                  <a:lnTo>
                    <a:pt x="20854" y="1114575"/>
                  </a:lnTo>
                  <a:lnTo>
                    <a:pt x="29859" y="1068498"/>
                  </a:lnTo>
                  <a:lnTo>
                    <a:pt x="40408" y="1022994"/>
                  </a:lnTo>
                  <a:lnTo>
                    <a:pt x="52473" y="978090"/>
                  </a:lnTo>
                  <a:lnTo>
                    <a:pt x="66026" y="933817"/>
                  </a:lnTo>
                  <a:lnTo>
                    <a:pt x="81037" y="890203"/>
                  </a:lnTo>
                  <a:lnTo>
                    <a:pt x="97478" y="847275"/>
                  </a:lnTo>
                  <a:lnTo>
                    <a:pt x="115321" y="805063"/>
                  </a:lnTo>
                  <a:lnTo>
                    <a:pt x="134536" y="763596"/>
                  </a:lnTo>
                  <a:lnTo>
                    <a:pt x="155096" y="722901"/>
                  </a:lnTo>
                  <a:lnTo>
                    <a:pt x="176972" y="683008"/>
                  </a:lnTo>
                  <a:lnTo>
                    <a:pt x="200135" y="643945"/>
                  </a:lnTo>
                  <a:lnTo>
                    <a:pt x="224557" y="605741"/>
                  </a:lnTo>
                  <a:lnTo>
                    <a:pt x="250208" y="568425"/>
                  </a:lnTo>
                  <a:lnTo>
                    <a:pt x="277061" y="532024"/>
                  </a:lnTo>
                  <a:lnTo>
                    <a:pt x="305087" y="496568"/>
                  </a:lnTo>
                  <a:lnTo>
                    <a:pt x="334257" y="462085"/>
                  </a:lnTo>
                  <a:lnTo>
                    <a:pt x="364543" y="428604"/>
                  </a:lnTo>
                  <a:lnTo>
                    <a:pt x="395916" y="396154"/>
                  </a:lnTo>
                  <a:lnTo>
                    <a:pt x="428347" y="364762"/>
                  </a:lnTo>
                  <a:lnTo>
                    <a:pt x="461808" y="334459"/>
                  </a:lnTo>
                  <a:lnTo>
                    <a:pt x="496270" y="305271"/>
                  </a:lnTo>
                  <a:lnTo>
                    <a:pt x="531705" y="277228"/>
                  </a:lnTo>
                  <a:lnTo>
                    <a:pt x="568084" y="250359"/>
                  </a:lnTo>
                  <a:lnTo>
                    <a:pt x="605378" y="224692"/>
                  </a:lnTo>
                  <a:lnTo>
                    <a:pt x="643560" y="200256"/>
                  </a:lnTo>
                  <a:lnTo>
                    <a:pt x="682600" y="177079"/>
                  </a:lnTo>
                  <a:lnTo>
                    <a:pt x="722469" y="155190"/>
                  </a:lnTo>
                  <a:lnTo>
                    <a:pt x="763139" y="134618"/>
                  </a:lnTo>
                  <a:lnTo>
                    <a:pt x="804583" y="115390"/>
                  </a:lnTo>
                  <a:lnTo>
                    <a:pt x="846770" y="97537"/>
                  </a:lnTo>
                  <a:lnTo>
                    <a:pt x="889672" y="81086"/>
                  </a:lnTo>
                  <a:lnTo>
                    <a:pt x="933261" y="66066"/>
                  </a:lnTo>
                  <a:lnTo>
                    <a:pt x="977508" y="52505"/>
                  </a:lnTo>
                  <a:lnTo>
                    <a:pt x="1022385" y="40433"/>
                  </a:lnTo>
                  <a:lnTo>
                    <a:pt x="1067863" y="29877"/>
                  </a:lnTo>
                  <a:lnTo>
                    <a:pt x="1113913" y="20867"/>
                  </a:lnTo>
                  <a:lnTo>
                    <a:pt x="1160507" y="13431"/>
                  </a:lnTo>
                  <a:lnTo>
                    <a:pt x="1207616" y="7598"/>
                  </a:lnTo>
                  <a:lnTo>
                    <a:pt x="1255212" y="3396"/>
                  </a:lnTo>
                  <a:lnTo>
                    <a:pt x="1303266" y="853"/>
                  </a:lnTo>
                  <a:lnTo>
                    <a:pt x="1351749" y="0"/>
                  </a:lnTo>
                  <a:lnTo>
                    <a:pt x="1400233" y="853"/>
                  </a:lnTo>
                  <a:lnTo>
                    <a:pt x="1448287" y="3395"/>
                  </a:lnTo>
                  <a:lnTo>
                    <a:pt x="1495883" y="7598"/>
                  </a:lnTo>
                  <a:lnTo>
                    <a:pt x="1542992" y="13431"/>
                  </a:lnTo>
                  <a:lnTo>
                    <a:pt x="1589586" y="20867"/>
                  </a:lnTo>
                  <a:lnTo>
                    <a:pt x="1635636" y="29877"/>
                  </a:lnTo>
                  <a:lnTo>
                    <a:pt x="1681114" y="40432"/>
                  </a:lnTo>
                  <a:lnTo>
                    <a:pt x="1725992" y="52504"/>
                  </a:lnTo>
                  <a:lnTo>
                    <a:pt x="1770239" y="66064"/>
                  </a:lnTo>
                  <a:lnTo>
                    <a:pt x="1813828" y="81084"/>
                  </a:lnTo>
                  <a:lnTo>
                    <a:pt x="1856731" y="97535"/>
                  </a:lnTo>
                  <a:lnTo>
                    <a:pt x="1898918" y="115389"/>
                  </a:lnTo>
                  <a:lnTo>
                    <a:pt x="1940362" y="134616"/>
                  </a:lnTo>
                  <a:lnTo>
                    <a:pt x="1981033" y="155188"/>
                  </a:lnTo>
                  <a:lnTo>
                    <a:pt x="2020902" y="177076"/>
                  </a:lnTo>
                  <a:lnTo>
                    <a:pt x="2059943" y="200253"/>
                  </a:lnTo>
                  <a:lnTo>
                    <a:pt x="2098124" y="224689"/>
                  </a:lnTo>
                  <a:lnTo>
                    <a:pt x="2135419" y="250356"/>
                  </a:lnTo>
                  <a:lnTo>
                    <a:pt x="2171799" y="277225"/>
                  </a:lnTo>
                  <a:lnTo>
                    <a:pt x="2207234" y="305267"/>
                  </a:lnTo>
                  <a:lnTo>
                    <a:pt x="2241697" y="334454"/>
                  </a:lnTo>
                  <a:lnTo>
                    <a:pt x="2275158" y="364758"/>
                  </a:lnTo>
                  <a:lnTo>
                    <a:pt x="2307590" y="396149"/>
                  </a:lnTo>
                  <a:lnTo>
                    <a:pt x="2338963" y="428599"/>
                  </a:lnTo>
                  <a:lnTo>
                    <a:pt x="2369249" y="462080"/>
                  </a:lnTo>
                  <a:lnTo>
                    <a:pt x="2398419" y="496563"/>
                  </a:lnTo>
                  <a:lnTo>
                    <a:pt x="2426445" y="532019"/>
                  </a:lnTo>
                  <a:lnTo>
                    <a:pt x="2453299" y="568419"/>
                  </a:lnTo>
                  <a:lnTo>
                    <a:pt x="2478951" y="605736"/>
                  </a:lnTo>
                  <a:lnTo>
                    <a:pt x="2503373" y="643940"/>
                  </a:lnTo>
                  <a:lnTo>
                    <a:pt x="2526536" y="683002"/>
                  </a:lnTo>
                  <a:lnTo>
                    <a:pt x="2548412" y="722895"/>
                  </a:lnTo>
                  <a:lnTo>
                    <a:pt x="2568973" y="763590"/>
                  </a:lnTo>
                  <a:lnTo>
                    <a:pt x="2588189" y="805058"/>
                  </a:lnTo>
                  <a:lnTo>
                    <a:pt x="2606032" y="847270"/>
                  </a:lnTo>
                  <a:lnTo>
                    <a:pt x="2622473" y="890197"/>
                  </a:lnTo>
                  <a:lnTo>
                    <a:pt x="2637485" y="933812"/>
                  </a:lnTo>
                  <a:lnTo>
                    <a:pt x="2651037" y="978086"/>
                  </a:lnTo>
                  <a:lnTo>
                    <a:pt x="2663102" y="1022989"/>
                  </a:lnTo>
                  <a:lnTo>
                    <a:pt x="2673652" y="1068494"/>
                  </a:lnTo>
                  <a:lnTo>
                    <a:pt x="2682657" y="1114572"/>
                  </a:lnTo>
                  <a:lnTo>
                    <a:pt x="2690088" y="1161194"/>
                  </a:lnTo>
                  <a:lnTo>
                    <a:pt x="2695918" y="1208331"/>
                  </a:lnTo>
                  <a:lnTo>
                    <a:pt x="2700118" y="1255955"/>
                  </a:lnTo>
                  <a:lnTo>
                    <a:pt x="2702659" y="1304037"/>
                  </a:lnTo>
                  <a:lnTo>
                    <a:pt x="2703512" y="1352550"/>
                  </a:lnTo>
                  <a:lnTo>
                    <a:pt x="2702659" y="1401061"/>
                  </a:lnTo>
                  <a:lnTo>
                    <a:pt x="2700118" y="1449143"/>
                  </a:lnTo>
                  <a:lnTo>
                    <a:pt x="2695918" y="1496766"/>
                  </a:lnTo>
                  <a:lnTo>
                    <a:pt x="2690089" y="1543903"/>
                  </a:lnTo>
                  <a:lnTo>
                    <a:pt x="2682657" y="1590524"/>
                  </a:lnTo>
                  <a:lnTo>
                    <a:pt x="2673652" y="1636601"/>
                  </a:lnTo>
                  <a:lnTo>
                    <a:pt x="2663103" y="1682105"/>
                  </a:lnTo>
                  <a:lnTo>
                    <a:pt x="2651038" y="1727009"/>
                  </a:lnTo>
                  <a:lnTo>
                    <a:pt x="2637486" y="1771282"/>
                  </a:lnTo>
                  <a:lnTo>
                    <a:pt x="2622475" y="1814896"/>
                  </a:lnTo>
                  <a:lnTo>
                    <a:pt x="2606034" y="1857824"/>
                  </a:lnTo>
                  <a:lnTo>
                    <a:pt x="2588191" y="1900036"/>
                  </a:lnTo>
                  <a:lnTo>
                    <a:pt x="2568975" y="1941503"/>
                  </a:lnTo>
                  <a:lnTo>
                    <a:pt x="2548415" y="1982198"/>
                  </a:lnTo>
                  <a:lnTo>
                    <a:pt x="2526539" y="2022091"/>
                  </a:lnTo>
                  <a:lnTo>
                    <a:pt x="2503376" y="2061154"/>
                  </a:lnTo>
                  <a:lnTo>
                    <a:pt x="2478955" y="2099358"/>
                  </a:lnTo>
                  <a:lnTo>
                    <a:pt x="2453303" y="2136674"/>
                  </a:lnTo>
                  <a:lnTo>
                    <a:pt x="2426450" y="2173075"/>
                  </a:lnTo>
                  <a:lnTo>
                    <a:pt x="2398424" y="2208531"/>
                  </a:lnTo>
                  <a:lnTo>
                    <a:pt x="2369254" y="2243014"/>
                  </a:lnTo>
                  <a:lnTo>
                    <a:pt x="2338969" y="2276495"/>
                  </a:lnTo>
                  <a:lnTo>
                    <a:pt x="2307596" y="2308945"/>
                  </a:lnTo>
                  <a:lnTo>
                    <a:pt x="2275165" y="2340337"/>
                  </a:lnTo>
                  <a:lnTo>
                    <a:pt x="2241704" y="2370640"/>
                  </a:lnTo>
                  <a:lnTo>
                    <a:pt x="2207241" y="2399828"/>
                  </a:lnTo>
                  <a:lnTo>
                    <a:pt x="2171807" y="2427871"/>
                  </a:lnTo>
                  <a:lnTo>
                    <a:pt x="2135428" y="2454740"/>
                  </a:lnTo>
                  <a:lnTo>
                    <a:pt x="2098133" y="2480407"/>
                  </a:lnTo>
                  <a:lnTo>
                    <a:pt x="2059952" y="2504843"/>
                  </a:lnTo>
                  <a:lnTo>
                    <a:pt x="2020912" y="2528020"/>
                  </a:lnTo>
                  <a:lnTo>
                    <a:pt x="1981043" y="2549909"/>
                  </a:lnTo>
                  <a:lnTo>
                    <a:pt x="1940372" y="2570481"/>
                  </a:lnTo>
                  <a:lnTo>
                    <a:pt x="1898929" y="2589709"/>
                  </a:lnTo>
                  <a:lnTo>
                    <a:pt x="1856742" y="2607562"/>
                  </a:lnTo>
                  <a:lnTo>
                    <a:pt x="1813840" y="2624013"/>
                  </a:lnTo>
                  <a:lnTo>
                    <a:pt x="1770251" y="2639033"/>
                  </a:lnTo>
                  <a:lnTo>
                    <a:pt x="1726003" y="2652594"/>
                  </a:lnTo>
                  <a:lnTo>
                    <a:pt x="1681126" y="2664666"/>
                  </a:lnTo>
                  <a:lnTo>
                    <a:pt x="1635649" y="2675222"/>
                  </a:lnTo>
                  <a:lnTo>
                    <a:pt x="1589598" y="2684232"/>
                  </a:lnTo>
                  <a:lnTo>
                    <a:pt x="1543004" y="2691668"/>
                  </a:lnTo>
                  <a:lnTo>
                    <a:pt x="1495895" y="2697501"/>
                  </a:lnTo>
                  <a:lnTo>
                    <a:pt x="1448299" y="2701703"/>
                  </a:lnTo>
                  <a:lnTo>
                    <a:pt x="1400245" y="2704246"/>
                  </a:lnTo>
                  <a:lnTo>
                    <a:pt x="1351762" y="2705100"/>
                  </a:lnTo>
                  <a:lnTo>
                    <a:pt x="1303279" y="2704246"/>
                  </a:lnTo>
                  <a:lnTo>
                    <a:pt x="1255225" y="2701703"/>
                  </a:lnTo>
                  <a:lnTo>
                    <a:pt x="1207629" y="2697501"/>
                  </a:lnTo>
                  <a:lnTo>
                    <a:pt x="1160520" y="2691668"/>
                  </a:lnTo>
                  <a:lnTo>
                    <a:pt x="1113925" y="2684232"/>
                  </a:lnTo>
                  <a:lnTo>
                    <a:pt x="1067875" y="2675222"/>
                  </a:lnTo>
                  <a:lnTo>
                    <a:pt x="1022397" y="2664666"/>
                  </a:lnTo>
                  <a:lnTo>
                    <a:pt x="977520" y="2652594"/>
                  </a:lnTo>
                  <a:lnTo>
                    <a:pt x="933272" y="2639033"/>
                  </a:lnTo>
                  <a:lnTo>
                    <a:pt x="889683" y="2624013"/>
                  </a:lnTo>
                  <a:lnTo>
                    <a:pt x="846780" y="2607562"/>
                  </a:lnTo>
                  <a:lnTo>
                    <a:pt x="804593" y="2589709"/>
                  </a:lnTo>
                  <a:lnTo>
                    <a:pt x="763150" y="2570481"/>
                  </a:lnTo>
                  <a:lnTo>
                    <a:pt x="722479" y="2549909"/>
                  </a:lnTo>
                  <a:lnTo>
                    <a:pt x="682609" y="2528020"/>
                  </a:lnTo>
                  <a:lnTo>
                    <a:pt x="643569" y="2504843"/>
                  </a:lnTo>
                  <a:lnTo>
                    <a:pt x="605387" y="2480407"/>
                  </a:lnTo>
                  <a:lnTo>
                    <a:pt x="568092" y="2454740"/>
                  </a:lnTo>
                  <a:lnTo>
                    <a:pt x="531713" y="2427871"/>
                  </a:lnTo>
                  <a:lnTo>
                    <a:pt x="496278" y="2399828"/>
                  </a:lnTo>
                  <a:lnTo>
                    <a:pt x="461815" y="2370640"/>
                  </a:lnTo>
                  <a:lnTo>
                    <a:pt x="428354" y="2340337"/>
                  </a:lnTo>
                  <a:lnTo>
                    <a:pt x="395922" y="2308945"/>
                  </a:lnTo>
                  <a:lnTo>
                    <a:pt x="364549" y="2276495"/>
                  </a:lnTo>
                  <a:lnTo>
                    <a:pt x="334263" y="2243014"/>
                  </a:lnTo>
                  <a:lnTo>
                    <a:pt x="305092" y="2208531"/>
                  </a:lnTo>
                  <a:lnTo>
                    <a:pt x="277066" y="2173075"/>
                  </a:lnTo>
                  <a:lnTo>
                    <a:pt x="250213" y="2136674"/>
                  </a:lnTo>
                  <a:lnTo>
                    <a:pt x="224561" y="2099358"/>
                  </a:lnTo>
                  <a:lnTo>
                    <a:pt x="200139" y="2061154"/>
                  </a:lnTo>
                  <a:lnTo>
                    <a:pt x="176975" y="2022091"/>
                  </a:lnTo>
                  <a:lnTo>
                    <a:pt x="155099" y="1982198"/>
                  </a:lnTo>
                  <a:lnTo>
                    <a:pt x="134539" y="1941503"/>
                  </a:lnTo>
                  <a:lnTo>
                    <a:pt x="115323" y="1900036"/>
                  </a:lnTo>
                  <a:lnTo>
                    <a:pt x="97480" y="1857824"/>
                  </a:lnTo>
                  <a:lnTo>
                    <a:pt x="81038" y="1814896"/>
                  </a:lnTo>
                  <a:lnTo>
                    <a:pt x="66027" y="1771282"/>
                  </a:lnTo>
                  <a:lnTo>
                    <a:pt x="52474" y="1727009"/>
                  </a:lnTo>
                  <a:lnTo>
                    <a:pt x="40409" y="1682105"/>
                  </a:lnTo>
                  <a:lnTo>
                    <a:pt x="29860" y="1636601"/>
                  </a:lnTo>
                  <a:lnTo>
                    <a:pt x="20855" y="1590524"/>
                  </a:lnTo>
                  <a:lnTo>
                    <a:pt x="13423" y="1543903"/>
                  </a:lnTo>
                  <a:lnTo>
                    <a:pt x="7593" y="1496766"/>
                  </a:lnTo>
                  <a:lnTo>
                    <a:pt x="3394" y="1449143"/>
                  </a:lnTo>
                  <a:lnTo>
                    <a:pt x="853" y="1401061"/>
                  </a:lnTo>
                  <a:lnTo>
                    <a:pt x="0" y="135255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3638537" y="3702049"/>
              <a:ext cx="900430" cy="901700"/>
            </a:xfrm>
            <a:custGeom>
              <a:avLst/>
              <a:gdLst/>
              <a:ahLst/>
              <a:cxnLst/>
              <a:rect l="l" t="t" r="r" b="b"/>
              <a:pathLst>
                <a:path w="900429" h="901700">
                  <a:moveTo>
                    <a:pt x="65087" y="0"/>
                  </a:moveTo>
                  <a:lnTo>
                    <a:pt x="0" y="0"/>
                  </a:lnTo>
                  <a:lnTo>
                    <a:pt x="0" y="901700"/>
                  </a:lnTo>
                  <a:lnTo>
                    <a:pt x="65087" y="901700"/>
                  </a:lnTo>
                  <a:lnTo>
                    <a:pt x="65087" y="0"/>
                  </a:lnTo>
                  <a:close/>
                </a:path>
                <a:path w="900429" h="901700">
                  <a:moveTo>
                    <a:pt x="900112" y="0"/>
                  </a:moveTo>
                  <a:lnTo>
                    <a:pt x="173037" y="0"/>
                  </a:lnTo>
                  <a:lnTo>
                    <a:pt x="173037" y="901700"/>
                  </a:lnTo>
                  <a:lnTo>
                    <a:pt x="900112" y="901700"/>
                  </a:lnTo>
                  <a:lnTo>
                    <a:pt x="900112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3638543" y="3702043"/>
              <a:ext cx="900430" cy="901700"/>
            </a:xfrm>
            <a:custGeom>
              <a:avLst/>
              <a:gdLst/>
              <a:ahLst/>
              <a:cxnLst/>
              <a:rect l="l" t="t" r="r" b="b"/>
              <a:pathLst>
                <a:path w="900429" h="901700">
                  <a:moveTo>
                    <a:pt x="0" y="0"/>
                  </a:moveTo>
                  <a:lnTo>
                    <a:pt x="900112" y="0"/>
                  </a:lnTo>
                  <a:lnTo>
                    <a:pt x="900112" y="901700"/>
                  </a:lnTo>
                  <a:lnTo>
                    <a:pt x="0" y="9017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4559287" y="3702049"/>
              <a:ext cx="900430" cy="901700"/>
            </a:xfrm>
            <a:custGeom>
              <a:avLst/>
              <a:gdLst/>
              <a:ahLst/>
              <a:cxnLst/>
              <a:rect l="l" t="t" r="r" b="b"/>
              <a:pathLst>
                <a:path w="900429" h="901700">
                  <a:moveTo>
                    <a:pt x="714375" y="0"/>
                  </a:moveTo>
                  <a:lnTo>
                    <a:pt x="0" y="0"/>
                  </a:lnTo>
                  <a:lnTo>
                    <a:pt x="0" y="901700"/>
                  </a:lnTo>
                  <a:lnTo>
                    <a:pt x="714375" y="901700"/>
                  </a:lnTo>
                  <a:lnTo>
                    <a:pt x="714375" y="0"/>
                  </a:lnTo>
                  <a:close/>
                </a:path>
                <a:path w="900429" h="901700">
                  <a:moveTo>
                    <a:pt x="900112" y="0"/>
                  </a:moveTo>
                  <a:lnTo>
                    <a:pt x="823912" y="0"/>
                  </a:lnTo>
                  <a:lnTo>
                    <a:pt x="823912" y="901700"/>
                  </a:lnTo>
                  <a:lnTo>
                    <a:pt x="900112" y="901700"/>
                  </a:lnTo>
                  <a:lnTo>
                    <a:pt x="900112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4559293" y="3702041"/>
              <a:ext cx="900430" cy="901700"/>
            </a:xfrm>
            <a:custGeom>
              <a:avLst/>
              <a:gdLst/>
              <a:ahLst/>
              <a:cxnLst/>
              <a:rect l="l" t="t" r="r" b="b"/>
              <a:pathLst>
                <a:path w="900429" h="901700">
                  <a:moveTo>
                    <a:pt x="0" y="0"/>
                  </a:moveTo>
                  <a:lnTo>
                    <a:pt x="900112" y="0"/>
                  </a:lnTo>
                  <a:lnTo>
                    <a:pt x="900112" y="901700"/>
                  </a:lnTo>
                  <a:lnTo>
                    <a:pt x="0" y="9017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2827333" y="4884731"/>
              <a:ext cx="541655" cy="53975"/>
            </a:xfrm>
            <a:custGeom>
              <a:avLst/>
              <a:gdLst/>
              <a:ahLst/>
              <a:cxnLst/>
              <a:rect l="l" t="t" r="r" b="b"/>
              <a:pathLst>
                <a:path w="541654" h="53975">
                  <a:moveTo>
                    <a:pt x="541337" y="0"/>
                  </a:moveTo>
                  <a:lnTo>
                    <a:pt x="541337" y="53975"/>
                  </a:lnTo>
                  <a:lnTo>
                    <a:pt x="0" y="53975"/>
                  </a:lnTo>
                  <a:lnTo>
                    <a:pt x="0" y="0"/>
                  </a:lnTo>
                  <a:lnTo>
                    <a:pt x="541337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139822" y="5000622"/>
              <a:ext cx="2270125" cy="1079500"/>
            </a:xfrm>
            <a:custGeom>
              <a:avLst/>
              <a:gdLst/>
              <a:ahLst/>
              <a:cxnLst/>
              <a:rect l="l" t="t" r="r" b="b"/>
              <a:pathLst>
                <a:path w="2270125" h="1079500">
                  <a:moveTo>
                    <a:pt x="2090204" y="0"/>
                  </a:moveTo>
                  <a:lnTo>
                    <a:pt x="179920" y="0"/>
                  </a:lnTo>
                  <a:lnTo>
                    <a:pt x="132091" y="6427"/>
                  </a:lnTo>
                  <a:lnTo>
                    <a:pt x="89112" y="24565"/>
                  </a:lnTo>
                  <a:lnTo>
                    <a:pt x="52698" y="52698"/>
                  </a:lnTo>
                  <a:lnTo>
                    <a:pt x="24565" y="89112"/>
                  </a:lnTo>
                  <a:lnTo>
                    <a:pt x="6427" y="132091"/>
                  </a:lnTo>
                  <a:lnTo>
                    <a:pt x="0" y="179920"/>
                  </a:lnTo>
                  <a:lnTo>
                    <a:pt x="0" y="899579"/>
                  </a:lnTo>
                  <a:lnTo>
                    <a:pt x="6427" y="947408"/>
                  </a:lnTo>
                  <a:lnTo>
                    <a:pt x="24565" y="990387"/>
                  </a:lnTo>
                  <a:lnTo>
                    <a:pt x="52698" y="1026801"/>
                  </a:lnTo>
                  <a:lnTo>
                    <a:pt x="89112" y="1054934"/>
                  </a:lnTo>
                  <a:lnTo>
                    <a:pt x="132091" y="1073072"/>
                  </a:lnTo>
                  <a:lnTo>
                    <a:pt x="179920" y="1079500"/>
                  </a:lnTo>
                  <a:lnTo>
                    <a:pt x="2090204" y="1079500"/>
                  </a:lnTo>
                  <a:lnTo>
                    <a:pt x="2138033" y="1073072"/>
                  </a:lnTo>
                  <a:lnTo>
                    <a:pt x="2181012" y="1054934"/>
                  </a:lnTo>
                  <a:lnTo>
                    <a:pt x="2217426" y="1026801"/>
                  </a:lnTo>
                  <a:lnTo>
                    <a:pt x="2245559" y="990387"/>
                  </a:lnTo>
                  <a:lnTo>
                    <a:pt x="2263697" y="947408"/>
                  </a:lnTo>
                  <a:lnTo>
                    <a:pt x="2270125" y="899579"/>
                  </a:lnTo>
                  <a:lnTo>
                    <a:pt x="2270125" y="179920"/>
                  </a:lnTo>
                  <a:lnTo>
                    <a:pt x="2263697" y="132087"/>
                  </a:lnTo>
                  <a:lnTo>
                    <a:pt x="2245559" y="89106"/>
                  </a:lnTo>
                  <a:lnTo>
                    <a:pt x="2217426" y="52693"/>
                  </a:lnTo>
                  <a:lnTo>
                    <a:pt x="2181012" y="24562"/>
                  </a:lnTo>
                  <a:lnTo>
                    <a:pt x="2138033" y="6426"/>
                  </a:lnTo>
                  <a:lnTo>
                    <a:pt x="209020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139822" y="5000622"/>
              <a:ext cx="2270125" cy="1079500"/>
            </a:xfrm>
            <a:custGeom>
              <a:avLst/>
              <a:gdLst/>
              <a:ahLst/>
              <a:cxnLst/>
              <a:rect l="l" t="t" r="r" b="b"/>
              <a:pathLst>
                <a:path w="2270125" h="1079500">
                  <a:moveTo>
                    <a:pt x="0" y="179920"/>
                  </a:moveTo>
                  <a:lnTo>
                    <a:pt x="6427" y="132091"/>
                  </a:lnTo>
                  <a:lnTo>
                    <a:pt x="24565" y="89112"/>
                  </a:lnTo>
                  <a:lnTo>
                    <a:pt x="52698" y="52698"/>
                  </a:lnTo>
                  <a:lnTo>
                    <a:pt x="89112" y="24565"/>
                  </a:lnTo>
                  <a:lnTo>
                    <a:pt x="132091" y="6427"/>
                  </a:lnTo>
                  <a:lnTo>
                    <a:pt x="179920" y="0"/>
                  </a:lnTo>
                  <a:lnTo>
                    <a:pt x="2090204" y="0"/>
                  </a:lnTo>
                  <a:lnTo>
                    <a:pt x="2138033" y="6426"/>
                  </a:lnTo>
                  <a:lnTo>
                    <a:pt x="2181012" y="24562"/>
                  </a:lnTo>
                  <a:lnTo>
                    <a:pt x="2217426" y="52693"/>
                  </a:lnTo>
                  <a:lnTo>
                    <a:pt x="2245559" y="89106"/>
                  </a:lnTo>
                  <a:lnTo>
                    <a:pt x="2263697" y="132087"/>
                  </a:lnTo>
                  <a:lnTo>
                    <a:pt x="2270125" y="179920"/>
                  </a:lnTo>
                  <a:lnTo>
                    <a:pt x="2270125" y="899579"/>
                  </a:lnTo>
                  <a:lnTo>
                    <a:pt x="2263697" y="947408"/>
                  </a:lnTo>
                  <a:lnTo>
                    <a:pt x="2245559" y="990387"/>
                  </a:lnTo>
                  <a:lnTo>
                    <a:pt x="2217426" y="1026801"/>
                  </a:lnTo>
                  <a:lnTo>
                    <a:pt x="2181012" y="1054934"/>
                  </a:lnTo>
                  <a:lnTo>
                    <a:pt x="2138033" y="1073072"/>
                  </a:lnTo>
                  <a:lnTo>
                    <a:pt x="2090204" y="1079500"/>
                  </a:lnTo>
                  <a:lnTo>
                    <a:pt x="179920" y="1079500"/>
                  </a:lnTo>
                  <a:lnTo>
                    <a:pt x="132091" y="1073072"/>
                  </a:lnTo>
                  <a:lnTo>
                    <a:pt x="89112" y="1054934"/>
                  </a:lnTo>
                  <a:lnTo>
                    <a:pt x="52698" y="1026801"/>
                  </a:lnTo>
                  <a:lnTo>
                    <a:pt x="24565" y="990387"/>
                  </a:lnTo>
                  <a:lnTo>
                    <a:pt x="6427" y="947408"/>
                  </a:lnTo>
                  <a:lnTo>
                    <a:pt x="0" y="899579"/>
                  </a:lnTo>
                  <a:lnTo>
                    <a:pt x="0" y="1799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230309" y="5087932"/>
              <a:ext cx="2085975" cy="900430"/>
            </a:xfrm>
            <a:custGeom>
              <a:avLst/>
              <a:gdLst/>
              <a:ahLst/>
              <a:cxnLst/>
              <a:rect l="l" t="t" r="r" b="b"/>
              <a:pathLst>
                <a:path w="2085975" h="900429">
                  <a:moveTo>
                    <a:pt x="1935949" y="0"/>
                  </a:moveTo>
                  <a:lnTo>
                    <a:pt x="150025" y="0"/>
                  </a:lnTo>
                  <a:lnTo>
                    <a:pt x="102606" y="7648"/>
                  </a:lnTo>
                  <a:lnTo>
                    <a:pt x="61422" y="28946"/>
                  </a:lnTo>
                  <a:lnTo>
                    <a:pt x="28946" y="61422"/>
                  </a:lnTo>
                  <a:lnTo>
                    <a:pt x="7648" y="102606"/>
                  </a:lnTo>
                  <a:lnTo>
                    <a:pt x="0" y="150025"/>
                  </a:lnTo>
                  <a:lnTo>
                    <a:pt x="0" y="750087"/>
                  </a:lnTo>
                  <a:lnTo>
                    <a:pt x="7648" y="797506"/>
                  </a:lnTo>
                  <a:lnTo>
                    <a:pt x="28946" y="838689"/>
                  </a:lnTo>
                  <a:lnTo>
                    <a:pt x="61422" y="871165"/>
                  </a:lnTo>
                  <a:lnTo>
                    <a:pt x="102606" y="892463"/>
                  </a:lnTo>
                  <a:lnTo>
                    <a:pt x="150025" y="900112"/>
                  </a:lnTo>
                  <a:lnTo>
                    <a:pt x="1935949" y="900112"/>
                  </a:lnTo>
                  <a:lnTo>
                    <a:pt x="1983368" y="892463"/>
                  </a:lnTo>
                  <a:lnTo>
                    <a:pt x="2024552" y="871165"/>
                  </a:lnTo>
                  <a:lnTo>
                    <a:pt x="2057028" y="838689"/>
                  </a:lnTo>
                  <a:lnTo>
                    <a:pt x="2078326" y="797506"/>
                  </a:lnTo>
                  <a:lnTo>
                    <a:pt x="2085975" y="750087"/>
                  </a:lnTo>
                  <a:lnTo>
                    <a:pt x="2085975" y="150025"/>
                  </a:lnTo>
                  <a:lnTo>
                    <a:pt x="2078326" y="102606"/>
                  </a:lnTo>
                  <a:lnTo>
                    <a:pt x="2057028" y="61422"/>
                  </a:lnTo>
                  <a:lnTo>
                    <a:pt x="2024552" y="28946"/>
                  </a:lnTo>
                  <a:lnTo>
                    <a:pt x="1983368" y="7648"/>
                  </a:lnTo>
                  <a:lnTo>
                    <a:pt x="1935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230309" y="5087932"/>
              <a:ext cx="2085975" cy="900430"/>
            </a:xfrm>
            <a:custGeom>
              <a:avLst/>
              <a:gdLst/>
              <a:ahLst/>
              <a:cxnLst/>
              <a:rect l="l" t="t" r="r" b="b"/>
              <a:pathLst>
                <a:path w="2085975" h="900429">
                  <a:moveTo>
                    <a:pt x="0" y="150025"/>
                  </a:moveTo>
                  <a:lnTo>
                    <a:pt x="7648" y="102606"/>
                  </a:lnTo>
                  <a:lnTo>
                    <a:pt x="28946" y="61422"/>
                  </a:lnTo>
                  <a:lnTo>
                    <a:pt x="61422" y="28946"/>
                  </a:lnTo>
                  <a:lnTo>
                    <a:pt x="102606" y="7648"/>
                  </a:lnTo>
                  <a:lnTo>
                    <a:pt x="150025" y="0"/>
                  </a:lnTo>
                  <a:lnTo>
                    <a:pt x="1935949" y="0"/>
                  </a:lnTo>
                  <a:lnTo>
                    <a:pt x="1983368" y="7648"/>
                  </a:lnTo>
                  <a:lnTo>
                    <a:pt x="2024552" y="28946"/>
                  </a:lnTo>
                  <a:lnTo>
                    <a:pt x="2057028" y="61422"/>
                  </a:lnTo>
                  <a:lnTo>
                    <a:pt x="2078326" y="102606"/>
                  </a:lnTo>
                  <a:lnTo>
                    <a:pt x="2085975" y="150025"/>
                  </a:lnTo>
                  <a:lnTo>
                    <a:pt x="2085975" y="750087"/>
                  </a:lnTo>
                  <a:lnTo>
                    <a:pt x="2078326" y="797506"/>
                  </a:lnTo>
                  <a:lnTo>
                    <a:pt x="2057028" y="838689"/>
                  </a:lnTo>
                  <a:lnTo>
                    <a:pt x="2024552" y="871165"/>
                  </a:lnTo>
                  <a:lnTo>
                    <a:pt x="1983368" y="892463"/>
                  </a:lnTo>
                  <a:lnTo>
                    <a:pt x="1935949" y="900112"/>
                  </a:lnTo>
                  <a:lnTo>
                    <a:pt x="150025" y="900112"/>
                  </a:lnTo>
                  <a:lnTo>
                    <a:pt x="102606" y="892463"/>
                  </a:lnTo>
                  <a:lnTo>
                    <a:pt x="61422" y="871165"/>
                  </a:lnTo>
                  <a:lnTo>
                    <a:pt x="28946" y="838689"/>
                  </a:lnTo>
                  <a:lnTo>
                    <a:pt x="7648" y="797506"/>
                  </a:lnTo>
                  <a:lnTo>
                    <a:pt x="0" y="750087"/>
                  </a:lnTo>
                  <a:lnTo>
                    <a:pt x="0" y="1500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3703631" y="3506781"/>
              <a:ext cx="107950" cy="1262380"/>
            </a:xfrm>
            <a:custGeom>
              <a:avLst/>
              <a:gdLst/>
              <a:ahLst/>
              <a:cxnLst/>
              <a:rect l="l" t="t" r="r" b="b"/>
              <a:pathLst>
                <a:path w="107950" h="1262379">
                  <a:moveTo>
                    <a:pt x="107950" y="0"/>
                  </a:moveTo>
                  <a:lnTo>
                    <a:pt x="0" y="0"/>
                  </a:lnTo>
                  <a:lnTo>
                    <a:pt x="0" y="1262062"/>
                  </a:lnTo>
                  <a:lnTo>
                    <a:pt x="107950" y="1262062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3703631" y="3506781"/>
              <a:ext cx="107950" cy="1262380"/>
            </a:xfrm>
            <a:custGeom>
              <a:avLst/>
              <a:gdLst/>
              <a:ahLst/>
              <a:cxnLst/>
              <a:rect l="l" t="t" r="r" b="b"/>
              <a:pathLst>
                <a:path w="107950" h="1262379">
                  <a:moveTo>
                    <a:pt x="0" y="0"/>
                  </a:moveTo>
                  <a:lnTo>
                    <a:pt x="107950" y="0"/>
                  </a:lnTo>
                  <a:lnTo>
                    <a:pt x="107950" y="1262062"/>
                  </a:lnTo>
                  <a:lnTo>
                    <a:pt x="0" y="126206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65531" y="3468686"/>
              <a:ext cx="187325" cy="188899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65534" y="4621211"/>
              <a:ext cx="187325" cy="188899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5273668" y="3506777"/>
              <a:ext cx="109855" cy="1262380"/>
            </a:xfrm>
            <a:custGeom>
              <a:avLst/>
              <a:gdLst/>
              <a:ahLst/>
              <a:cxnLst/>
              <a:rect l="l" t="t" r="r" b="b"/>
              <a:pathLst>
                <a:path w="109854" h="1262379">
                  <a:moveTo>
                    <a:pt x="109537" y="0"/>
                  </a:moveTo>
                  <a:lnTo>
                    <a:pt x="0" y="0"/>
                  </a:lnTo>
                  <a:lnTo>
                    <a:pt x="0" y="1262062"/>
                  </a:lnTo>
                  <a:lnTo>
                    <a:pt x="109537" y="1262062"/>
                  </a:lnTo>
                  <a:lnTo>
                    <a:pt x="109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5273668" y="3506777"/>
              <a:ext cx="109855" cy="1262380"/>
            </a:xfrm>
            <a:custGeom>
              <a:avLst/>
              <a:gdLst/>
              <a:ahLst/>
              <a:cxnLst/>
              <a:rect l="l" t="t" r="r" b="b"/>
              <a:pathLst>
                <a:path w="109854" h="1262379">
                  <a:moveTo>
                    <a:pt x="0" y="0"/>
                  </a:moveTo>
                  <a:lnTo>
                    <a:pt x="109537" y="0"/>
                  </a:lnTo>
                  <a:lnTo>
                    <a:pt x="109537" y="1262062"/>
                  </a:lnTo>
                  <a:lnTo>
                    <a:pt x="0" y="126206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27632" y="3468682"/>
              <a:ext cx="187325" cy="188899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46684" y="4621207"/>
              <a:ext cx="187325" cy="188899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3703624" y="4047553"/>
              <a:ext cx="163830" cy="199390"/>
            </a:xfrm>
            <a:custGeom>
              <a:avLst/>
              <a:gdLst/>
              <a:ahLst/>
              <a:cxnLst/>
              <a:rect l="l" t="t" r="r" b="b"/>
              <a:pathLst>
                <a:path w="163829" h="199389">
                  <a:moveTo>
                    <a:pt x="163512" y="48260"/>
                  </a:moveTo>
                  <a:lnTo>
                    <a:pt x="111810" y="48260"/>
                  </a:lnTo>
                  <a:lnTo>
                    <a:pt x="111810" y="1270"/>
                  </a:lnTo>
                  <a:lnTo>
                    <a:pt x="111810" y="0"/>
                  </a:lnTo>
                  <a:lnTo>
                    <a:pt x="101650" y="0"/>
                  </a:lnTo>
                  <a:lnTo>
                    <a:pt x="101650" y="1270"/>
                  </a:lnTo>
                  <a:lnTo>
                    <a:pt x="0" y="1270"/>
                  </a:lnTo>
                  <a:lnTo>
                    <a:pt x="0" y="48260"/>
                  </a:lnTo>
                  <a:lnTo>
                    <a:pt x="0" y="149860"/>
                  </a:lnTo>
                  <a:lnTo>
                    <a:pt x="0" y="151130"/>
                  </a:lnTo>
                  <a:lnTo>
                    <a:pt x="0" y="199390"/>
                  </a:lnTo>
                  <a:lnTo>
                    <a:pt x="111810" y="199390"/>
                  </a:lnTo>
                  <a:lnTo>
                    <a:pt x="111810" y="151130"/>
                  </a:lnTo>
                  <a:lnTo>
                    <a:pt x="161048" y="151130"/>
                  </a:lnTo>
                  <a:lnTo>
                    <a:pt x="161048" y="149860"/>
                  </a:lnTo>
                  <a:lnTo>
                    <a:pt x="163512" y="149860"/>
                  </a:lnTo>
                  <a:lnTo>
                    <a:pt x="163512" y="48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3703632" y="4048122"/>
              <a:ext cx="163830" cy="198755"/>
            </a:xfrm>
            <a:custGeom>
              <a:avLst/>
              <a:gdLst/>
              <a:ahLst/>
              <a:cxnLst/>
              <a:rect l="l" t="t" r="r" b="b"/>
              <a:pathLst>
                <a:path w="163829" h="198754">
                  <a:moveTo>
                    <a:pt x="0" y="698"/>
                  </a:moveTo>
                  <a:lnTo>
                    <a:pt x="0" y="198437"/>
                  </a:lnTo>
                  <a:lnTo>
                    <a:pt x="111810" y="198437"/>
                  </a:lnTo>
                  <a:lnTo>
                    <a:pt x="111810" y="150939"/>
                  </a:lnTo>
                  <a:lnTo>
                    <a:pt x="163512" y="149872"/>
                  </a:lnTo>
                  <a:lnTo>
                    <a:pt x="163512" y="48196"/>
                  </a:lnTo>
                  <a:lnTo>
                    <a:pt x="111810" y="48196"/>
                  </a:lnTo>
                  <a:lnTo>
                    <a:pt x="111810" y="0"/>
                  </a:lnTo>
                  <a:lnTo>
                    <a:pt x="0" y="69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5219687" y="4047553"/>
              <a:ext cx="163830" cy="199390"/>
            </a:xfrm>
            <a:custGeom>
              <a:avLst/>
              <a:gdLst/>
              <a:ahLst/>
              <a:cxnLst/>
              <a:rect l="l" t="t" r="r" b="b"/>
              <a:pathLst>
                <a:path w="163829" h="199389">
                  <a:moveTo>
                    <a:pt x="163512" y="1270"/>
                  </a:moveTo>
                  <a:lnTo>
                    <a:pt x="61861" y="1270"/>
                  </a:lnTo>
                  <a:lnTo>
                    <a:pt x="61861" y="0"/>
                  </a:lnTo>
                  <a:lnTo>
                    <a:pt x="51701" y="0"/>
                  </a:lnTo>
                  <a:lnTo>
                    <a:pt x="51701" y="1270"/>
                  </a:lnTo>
                  <a:lnTo>
                    <a:pt x="51701" y="48260"/>
                  </a:lnTo>
                  <a:lnTo>
                    <a:pt x="0" y="48260"/>
                  </a:lnTo>
                  <a:lnTo>
                    <a:pt x="0" y="149860"/>
                  </a:lnTo>
                  <a:lnTo>
                    <a:pt x="1866" y="149860"/>
                  </a:lnTo>
                  <a:lnTo>
                    <a:pt x="1866" y="151130"/>
                  </a:lnTo>
                  <a:lnTo>
                    <a:pt x="51701" y="151130"/>
                  </a:lnTo>
                  <a:lnTo>
                    <a:pt x="51701" y="199390"/>
                  </a:lnTo>
                  <a:lnTo>
                    <a:pt x="163512" y="199390"/>
                  </a:lnTo>
                  <a:lnTo>
                    <a:pt x="163512" y="151130"/>
                  </a:lnTo>
                  <a:lnTo>
                    <a:pt x="163512" y="149860"/>
                  </a:lnTo>
                  <a:lnTo>
                    <a:pt x="163512" y="48260"/>
                  </a:lnTo>
                  <a:lnTo>
                    <a:pt x="163512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5219694" y="4048118"/>
              <a:ext cx="163830" cy="198755"/>
            </a:xfrm>
            <a:custGeom>
              <a:avLst/>
              <a:gdLst/>
              <a:ahLst/>
              <a:cxnLst/>
              <a:rect l="l" t="t" r="r" b="b"/>
              <a:pathLst>
                <a:path w="163829" h="198754">
                  <a:moveTo>
                    <a:pt x="163512" y="698"/>
                  </a:moveTo>
                  <a:lnTo>
                    <a:pt x="163512" y="198437"/>
                  </a:lnTo>
                  <a:lnTo>
                    <a:pt x="51701" y="198437"/>
                  </a:lnTo>
                  <a:lnTo>
                    <a:pt x="51701" y="150939"/>
                  </a:lnTo>
                  <a:lnTo>
                    <a:pt x="0" y="149885"/>
                  </a:lnTo>
                  <a:lnTo>
                    <a:pt x="0" y="48196"/>
                  </a:lnTo>
                  <a:lnTo>
                    <a:pt x="51701" y="48196"/>
                  </a:lnTo>
                  <a:lnTo>
                    <a:pt x="51701" y="0"/>
                  </a:lnTo>
                  <a:lnTo>
                    <a:pt x="163512" y="69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6" name="object 10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7009" y="4670418"/>
              <a:ext cx="187325" cy="190500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95947" y="5172063"/>
              <a:ext cx="503237" cy="511175"/>
            </a:xfrm>
            <a:prstGeom prst="rect">
              <a:avLst/>
            </a:prstGeom>
          </p:spPr>
        </p:pic>
        <p:sp>
          <p:nvSpPr>
            <p:cNvPr id="108" name="object 108" descr=""/>
            <p:cNvSpPr/>
            <p:nvPr/>
          </p:nvSpPr>
          <p:spPr>
            <a:xfrm>
              <a:off x="5695947" y="5172063"/>
              <a:ext cx="503555" cy="511175"/>
            </a:xfrm>
            <a:custGeom>
              <a:avLst/>
              <a:gdLst/>
              <a:ahLst/>
              <a:cxnLst/>
              <a:rect l="l" t="t" r="r" b="b"/>
              <a:pathLst>
                <a:path w="503554" h="511175">
                  <a:moveTo>
                    <a:pt x="0" y="255587"/>
                  </a:moveTo>
                  <a:lnTo>
                    <a:pt x="4053" y="209644"/>
                  </a:lnTo>
                  <a:lnTo>
                    <a:pt x="15741" y="166403"/>
                  </a:lnTo>
                  <a:lnTo>
                    <a:pt x="34352" y="126586"/>
                  </a:lnTo>
                  <a:lnTo>
                    <a:pt x="59175" y="90914"/>
                  </a:lnTo>
                  <a:lnTo>
                    <a:pt x="89501" y="60109"/>
                  </a:lnTo>
                  <a:lnTo>
                    <a:pt x="124618" y="34894"/>
                  </a:lnTo>
                  <a:lnTo>
                    <a:pt x="163815" y="15989"/>
                  </a:lnTo>
                  <a:lnTo>
                    <a:pt x="206384" y="4117"/>
                  </a:lnTo>
                  <a:lnTo>
                    <a:pt x="251612" y="0"/>
                  </a:lnTo>
                  <a:lnTo>
                    <a:pt x="296844" y="4117"/>
                  </a:lnTo>
                  <a:lnTo>
                    <a:pt x="339415" y="15989"/>
                  </a:lnTo>
                  <a:lnTo>
                    <a:pt x="378615" y="34894"/>
                  </a:lnTo>
                  <a:lnTo>
                    <a:pt x="413734" y="60109"/>
                  </a:lnTo>
                  <a:lnTo>
                    <a:pt x="444060" y="90914"/>
                  </a:lnTo>
                  <a:lnTo>
                    <a:pt x="468884" y="126586"/>
                  </a:lnTo>
                  <a:lnTo>
                    <a:pt x="487496" y="166403"/>
                  </a:lnTo>
                  <a:lnTo>
                    <a:pt x="499183" y="209644"/>
                  </a:lnTo>
                  <a:lnTo>
                    <a:pt x="503237" y="255587"/>
                  </a:lnTo>
                  <a:lnTo>
                    <a:pt x="499183" y="301530"/>
                  </a:lnTo>
                  <a:lnTo>
                    <a:pt x="487496" y="344771"/>
                  </a:lnTo>
                  <a:lnTo>
                    <a:pt x="468885" y="384588"/>
                  </a:lnTo>
                  <a:lnTo>
                    <a:pt x="444061" y="420260"/>
                  </a:lnTo>
                  <a:lnTo>
                    <a:pt x="413736" y="451065"/>
                  </a:lnTo>
                  <a:lnTo>
                    <a:pt x="378619" y="476280"/>
                  </a:lnTo>
                  <a:lnTo>
                    <a:pt x="339421" y="495185"/>
                  </a:lnTo>
                  <a:lnTo>
                    <a:pt x="296853" y="507057"/>
                  </a:lnTo>
                  <a:lnTo>
                    <a:pt x="251625" y="511175"/>
                  </a:lnTo>
                  <a:lnTo>
                    <a:pt x="206393" y="507057"/>
                  </a:lnTo>
                  <a:lnTo>
                    <a:pt x="163821" y="495185"/>
                  </a:lnTo>
                  <a:lnTo>
                    <a:pt x="124621" y="476280"/>
                  </a:lnTo>
                  <a:lnTo>
                    <a:pt x="89503" y="451065"/>
                  </a:lnTo>
                  <a:lnTo>
                    <a:pt x="59176" y="420260"/>
                  </a:lnTo>
                  <a:lnTo>
                    <a:pt x="34352" y="384588"/>
                  </a:lnTo>
                  <a:lnTo>
                    <a:pt x="15741" y="344771"/>
                  </a:lnTo>
                  <a:lnTo>
                    <a:pt x="4053" y="301530"/>
                  </a:lnTo>
                  <a:lnTo>
                    <a:pt x="0" y="2555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5724077" y="5200288"/>
              <a:ext cx="450215" cy="458470"/>
            </a:xfrm>
            <a:custGeom>
              <a:avLst/>
              <a:gdLst/>
              <a:ahLst/>
              <a:cxnLst/>
              <a:rect l="l" t="t" r="r" b="b"/>
              <a:pathLst>
                <a:path w="450214" h="458470">
                  <a:moveTo>
                    <a:pt x="0" y="228930"/>
                  </a:moveTo>
                  <a:lnTo>
                    <a:pt x="4572" y="182790"/>
                  </a:lnTo>
                  <a:lnTo>
                    <a:pt x="17686" y="139817"/>
                  </a:lnTo>
                  <a:lnTo>
                    <a:pt x="38436" y="100930"/>
                  </a:lnTo>
                  <a:lnTo>
                    <a:pt x="65917" y="67049"/>
                  </a:lnTo>
                  <a:lnTo>
                    <a:pt x="99225" y="39095"/>
                  </a:lnTo>
                  <a:lnTo>
                    <a:pt x="137454" y="17989"/>
                  </a:lnTo>
                  <a:lnTo>
                    <a:pt x="179700" y="4650"/>
                  </a:lnTo>
                  <a:lnTo>
                    <a:pt x="225056" y="0"/>
                  </a:lnTo>
                  <a:lnTo>
                    <a:pt x="270409" y="4650"/>
                  </a:lnTo>
                  <a:lnTo>
                    <a:pt x="312651" y="17989"/>
                  </a:lnTo>
                  <a:lnTo>
                    <a:pt x="350878" y="39095"/>
                  </a:lnTo>
                  <a:lnTo>
                    <a:pt x="384184" y="67049"/>
                  </a:lnTo>
                  <a:lnTo>
                    <a:pt x="411665" y="100930"/>
                  </a:lnTo>
                  <a:lnTo>
                    <a:pt x="432414" y="139817"/>
                  </a:lnTo>
                  <a:lnTo>
                    <a:pt x="445528" y="182790"/>
                  </a:lnTo>
                  <a:lnTo>
                    <a:pt x="450100" y="228930"/>
                  </a:lnTo>
                  <a:lnTo>
                    <a:pt x="445528" y="275065"/>
                  </a:lnTo>
                  <a:lnTo>
                    <a:pt x="432414" y="318037"/>
                  </a:lnTo>
                  <a:lnTo>
                    <a:pt x="411665" y="356924"/>
                  </a:lnTo>
                  <a:lnTo>
                    <a:pt x="384184" y="390805"/>
                  </a:lnTo>
                  <a:lnTo>
                    <a:pt x="350878" y="418761"/>
                  </a:lnTo>
                  <a:lnTo>
                    <a:pt x="312651" y="439869"/>
                  </a:lnTo>
                  <a:lnTo>
                    <a:pt x="270409" y="453209"/>
                  </a:lnTo>
                  <a:lnTo>
                    <a:pt x="225056" y="457860"/>
                  </a:lnTo>
                  <a:lnTo>
                    <a:pt x="179700" y="453209"/>
                  </a:lnTo>
                  <a:lnTo>
                    <a:pt x="137454" y="439870"/>
                  </a:lnTo>
                  <a:lnTo>
                    <a:pt x="99225" y="418764"/>
                  </a:lnTo>
                  <a:lnTo>
                    <a:pt x="65917" y="390810"/>
                  </a:lnTo>
                  <a:lnTo>
                    <a:pt x="38436" y="356930"/>
                  </a:lnTo>
                  <a:lnTo>
                    <a:pt x="17686" y="318042"/>
                  </a:lnTo>
                  <a:lnTo>
                    <a:pt x="4572" y="275069"/>
                  </a:lnTo>
                  <a:lnTo>
                    <a:pt x="0" y="22893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5870985" y="5313184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w="0" h="232410">
                  <a:moveTo>
                    <a:pt x="0" y="0"/>
                  </a:moveTo>
                  <a:lnTo>
                    <a:pt x="0" y="23206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6027271" y="5313183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w="0" h="232410">
                  <a:moveTo>
                    <a:pt x="0" y="0"/>
                  </a:moveTo>
                  <a:lnTo>
                    <a:pt x="0" y="23206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02199" y="5378996"/>
              <a:ext cx="96989" cy="97294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38722" y="5172063"/>
              <a:ext cx="504825" cy="511175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5038722" y="5172063"/>
              <a:ext cx="504825" cy="511175"/>
            </a:xfrm>
            <a:custGeom>
              <a:avLst/>
              <a:gdLst/>
              <a:ahLst/>
              <a:cxnLst/>
              <a:rect l="l" t="t" r="r" b="b"/>
              <a:pathLst>
                <a:path w="504825" h="511175">
                  <a:moveTo>
                    <a:pt x="0" y="255587"/>
                  </a:moveTo>
                  <a:lnTo>
                    <a:pt x="4066" y="209644"/>
                  </a:lnTo>
                  <a:lnTo>
                    <a:pt x="15791" y="166403"/>
                  </a:lnTo>
                  <a:lnTo>
                    <a:pt x="34460" y="126586"/>
                  </a:lnTo>
                  <a:lnTo>
                    <a:pt x="59362" y="90914"/>
                  </a:lnTo>
                  <a:lnTo>
                    <a:pt x="89784" y="60109"/>
                  </a:lnTo>
                  <a:lnTo>
                    <a:pt x="125013" y="34894"/>
                  </a:lnTo>
                  <a:lnTo>
                    <a:pt x="164335" y="15989"/>
                  </a:lnTo>
                  <a:lnTo>
                    <a:pt x="207039" y="4117"/>
                  </a:lnTo>
                  <a:lnTo>
                    <a:pt x="252412" y="0"/>
                  </a:lnTo>
                  <a:lnTo>
                    <a:pt x="297785" y="4117"/>
                  </a:lnTo>
                  <a:lnTo>
                    <a:pt x="340489" y="15989"/>
                  </a:lnTo>
                  <a:lnTo>
                    <a:pt x="379811" y="34894"/>
                  </a:lnTo>
                  <a:lnTo>
                    <a:pt x="415040" y="60109"/>
                  </a:lnTo>
                  <a:lnTo>
                    <a:pt x="445462" y="90914"/>
                  </a:lnTo>
                  <a:lnTo>
                    <a:pt x="470364" y="126586"/>
                  </a:lnTo>
                  <a:lnTo>
                    <a:pt x="489033" y="166403"/>
                  </a:lnTo>
                  <a:lnTo>
                    <a:pt x="500758" y="209644"/>
                  </a:lnTo>
                  <a:lnTo>
                    <a:pt x="504825" y="255587"/>
                  </a:lnTo>
                  <a:lnTo>
                    <a:pt x="500758" y="301530"/>
                  </a:lnTo>
                  <a:lnTo>
                    <a:pt x="489033" y="344771"/>
                  </a:lnTo>
                  <a:lnTo>
                    <a:pt x="470364" y="384588"/>
                  </a:lnTo>
                  <a:lnTo>
                    <a:pt x="445462" y="420260"/>
                  </a:lnTo>
                  <a:lnTo>
                    <a:pt x="415040" y="451065"/>
                  </a:lnTo>
                  <a:lnTo>
                    <a:pt x="379811" y="476280"/>
                  </a:lnTo>
                  <a:lnTo>
                    <a:pt x="340489" y="495185"/>
                  </a:lnTo>
                  <a:lnTo>
                    <a:pt x="297785" y="507057"/>
                  </a:lnTo>
                  <a:lnTo>
                    <a:pt x="252412" y="511175"/>
                  </a:lnTo>
                  <a:lnTo>
                    <a:pt x="207039" y="507057"/>
                  </a:lnTo>
                  <a:lnTo>
                    <a:pt x="164335" y="495185"/>
                  </a:lnTo>
                  <a:lnTo>
                    <a:pt x="125013" y="476280"/>
                  </a:lnTo>
                  <a:lnTo>
                    <a:pt x="89784" y="451065"/>
                  </a:lnTo>
                  <a:lnTo>
                    <a:pt x="59362" y="420260"/>
                  </a:lnTo>
                  <a:lnTo>
                    <a:pt x="34460" y="384588"/>
                  </a:lnTo>
                  <a:lnTo>
                    <a:pt x="15791" y="344771"/>
                  </a:lnTo>
                  <a:lnTo>
                    <a:pt x="4066" y="301530"/>
                  </a:lnTo>
                  <a:lnTo>
                    <a:pt x="0" y="2555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5066941" y="5200288"/>
              <a:ext cx="452120" cy="458470"/>
            </a:xfrm>
            <a:custGeom>
              <a:avLst/>
              <a:gdLst/>
              <a:ahLst/>
              <a:cxnLst/>
              <a:rect l="l" t="t" r="r" b="b"/>
              <a:pathLst>
                <a:path w="452120" h="458470">
                  <a:moveTo>
                    <a:pt x="0" y="228930"/>
                  </a:moveTo>
                  <a:lnTo>
                    <a:pt x="4586" y="182790"/>
                  </a:lnTo>
                  <a:lnTo>
                    <a:pt x="17741" y="139817"/>
                  </a:lnTo>
                  <a:lnTo>
                    <a:pt x="38556" y="100930"/>
                  </a:lnTo>
                  <a:lnTo>
                    <a:pt x="66124" y="67049"/>
                  </a:lnTo>
                  <a:lnTo>
                    <a:pt x="99535" y="39095"/>
                  </a:lnTo>
                  <a:lnTo>
                    <a:pt x="137883" y="17989"/>
                  </a:lnTo>
                  <a:lnTo>
                    <a:pt x="180259" y="4650"/>
                  </a:lnTo>
                  <a:lnTo>
                    <a:pt x="225755" y="0"/>
                  </a:lnTo>
                  <a:lnTo>
                    <a:pt x="271255" y="4650"/>
                  </a:lnTo>
                  <a:lnTo>
                    <a:pt x="313634" y="17989"/>
                  </a:lnTo>
                  <a:lnTo>
                    <a:pt x="351984" y="39095"/>
                  </a:lnTo>
                  <a:lnTo>
                    <a:pt x="385397" y="67049"/>
                  </a:lnTo>
                  <a:lnTo>
                    <a:pt x="412965" y="100930"/>
                  </a:lnTo>
                  <a:lnTo>
                    <a:pt x="433781" y="139817"/>
                  </a:lnTo>
                  <a:lnTo>
                    <a:pt x="446936" y="182790"/>
                  </a:lnTo>
                  <a:lnTo>
                    <a:pt x="451523" y="228930"/>
                  </a:lnTo>
                  <a:lnTo>
                    <a:pt x="446936" y="275065"/>
                  </a:lnTo>
                  <a:lnTo>
                    <a:pt x="433781" y="318037"/>
                  </a:lnTo>
                  <a:lnTo>
                    <a:pt x="412965" y="356924"/>
                  </a:lnTo>
                  <a:lnTo>
                    <a:pt x="385397" y="390805"/>
                  </a:lnTo>
                  <a:lnTo>
                    <a:pt x="351984" y="418761"/>
                  </a:lnTo>
                  <a:lnTo>
                    <a:pt x="313634" y="439869"/>
                  </a:lnTo>
                  <a:lnTo>
                    <a:pt x="271255" y="453209"/>
                  </a:lnTo>
                  <a:lnTo>
                    <a:pt x="225755" y="457860"/>
                  </a:lnTo>
                  <a:lnTo>
                    <a:pt x="180259" y="453209"/>
                  </a:lnTo>
                  <a:lnTo>
                    <a:pt x="137883" y="439870"/>
                  </a:lnTo>
                  <a:lnTo>
                    <a:pt x="99535" y="418764"/>
                  </a:lnTo>
                  <a:lnTo>
                    <a:pt x="66124" y="390810"/>
                  </a:lnTo>
                  <a:lnTo>
                    <a:pt x="38556" y="356930"/>
                  </a:lnTo>
                  <a:lnTo>
                    <a:pt x="17741" y="318042"/>
                  </a:lnTo>
                  <a:lnTo>
                    <a:pt x="4586" y="275069"/>
                  </a:lnTo>
                  <a:lnTo>
                    <a:pt x="0" y="22893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5214312" y="5313185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w="0" h="232410">
                  <a:moveTo>
                    <a:pt x="0" y="0"/>
                  </a:moveTo>
                  <a:lnTo>
                    <a:pt x="0" y="23206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5371090" y="5313184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w="0" h="232410">
                  <a:moveTo>
                    <a:pt x="0" y="0"/>
                  </a:moveTo>
                  <a:lnTo>
                    <a:pt x="0" y="23206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45626" y="5378997"/>
              <a:ext cx="97282" cy="97294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91243" y="5737208"/>
              <a:ext cx="133350" cy="133350"/>
            </a:xfrm>
            <a:prstGeom prst="rect">
              <a:avLst/>
            </a:prstGeom>
          </p:spPr>
        </p:pic>
        <p:sp>
          <p:nvSpPr>
            <p:cNvPr id="120" name="object 120" descr=""/>
            <p:cNvSpPr/>
            <p:nvPr/>
          </p:nvSpPr>
          <p:spPr>
            <a:xfrm>
              <a:off x="5579953" y="5482259"/>
              <a:ext cx="84455" cy="39370"/>
            </a:xfrm>
            <a:custGeom>
              <a:avLst/>
              <a:gdLst/>
              <a:ahLst/>
              <a:cxnLst/>
              <a:rect l="l" t="t" r="r" b="b"/>
              <a:pathLst>
                <a:path w="84454" h="39370">
                  <a:moveTo>
                    <a:pt x="0" y="39370"/>
                  </a:moveTo>
                  <a:lnTo>
                    <a:pt x="84209" y="39370"/>
                  </a:lnTo>
                  <a:lnTo>
                    <a:pt x="84209" y="0"/>
                  </a:lnTo>
                  <a:lnTo>
                    <a:pt x="0" y="0"/>
                  </a:lnTo>
                  <a:lnTo>
                    <a:pt x="0" y="393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5540374" y="5395899"/>
              <a:ext cx="163830" cy="125730"/>
            </a:xfrm>
            <a:custGeom>
              <a:avLst/>
              <a:gdLst/>
              <a:ahLst/>
              <a:cxnLst/>
              <a:rect l="l" t="t" r="r" b="b"/>
              <a:pathLst>
                <a:path w="163829" h="125729">
                  <a:moveTo>
                    <a:pt x="162928" y="0"/>
                  </a:moveTo>
                  <a:lnTo>
                    <a:pt x="0" y="0"/>
                  </a:lnTo>
                  <a:lnTo>
                    <a:pt x="0" y="85763"/>
                  </a:lnTo>
                  <a:lnTo>
                    <a:pt x="39128" y="85763"/>
                  </a:lnTo>
                  <a:lnTo>
                    <a:pt x="40005" y="125412"/>
                  </a:lnTo>
                  <a:lnTo>
                    <a:pt x="123786" y="125412"/>
                  </a:lnTo>
                  <a:lnTo>
                    <a:pt x="123786" y="85763"/>
                  </a:lnTo>
                  <a:lnTo>
                    <a:pt x="163512" y="85763"/>
                  </a:lnTo>
                  <a:lnTo>
                    <a:pt x="162928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62316" y="4867263"/>
              <a:ext cx="1609728" cy="811977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2954332" y="5102218"/>
              <a:ext cx="53975" cy="411480"/>
            </a:xfrm>
            <a:custGeom>
              <a:avLst/>
              <a:gdLst/>
              <a:ahLst/>
              <a:cxnLst/>
              <a:rect l="l" t="t" r="r" b="b"/>
              <a:pathLst>
                <a:path w="53975" h="411479">
                  <a:moveTo>
                    <a:pt x="53975" y="0"/>
                  </a:moveTo>
                  <a:lnTo>
                    <a:pt x="0" y="0"/>
                  </a:lnTo>
                  <a:lnTo>
                    <a:pt x="0" y="411162"/>
                  </a:lnTo>
                  <a:lnTo>
                    <a:pt x="53975" y="411162"/>
                  </a:lnTo>
                  <a:lnTo>
                    <a:pt x="53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2954332" y="5102218"/>
              <a:ext cx="53975" cy="411480"/>
            </a:xfrm>
            <a:custGeom>
              <a:avLst/>
              <a:gdLst/>
              <a:ahLst/>
              <a:cxnLst/>
              <a:rect l="l" t="t" r="r" b="b"/>
              <a:pathLst>
                <a:path w="53975" h="411479">
                  <a:moveTo>
                    <a:pt x="0" y="0"/>
                  </a:moveTo>
                  <a:lnTo>
                    <a:pt x="53975" y="0"/>
                  </a:lnTo>
                  <a:lnTo>
                    <a:pt x="53975" y="411162"/>
                  </a:lnTo>
                  <a:lnTo>
                    <a:pt x="0" y="41116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36871" y="5491156"/>
              <a:ext cx="96837" cy="98425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42059" y="6053124"/>
              <a:ext cx="184150" cy="130175"/>
            </a:xfrm>
            <a:prstGeom prst="rect">
              <a:avLst/>
            </a:prstGeom>
          </p:spPr>
        </p:pic>
        <p:sp>
          <p:nvSpPr>
            <p:cNvPr id="127" name="object 127" descr=""/>
            <p:cNvSpPr/>
            <p:nvPr/>
          </p:nvSpPr>
          <p:spPr>
            <a:xfrm>
              <a:off x="4319650" y="4676129"/>
              <a:ext cx="234950" cy="124460"/>
            </a:xfrm>
            <a:custGeom>
              <a:avLst/>
              <a:gdLst/>
              <a:ahLst/>
              <a:cxnLst/>
              <a:rect l="l" t="t" r="r" b="b"/>
              <a:pathLst>
                <a:path w="234950" h="124460">
                  <a:moveTo>
                    <a:pt x="0" y="124459"/>
                  </a:moveTo>
                  <a:lnTo>
                    <a:pt x="234468" y="124459"/>
                  </a:lnTo>
                  <a:lnTo>
                    <a:pt x="234468" y="0"/>
                  </a:lnTo>
                  <a:lnTo>
                    <a:pt x="0" y="0"/>
                  </a:lnTo>
                  <a:lnTo>
                    <a:pt x="0" y="1244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4319650" y="4618954"/>
              <a:ext cx="234950" cy="182245"/>
            </a:xfrm>
            <a:custGeom>
              <a:avLst/>
              <a:gdLst/>
              <a:ahLst/>
              <a:cxnLst/>
              <a:rect l="l" t="t" r="r" b="b"/>
              <a:pathLst>
                <a:path w="234950" h="182245">
                  <a:moveTo>
                    <a:pt x="234048" y="181635"/>
                  </a:moveTo>
                  <a:lnTo>
                    <a:pt x="0" y="181635"/>
                  </a:lnTo>
                  <a:lnTo>
                    <a:pt x="0" y="57429"/>
                  </a:lnTo>
                  <a:lnTo>
                    <a:pt x="56222" y="57429"/>
                  </a:lnTo>
                  <a:lnTo>
                    <a:pt x="57467" y="0"/>
                  </a:lnTo>
                  <a:lnTo>
                    <a:pt x="177825" y="0"/>
                  </a:lnTo>
                  <a:lnTo>
                    <a:pt x="177825" y="57429"/>
                  </a:lnTo>
                  <a:lnTo>
                    <a:pt x="234886" y="57429"/>
                  </a:lnTo>
                  <a:lnTo>
                    <a:pt x="234048" y="18163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4350965" y="4418517"/>
              <a:ext cx="125730" cy="179070"/>
            </a:xfrm>
            <a:custGeom>
              <a:avLst/>
              <a:gdLst/>
              <a:ahLst/>
              <a:cxnLst/>
              <a:rect l="l" t="t" r="r" b="b"/>
              <a:pathLst>
                <a:path w="125729" h="179070">
                  <a:moveTo>
                    <a:pt x="125272" y="178511"/>
                  </a:moveTo>
                  <a:lnTo>
                    <a:pt x="41224" y="178511"/>
                  </a:lnTo>
                  <a:lnTo>
                    <a:pt x="41224" y="115036"/>
                  </a:lnTo>
                  <a:lnTo>
                    <a:pt x="38011" y="103708"/>
                  </a:lnTo>
                  <a:lnTo>
                    <a:pt x="0" y="64046"/>
                  </a:lnTo>
                  <a:lnTo>
                    <a:pt x="58889" y="0"/>
                  </a:lnTo>
                  <a:lnTo>
                    <a:pt x="117246" y="64046"/>
                  </a:lnTo>
                  <a:lnTo>
                    <a:pt x="122059" y="71412"/>
                  </a:lnTo>
                  <a:lnTo>
                    <a:pt x="125272" y="78206"/>
                  </a:lnTo>
                  <a:lnTo>
                    <a:pt x="125272" y="84442"/>
                  </a:lnTo>
                  <a:lnTo>
                    <a:pt x="125272" y="17851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4077218" y="4151044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4" h="319404">
                  <a:moveTo>
                    <a:pt x="318884" y="281228"/>
                  </a:moveTo>
                  <a:lnTo>
                    <a:pt x="281241" y="318871"/>
                  </a:lnTo>
                  <a:lnTo>
                    <a:pt x="0" y="37642"/>
                  </a:lnTo>
                  <a:lnTo>
                    <a:pt x="37642" y="0"/>
                  </a:lnTo>
                  <a:lnTo>
                    <a:pt x="318884" y="28122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35418" y="4100497"/>
              <a:ext cx="100012" cy="100025"/>
            </a:xfrm>
            <a:prstGeom prst="rect">
              <a:avLst/>
            </a:prstGeom>
          </p:spPr>
        </p:pic>
        <p:sp>
          <p:nvSpPr>
            <p:cNvPr id="132" name="object 132" descr=""/>
            <p:cNvSpPr/>
            <p:nvPr/>
          </p:nvSpPr>
          <p:spPr>
            <a:xfrm>
              <a:off x="4554945" y="4676129"/>
              <a:ext cx="234950" cy="124460"/>
            </a:xfrm>
            <a:custGeom>
              <a:avLst/>
              <a:gdLst/>
              <a:ahLst/>
              <a:cxnLst/>
              <a:rect l="l" t="t" r="r" b="b"/>
              <a:pathLst>
                <a:path w="234950" h="124460">
                  <a:moveTo>
                    <a:pt x="0" y="124459"/>
                  </a:moveTo>
                  <a:lnTo>
                    <a:pt x="234468" y="124459"/>
                  </a:lnTo>
                  <a:lnTo>
                    <a:pt x="234468" y="0"/>
                  </a:lnTo>
                  <a:lnTo>
                    <a:pt x="0" y="0"/>
                  </a:lnTo>
                  <a:lnTo>
                    <a:pt x="0" y="1244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4554527" y="4618954"/>
              <a:ext cx="234950" cy="182245"/>
            </a:xfrm>
            <a:custGeom>
              <a:avLst/>
              <a:gdLst/>
              <a:ahLst/>
              <a:cxnLst/>
              <a:rect l="l" t="t" r="r" b="b"/>
              <a:pathLst>
                <a:path w="234950" h="182245">
                  <a:moveTo>
                    <a:pt x="838" y="181635"/>
                  </a:moveTo>
                  <a:lnTo>
                    <a:pt x="234886" y="181635"/>
                  </a:lnTo>
                  <a:lnTo>
                    <a:pt x="234886" y="57416"/>
                  </a:lnTo>
                  <a:lnTo>
                    <a:pt x="178663" y="57416"/>
                  </a:lnTo>
                  <a:lnTo>
                    <a:pt x="177418" y="0"/>
                  </a:lnTo>
                  <a:lnTo>
                    <a:pt x="57061" y="0"/>
                  </a:lnTo>
                  <a:lnTo>
                    <a:pt x="57061" y="57429"/>
                  </a:lnTo>
                  <a:lnTo>
                    <a:pt x="0" y="57429"/>
                  </a:lnTo>
                  <a:lnTo>
                    <a:pt x="838" y="18163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4632824" y="4418517"/>
              <a:ext cx="125730" cy="179070"/>
            </a:xfrm>
            <a:custGeom>
              <a:avLst/>
              <a:gdLst/>
              <a:ahLst/>
              <a:cxnLst/>
              <a:rect l="l" t="t" r="r" b="b"/>
              <a:pathLst>
                <a:path w="125729" h="179070">
                  <a:moveTo>
                    <a:pt x="0" y="178511"/>
                  </a:moveTo>
                  <a:lnTo>
                    <a:pt x="84048" y="178511"/>
                  </a:lnTo>
                  <a:lnTo>
                    <a:pt x="84048" y="115036"/>
                  </a:lnTo>
                  <a:lnTo>
                    <a:pt x="87261" y="103708"/>
                  </a:lnTo>
                  <a:lnTo>
                    <a:pt x="125272" y="64033"/>
                  </a:lnTo>
                  <a:lnTo>
                    <a:pt x="66382" y="0"/>
                  </a:lnTo>
                  <a:lnTo>
                    <a:pt x="8026" y="64046"/>
                  </a:lnTo>
                  <a:lnTo>
                    <a:pt x="3213" y="71412"/>
                  </a:lnTo>
                  <a:lnTo>
                    <a:pt x="0" y="78206"/>
                  </a:lnTo>
                  <a:lnTo>
                    <a:pt x="0" y="84442"/>
                  </a:lnTo>
                  <a:lnTo>
                    <a:pt x="0" y="17851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4712959" y="4151030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4" h="319404">
                  <a:moveTo>
                    <a:pt x="0" y="281241"/>
                  </a:moveTo>
                  <a:lnTo>
                    <a:pt x="37642" y="318884"/>
                  </a:lnTo>
                  <a:lnTo>
                    <a:pt x="318884" y="37655"/>
                  </a:lnTo>
                  <a:lnTo>
                    <a:pt x="281228" y="0"/>
                  </a:lnTo>
                  <a:lnTo>
                    <a:pt x="0" y="2812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56168" y="4100496"/>
              <a:ext cx="100012" cy="100025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2300861" y="3183468"/>
              <a:ext cx="1296035" cy="367665"/>
            </a:xfrm>
            <a:custGeom>
              <a:avLst/>
              <a:gdLst/>
              <a:ahLst/>
              <a:cxnLst/>
              <a:rect l="l" t="t" r="r" b="b"/>
              <a:pathLst>
                <a:path w="1296035" h="367664">
                  <a:moveTo>
                    <a:pt x="1295819" y="317919"/>
                  </a:moveTo>
                  <a:lnTo>
                    <a:pt x="1283601" y="367233"/>
                  </a:lnTo>
                  <a:lnTo>
                    <a:pt x="0" y="49301"/>
                  </a:lnTo>
                  <a:lnTo>
                    <a:pt x="12217" y="0"/>
                  </a:lnTo>
                  <a:lnTo>
                    <a:pt x="1295819" y="317919"/>
                  </a:lnTo>
                  <a:close/>
                </a:path>
              </a:pathLst>
            </a:custGeom>
            <a:ln w="6349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8" name="object 1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7891" y="3170226"/>
              <a:ext cx="96837" cy="100025"/>
            </a:xfrm>
            <a:prstGeom prst="rect">
              <a:avLst/>
            </a:prstGeom>
          </p:spPr>
        </p:pic>
        <p:sp>
          <p:nvSpPr>
            <p:cNvPr id="139" name="object 139" descr=""/>
            <p:cNvSpPr/>
            <p:nvPr/>
          </p:nvSpPr>
          <p:spPr>
            <a:xfrm>
              <a:off x="5478993" y="3183832"/>
              <a:ext cx="1292860" cy="367030"/>
            </a:xfrm>
            <a:custGeom>
              <a:avLst/>
              <a:gdLst/>
              <a:ahLst/>
              <a:cxnLst/>
              <a:rect l="l" t="t" r="r" b="b"/>
              <a:pathLst>
                <a:path w="1292859" h="367029">
                  <a:moveTo>
                    <a:pt x="0" y="317169"/>
                  </a:moveTo>
                  <a:lnTo>
                    <a:pt x="12217" y="366483"/>
                  </a:lnTo>
                  <a:lnTo>
                    <a:pt x="1292733" y="49314"/>
                  </a:lnTo>
                  <a:lnTo>
                    <a:pt x="1280515" y="0"/>
                  </a:lnTo>
                  <a:lnTo>
                    <a:pt x="0" y="317169"/>
                  </a:lnTo>
                  <a:close/>
                </a:path>
              </a:pathLst>
            </a:custGeom>
            <a:ln w="63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23052" y="3170217"/>
              <a:ext cx="103187" cy="100025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96004" y="5392726"/>
              <a:ext cx="133350" cy="131762"/>
            </a:xfrm>
            <a:prstGeom prst="rect">
              <a:avLst/>
            </a:prstGeom>
          </p:spPr>
        </p:pic>
        <p:pic>
          <p:nvPicPr>
            <p:cNvPr id="142" name="object 14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19826" y="4881551"/>
              <a:ext cx="130175" cy="130175"/>
            </a:xfrm>
            <a:prstGeom prst="rect">
              <a:avLst/>
            </a:prstGeom>
          </p:spPr>
        </p:pic>
        <p:sp>
          <p:nvSpPr>
            <p:cNvPr id="143" name="object 143" descr=""/>
            <p:cNvSpPr/>
            <p:nvPr/>
          </p:nvSpPr>
          <p:spPr>
            <a:xfrm>
              <a:off x="3222612" y="5799137"/>
              <a:ext cx="2971800" cy="52705"/>
            </a:xfrm>
            <a:custGeom>
              <a:avLst/>
              <a:gdLst/>
              <a:ahLst/>
              <a:cxnLst/>
              <a:rect l="l" t="t" r="r" b="b"/>
              <a:pathLst>
                <a:path w="2971800" h="52704">
                  <a:moveTo>
                    <a:pt x="900112" y="0"/>
                  </a:moveTo>
                  <a:lnTo>
                    <a:pt x="0" y="0"/>
                  </a:lnTo>
                  <a:lnTo>
                    <a:pt x="0" y="52387"/>
                  </a:lnTo>
                  <a:lnTo>
                    <a:pt x="900112" y="52387"/>
                  </a:lnTo>
                  <a:lnTo>
                    <a:pt x="900112" y="0"/>
                  </a:lnTo>
                  <a:close/>
                </a:path>
                <a:path w="2971800" h="52704">
                  <a:moveTo>
                    <a:pt x="2971800" y="0"/>
                  </a:moveTo>
                  <a:lnTo>
                    <a:pt x="1597025" y="0"/>
                  </a:lnTo>
                  <a:lnTo>
                    <a:pt x="1597025" y="52387"/>
                  </a:lnTo>
                  <a:lnTo>
                    <a:pt x="2971800" y="52387"/>
                  </a:lnTo>
                  <a:lnTo>
                    <a:pt x="2971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3222621" y="5799131"/>
              <a:ext cx="2971800" cy="52705"/>
            </a:xfrm>
            <a:custGeom>
              <a:avLst/>
              <a:gdLst/>
              <a:ahLst/>
              <a:cxnLst/>
              <a:rect l="l" t="t" r="r" b="b"/>
              <a:pathLst>
                <a:path w="2971800" h="52704">
                  <a:moveTo>
                    <a:pt x="0" y="52387"/>
                  </a:moveTo>
                  <a:lnTo>
                    <a:pt x="0" y="0"/>
                  </a:lnTo>
                  <a:lnTo>
                    <a:pt x="2971800" y="0"/>
                  </a:lnTo>
                  <a:lnTo>
                    <a:pt x="2971800" y="52374"/>
                  </a:lnTo>
                  <a:lnTo>
                    <a:pt x="0" y="52387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4875212" y="5738494"/>
              <a:ext cx="163830" cy="125730"/>
            </a:xfrm>
            <a:custGeom>
              <a:avLst/>
              <a:gdLst/>
              <a:ahLst/>
              <a:cxnLst/>
              <a:rect l="l" t="t" r="r" b="b"/>
              <a:pathLst>
                <a:path w="163829" h="125729">
                  <a:moveTo>
                    <a:pt x="163220" y="39370"/>
                  </a:moveTo>
                  <a:lnTo>
                    <a:pt x="123786" y="39370"/>
                  </a:lnTo>
                  <a:lnTo>
                    <a:pt x="123786" y="0"/>
                  </a:lnTo>
                  <a:lnTo>
                    <a:pt x="39573" y="0"/>
                  </a:lnTo>
                  <a:lnTo>
                    <a:pt x="39573" y="39370"/>
                  </a:lnTo>
                  <a:lnTo>
                    <a:pt x="0" y="39370"/>
                  </a:lnTo>
                  <a:lnTo>
                    <a:pt x="0" y="125730"/>
                  </a:lnTo>
                  <a:lnTo>
                    <a:pt x="163220" y="125730"/>
                  </a:lnTo>
                  <a:lnTo>
                    <a:pt x="163220" y="393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4875213" y="5738801"/>
              <a:ext cx="163830" cy="125730"/>
            </a:xfrm>
            <a:custGeom>
              <a:avLst/>
              <a:gdLst/>
              <a:ahLst/>
              <a:cxnLst/>
              <a:rect l="l" t="t" r="r" b="b"/>
              <a:pathLst>
                <a:path w="163829" h="125729">
                  <a:moveTo>
                    <a:pt x="162928" y="125412"/>
                  </a:moveTo>
                  <a:lnTo>
                    <a:pt x="0" y="125412"/>
                  </a:lnTo>
                  <a:lnTo>
                    <a:pt x="0" y="39649"/>
                  </a:lnTo>
                  <a:lnTo>
                    <a:pt x="39128" y="39649"/>
                  </a:lnTo>
                  <a:lnTo>
                    <a:pt x="40005" y="0"/>
                  </a:lnTo>
                  <a:lnTo>
                    <a:pt x="123786" y="0"/>
                  </a:lnTo>
                  <a:lnTo>
                    <a:pt x="123786" y="39649"/>
                  </a:lnTo>
                  <a:lnTo>
                    <a:pt x="163512" y="39649"/>
                  </a:lnTo>
                  <a:lnTo>
                    <a:pt x="162928" y="12541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4122724" y="5721032"/>
              <a:ext cx="697230" cy="196850"/>
            </a:xfrm>
            <a:custGeom>
              <a:avLst/>
              <a:gdLst/>
              <a:ahLst/>
              <a:cxnLst/>
              <a:rect l="l" t="t" r="r" b="b"/>
              <a:pathLst>
                <a:path w="697229" h="196850">
                  <a:moveTo>
                    <a:pt x="696912" y="49530"/>
                  </a:moveTo>
                  <a:lnTo>
                    <a:pt x="647700" y="49530"/>
                  </a:lnTo>
                  <a:lnTo>
                    <a:pt x="647700" y="0"/>
                  </a:lnTo>
                  <a:lnTo>
                    <a:pt x="49212" y="0"/>
                  </a:lnTo>
                  <a:lnTo>
                    <a:pt x="49212" y="49530"/>
                  </a:lnTo>
                  <a:lnTo>
                    <a:pt x="0" y="49530"/>
                  </a:lnTo>
                  <a:lnTo>
                    <a:pt x="0" y="148590"/>
                  </a:lnTo>
                  <a:lnTo>
                    <a:pt x="49212" y="148590"/>
                  </a:lnTo>
                  <a:lnTo>
                    <a:pt x="49212" y="196850"/>
                  </a:lnTo>
                  <a:lnTo>
                    <a:pt x="647700" y="196850"/>
                  </a:lnTo>
                  <a:lnTo>
                    <a:pt x="647700" y="148590"/>
                  </a:lnTo>
                  <a:lnTo>
                    <a:pt x="696912" y="148590"/>
                  </a:lnTo>
                  <a:lnTo>
                    <a:pt x="696912" y="4953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4122734" y="5721341"/>
              <a:ext cx="697230" cy="196850"/>
            </a:xfrm>
            <a:custGeom>
              <a:avLst/>
              <a:gdLst/>
              <a:ahLst/>
              <a:cxnLst/>
              <a:rect l="l" t="t" r="r" b="b"/>
              <a:pathLst>
                <a:path w="697229" h="196850">
                  <a:moveTo>
                    <a:pt x="0" y="49212"/>
                  </a:moveTo>
                  <a:lnTo>
                    <a:pt x="49212" y="49212"/>
                  </a:lnTo>
                  <a:lnTo>
                    <a:pt x="49212" y="0"/>
                  </a:lnTo>
                  <a:lnTo>
                    <a:pt x="647700" y="0"/>
                  </a:lnTo>
                  <a:lnTo>
                    <a:pt x="647700" y="49212"/>
                  </a:lnTo>
                  <a:lnTo>
                    <a:pt x="696912" y="49212"/>
                  </a:lnTo>
                  <a:lnTo>
                    <a:pt x="696912" y="147637"/>
                  </a:lnTo>
                  <a:lnTo>
                    <a:pt x="647700" y="147637"/>
                  </a:lnTo>
                  <a:lnTo>
                    <a:pt x="647700" y="196850"/>
                  </a:lnTo>
                  <a:lnTo>
                    <a:pt x="49212" y="196850"/>
                  </a:lnTo>
                  <a:lnTo>
                    <a:pt x="49212" y="147637"/>
                  </a:lnTo>
                  <a:lnTo>
                    <a:pt x="0" y="147637"/>
                  </a:lnTo>
                  <a:lnTo>
                    <a:pt x="0" y="492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9" name="object 149" descr=""/>
          <p:cNvSpPr txBox="1"/>
          <p:nvPr/>
        </p:nvSpPr>
        <p:spPr>
          <a:xfrm>
            <a:off x="4374515" y="5719635"/>
            <a:ext cx="2368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latin typeface="Arial"/>
                <a:cs typeface="Arial"/>
              </a:rPr>
              <a:t>UV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0" name="object 150" descr=""/>
          <p:cNvGrpSpPr/>
          <p:nvPr/>
        </p:nvGrpSpPr>
        <p:grpSpPr>
          <a:xfrm>
            <a:off x="2576513" y="3157537"/>
            <a:ext cx="3752850" cy="3060700"/>
            <a:chOff x="2576513" y="3157537"/>
            <a:chExt cx="3752850" cy="3060700"/>
          </a:xfrm>
        </p:grpSpPr>
        <p:pic>
          <p:nvPicPr>
            <p:cNvPr id="151" name="object 1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11575" y="3514719"/>
              <a:ext cx="92075" cy="93675"/>
            </a:xfrm>
            <a:prstGeom prst="rect">
              <a:avLst/>
            </a:prstGeom>
          </p:spPr>
        </p:pic>
        <p:sp>
          <p:nvSpPr>
            <p:cNvPr id="152" name="object 152" descr=""/>
            <p:cNvSpPr/>
            <p:nvPr/>
          </p:nvSpPr>
          <p:spPr>
            <a:xfrm>
              <a:off x="5319712" y="3184525"/>
              <a:ext cx="295275" cy="71755"/>
            </a:xfrm>
            <a:custGeom>
              <a:avLst/>
              <a:gdLst/>
              <a:ahLst/>
              <a:cxnLst/>
              <a:rect l="l" t="t" r="r" b="b"/>
              <a:pathLst>
                <a:path w="295275" h="71754">
                  <a:moveTo>
                    <a:pt x="295275" y="0"/>
                  </a:moveTo>
                  <a:lnTo>
                    <a:pt x="0" y="0"/>
                  </a:lnTo>
                  <a:lnTo>
                    <a:pt x="0" y="71437"/>
                  </a:lnTo>
                  <a:lnTo>
                    <a:pt x="295275" y="71437"/>
                  </a:lnTo>
                  <a:lnTo>
                    <a:pt x="295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5319712" y="3184525"/>
              <a:ext cx="295275" cy="71755"/>
            </a:xfrm>
            <a:custGeom>
              <a:avLst/>
              <a:gdLst/>
              <a:ahLst/>
              <a:cxnLst/>
              <a:rect l="l" t="t" r="r" b="b"/>
              <a:pathLst>
                <a:path w="295275" h="71754">
                  <a:moveTo>
                    <a:pt x="0" y="71437"/>
                  </a:moveTo>
                  <a:lnTo>
                    <a:pt x="295275" y="71437"/>
                  </a:lnTo>
                  <a:lnTo>
                    <a:pt x="295275" y="0"/>
                  </a:lnTo>
                  <a:lnTo>
                    <a:pt x="0" y="0"/>
                  </a:lnTo>
                  <a:lnTo>
                    <a:pt x="0" y="71437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46687" y="3157537"/>
              <a:ext cx="125412" cy="131762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72087" y="3517894"/>
              <a:ext cx="93662" cy="93675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94312" y="4668831"/>
              <a:ext cx="93662" cy="96850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711575" y="4668831"/>
              <a:ext cx="92075" cy="96850"/>
            </a:xfrm>
            <a:prstGeom prst="rect">
              <a:avLst/>
            </a:prstGeom>
          </p:spPr>
        </p:pic>
        <p:sp>
          <p:nvSpPr>
            <p:cNvPr id="158" name="object 158" descr=""/>
            <p:cNvSpPr/>
            <p:nvPr/>
          </p:nvSpPr>
          <p:spPr>
            <a:xfrm>
              <a:off x="5272407" y="4243388"/>
              <a:ext cx="111760" cy="365125"/>
            </a:xfrm>
            <a:custGeom>
              <a:avLst/>
              <a:gdLst/>
              <a:ahLst/>
              <a:cxnLst/>
              <a:rect l="l" t="t" r="r" b="b"/>
              <a:pathLst>
                <a:path w="111760" h="365125">
                  <a:moveTo>
                    <a:pt x="105308" y="0"/>
                  </a:moveTo>
                  <a:lnTo>
                    <a:pt x="5841" y="0"/>
                  </a:lnTo>
                  <a:lnTo>
                    <a:pt x="0" y="7073"/>
                  </a:lnTo>
                  <a:lnTo>
                    <a:pt x="0" y="357962"/>
                  </a:lnTo>
                  <a:lnTo>
                    <a:pt x="5841" y="365125"/>
                  </a:lnTo>
                  <a:lnTo>
                    <a:pt x="105308" y="365125"/>
                  </a:lnTo>
                  <a:lnTo>
                    <a:pt x="111226" y="357962"/>
                  </a:lnTo>
                  <a:lnTo>
                    <a:pt x="111226" y="7073"/>
                  </a:lnTo>
                  <a:lnTo>
                    <a:pt x="1053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5272407" y="4243388"/>
              <a:ext cx="111760" cy="365125"/>
            </a:xfrm>
            <a:custGeom>
              <a:avLst/>
              <a:gdLst/>
              <a:ahLst/>
              <a:cxnLst/>
              <a:rect l="l" t="t" r="r" b="b"/>
              <a:pathLst>
                <a:path w="111760" h="365125">
                  <a:moveTo>
                    <a:pt x="105308" y="0"/>
                  </a:moveTo>
                  <a:lnTo>
                    <a:pt x="5841" y="0"/>
                  </a:lnTo>
                  <a:lnTo>
                    <a:pt x="0" y="7073"/>
                  </a:lnTo>
                  <a:lnTo>
                    <a:pt x="0" y="357962"/>
                  </a:lnTo>
                  <a:lnTo>
                    <a:pt x="5841" y="365125"/>
                  </a:lnTo>
                  <a:lnTo>
                    <a:pt x="105308" y="365125"/>
                  </a:lnTo>
                  <a:lnTo>
                    <a:pt x="111226" y="357962"/>
                  </a:lnTo>
                  <a:lnTo>
                    <a:pt x="111226" y="7073"/>
                  </a:lnTo>
                  <a:lnTo>
                    <a:pt x="105308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5272398" y="4243388"/>
              <a:ext cx="111760" cy="365125"/>
            </a:xfrm>
            <a:custGeom>
              <a:avLst/>
              <a:gdLst/>
              <a:ahLst/>
              <a:cxnLst/>
              <a:rect l="l" t="t" r="r" b="b"/>
              <a:pathLst>
                <a:path w="111760" h="365125">
                  <a:moveTo>
                    <a:pt x="5880" y="0"/>
                  </a:moveTo>
                  <a:lnTo>
                    <a:pt x="0" y="7112"/>
                  </a:lnTo>
                  <a:lnTo>
                    <a:pt x="0" y="358013"/>
                  </a:lnTo>
                  <a:lnTo>
                    <a:pt x="5880" y="365125"/>
                  </a:lnTo>
                  <a:lnTo>
                    <a:pt x="105359" y="365125"/>
                  </a:lnTo>
                  <a:lnTo>
                    <a:pt x="111239" y="358013"/>
                  </a:lnTo>
                  <a:lnTo>
                    <a:pt x="111239" y="7112"/>
                  </a:lnTo>
                  <a:lnTo>
                    <a:pt x="105359" y="0"/>
                  </a:lnTo>
                  <a:lnTo>
                    <a:pt x="588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46687" y="4275292"/>
              <a:ext cx="163518" cy="273126"/>
            </a:xfrm>
            <a:prstGeom prst="rect">
              <a:avLst/>
            </a:prstGeom>
          </p:spPr>
        </p:pic>
        <p:sp>
          <p:nvSpPr>
            <p:cNvPr id="162" name="object 162" descr=""/>
            <p:cNvSpPr/>
            <p:nvPr/>
          </p:nvSpPr>
          <p:spPr>
            <a:xfrm>
              <a:off x="3703958" y="4243388"/>
              <a:ext cx="111760" cy="365125"/>
            </a:xfrm>
            <a:custGeom>
              <a:avLst/>
              <a:gdLst/>
              <a:ahLst/>
              <a:cxnLst/>
              <a:rect l="l" t="t" r="r" b="b"/>
              <a:pathLst>
                <a:path w="111760" h="365125">
                  <a:moveTo>
                    <a:pt x="105308" y="0"/>
                  </a:moveTo>
                  <a:lnTo>
                    <a:pt x="5841" y="0"/>
                  </a:lnTo>
                  <a:lnTo>
                    <a:pt x="0" y="7073"/>
                  </a:lnTo>
                  <a:lnTo>
                    <a:pt x="0" y="357962"/>
                  </a:lnTo>
                  <a:lnTo>
                    <a:pt x="5841" y="365125"/>
                  </a:lnTo>
                  <a:lnTo>
                    <a:pt x="105308" y="365125"/>
                  </a:lnTo>
                  <a:lnTo>
                    <a:pt x="111226" y="357962"/>
                  </a:lnTo>
                  <a:lnTo>
                    <a:pt x="111226" y="7073"/>
                  </a:lnTo>
                  <a:lnTo>
                    <a:pt x="1053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3703958" y="4243387"/>
              <a:ext cx="111760" cy="365125"/>
            </a:xfrm>
            <a:custGeom>
              <a:avLst/>
              <a:gdLst/>
              <a:ahLst/>
              <a:cxnLst/>
              <a:rect l="l" t="t" r="r" b="b"/>
              <a:pathLst>
                <a:path w="111760" h="365125">
                  <a:moveTo>
                    <a:pt x="105308" y="0"/>
                  </a:moveTo>
                  <a:lnTo>
                    <a:pt x="5841" y="0"/>
                  </a:lnTo>
                  <a:lnTo>
                    <a:pt x="0" y="7073"/>
                  </a:lnTo>
                  <a:lnTo>
                    <a:pt x="0" y="357962"/>
                  </a:lnTo>
                  <a:lnTo>
                    <a:pt x="5841" y="365125"/>
                  </a:lnTo>
                  <a:lnTo>
                    <a:pt x="105308" y="365125"/>
                  </a:lnTo>
                  <a:lnTo>
                    <a:pt x="111226" y="357962"/>
                  </a:lnTo>
                  <a:lnTo>
                    <a:pt x="111226" y="7073"/>
                  </a:lnTo>
                  <a:lnTo>
                    <a:pt x="105308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3703949" y="4243387"/>
              <a:ext cx="111760" cy="365125"/>
            </a:xfrm>
            <a:custGeom>
              <a:avLst/>
              <a:gdLst/>
              <a:ahLst/>
              <a:cxnLst/>
              <a:rect l="l" t="t" r="r" b="b"/>
              <a:pathLst>
                <a:path w="111760" h="365125">
                  <a:moveTo>
                    <a:pt x="5880" y="0"/>
                  </a:moveTo>
                  <a:lnTo>
                    <a:pt x="0" y="7112"/>
                  </a:lnTo>
                  <a:lnTo>
                    <a:pt x="0" y="358013"/>
                  </a:lnTo>
                  <a:lnTo>
                    <a:pt x="5880" y="365125"/>
                  </a:lnTo>
                  <a:lnTo>
                    <a:pt x="105359" y="365125"/>
                  </a:lnTo>
                  <a:lnTo>
                    <a:pt x="111239" y="358013"/>
                  </a:lnTo>
                  <a:lnTo>
                    <a:pt x="111239" y="7112"/>
                  </a:lnTo>
                  <a:lnTo>
                    <a:pt x="105359" y="0"/>
                  </a:lnTo>
                  <a:lnTo>
                    <a:pt x="588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5" name="object 16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678237" y="4275291"/>
              <a:ext cx="163518" cy="273126"/>
            </a:xfrm>
            <a:prstGeom prst="rect">
              <a:avLst/>
            </a:prstGeom>
          </p:spPr>
        </p:pic>
        <p:pic>
          <p:nvPicPr>
            <p:cNvPr id="166" name="object 16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00368" y="4870448"/>
              <a:ext cx="169862" cy="133350"/>
            </a:xfrm>
            <a:prstGeom prst="rect">
              <a:avLst/>
            </a:prstGeom>
          </p:spPr>
        </p:pic>
        <p:sp>
          <p:nvSpPr>
            <p:cNvPr id="167" name="object 167" descr=""/>
            <p:cNvSpPr/>
            <p:nvPr/>
          </p:nvSpPr>
          <p:spPr>
            <a:xfrm>
              <a:off x="3505201" y="5783102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249085" y="0"/>
                  </a:moveTo>
                  <a:lnTo>
                    <a:pt x="4978" y="0"/>
                  </a:lnTo>
                  <a:lnTo>
                    <a:pt x="0" y="4064"/>
                  </a:lnTo>
                  <a:lnTo>
                    <a:pt x="0" y="73393"/>
                  </a:lnTo>
                  <a:lnTo>
                    <a:pt x="4978" y="77520"/>
                  </a:lnTo>
                  <a:lnTo>
                    <a:pt x="249085" y="77520"/>
                  </a:lnTo>
                  <a:lnTo>
                    <a:pt x="254000" y="73393"/>
                  </a:lnTo>
                  <a:lnTo>
                    <a:pt x="254000" y="4064"/>
                  </a:lnTo>
                  <a:lnTo>
                    <a:pt x="2490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3505201" y="5783102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254000" y="73393"/>
                  </a:moveTo>
                  <a:lnTo>
                    <a:pt x="254000" y="4064"/>
                  </a:lnTo>
                  <a:lnTo>
                    <a:pt x="249085" y="0"/>
                  </a:lnTo>
                  <a:lnTo>
                    <a:pt x="4978" y="0"/>
                  </a:lnTo>
                  <a:lnTo>
                    <a:pt x="0" y="4064"/>
                  </a:lnTo>
                  <a:lnTo>
                    <a:pt x="0" y="73393"/>
                  </a:lnTo>
                  <a:lnTo>
                    <a:pt x="4978" y="77520"/>
                  </a:lnTo>
                  <a:lnTo>
                    <a:pt x="249085" y="77520"/>
                  </a:lnTo>
                  <a:lnTo>
                    <a:pt x="254000" y="73393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3505201" y="5783102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254000" y="4089"/>
                  </a:moveTo>
                  <a:lnTo>
                    <a:pt x="249059" y="0"/>
                  </a:lnTo>
                  <a:lnTo>
                    <a:pt x="4940" y="0"/>
                  </a:lnTo>
                  <a:lnTo>
                    <a:pt x="0" y="4089"/>
                  </a:lnTo>
                  <a:lnTo>
                    <a:pt x="0" y="73431"/>
                  </a:lnTo>
                  <a:lnTo>
                    <a:pt x="4940" y="77520"/>
                  </a:lnTo>
                  <a:lnTo>
                    <a:pt x="249059" y="77520"/>
                  </a:lnTo>
                  <a:lnTo>
                    <a:pt x="254000" y="73431"/>
                  </a:lnTo>
                  <a:lnTo>
                    <a:pt x="254000" y="4089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0" name="object 17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46039" y="5764211"/>
              <a:ext cx="191933" cy="115890"/>
            </a:xfrm>
            <a:prstGeom prst="rect">
              <a:avLst/>
            </a:prstGeom>
          </p:spPr>
        </p:pic>
        <p:sp>
          <p:nvSpPr>
            <p:cNvPr id="171" name="object 171" descr=""/>
            <p:cNvSpPr/>
            <p:nvPr/>
          </p:nvSpPr>
          <p:spPr>
            <a:xfrm>
              <a:off x="2579688" y="4875052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254000" y="73393"/>
                  </a:moveTo>
                  <a:lnTo>
                    <a:pt x="254000" y="4064"/>
                  </a:lnTo>
                  <a:lnTo>
                    <a:pt x="249085" y="0"/>
                  </a:lnTo>
                  <a:lnTo>
                    <a:pt x="4978" y="0"/>
                  </a:lnTo>
                  <a:lnTo>
                    <a:pt x="0" y="4064"/>
                  </a:lnTo>
                  <a:lnTo>
                    <a:pt x="0" y="73393"/>
                  </a:lnTo>
                  <a:lnTo>
                    <a:pt x="4978" y="77520"/>
                  </a:lnTo>
                  <a:lnTo>
                    <a:pt x="249085" y="77520"/>
                  </a:lnTo>
                  <a:lnTo>
                    <a:pt x="254000" y="73393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2579690" y="4875052"/>
              <a:ext cx="254000" cy="78105"/>
            </a:xfrm>
            <a:custGeom>
              <a:avLst/>
              <a:gdLst/>
              <a:ahLst/>
              <a:cxnLst/>
              <a:rect l="l" t="t" r="r" b="b"/>
              <a:pathLst>
                <a:path w="254000" h="78104">
                  <a:moveTo>
                    <a:pt x="254000" y="4089"/>
                  </a:moveTo>
                  <a:lnTo>
                    <a:pt x="249059" y="0"/>
                  </a:lnTo>
                  <a:lnTo>
                    <a:pt x="4940" y="0"/>
                  </a:lnTo>
                  <a:lnTo>
                    <a:pt x="0" y="4089"/>
                  </a:lnTo>
                  <a:lnTo>
                    <a:pt x="0" y="73431"/>
                  </a:lnTo>
                  <a:lnTo>
                    <a:pt x="4940" y="77520"/>
                  </a:lnTo>
                  <a:lnTo>
                    <a:pt x="249059" y="77520"/>
                  </a:lnTo>
                  <a:lnTo>
                    <a:pt x="254000" y="73431"/>
                  </a:lnTo>
                  <a:lnTo>
                    <a:pt x="254000" y="4089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3" name="object 17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20528" y="4856162"/>
              <a:ext cx="191933" cy="115888"/>
            </a:xfrm>
            <a:prstGeom prst="rect">
              <a:avLst/>
            </a:prstGeom>
          </p:spPr>
        </p:pic>
        <p:sp>
          <p:nvSpPr>
            <p:cNvPr id="174" name="object 174" descr=""/>
            <p:cNvSpPr/>
            <p:nvPr/>
          </p:nvSpPr>
          <p:spPr>
            <a:xfrm>
              <a:off x="5875340" y="6087233"/>
              <a:ext cx="341630" cy="106045"/>
            </a:xfrm>
            <a:custGeom>
              <a:avLst/>
              <a:gdLst/>
              <a:ahLst/>
              <a:cxnLst/>
              <a:rect l="l" t="t" r="r" b="b"/>
              <a:pathLst>
                <a:path w="341629" h="106045">
                  <a:moveTo>
                    <a:pt x="334695" y="0"/>
                  </a:moveTo>
                  <a:lnTo>
                    <a:pt x="6692" y="0"/>
                  </a:lnTo>
                  <a:lnTo>
                    <a:pt x="0" y="5562"/>
                  </a:lnTo>
                  <a:lnTo>
                    <a:pt x="0" y="99999"/>
                  </a:lnTo>
                  <a:lnTo>
                    <a:pt x="6692" y="105625"/>
                  </a:lnTo>
                  <a:lnTo>
                    <a:pt x="334695" y="105625"/>
                  </a:lnTo>
                  <a:lnTo>
                    <a:pt x="341312" y="99999"/>
                  </a:lnTo>
                  <a:lnTo>
                    <a:pt x="341312" y="5562"/>
                  </a:lnTo>
                  <a:lnTo>
                    <a:pt x="334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5875338" y="6087233"/>
              <a:ext cx="341630" cy="106045"/>
            </a:xfrm>
            <a:custGeom>
              <a:avLst/>
              <a:gdLst/>
              <a:ahLst/>
              <a:cxnLst/>
              <a:rect l="l" t="t" r="r" b="b"/>
              <a:pathLst>
                <a:path w="341629" h="106045">
                  <a:moveTo>
                    <a:pt x="341312" y="99999"/>
                  </a:moveTo>
                  <a:lnTo>
                    <a:pt x="341312" y="5562"/>
                  </a:lnTo>
                  <a:lnTo>
                    <a:pt x="334695" y="0"/>
                  </a:lnTo>
                  <a:lnTo>
                    <a:pt x="6692" y="0"/>
                  </a:lnTo>
                  <a:lnTo>
                    <a:pt x="0" y="5562"/>
                  </a:lnTo>
                  <a:lnTo>
                    <a:pt x="0" y="99999"/>
                  </a:lnTo>
                  <a:lnTo>
                    <a:pt x="6692" y="105625"/>
                  </a:lnTo>
                  <a:lnTo>
                    <a:pt x="334695" y="105625"/>
                  </a:lnTo>
                  <a:lnTo>
                    <a:pt x="341312" y="99999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5875338" y="6087243"/>
              <a:ext cx="341630" cy="106045"/>
            </a:xfrm>
            <a:custGeom>
              <a:avLst/>
              <a:gdLst/>
              <a:ahLst/>
              <a:cxnLst/>
              <a:rect l="l" t="t" r="r" b="b"/>
              <a:pathLst>
                <a:path w="341629" h="106045">
                  <a:moveTo>
                    <a:pt x="341312" y="5575"/>
                  </a:moveTo>
                  <a:lnTo>
                    <a:pt x="334670" y="0"/>
                  </a:lnTo>
                  <a:lnTo>
                    <a:pt x="6642" y="0"/>
                  </a:lnTo>
                  <a:lnTo>
                    <a:pt x="0" y="5575"/>
                  </a:lnTo>
                  <a:lnTo>
                    <a:pt x="0" y="100037"/>
                  </a:lnTo>
                  <a:lnTo>
                    <a:pt x="6642" y="105613"/>
                  </a:lnTo>
                  <a:lnTo>
                    <a:pt x="334670" y="105613"/>
                  </a:lnTo>
                  <a:lnTo>
                    <a:pt x="341312" y="100037"/>
                  </a:lnTo>
                  <a:lnTo>
                    <a:pt x="341312" y="557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7" name="object 177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931306" y="6062658"/>
              <a:ext cx="255727" cy="155578"/>
            </a:xfrm>
            <a:prstGeom prst="rect">
              <a:avLst/>
            </a:prstGeom>
          </p:spPr>
        </p:pic>
        <p:sp>
          <p:nvSpPr>
            <p:cNvPr id="178" name="object 178" descr=""/>
            <p:cNvSpPr/>
            <p:nvPr/>
          </p:nvSpPr>
          <p:spPr>
            <a:xfrm>
              <a:off x="4100512" y="4883214"/>
              <a:ext cx="252729" cy="78740"/>
            </a:xfrm>
            <a:custGeom>
              <a:avLst/>
              <a:gdLst/>
              <a:ahLst/>
              <a:cxnLst/>
              <a:rect l="l" t="t" r="r" b="b"/>
              <a:pathLst>
                <a:path w="252729" h="78739">
                  <a:moveTo>
                    <a:pt x="247459" y="0"/>
                  </a:moveTo>
                  <a:lnTo>
                    <a:pt x="4889" y="0"/>
                  </a:lnTo>
                  <a:lnTo>
                    <a:pt x="0" y="4127"/>
                  </a:lnTo>
                  <a:lnTo>
                    <a:pt x="0" y="74460"/>
                  </a:lnTo>
                  <a:lnTo>
                    <a:pt x="4889" y="78651"/>
                  </a:lnTo>
                  <a:lnTo>
                    <a:pt x="247459" y="78651"/>
                  </a:lnTo>
                  <a:lnTo>
                    <a:pt x="252412" y="74460"/>
                  </a:lnTo>
                  <a:lnTo>
                    <a:pt x="252412" y="4127"/>
                  </a:lnTo>
                  <a:lnTo>
                    <a:pt x="247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4100512" y="4883214"/>
              <a:ext cx="252729" cy="78740"/>
            </a:xfrm>
            <a:custGeom>
              <a:avLst/>
              <a:gdLst/>
              <a:ahLst/>
              <a:cxnLst/>
              <a:rect l="l" t="t" r="r" b="b"/>
              <a:pathLst>
                <a:path w="252729" h="78739">
                  <a:moveTo>
                    <a:pt x="0" y="74460"/>
                  </a:moveTo>
                  <a:lnTo>
                    <a:pt x="0" y="4127"/>
                  </a:lnTo>
                  <a:lnTo>
                    <a:pt x="4889" y="0"/>
                  </a:lnTo>
                  <a:lnTo>
                    <a:pt x="247459" y="0"/>
                  </a:lnTo>
                  <a:lnTo>
                    <a:pt x="252412" y="4127"/>
                  </a:lnTo>
                  <a:lnTo>
                    <a:pt x="252412" y="74460"/>
                  </a:lnTo>
                  <a:lnTo>
                    <a:pt x="247459" y="78651"/>
                  </a:lnTo>
                  <a:lnTo>
                    <a:pt x="4889" y="78651"/>
                  </a:lnTo>
                  <a:lnTo>
                    <a:pt x="0" y="74460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4100512" y="4883213"/>
              <a:ext cx="252729" cy="78740"/>
            </a:xfrm>
            <a:custGeom>
              <a:avLst/>
              <a:gdLst/>
              <a:ahLst/>
              <a:cxnLst/>
              <a:rect l="l" t="t" r="r" b="b"/>
              <a:pathLst>
                <a:path w="252729" h="78739">
                  <a:moveTo>
                    <a:pt x="0" y="4152"/>
                  </a:moveTo>
                  <a:lnTo>
                    <a:pt x="4914" y="0"/>
                  </a:lnTo>
                  <a:lnTo>
                    <a:pt x="247497" y="0"/>
                  </a:lnTo>
                  <a:lnTo>
                    <a:pt x="252412" y="4152"/>
                  </a:lnTo>
                  <a:lnTo>
                    <a:pt x="252412" y="74498"/>
                  </a:lnTo>
                  <a:lnTo>
                    <a:pt x="247497" y="78651"/>
                  </a:lnTo>
                  <a:lnTo>
                    <a:pt x="4914" y="78651"/>
                  </a:lnTo>
                  <a:lnTo>
                    <a:pt x="0" y="74498"/>
                  </a:lnTo>
                  <a:lnTo>
                    <a:pt x="0" y="4152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1" name="object 18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21588" y="4864096"/>
              <a:ext cx="190765" cy="117478"/>
            </a:xfrm>
            <a:prstGeom prst="rect">
              <a:avLst/>
            </a:prstGeom>
          </p:spPr>
        </p:pic>
        <p:pic>
          <p:nvPicPr>
            <p:cNvPr id="182" name="object 18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227762" y="5513387"/>
              <a:ext cx="101606" cy="223837"/>
            </a:xfrm>
            <a:prstGeom prst="rect">
              <a:avLst/>
            </a:prstGeom>
          </p:spPr>
        </p:pic>
        <p:pic>
          <p:nvPicPr>
            <p:cNvPr id="183" name="object 183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70533" y="5551487"/>
              <a:ext cx="100016" cy="223837"/>
            </a:xfrm>
            <a:prstGeom prst="rect">
              <a:avLst/>
            </a:prstGeom>
          </p:spPr>
        </p:pic>
        <p:pic>
          <p:nvPicPr>
            <p:cNvPr id="184" name="object 18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908548" y="5513387"/>
              <a:ext cx="101605" cy="223837"/>
            </a:xfrm>
            <a:prstGeom prst="rect">
              <a:avLst/>
            </a:prstGeom>
          </p:spPr>
        </p:pic>
      </p:grpSp>
      <p:sp>
        <p:nvSpPr>
          <p:cNvPr id="185" name="object 185" descr=""/>
          <p:cNvSpPr txBox="1"/>
          <p:nvPr/>
        </p:nvSpPr>
        <p:spPr>
          <a:xfrm>
            <a:off x="1598739" y="5325935"/>
            <a:ext cx="10902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Arial"/>
                <a:cs typeface="Arial"/>
              </a:rPr>
              <a:t>Sump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(2.3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m</a:t>
            </a:r>
            <a:r>
              <a:rPr dirty="0" baseline="24305" sz="1200" spc="-37" b="1">
                <a:latin typeface="Arial"/>
                <a:cs typeface="Arial"/>
              </a:rPr>
              <a:t>3</a:t>
            </a:r>
            <a:r>
              <a:rPr dirty="0" sz="1200" spc="-25" b="1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6" name="object 186" descr=""/>
          <p:cNvSpPr txBox="1"/>
          <p:nvPr/>
        </p:nvSpPr>
        <p:spPr>
          <a:xfrm>
            <a:off x="1589500" y="2338323"/>
            <a:ext cx="363537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4640" marR="2267585" indent="-2444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Culture</a:t>
            </a:r>
            <a:r>
              <a:rPr dirty="0" sz="1800" spc="-60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Unit </a:t>
            </a:r>
            <a:r>
              <a:rPr dirty="0" sz="1800" b="1">
                <a:latin typeface="Arial"/>
                <a:cs typeface="Arial"/>
              </a:rPr>
              <a:t>(5.7</a:t>
            </a:r>
            <a:r>
              <a:rPr dirty="0" sz="1800" spc="-25" b="1">
                <a:latin typeface="Arial"/>
                <a:cs typeface="Arial"/>
              </a:rPr>
              <a:t> m</a:t>
            </a:r>
            <a:r>
              <a:rPr dirty="0" baseline="25462" sz="1800" spc="-37" b="1">
                <a:latin typeface="Arial"/>
                <a:cs typeface="Arial"/>
              </a:rPr>
              <a:t>3</a:t>
            </a:r>
            <a:r>
              <a:rPr dirty="0" sz="1800" spc="-25" b="1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Arial"/>
              <a:cs typeface="Arial"/>
            </a:endParaRPr>
          </a:p>
          <a:p>
            <a:pPr marL="2637790" marR="43180" indent="-309880">
              <a:lnSpc>
                <a:spcPct val="100000"/>
              </a:lnSpc>
            </a:pPr>
            <a:r>
              <a:rPr dirty="0" sz="1400" b="1">
                <a:latin typeface="Arial"/>
                <a:cs typeface="Arial"/>
              </a:rPr>
              <a:t>Egg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Collectors </a:t>
            </a:r>
            <a:r>
              <a:rPr dirty="0" sz="1400" b="1">
                <a:latin typeface="Arial"/>
                <a:cs typeface="Arial"/>
              </a:rPr>
              <a:t>(0.3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spc="-25" b="1">
                <a:latin typeface="Arial"/>
                <a:cs typeface="Arial"/>
              </a:rPr>
              <a:t>m</a:t>
            </a:r>
            <a:r>
              <a:rPr dirty="0" baseline="24691" sz="1350" spc="-37" b="1">
                <a:latin typeface="Arial"/>
                <a:cs typeface="Arial"/>
              </a:rPr>
              <a:t>3</a:t>
            </a:r>
            <a:r>
              <a:rPr dirty="0" sz="1400" spc="-25" b="1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7" name="object 187" descr=""/>
          <p:cNvGrpSpPr/>
          <p:nvPr/>
        </p:nvGrpSpPr>
        <p:grpSpPr>
          <a:xfrm>
            <a:off x="2330448" y="4892673"/>
            <a:ext cx="222250" cy="50800"/>
            <a:chOff x="2330448" y="4892673"/>
            <a:chExt cx="222250" cy="50800"/>
          </a:xfrm>
        </p:grpSpPr>
        <p:sp>
          <p:nvSpPr>
            <p:cNvPr id="188" name="object 188" descr=""/>
            <p:cNvSpPr/>
            <p:nvPr/>
          </p:nvSpPr>
          <p:spPr>
            <a:xfrm>
              <a:off x="2368549" y="4918075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 h="0">
                  <a:moveTo>
                    <a:pt x="18097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2330448" y="489267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0"/>
                  </a:moveTo>
                  <a:lnTo>
                    <a:pt x="0" y="25399"/>
                  </a:lnTo>
                  <a:lnTo>
                    <a:pt x="50800" y="50799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0" name="object 190" descr=""/>
          <p:cNvSpPr txBox="1"/>
          <p:nvPr/>
        </p:nvSpPr>
        <p:spPr>
          <a:xfrm>
            <a:off x="1842674" y="4795710"/>
            <a:ext cx="4699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Arial"/>
                <a:cs typeface="Arial"/>
              </a:rPr>
              <a:t>Waste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1" name="object 191" descr=""/>
          <p:cNvGrpSpPr/>
          <p:nvPr/>
        </p:nvGrpSpPr>
        <p:grpSpPr>
          <a:xfrm>
            <a:off x="1466844" y="3144837"/>
            <a:ext cx="6694805" cy="3202305"/>
            <a:chOff x="1466844" y="3144837"/>
            <a:chExt cx="6694805" cy="3202305"/>
          </a:xfrm>
        </p:grpSpPr>
        <p:sp>
          <p:nvSpPr>
            <p:cNvPr id="192" name="object 192" descr=""/>
            <p:cNvSpPr/>
            <p:nvPr/>
          </p:nvSpPr>
          <p:spPr>
            <a:xfrm>
              <a:off x="7942262" y="5432425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 h="0">
                  <a:moveTo>
                    <a:pt x="0" y="0"/>
                  </a:moveTo>
                  <a:lnTo>
                    <a:pt x="1809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8110538" y="54070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0"/>
                  </a:moveTo>
                  <a:lnTo>
                    <a:pt x="0" y="50800"/>
                  </a:lnTo>
                  <a:lnTo>
                    <a:pt x="50800" y="25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24175" y="5791198"/>
              <a:ext cx="290512" cy="403227"/>
            </a:xfrm>
            <a:prstGeom prst="rect">
              <a:avLst/>
            </a:prstGeom>
          </p:spPr>
        </p:pic>
        <p:sp>
          <p:nvSpPr>
            <p:cNvPr id="195" name="object 195" descr=""/>
            <p:cNvSpPr/>
            <p:nvPr/>
          </p:nvSpPr>
          <p:spPr>
            <a:xfrm>
              <a:off x="5837237" y="3224212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25729" h="0">
                  <a:moveTo>
                    <a:pt x="0" y="0"/>
                  </a:moveTo>
                  <a:lnTo>
                    <a:pt x="125412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5949951" y="31988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0"/>
                  </a:moveTo>
                  <a:lnTo>
                    <a:pt x="0" y="50800"/>
                  </a:lnTo>
                  <a:lnTo>
                    <a:pt x="50800" y="25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3458210" y="3184156"/>
              <a:ext cx="297815" cy="72390"/>
            </a:xfrm>
            <a:custGeom>
              <a:avLst/>
              <a:gdLst/>
              <a:ahLst/>
              <a:cxnLst/>
              <a:rect l="l" t="t" r="r" b="b"/>
              <a:pathLst>
                <a:path w="297814" h="72389">
                  <a:moveTo>
                    <a:pt x="297243" y="0"/>
                  </a:moveTo>
                  <a:lnTo>
                    <a:pt x="0" y="0"/>
                  </a:lnTo>
                  <a:lnTo>
                    <a:pt x="0" y="72250"/>
                  </a:lnTo>
                  <a:lnTo>
                    <a:pt x="297243" y="72250"/>
                  </a:lnTo>
                  <a:lnTo>
                    <a:pt x="29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3458210" y="3184156"/>
              <a:ext cx="297815" cy="72390"/>
            </a:xfrm>
            <a:custGeom>
              <a:avLst/>
              <a:gdLst/>
              <a:ahLst/>
              <a:cxnLst/>
              <a:rect l="l" t="t" r="r" b="b"/>
              <a:pathLst>
                <a:path w="297814" h="72389">
                  <a:moveTo>
                    <a:pt x="297243" y="72250"/>
                  </a:moveTo>
                  <a:lnTo>
                    <a:pt x="0" y="72250"/>
                  </a:lnTo>
                  <a:lnTo>
                    <a:pt x="0" y="0"/>
                  </a:lnTo>
                  <a:lnTo>
                    <a:pt x="297243" y="0"/>
                  </a:lnTo>
                  <a:lnTo>
                    <a:pt x="297243" y="722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9" name="object 199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02213" y="3155843"/>
              <a:ext cx="125247" cy="132003"/>
            </a:xfrm>
            <a:prstGeom prst="rect">
              <a:avLst/>
            </a:prstGeom>
          </p:spPr>
        </p:pic>
        <p:sp>
          <p:nvSpPr>
            <p:cNvPr id="200" name="object 200" descr=""/>
            <p:cNvSpPr/>
            <p:nvPr/>
          </p:nvSpPr>
          <p:spPr>
            <a:xfrm>
              <a:off x="3108326" y="3224989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4" h="0">
                  <a:moveTo>
                    <a:pt x="12459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3070222" y="31995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0"/>
                  </a:moveTo>
                  <a:lnTo>
                    <a:pt x="0" y="25400"/>
                  </a:lnTo>
                  <a:lnTo>
                    <a:pt x="50800" y="50800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3242316" y="3170772"/>
              <a:ext cx="341630" cy="104775"/>
            </a:xfrm>
            <a:custGeom>
              <a:avLst/>
              <a:gdLst/>
              <a:ahLst/>
              <a:cxnLst/>
              <a:rect l="l" t="t" r="r" b="b"/>
              <a:pathLst>
                <a:path w="341629" h="104775">
                  <a:moveTo>
                    <a:pt x="334441" y="0"/>
                  </a:moveTo>
                  <a:lnTo>
                    <a:pt x="6692" y="0"/>
                  </a:lnTo>
                  <a:lnTo>
                    <a:pt x="0" y="5499"/>
                  </a:lnTo>
                  <a:lnTo>
                    <a:pt x="0" y="98933"/>
                  </a:lnTo>
                  <a:lnTo>
                    <a:pt x="6692" y="104495"/>
                  </a:lnTo>
                  <a:lnTo>
                    <a:pt x="334441" y="104495"/>
                  </a:lnTo>
                  <a:lnTo>
                    <a:pt x="341045" y="98933"/>
                  </a:lnTo>
                  <a:lnTo>
                    <a:pt x="341045" y="5499"/>
                  </a:lnTo>
                  <a:lnTo>
                    <a:pt x="334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3242316" y="3170772"/>
              <a:ext cx="341630" cy="104775"/>
            </a:xfrm>
            <a:custGeom>
              <a:avLst/>
              <a:gdLst/>
              <a:ahLst/>
              <a:cxnLst/>
              <a:rect l="l" t="t" r="r" b="b"/>
              <a:pathLst>
                <a:path w="341629" h="104775">
                  <a:moveTo>
                    <a:pt x="341045" y="98933"/>
                  </a:moveTo>
                  <a:lnTo>
                    <a:pt x="341045" y="5499"/>
                  </a:lnTo>
                  <a:lnTo>
                    <a:pt x="334441" y="0"/>
                  </a:lnTo>
                  <a:lnTo>
                    <a:pt x="6692" y="0"/>
                  </a:lnTo>
                  <a:lnTo>
                    <a:pt x="0" y="5499"/>
                  </a:lnTo>
                  <a:lnTo>
                    <a:pt x="0" y="98933"/>
                  </a:lnTo>
                  <a:lnTo>
                    <a:pt x="6692" y="104495"/>
                  </a:lnTo>
                  <a:lnTo>
                    <a:pt x="334441" y="104495"/>
                  </a:lnTo>
                  <a:lnTo>
                    <a:pt x="341045" y="9893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3242316" y="3170769"/>
              <a:ext cx="341630" cy="104775"/>
            </a:xfrm>
            <a:custGeom>
              <a:avLst/>
              <a:gdLst/>
              <a:ahLst/>
              <a:cxnLst/>
              <a:rect l="l" t="t" r="r" b="b"/>
              <a:pathLst>
                <a:path w="341629" h="104775">
                  <a:moveTo>
                    <a:pt x="341045" y="5524"/>
                  </a:moveTo>
                  <a:lnTo>
                    <a:pt x="334403" y="0"/>
                  </a:lnTo>
                  <a:lnTo>
                    <a:pt x="6642" y="0"/>
                  </a:lnTo>
                  <a:lnTo>
                    <a:pt x="0" y="5524"/>
                  </a:lnTo>
                  <a:lnTo>
                    <a:pt x="0" y="98983"/>
                  </a:lnTo>
                  <a:lnTo>
                    <a:pt x="6642" y="104495"/>
                  </a:lnTo>
                  <a:lnTo>
                    <a:pt x="334403" y="104495"/>
                  </a:lnTo>
                  <a:lnTo>
                    <a:pt x="341045" y="98983"/>
                  </a:lnTo>
                  <a:lnTo>
                    <a:pt x="341045" y="552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5" name="object 20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98242" y="3146425"/>
              <a:ext cx="255527" cy="153992"/>
            </a:xfrm>
            <a:prstGeom prst="rect">
              <a:avLst/>
            </a:prstGeom>
          </p:spPr>
        </p:pic>
        <p:sp>
          <p:nvSpPr>
            <p:cNvPr id="206" name="object 206" descr=""/>
            <p:cNvSpPr/>
            <p:nvPr/>
          </p:nvSpPr>
          <p:spPr>
            <a:xfrm>
              <a:off x="5495923" y="3168959"/>
              <a:ext cx="341630" cy="103505"/>
            </a:xfrm>
            <a:custGeom>
              <a:avLst/>
              <a:gdLst/>
              <a:ahLst/>
              <a:cxnLst/>
              <a:rect l="l" t="t" r="r" b="b"/>
              <a:pathLst>
                <a:path w="341629" h="103504">
                  <a:moveTo>
                    <a:pt x="334619" y="0"/>
                  </a:moveTo>
                  <a:lnTo>
                    <a:pt x="6616" y="0"/>
                  </a:lnTo>
                  <a:lnTo>
                    <a:pt x="0" y="5435"/>
                  </a:lnTo>
                  <a:lnTo>
                    <a:pt x="0" y="97866"/>
                  </a:lnTo>
                  <a:lnTo>
                    <a:pt x="6616" y="103365"/>
                  </a:lnTo>
                  <a:lnTo>
                    <a:pt x="334619" y="103365"/>
                  </a:lnTo>
                  <a:lnTo>
                    <a:pt x="341312" y="97866"/>
                  </a:lnTo>
                  <a:lnTo>
                    <a:pt x="341312" y="5435"/>
                  </a:lnTo>
                  <a:lnTo>
                    <a:pt x="334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5495923" y="3168959"/>
              <a:ext cx="341630" cy="103505"/>
            </a:xfrm>
            <a:custGeom>
              <a:avLst/>
              <a:gdLst/>
              <a:ahLst/>
              <a:cxnLst/>
              <a:rect l="l" t="t" r="r" b="b"/>
              <a:pathLst>
                <a:path w="341629" h="103504">
                  <a:moveTo>
                    <a:pt x="0" y="97866"/>
                  </a:moveTo>
                  <a:lnTo>
                    <a:pt x="0" y="5435"/>
                  </a:lnTo>
                  <a:lnTo>
                    <a:pt x="6616" y="0"/>
                  </a:lnTo>
                  <a:lnTo>
                    <a:pt x="334619" y="0"/>
                  </a:lnTo>
                  <a:lnTo>
                    <a:pt x="341312" y="5435"/>
                  </a:lnTo>
                  <a:lnTo>
                    <a:pt x="341312" y="97866"/>
                  </a:lnTo>
                  <a:lnTo>
                    <a:pt x="334619" y="103365"/>
                  </a:lnTo>
                  <a:lnTo>
                    <a:pt x="6616" y="103365"/>
                  </a:lnTo>
                  <a:lnTo>
                    <a:pt x="0" y="97866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5495923" y="3168958"/>
              <a:ext cx="341630" cy="103505"/>
            </a:xfrm>
            <a:custGeom>
              <a:avLst/>
              <a:gdLst/>
              <a:ahLst/>
              <a:cxnLst/>
              <a:rect l="l" t="t" r="r" b="b"/>
              <a:pathLst>
                <a:path w="341629" h="103504">
                  <a:moveTo>
                    <a:pt x="0" y="5461"/>
                  </a:moveTo>
                  <a:lnTo>
                    <a:pt x="6642" y="0"/>
                  </a:lnTo>
                  <a:lnTo>
                    <a:pt x="334670" y="0"/>
                  </a:lnTo>
                  <a:lnTo>
                    <a:pt x="341312" y="5461"/>
                  </a:lnTo>
                  <a:lnTo>
                    <a:pt x="341312" y="97917"/>
                  </a:lnTo>
                  <a:lnTo>
                    <a:pt x="334670" y="103378"/>
                  </a:lnTo>
                  <a:lnTo>
                    <a:pt x="6642" y="103378"/>
                  </a:lnTo>
                  <a:lnTo>
                    <a:pt x="0" y="97917"/>
                  </a:lnTo>
                  <a:lnTo>
                    <a:pt x="0" y="546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9" name="object 20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525540" y="3144837"/>
              <a:ext cx="255727" cy="152406"/>
            </a:xfrm>
            <a:prstGeom prst="rect">
              <a:avLst/>
            </a:prstGeom>
          </p:spPr>
        </p:pic>
        <p:pic>
          <p:nvPicPr>
            <p:cNvPr id="210" name="object 21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872041" y="5392737"/>
              <a:ext cx="169862" cy="131762"/>
            </a:xfrm>
            <a:prstGeom prst="rect">
              <a:avLst/>
            </a:prstGeom>
          </p:spPr>
        </p:pic>
        <p:pic>
          <p:nvPicPr>
            <p:cNvPr id="211" name="object 211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81137" y="6221412"/>
              <a:ext cx="131762" cy="125412"/>
            </a:xfrm>
            <a:prstGeom prst="rect">
              <a:avLst/>
            </a:prstGeom>
          </p:spPr>
        </p:pic>
        <p:sp>
          <p:nvSpPr>
            <p:cNvPr id="212" name="object 212" descr=""/>
            <p:cNvSpPr/>
            <p:nvPr/>
          </p:nvSpPr>
          <p:spPr>
            <a:xfrm>
              <a:off x="1544637" y="5748338"/>
              <a:ext cx="0" cy="123825"/>
            </a:xfrm>
            <a:custGeom>
              <a:avLst/>
              <a:gdLst/>
              <a:ahLst/>
              <a:cxnLst/>
              <a:rect l="l" t="t" r="r" b="b"/>
              <a:pathLst>
                <a:path w="0" h="123825">
                  <a:moveTo>
                    <a:pt x="0" y="12382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1519238" y="571023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50800"/>
                  </a:lnTo>
                  <a:lnTo>
                    <a:pt x="50800" y="508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1491762" y="5884863"/>
              <a:ext cx="103505" cy="339725"/>
            </a:xfrm>
            <a:custGeom>
              <a:avLst/>
              <a:gdLst/>
              <a:ahLst/>
              <a:cxnLst/>
              <a:rect l="l" t="t" r="r" b="b"/>
              <a:pathLst>
                <a:path w="103505" h="339725">
                  <a:moveTo>
                    <a:pt x="97929" y="0"/>
                  </a:moveTo>
                  <a:lnTo>
                    <a:pt x="5499" y="0"/>
                  </a:lnTo>
                  <a:lnTo>
                    <a:pt x="0" y="6667"/>
                  </a:lnTo>
                  <a:lnTo>
                    <a:pt x="0" y="333146"/>
                  </a:lnTo>
                  <a:lnTo>
                    <a:pt x="5499" y="339725"/>
                  </a:lnTo>
                  <a:lnTo>
                    <a:pt x="97929" y="339725"/>
                  </a:lnTo>
                  <a:lnTo>
                    <a:pt x="103365" y="333146"/>
                  </a:lnTo>
                  <a:lnTo>
                    <a:pt x="103365" y="6667"/>
                  </a:lnTo>
                  <a:lnTo>
                    <a:pt x="979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1491762" y="5884863"/>
              <a:ext cx="103505" cy="339725"/>
            </a:xfrm>
            <a:custGeom>
              <a:avLst/>
              <a:gdLst/>
              <a:ahLst/>
              <a:cxnLst/>
              <a:rect l="l" t="t" r="r" b="b"/>
              <a:pathLst>
                <a:path w="103505" h="339725">
                  <a:moveTo>
                    <a:pt x="5499" y="339725"/>
                  </a:moveTo>
                  <a:lnTo>
                    <a:pt x="97929" y="339725"/>
                  </a:lnTo>
                  <a:lnTo>
                    <a:pt x="103365" y="333146"/>
                  </a:lnTo>
                  <a:lnTo>
                    <a:pt x="103365" y="6667"/>
                  </a:lnTo>
                  <a:lnTo>
                    <a:pt x="97929" y="0"/>
                  </a:lnTo>
                  <a:lnTo>
                    <a:pt x="5499" y="0"/>
                  </a:lnTo>
                  <a:lnTo>
                    <a:pt x="0" y="6667"/>
                  </a:lnTo>
                  <a:lnTo>
                    <a:pt x="0" y="333146"/>
                  </a:lnTo>
                  <a:lnTo>
                    <a:pt x="5499" y="339725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1491750" y="5884863"/>
              <a:ext cx="103505" cy="339725"/>
            </a:xfrm>
            <a:custGeom>
              <a:avLst/>
              <a:gdLst/>
              <a:ahLst/>
              <a:cxnLst/>
              <a:rect l="l" t="t" r="r" b="b"/>
              <a:pathLst>
                <a:path w="103505" h="339725">
                  <a:moveTo>
                    <a:pt x="97916" y="339725"/>
                  </a:moveTo>
                  <a:lnTo>
                    <a:pt x="103377" y="333108"/>
                  </a:lnTo>
                  <a:lnTo>
                    <a:pt x="103377" y="6616"/>
                  </a:lnTo>
                  <a:lnTo>
                    <a:pt x="97916" y="0"/>
                  </a:lnTo>
                  <a:lnTo>
                    <a:pt x="5460" y="0"/>
                  </a:lnTo>
                  <a:lnTo>
                    <a:pt x="0" y="6616"/>
                  </a:lnTo>
                  <a:lnTo>
                    <a:pt x="0" y="333108"/>
                  </a:lnTo>
                  <a:lnTo>
                    <a:pt x="5460" y="339725"/>
                  </a:lnTo>
                  <a:lnTo>
                    <a:pt x="97916" y="33972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7" name="object 217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66844" y="5940564"/>
              <a:ext cx="152405" cy="254560"/>
            </a:xfrm>
            <a:prstGeom prst="rect">
              <a:avLst/>
            </a:prstGeom>
          </p:spPr>
        </p:pic>
      </p:grpSp>
      <p:sp>
        <p:nvSpPr>
          <p:cNvPr id="218" name="object 218" descr=""/>
          <p:cNvSpPr txBox="1"/>
          <p:nvPr/>
        </p:nvSpPr>
        <p:spPr>
          <a:xfrm>
            <a:off x="6780180" y="6070472"/>
            <a:ext cx="7810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5570" marR="30480" indent="-78105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Arial"/>
                <a:cs typeface="Arial"/>
              </a:rPr>
              <a:t>Beadfilter </a:t>
            </a:r>
            <a:r>
              <a:rPr dirty="0" sz="1200" b="1">
                <a:latin typeface="Arial"/>
                <a:cs typeface="Arial"/>
              </a:rPr>
              <a:t>(0.1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m</a:t>
            </a:r>
            <a:r>
              <a:rPr dirty="0" baseline="24305" sz="1200" spc="-37" b="1">
                <a:latin typeface="Arial"/>
                <a:cs typeface="Arial"/>
              </a:rPr>
              <a:t>3</a:t>
            </a:r>
            <a:r>
              <a:rPr dirty="0" sz="1200" spc="-25" b="1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9" name="object 219" descr=""/>
          <p:cNvSpPr txBox="1"/>
          <p:nvPr/>
        </p:nvSpPr>
        <p:spPr>
          <a:xfrm>
            <a:off x="4180840" y="4997322"/>
            <a:ext cx="6356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Arial"/>
                <a:cs typeface="Arial"/>
              </a:rPr>
              <a:t>Pump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to </a:t>
            </a:r>
            <a:r>
              <a:rPr dirty="0" sz="1200" spc="-10" b="1">
                <a:latin typeface="Arial"/>
                <a:cs typeface="Arial"/>
              </a:rPr>
              <a:t>chiller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0" name="object 220" descr=""/>
          <p:cNvSpPr txBox="1"/>
          <p:nvPr/>
        </p:nvSpPr>
        <p:spPr>
          <a:xfrm>
            <a:off x="5708192" y="5848172"/>
            <a:ext cx="4699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Arial"/>
                <a:cs typeface="Arial"/>
              </a:rPr>
              <a:t>Waste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1" name="object 221" descr=""/>
          <p:cNvSpPr txBox="1"/>
          <p:nvPr/>
        </p:nvSpPr>
        <p:spPr>
          <a:xfrm>
            <a:off x="5046440" y="4929060"/>
            <a:ext cx="1160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Arial"/>
                <a:cs typeface="Arial"/>
              </a:rPr>
              <a:t>Cartridge</a:t>
            </a:r>
            <a:r>
              <a:rPr dirty="0" sz="1200" spc="-5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filters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2" name="object 222" descr=""/>
          <p:cNvSpPr txBox="1"/>
          <p:nvPr/>
        </p:nvSpPr>
        <p:spPr>
          <a:xfrm>
            <a:off x="840739" y="6353047"/>
            <a:ext cx="13912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Arial"/>
                <a:cs typeface="Arial"/>
              </a:rPr>
              <a:t>Return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chiller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3" name="object 223" descr=""/>
          <p:cNvGrpSpPr/>
          <p:nvPr/>
        </p:nvGrpSpPr>
        <p:grpSpPr>
          <a:xfrm>
            <a:off x="1389887" y="192024"/>
            <a:ext cx="6545580" cy="5688330"/>
            <a:chOff x="1389887" y="192024"/>
            <a:chExt cx="6545580" cy="5688330"/>
          </a:xfrm>
        </p:grpSpPr>
        <p:pic>
          <p:nvPicPr>
            <p:cNvPr id="224" name="object 224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813175" y="5764206"/>
              <a:ext cx="203200" cy="115900"/>
            </a:xfrm>
            <a:prstGeom prst="rect">
              <a:avLst/>
            </a:prstGeom>
          </p:spPr>
        </p:pic>
        <p:pic>
          <p:nvPicPr>
            <p:cNvPr id="225" name="object 225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89887" y="192024"/>
              <a:ext cx="6545578" cy="1511807"/>
            </a:xfrm>
            <a:prstGeom prst="rect">
              <a:avLst/>
            </a:prstGeom>
          </p:spPr>
        </p:pic>
      </p:grpSp>
      <p:sp>
        <p:nvSpPr>
          <p:cNvPr id="226" name="object 22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9374" rIns="0" bIns="0" rtlCol="0" vert="horz">
            <a:spAutoFit/>
          </a:bodyPr>
          <a:lstStyle/>
          <a:p>
            <a:pPr marL="2504440" marR="5080" indent="-2082164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Lucida Sans"/>
                <a:cs typeface="Lucida Sans"/>
              </a:rPr>
              <a:t>Broodstock</a:t>
            </a:r>
            <a:r>
              <a:rPr dirty="0" sz="3600" spc="-150" b="1">
                <a:latin typeface="Lucida Sans"/>
                <a:cs typeface="Lucida Sans"/>
              </a:rPr>
              <a:t> </a:t>
            </a:r>
            <a:r>
              <a:rPr dirty="0" sz="3600" spc="-10" b="1">
                <a:latin typeface="Lucida Sans"/>
                <a:cs typeface="Lucida Sans"/>
              </a:rPr>
              <a:t>Conditioning System</a:t>
            </a:r>
            <a:endParaRPr sz="3600">
              <a:latin typeface="Lucida Sans"/>
              <a:cs typeface="Lucida Sans"/>
            </a:endParaRPr>
          </a:p>
        </p:txBody>
      </p:sp>
      <p:grpSp>
        <p:nvGrpSpPr>
          <p:cNvPr id="227" name="object 227" descr=""/>
          <p:cNvGrpSpPr/>
          <p:nvPr/>
        </p:nvGrpSpPr>
        <p:grpSpPr>
          <a:xfrm>
            <a:off x="0" y="65028"/>
            <a:ext cx="1456690" cy="1308735"/>
            <a:chOff x="0" y="65028"/>
            <a:chExt cx="1456690" cy="1308735"/>
          </a:xfrm>
        </p:grpSpPr>
        <p:pic>
          <p:nvPicPr>
            <p:cNvPr id="228" name="object 22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0" y="65028"/>
              <a:ext cx="954024" cy="66039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6065" y="611378"/>
              <a:ext cx="1142998" cy="761985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08537" y="489432"/>
              <a:ext cx="547682" cy="3635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8955" y="554227"/>
            <a:ext cx="808609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latin typeface="Arial"/>
                <a:cs typeface="Arial"/>
              </a:rPr>
              <a:t>Recirculating</a:t>
            </a:r>
            <a:r>
              <a:rPr dirty="0" sz="3200" spc="-204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Aquaculture</a:t>
            </a:r>
            <a:r>
              <a:rPr dirty="0" sz="3200" spc="-80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Systems</a:t>
            </a:r>
            <a:r>
              <a:rPr dirty="0" sz="3200" spc="-90" b="1">
                <a:latin typeface="Arial"/>
                <a:cs typeface="Arial"/>
              </a:rPr>
              <a:t> </a:t>
            </a:r>
            <a:r>
              <a:rPr dirty="0" sz="3200" spc="-10" b="1">
                <a:latin typeface="Arial"/>
                <a:cs typeface="Arial"/>
              </a:rPr>
              <a:t>(RAS)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86475" y="2087168"/>
            <a:ext cx="3028315" cy="4027170"/>
            <a:chOff x="6086475" y="2087168"/>
            <a:chExt cx="3028315" cy="4027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705" y="2099398"/>
              <a:ext cx="3008711" cy="400763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091237" y="2091931"/>
              <a:ext cx="3018790" cy="4017645"/>
            </a:xfrm>
            <a:custGeom>
              <a:avLst/>
              <a:gdLst/>
              <a:ahLst/>
              <a:cxnLst/>
              <a:rect l="l" t="t" r="r" b="b"/>
              <a:pathLst>
                <a:path w="3018790" h="4017645">
                  <a:moveTo>
                    <a:pt x="0" y="0"/>
                  </a:moveTo>
                  <a:lnTo>
                    <a:pt x="3018243" y="0"/>
                  </a:lnTo>
                  <a:lnTo>
                    <a:pt x="3018243" y="4017162"/>
                  </a:lnTo>
                  <a:lnTo>
                    <a:pt x="0" y="40171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16939" y="1150073"/>
            <a:ext cx="5175250" cy="4812030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272415" indent="-259715">
              <a:lnSpc>
                <a:spcPct val="100000"/>
              </a:lnSpc>
              <a:spcBef>
                <a:spcPts val="825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7241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Year</a:t>
            </a:r>
            <a:r>
              <a:rPr dirty="0" sz="2800" spc="-12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round</a:t>
            </a:r>
            <a:r>
              <a:rPr dirty="0" sz="2800" spc="-114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growing</a:t>
            </a:r>
            <a:r>
              <a:rPr dirty="0" sz="2800" spc="-11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season</a:t>
            </a:r>
            <a:endParaRPr sz="28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730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8003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Reduced</a:t>
            </a:r>
            <a:r>
              <a:rPr dirty="0" sz="2800" spc="-65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dirty="0" sz="2800" spc="-9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consumption</a:t>
            </a:r>
            <a:endParaRPr sz="28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1310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8003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Reduced</a:t>
            </a:r>
            <a:r>
              <a:rPr dirty="0" sz="2800" spc="-9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effluent</a:t>
            </a:r>
            <a:r>
              <a:rPr dirty="0" sz="2800" spc="-95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discharge</a:t>
            </a:r>
            <a:endParaRPr sz="2800">
              <a:latin typeface="Arial"/>
              <a:cs typeface="Arial"/>
            </a:endParaRPr>
          </a:p>
          <a:p>
            <a:pPr marL="288290" indent="-267335">
              <a:lnSpc>
                <a:spcPct val="100000"/>
              </a:lnSpc>
              <a:spcBef>
                <a:spcPts val="1660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88290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Intensive</a:t>
            </a:r>
            <a:r>
              <a:rPr dirty="0" sz="2800" spc="-95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production</a:t>
            </a:r>
            <a:endParaRPr sz="28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1460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8003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Enhanced</a:t>
            </a:r>
            <a:r>
              <a:rPr dirty="0" sz="2800" spc="-114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biosecurity</a:t>
            </a:r>
            <a:endParaRPr sz="2800">
              <a:latin typeface="Arial"/>
              <a:cs typeface="Arial"/>
            </a:endParaRPr>
          </a:p>
          <a:p>
            <a:pPr marL="296545" indent="-267335">
              <a:lnSpc>
                <a:spcPct val="100000"/>
              </a:lnSpc>
              <a:spcBef>
                <a:spcPts val="1555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9654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Increased</a:t>
            </a:r>
            <a:r>
              <a:rPr dirty="0" sz="2800" spc="-9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food</a:t>
            </a:r>
            <a:r>
              <a:rPr dirty="0" sz="2800" spc="-75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safety</a:t>
            </a:r>
            <a:endParaRPr sz="28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1925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8003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Containment</a:t>
            </a:r>
            <a:r>
              <a:rPr dirty="0" sz="2800" spc="-8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dirty="0" sz="2800" spc="-10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escapees</a:t>
            </a:r>
            <a:endParaRPr sz="280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1440"/>
              </a:spcBef>
              <a:buClr>
                <a:srgbClr val="66FFFF"/>
              </a:buClr>
              <a:buSzPct val="58928"/>
              <a:buFont typeface="Wingdings"/>
              <a:buChar char=""/>
              <a:tabLst>
                <a:tab pos="280035" algn="l"/>
              </a:tabLst>
            </a:pPr>
            <a:r>
              <a:rPr dirty="0" sz="2800" b="1">
                <a:solidFill>
                  <a:srgbClr val="0099FF"/>
                </a:solidFill>
                <a:latin typeface="Arial"/>
                <a:cs typeface="Arial"/>
              </a:rPr>
              <a:t>Environmental</a:t>
            </a:r>
            <a:r>
              <a:rPr dirty="0" sz="2800" spc="-18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FF"/>
                </a:solidFill>
                <a:latin typeface="Arial"/>
                <a:cs typeface="Arial"/>
              </a:rPr>
              <a:t>Sustainability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100" y="38100"/>
            <a:ext cx="9104630" cy="6724650"/>
            <a:chOff x="38100" y="38100"/>
            <a:chExt cx="9104630" cy="6724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413" y="79213"/>
              <a:ext cx="6172200" cy="462915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33350" y="57150"/>
              <a:ext cx="6210300" cy="4667250"/>
            </a:xfrm>
            <a:custGeom>
              <a:avLst/>
              <a:gdLst/>
              <a:ahLst/>
              <a:cxnLst/>
              <a:rect l="l" t="t" r="r" b="b"/>
              <a:pathLst>
                <a:path w="6210300" h="4667250">
                  <a:moveTo>
                    <a:pt x="0" y="0"/>
                  </a:moveTo>
                  <a:lnTo>
                    <a:pt x="6210300" y="0"/>
                  </a:lnTo>
                  <a:lnTo>
                    <a:pt x="6210300" y="4667250"/>
                  </a:lnTo>
                  <a:lnTo>
                    <a:pt x="0" y="466725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7061" y="384063"/>
              <a:ext cx="3770502" cy="297179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14950" y="361950"/>
              <a:ext cx="3808729" cy="3009900"/>
            </a:xfrm>
            <a:custGeom>
              <a:avLst/>
              <a:gdLst/>
              <a:ahLst/>
              <a:cxnLst/>
              <a:rect l="l" t="t" r="r" b="b"/>
              <a:pathLst>
                <a:path w="3808729" h="3009900">
                  <a:moveTo>
                    <a:pt x="0" y="0"/>
                  </a:moveTo>
                  <a:lnTo>
                    <a:pt x="3808615" y="0"/>
                  </a:lnTo>
                  <a:lnTo>
                    <a:pt x="3808615" y="3009900"/>
                  </a:lnTo>
                  <a:lnTo>
                    <a:pt x="0" y="30099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78" y="2166380"/>
              <a:ext cx="5486400" cy="41148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57150" y="2144648"/>
              <a:ext cx="5524500" cy="4152900"/>
            </a:xfrm>
            <a:custGeom>
              <a:avLst/>
              <a:gdLst/>
              <a:ahLst/>
              <a:cxnLst/>
              <a:rect l="l" t="t" r="r" b="b"/>
              <a:pathLst>
                <a:path w="5524500" h="4152900">
                  <a:moveTo>
                    <a:pt x="0" y="0"/>
                  </a:moveTo>
                  <a:lnTo>
                    <a:pt x="5524500" y="0"/>
                  </a:lnTo>
                  <a:lnTo>
                    <a:pt x="5524500" y="4152900"/>
                  </a:lnTo>
                  <a:lnTo>
                    <a:pt x="0" y="41529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7851" y="2688337"/>
              <a:ext cx="3028945" cy="403859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056515" y="2667000"/>
              <a:ext cx="3067050" cy="4076700"/>
            </a:xfrm>
            <a:custGeom>
              <a:avLst/>
              <a:gdLst/>
              <a:ahLst/>
              <a:cxnLst/>
              <a:rect l="l" t="t" r="r" b="b"/>
              <a:pathLst>
                <a:path w="3067050" h="4076700">
                  <a:moveTo>
                    <a:pt x="0" y="0"/>
                  </a:moveTo>
                  <a:lnTo>
                    <a:pt x="3067050" y="0"/>
                  </a:lnTo>
                  <a:lnTo>
                    <a:pt x="3067050" y="4076700"/>
                  </a:lnTo>
                  <a:lnTo>
                    <a:pt x="0" y="40767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7217" y="3963751"/>
              <a:ext cx="3200399" cy="239982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316820" y="3943350"/>
              <a:ext cx="3238500" cy="2438400"/>
            </a:xfrm>
            <a:custGeom>
              <a:avLst/>
              <a:gdLst/>
              <a:ahLst/>
              <a:cxnLst/>
              <a:rect l="l" t="t" r="r" b="b"/>
              <a:pathLst>
                <a:path w="3238500" h="2438400">
                  <a:moveTo>
                    <a:pt x="0" y="0"/>
                  </a:moveTo>
                  <a:lnTo>
                    <a:pt x="3238499" y="0"/>
                  </a:lnTo>
                  <a:lnTo>
                    <a:pt x="3238499" y="2437930"/>
                  </a:lnTo>
                  <a:lnTo>
                    <a:pt x="0" y="243793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4314" rIns="0" bIns="0" rtlCol="0" vert="horz">
            <a:spAutoFit/>
          </a:bodyPr>
          <a:lstStyle/>
          <a:p>
            <a:pPr marL="910590">
              <a:lnSpc>
                <a:spcPct val="100000"/>
              </a:lnSpc>
              <a:spcBef>
                <a:spcPts val="105"/>
              </a:spcBef>
            </a:pPr>
            <a:r>
              <a:rPr dirty="0"/>
              <a:t>Larviculture</a:t>
            </a:r>
            <a:r>
              <a:rPr dirty="0" spc="-60"/>
              <a:t> </a:t>
            </a:r>
            <a:r>
              <a:rPr dirty="0" spc="-10"/>
              <a:t>System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11899" y="1358900"/>
            <a:ext cx="8796020" cy="4874895"/>
            <a:chOff x="111899" y="1358900"/>
            <a:chExt cx="8796020" cy="48748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9882" y="1373682"/>
              <a:ext cx="3636933" cy="484924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251449" y="1365250"/>
              <a:ext cx="3649979" cy="4862195"/>
            </a:xfrm>
            <a:custGeom>
              <a:avLst/>
              <a:gdLst/>
              <a:ahLst/>
              <a:cxnLst/>
              <a:rect l="l" t="t" r="r" b="b"/>
              <a:pathLst>
                <a:path w="3649979" h="4862195">
                  <a:moveTo>
                    <a:pt x="0" y="0"/>
                  </a:moveTo>
                  <a:lnTo>
                    <a:pt x="3649637" y="0"/>
                  </a:lnTo>
                  <a:lnTo>
                    <a:pt x="3649637" y="4861953"/>
                  </a:lnTo>
                  <a:lnTo>
                    <a:pt x="0" y="486195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682" y="1373682"/>
              <a:ext cx="5717396" cy="428804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18249" y="1365250"/>
              <a:ext cx="5730240" cy="4300855"/>
            </a:xfrm>
            <a:custGeom>
              <a:avLst/>
              <a:gdLst/>
              <a:ahLst/>
              <a:cxnLst/>
              <a:rect l="l" t="t" r="r" b="b"/>
              <a:pathLst>
                <a:path w="5730240" h="4300855">
                  <a:moveTo>
                    <a:pt x="0" y="0"/>
                  </a:moveTo>
                  <a:lnTo>
                    <a:pt x="5730100" y="0"/>
                  </a:lnTo>
                  <a:lnTo>
                    <a:pt x="5730100" y="4300753"/>
                  </a:lnTo>
                  <a:lnTo>
                    <a:pt x="0" y="430075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5178" y="3822630"/>
              <a:ext cx="3200398" cy="240029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376756" y="3814203"/>
              <a:ext cx="3213100" cy="2413000"/>
            </a:xfrm>
            <a:custGeom>
              <a:avLst/>
              <a:gdLst/>
              <a:ahLst/>
              <a:cxnLst/>
              <a:rect l="l" t="t" r="r" b="b"/>
              <a:pathLst>
                <a:path w="3213100" h="2413000">
                  <a:moveTo>
                    <a:pt x="0" y="0"/>
                  </a:moveTo>
                  <a:lnTo>
                    <a:pt x="3213100" y="0"/>
                  </a:lnTo>
                  <a:lnTo>
                    <a:pt x="3213100" y="2412999"/>
                  </a:lnTo>
                  <a:lnTo>
                    <a:pt x="0" y="241299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4314" rIns="0" bIns="0" rtlCol="0" vert="horz">
            <a:spAutoFit/>
          </a:bodyPr>
          <a:lstStyle/>
          <a:p>
            <a:pPr marL="1365885">
              <a:lnSpc>
                <a:spcPct val="100000"/>
              </a:lnSpc>
              <a:spcBef>
                <a:spcPts val="105"/>
              </a:spcBef>
            </a:pPr>
            <a:r>
              <a:rPr dirty="0"/>
              <a:t>Nursery</a:t>
            </a:r>
            <a:r>
              <a:rPr dirty="0" spc="-35"/>
              <a:t> </a:t>
            </a:r>
            <a:r>
              <a:rPr dirty="0" spc="-10"/>
              <a:t>System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15900" y="1282700"/>
            <a:ext cx="8636000" cy="5283200"/>
            <a:chOff x="215900" y="1282700"/>
            <a:chExt cx="8636000" cy="5283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676" y="1297476"/>
              <a:ext cx="6400793" cy="480059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22250" y="1289050"/>
              <a:ext cx="6413500" cy="4813300"/>
            </a:xfrm>
            <a:custGeom>
              <a:avLst/>
              <a:gdLst/>
              <a:ahLst/>
              <a:cxnLst/>
              <a:rect l="l" t="t" r="r" b="b"/>
              <a:pathLst>
                <a:path w="6413500" h="4813300">
                  <a:moveTo>
                    <a:pt x="0" y="0"/>
                  </a:moveTo>
                  <a:lnTo>
                    <a:pt x="6413500" y="0"/>
                  </a:lnTo>
                  <a:lnTo>
                    <a:pt x="6413500" y="4813300"/>
                  </a:lnTo>
                  <a:lnTo>
                    <a:pt x="0" y="4813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3682" y="1678482"/>
              <a:ext cx="3657595" cy="487679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175250" y="1670050"/>
              <a:ext cx="3670300" cy="4889500"/>
            </a:xfrm>
            <a:custGeom>
              <a:avLst/>
              <a:gdLst/>
              <a:ahLst/>
              <a:cxnLst/>
              <a:rect l="l" t="t" r="r" b="b"/>
              <a:pathLst>
                <a:path w="3670300" h="4889500">
                  <a:moveTo>
                    <a:pt x="0" y="0"/>
                  </a:moveTo>
                  <a:lnTo>
                    <a:pt x="3670300" y="0"/>
                  </a:lnTo>
                  <a:lnTo>
                    <a:pt x="3670300" y="4889500"/>
                  </a:lnTo>
                  <a:lnTo>
                    <a:pt x="0" y="48895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69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4694" y="741680"/>
            <a:ext cx="767270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Limitations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35"/>
              <a:t> </a:t>
            </a:r>
            <a:r>
              <a:rPr dirty="0"/>
              <a:t>RAS</a:t>
            </a:r>
            <a:r>
              <a:rPr dirty="0" spc="-70"/>
              <a:t> </a:t>
            </a:r>
            <a:r>
              <a:rPr dirty="0" spc="-10"/>
              <a:t>Technology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72259"/>
            <a:ext cx="7879080" cy="479869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355600" marR="796925" indent="-342900">
              <a:lnSpc>
                <a:spcPts val="3460"/>
              </a:lnSpc>
              <a:spcBef>
                <a:spcPts val="535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Waste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products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from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the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fish</a:t>
            </a:r>
            <a:r>
              <a:rPr dirty="0" sz="32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must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be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treated</a:t>
            </a:r>
            <a:r>
              <a:rPr dirty="0" sz="32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before</a:t>
            </a:r>
            <a:r>
              <a:rPr dirty="0" sz="32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discharge</a:t>
            </a:r>
            <a:endParaRPr sz="3200">
              <a:latin typeface="Arial"/>
              <a:cs typeface="Arial"/>
            </a:endParaRPr>
          </a:p>
          <a:p>
            <a:pPr marL="756285" marR="5080" indent="-287020">
              <a:lnSpc>
                <a:spcPts val="3030"/>
              </a:lnSpc>
              <a:spcBef>
                <a:spcPts val="670"/>
              </a:spcBef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–</a:t>
            </a:r>
            <a:r>
              <a:rPr dirty="0" sz="2800" spc="-12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This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is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much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easier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than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in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other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aquaculture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r>
              <a:rPr dirty="0" sz="28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such</a:t>
            </a:r>
            <a:r>
              <a:rPr dirty="0" sz="28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as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open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ocean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net-</a:t>
            </a:r>
            <a:r>
              <a:rPr dirty="0" sz="2800" spc="-20">
                <a:solidFill>
                  <a:srgbClr val="0099FF"/>
                </a:solidFill>
                <a:latin typeface="Arial"/>
                <a:cs typeface="Arial"/>
              </a:rPr>
              <a:t>pens</a:t>
            </a:r>
            <a:endParaRPr sz="2800">
              <a:latin typeface="Arial"/>
              <a:cs typeface="Arial"/>
            </a:endParaRPr>
          </a:p>
          <a:p>
            <a:pPr marL="355600" marR="935355" indent="-342900">
              <a:lnSpc>
                <a:spcPts val="3460"/>
              </a:lnSpc>
              <a:spcBef>
                <a:spcPts val="750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No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one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has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ever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achieved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0099FF"/>
                </a:solidFill>
                <a:latin typeface="Arial"/>
                <a:cs typeface="Arial"/>
              </a:rPr>
              <a:t>100%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recirculation</a:t>
            </a:r>
            <a:r>
              <a:rPr dirty="0" sz="3200" spc="-7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due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needed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for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removing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waste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products</a:t>
            </a:r>
            <a:r>
              <a:rPr dirty="0" sz="32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and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lost</a:t>
            </a:r>
            <a:r>
              <a:rPr dirty="0" sz="32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to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evaporation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3200">
              <a:latin typeface="Arial"/>
              <a:cs typeface="Arial"/>
            </a:endParaRPr>
          </a:p>
          <a:p>
            <a:pPr algn="ctr" marL="193040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solidFill>
                  <a:srgbClr val="0099FF"/>
                </a:solidFill>
                <a:latin typeface="Arial"/>
                <a:cs typeface="Arial"/>
              </a:rPr>
              <a:t>WASTES</a:t>
            </a:r>
            <a:r>
              <a:rPr dirty="0" sz="36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0099FF"/>
                </a:solidFill>
                <a:latin typeface="Arial"/>
                <a:cs typeface="Arial"/>
              </a:rPr>
              <a:t>!!!!!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8942" y="406400"/>
            <a:ext cx="7265034" cy="13677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WASTES!!!</a:t>
            </a:r>
            <a:r>
              <a:rPr dirty="0" spc="-110"/>
              <a:t> </a:t>
            </a:r>
            <a:r>
              <a:rPr dirty="0"/>
              <a:t>WHAT?!</a:t>
            </a:r>
            <a:r>
              <a:rPr dirty="0" spc="-90"/>
              <a:t> </a:t>
            </a:r>
            <a:r>
              <a:rPr dirty="0" spc="-10"/>
              <a:t>WASTE</a:t>
            </a:r>
          </a:p>
          <a:p>
            <a:pPr algn="ctr">
              <a:lnSpc>
                <a:spcPct val="100000"/>
              </a:lnSpc>
            </a:pPr>
            <a:r>
              <a:rPr dirty="0" spc="-10"/>
              <a:t>!!!!!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20436"/>
            <a:ext cx="7426959" cy="4296410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94"/>
              </a:spcBef>
              <a:buChar char="•"/>
              <a:tabLst>
                <a:tab pos="354965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What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are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they?</a:t>
            </a:r>
            <a:endParaRPr sz="32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90"/>
              </a:spcBef>
              <a:buChar char="–"/>
              <a:tabLst>
                <a:tab pos="755015" algn="l"/>
              </a:tabLst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Uneaten</a:t>
            </a:r>
            <a:r>
              <a:rPr dirty="0" sz="28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feed</a:t>
            </a:r>
            <a:r>
              <a:rPr dirty="0" sz="28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and</a:t>
            </a:r>
            <a:r>
              <a:rPr dirty="0" sz="28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other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Solids</a:t>
            </a:r>
            <a:endParaRPr sz="28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70"/>
              </a:spcBef>
              <a:buChar char="–"/>
              <a:tabLst>
                <a:tab pos="755015" algn="l"/>
              </a:tabLst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Liquid</a:t>
            </a:r>
            <a:r>
              <a:rPr dirty="0" sz="28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Excretions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50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One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Characteristic</a:t>
            </a:r>
            <a:r>
              <a:rPr dirty="0" sz="32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these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“Wastes”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is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that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they</a:t>
            </a:r>
            <a:r>
              <a:rPr dirty="0" sz="32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contain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quite</a:t>
            </a:r>
            <a:r>
              <a:rPr dirty="0" sz="32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</a:t>
            </a:r>
            <a:r>
              <a:rPr dirty="0" sz="32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bit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nutrient</a:t>
            </a:r>
            <a:endParaRPr sz="3200">
              <a:latin typeface="Arial"/>
              <a:cs typeface="Arial"/>
            </a:endParaRPr>
          </a:p>
          <a:p>
            <a:pPr lvl="1" marL="755015" indent="-285115">
              <a:lnSpc>
                <a:spcPct val="100000"/>
              </a:lnSpc>
              <a:spcBef>
                <a:spcPts val="690"/>
              </a:spcBef>
              <a:buChar char="–"/>
              <a:tabLst>
                <a:tab pos="755015" algn="l"/>
                <a:tab pos="1844675" algn="l"/>
              </a:tabLst>
            </a:pP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(esp.,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	Nitrogen,</a:t>
            </a:r>
            <a:r>
              <a:rPr dirty="0" sz="2800" spc="-8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Phosphorus)</a:t>
            </a:r>
            <a:endParaRPr sz="2800">
              <a:latin typeface="Arial"/>
              <a:cs typeface="Arial"/>
            </a:endParaRPr>
          </a:p>
          <a:p>
            <a:pPr marL="355600" marR="453390" indent="-342900">
              <a:lnSpc>
                <a:spcPct val="100000"/>
              </a:lnSpc>
              <a:spcBef>
                <a:spcPts val="750"/>
              </a:spcBef>
              <a:buChar char="•"/>
              <a:tabLst>
                <a:tab pos="355600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So,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why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not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USE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nutrients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instead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0099FF"/>
                </a:solidFill>
                <a:latin typeface="Arial"/>
                <a:cs typeface="Arial"/>
              </a:rPr>
              <a:t>of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discharging</a:t>
            </a:r>
            <a:r>
              <a:rPr dirty="0" sz="3200" spc="-8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them?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1186" y="638047"/>
            <a:ext cx="7423150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The</a:t>
            </a:r>
            <a:r>
              <a:rPr dirty="0" sz="3600" spc="-30"/>
              <a:t> </a:t>
            </a:r>
            <a:r>
              <a:rPr dirty="0" sz="3600" spc="-10"/>
              <a:t>Answer:</a:t>
            </a:r>
            <a:endParaRPr sz="3600"/>
          </a:p>
          <a:p>
            <a:pPr algn="ctr" marL="12700" marR="5080">
              <a:lnSpc>
                <a:spcPct val="100000"/>
              </a:lnSpc>
            </a:pPr>
            <a:r>
              <a:rPr dirty="0" sz="3600"/>
              <a:t>Integrated</a:t>
            </a:r>
            <a:r>
              <a:rPr dirty="0" sz="3600" spc="-40"/>
              <a:t> </a:t>
            </a:r>
            <a:r>
              <a:rPr dirty="0" sz="3600" spc="-10"/>
              <a:t>Multi-</a:t>
            </a:r>
            <a:r>
              <a:rPr dirty="0" sz="3600"/>
              <a:t>Trophic</a:t>
            </a:r>
            <a:r>
              <a:rPr dirty="0" sz="3600" spc="-45"/>
              <a:t> </a:t>
            </a:r>
            <a:r>
              <a:rPr dirty="0" sz="3600" spc="-10"/>
              <a:t>Aquaculture (IMTA)</a:t>
            </a:r>
            <a:endParaRPr sz="36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7214" y="2918459"/>
            <a:ext cx="3403091" cy="123139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069339" y="3065780"/>
            <a:ext cx="7118984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31665" algn="l"/>
              </a:tabLst>
            </a:pPr>
            <a:r>
              <a:rPr dirty="0" sz="4400">
                <a:solidFill>
                  <a:srgbClr val="0099FF"/>
                </a:solidFill>
                <a:latin typeface="Arial"/>
                <a:cs typeface="Arial"/>
              </a:rPr>
              <a:t>Turn</a:t>
            </a:r>
            <a:r>
              <a:rPr dirty="0" sz="4400" spc="-2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4400">
                <a:solidFill>
                  <a:srgbClr val="0099FF"/>
                </a:solidFill>
                <a:latin typeface="Arial"/>
                <a:cs typeface="Arial"/>
              </a:rPr>
              <a:t>Wastes</a:t>
            </a:r>
            <a:r>
              <a:rPr dirty="0" sz="4400" spc="-2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4400" spc="-20">
                <a:solidFill>
                  <a:srgbClr val="0099FF"/>
                </a:solidFill>
                <a:latin typeface="Arial"/>
                <a:cs typeface="Arial"/>
              </a:rPr>
              <a:t>into</a:t>
            </a:r>
            <a:r>
              <a:rPr dirty="0" sz="4400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4400" spc="-10">
                <a:solidFill>
                  <a:srgbClr val="0000FF"/>
                </a:solidFill>
                <a:latin typeface="Arial"/>
                <a:cs typeface="Arial"/>
              </a:rPr>
              <a:t>Resources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069339" y="4368800"/>
            <a:ext cx="715835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The</a:t>
            </a:r>
            <a:r>
              <a:rPr dirty="0" sz="24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Next</a:t>
            </a:r>
            <a:r>
              <a:rPr dirty="0" sz="2400" spc="-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Generation</a:t>
            </a:r>
            <a:r>
              <a:rPr dirty="0" sz="24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in</a:t>
            </a:r>
            <a:r>
              <a:rPr dirty="0" sz="2400" spc="-7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Recirculating</a:t>
            </a:r>
            <a:r>
              <a:rPr dirty="0" sz="24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r>
              <a:rPr dirty="0" sz="2400" spc="-8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Design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50">
                <a:solidFill>
                  <a:srgbClr val="0099FF"/>
                </a:solidFill>
                <a:latin typeface="Arial"/>
                <a:cs typeface="Arial"/>
              </a:rPr>
              <a:t>IMTA</a:t>
            </a:r>
            <a:r>
              <a:rPr dirty="0" sz="2400" spc="-1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=</a:t>
            </a:r>
            <a:r>
              <a:rPr dirty="0" sz="24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Integrated</a:t>
            </a:r>
            <a:r>
              <a:rPr dirty="0" sz="24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0099FF"/>
                </a:solidFill>
                <a:latin typeface="Arial"/>
                <a:cs typeface="Arial"/>
              </a:rPr>
              <a:t>Multi-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trophic</a:t>
            </a:r>
            <a:r>
              <a:rPr dirty="0" sz="2400" spc="-16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99FF"/>
                </a:solidFill>
                <a:latin typeface="Arial"/>
                <a:cs typeface="Arial"/>
              </a:rPr>
              <a:t>Aquaculture</a:t>
            </a:r>
            <a:r>
              <a:rPr dirty="0" sz="2400" spc="-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99FF"/>
                </a:solidFill>
                <a:latin typeface="Arial"/>
                <a:cs typeface="Arial"/>
              </a:rPr>
              <a:t>Systems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153150" y="2952750"/>
            <a:ext cx="2171700" cy="1257300"/>
            <a:chOff x="6153150" y="2952750"/>
            <a:chExt cx="2171700" cy="1257300"/>
          </a:xfrm>
        </p:grpSpPr>
        <p:sp>
          <p:nvSpPr>
            <p:cNvPr id="3" name="object 3" descr=""/>
            <p:cNvSpPr/>
            <p:nvPr/>
          </p:nvSpPr>
          <p:spPr>
            <a:xfrm>
              <a:off x="6172200" y="29718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21336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2133600" y="12192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72200" y="29718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0" y="0"/>
                  </a:moveTo>
                  <a:lnTo>
                    <a:pt x="2133600" y="0"/>
                  </a:lnTo>
                  <a:lnTo>
                    <a:pt x="21336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596" y="3505429"/>
              <a:ext cx="1981162" cy="59817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3124200" y="4495800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 h="0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57150">
            <a:solidFill>
              <a:srgbClr val="99CC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4371975" y="4495800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 h="0">
                <a:moveTo>
                  <a:pt x="0" y="0"/>
                </a:moveTo>
                <a:lnTo>
                  <a:pt x="171450" y="0"/>
                </a:lnTo>
              </a:path>
            </a:pathLst>
          </a:custGeom>
          <a:ln w="57150">
            <a:solidFill>
              <a:srgbClr val="99CC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4600575" y="4495800"/>
            <a:ext cx="323850" cy="0"/>
          </a:xfrm>
          <a:custGeom>
            <a:avLst/>
            <a:gdLst/>
            <a:ahLst/>
            <a:cxnLst/>
            <a:rect l="l" t="t" r="r" b="b"/>
            <a:pathLst>
              <a:path w="323850" h="0">
                <a:moveTo>
                  <a:pt x="0" y="0"/>
                </a:moveTo>
                <a:lnTo>
                  <a:pt x="323850" y="0"/>
                </a:lnTo>
              </a:path>
            </a:pathLst>
          </a:custGeom>
          <a:ln w="57150">
            <a:solidFill>
              <a:srgbClr val="99CC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981575" y="4495800"/>
            <a:ext cx="504825" cy="0"/>
          </a:xfrm>
          <a:custGeom>
            <a:avLst/>
            <a:gdLst/>
            <a:ahLst/>
            <a:cxnLst/>
            <a:rect l="l" t="t" r="r" b="b"/>
            <a:pathLst>
              <a:path w="504825" h="0">
                <a:moveTo>
                  <a:pt x="0" y="0"/>
                </a:moveTo>
                <a:lnTo>
                  <a:pt x="504825" y="0"/>
                </a:lnTo>
              </a:path>
            </a:pathLst>
          </a:custGeom>
          <a:ln w="57150">
            <a:solidFill>
              <a:srgbClr val="99CC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3562350" y="2952750"/>
            <a:ext cx="2171700" cy="1257300"/>
            <a:chOff x="3562350" y="2952750"/>
            <a:chExt cx="2171700" cy="1257300"/>
          </a:xfrm>
        </p:grpSpPr>
        <p:sp>
          <p:nvSpPr>
            <p:cNvPr id="11" name="object 11" descr=""/>
            <p:cNvSpPr/>
            <p:nvPr/>
          </p:nvSpPr>
          <p:spPr>
            <a:xfrm>
              <a:off x="3581400" y="29718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21336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2133600" y="12192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581400" y="29718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0" y="0"/>
                  </a:moveTo>
                  <a:lnTo>
                    <a:pt x="2133600" y="0"/>
                  </a:lnTo>
                  <a:lnTo>
                    <a:pt x="21336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123950" y="4629150"/>
            <a:ext cx="2171700" cy="1257300"/>
            <a:chOff x="1123950" y="4629150"/>
            <a:chExt cx="2171700" cy="1257300"/>
          </a:xfrm>
        </p:grpSpPr>
        <p:sp>
          <p:nvSpPr>
            <p:cNvPr id="14" name="object 14" descr=""/>
            <p:cNvSpPr/>
            <p:nvPr/>
          </p:nvSpPr>
          <p:spPr>
            <a:xfrm>
              <a:off x="1143000" y="46482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21336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2133600" y="12192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43000" y="46482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0" y="0"/>
                  </a:moveTo>
                  <a:lnTo>
                    <a:pt x="2133600" y="0"/>
                  </a:lnTo>
                  <a:lnTo>
                    <a:pt x="21336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6153150" y="4552950"/>
            <a:ext cx="2171700" cy="1257300"/>
            <a:chOff x="6153150" y="4552950"/>
            <a:chExt cx="2171700" cy="1257300"/>
          </a:xfrm>
        </p:grpSpPr>
        <p:sp>
          <p:nvSpPr>
            <p:cNvPr id="17" name="object 17" descr=""/>
            <p:cNvSpPr/>
            <p:nvPr/>
          </p:nvSpPr>
          <p:spPr>
            <a:xfrm>
              <a:off x="6172200" y="45720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21336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2133600" y="12192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172200" y="4572000"/>
              <a:ext cx="2133600" cy="1219200"/>
            </a:xfrm>
            <a:custGeom>
              <a:avLst/>
              <a:gdLst/>
              <a:ahLst/>
              <a:cxnLst/>
              <a:rect l="l" t="t" r="r" b="b"/>
              <a:pathLst>
                <a:path w="2133600" h="1219200">
                  <a:moveTo>
                    <a:pt x="0" y="0"/>
                  </a:moveTo>
                  <a:lnTo>
                    <a:pt x="2133600" y="0"/>
                  </a:lnTo>
                  <a:lnTo>
                    <a:pt x="21336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4257683" y="4190996"/>
            <a:ext cx="171450" cy="1143000"/>
            <a:chOff x="4257683" y="4190996"/>
            <a:chExt cx="171450" cy="1143000"/>
          </a:xfrm>
        </p:grpSpPr>
        <p:sp>
          <p:nvSpPr>
            <p:cNvPr id="20" name="object 20" descr=""/>
            <p:cNvSpPr/>
            <p:nvPr/>
          </p:nvSpPr>
          <p:spPr>
            <a:xfrm>
              <a:off x="4343400" y="4333874"/>
              <a:ext cx="0" cy="1000125"/>
            </a:xfrm>
            <a:custGeom>
              <a:avLst/>
              <a:gdLst/>
              <a:ahLst/>
              <a:cxnLst/>
              <a:rect l="l" t="t" r="r" b="b"/>
              <a:pathLst>
                <a:path w="0" h="1000125">
                  <a:moveTo>
                    <a:pt x="0" y="10001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257683" y="4190996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5">
                  <a:moveTo>
                    <a:pt x="85712" y="0"/>
                  </a:moveTo>
                  <a:lnTo>
                    <a:pt x="0" y="171462"/>
                  </a:lnTo>
                  <a:lnTo>
                    <a:pt x="171450" y="171450"/>
                  </a:lnTo>
                  <a:lnTo>
                    <a:pt x="85712" y="0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5486400" y="5172068"/>
            <a:ext cx="609600" cy="171450"/>
            <a:chOff x="5486400" y="5172068"/>
            <a:chExt cx="609600" cy="171450"/>
          </a:xfrm>
        </p:grpSpPr>
        <p:sp>
          <p:nvSpPr>
            <p:cNvPr id="23" name="object 23" descr=""/>
            <p:cNvSpPr/>
            <p:nvPr/>
          </p:nvSpPr>
          <p:spPr>
            <a:xfrm>
              <a:off x="5486400" y="5257800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725" y="0"/>
                  </a:lnTo>
                </a:path>
              </a:pathLst>
            </a:custGeom>
            <a:ln w="57150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924541" y="5172068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5" h="171450">
                  <a:moveTo>
                    <a:pt x="12" y="0"/>
                  </a:moveTo>
                  <a:lnTo>
                    <a:pt x="0" y="171450"/>
                  </a:lnTo>
                  <a:lnTo>
                    <a:pt x="171462" y="8573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1209666" y="4038600"/>
            <a:ext cx="171450" cy="609600"/>
            <a:chOff x="1209666" y="4038600"/>
            <a:chExt cx="171450" cy="609600"/>
          </a:xfrm>
        </p:grpSpPr>
        <p:sp>
          <p:nvSpPr>
            <p:cNvPr id="26" name="object 26" descr=""/>
            <p:cNvSpPr/>
            <p:nvPr/>
          </p:nvSpPr>
          <p:spPr>
            <a:xfrm>
              <a:off x="1295399" y="403860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w="0" h="466725">
                  <a:moveTo>
                    <a:pt x="0" y="0"/>
                  </a:moveTo>
                  <a:lnTo>
                    <a:pt x="0" y="466725"/>
                  </a:lnTo>
                </a:path>
              </a:pathLst>
            </a:custGeom>
            <a:ln w="57150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209666" y="4476741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5">
                  <a:moveTo>
                    <a:pt x="171450" y="0"/>
                  </a:moveTo>
                  <a:lnTo>
                    <a:pt x="0" y="12"/>
                  </a:lnTo>
                  <a:lnTo>
                    <a:pt x="85737" y="171462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4486266" y="4190996"/>
            <a:ext cx="171450" cy="1905000"/>
            <a:chOff x="4486266" y="4190996"/>
            <a:chExt cx="171450" cy="1905000"/>
          </a:xfrm>
        </p:grpSpPr>
        <p:sp>
          <p:nvSpPr>
            <p:cNvPr id="29" name="object 29" descr=""/>
            <p:cNvSpPr/>
            <p:nvPr/>
          </p:nvSpPr>
          <p:spPr>
            <a:xfrm>
              <a:off x="4571999" y="4333874"/>
              <a:ext cx="0" cy="1762125"/>
            </a:xfrm>
            <a:custGeom>
              <a:avLst/>
              <a:gdLst/>
              <a:ahLst/>
              <a:cxnLst/>
              <a:rect l="l" t="t" r="r" b="b"/>
              <a:pathLst>
                <a:path w="0" h="1762125">
                  <a:moveTo>
                    <a:pt x="0" y="17621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486266" y="4190996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5">
                  <a:moveTo>
                    <a:pt x="85737" y="0"/>
                  </a:moveTo>
                  <a:lnTo>
                    <a:pt x="0" y="171450"/>
                  </a:lnTo>
                  <a:lnTo>
                    <a:pt x="171450" y="171462"/>
                  </a:lnTo>
                  <a:lnTo>
                    <a:pt x="85737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/>
          <p:nvPr/>
        </p:nvSpPr>
        <p:spPr>
          <a:xfrm>
            <a:off x="3733800" y="2743200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57150">
            <a:solidFill>
              <a:srgbClr val="99CC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5400683" y="2286000"/>
            <a:ext cx="171450" cy="685800"/>
            <a:chOff x="5400683" y="2286000"/>
            <a:chExt cx="171450" cy="685800"/>
          </a:xfrm>
        </p:grpSpPr>
        <p:sp>
          <p:nvSpPr>
            <p:cNvPr id="33" name="object 33" descr=""/>
            <p:cNvSpPr/>
            <p:nvPr/>
          </p:nvSpPr>
          <p:spPr>
            <a:xfrm>
              <a:off x="5486400" y="2286000"/>
              <a:ext cx="0" cy="542925"/>
            </a:xfrm>
            <a:custGeom>
              <a:avLst/>
              <a:gdLst/>
              <a:ahLst/>
              <a:cxnLst/>
              <a:rect l="l" t="t" r="r" b="b"/>
              <a:pathLst>
                <a:path w="0" h="542925">
                  <a:moveTo>
                    <a:pt x="0" y="0"/>
                  </a:moveTo>
                  <a:lnTo>
                    <a:pt x="0" y="542925"/>
                  </a:lnTo>
                </a:path>
              </a:pathLst>
            </a:custGeom>
            <a:ln w="57150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400683" y="2800341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5">
                  <a:moveTo>
                    <a:pt x="171450" y="12"/>
                  </a:moveTo>
                  <a:lnTo>
                    <a:pt x="0" y="0"/>
                  </a:lnTo>
                  <a:lnTo>
                    <a:pt x="85712" y="171462"/>
                  </a:lnTo>
                  <a:lnTo>
                    <a:pt x="171450" y="12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 descr=""/>
          <p:cNvGrpSpPr/>
          <p:nvPr/>
        </p:nvGrpSpPr>
        <p:grpSpPr>
          <a:xfrm>
            <a:off x="5400683" y="4495800"/>
            <a:ext cx="171450" cy="762000"/>
            <a:chOff x="5400683" y="4495800"/>
            <a:chExt cx="171450" cy="762000"/>
          </a:xfrm>
        </p:grpSpPr>
        <p:sp>
          <p:nvSpPr>
            <p:cNvPr id="36" name="object 36" descr=""/>
            <p:cNvSpPr/>
            <p:nvPr/>
          </p:nvSpPr>
          <p:spPr>
            <a:xfrm>
              <a:off x="5486400" y="4495800"/>
              <a:ext cx="0" cy="619125"/>
            </a:xfrm>
            <a:custGeom>
              <a:avLst/>
              <a:gdLst/>
              <a:ahLst/>
              <a:cxnLst/>
              <a:rect l="l" t="t" r="r" b="b"/>
              <a:pathLst>
                <a:path w="0" h="619125">
                  <a:moveTo>
                    <a:pt x="0" y="0"/>
                  </a:moveTo>
                  <a:lnTo>
                    <a:pt x="0" y="619125"/>
                  </a:lnTo>
                </a:path>
              </a:pathLst>
            </a:custGeom>
            <a:ln w="57150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400683" y="5086341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5">
                  <a:moveTo>
                    <a:pt x="171450" y="12"/>
                  </a:moveTo>
                  <a:lnTo>
                    <a:pt x="0" y="0"/>
                  </a:lnTo>
                  <a:lnTo>
                    <a:pt x="85712" y="171462"/>
                  </a:lnTo>
                  <a:lnTo>
                    <a:pt x="171450" y="12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/>
          <p:nvPr/>
        </p:nvSpPr>
        <p:spPr>
          <a:xfrm>
            <a:off x="4953000" y="4191000"/>
            <a:ext cx="0" cy="1066800"/>
          </a:xfrm>
          <a:custGeom>
            <a:avLst/>
            <a:gdLst/>
            <a:ahLst/>
            <a:cxnLst/>
            <a:rect l="l" t="t" r="r" b="b"/>
            <a:pathLst>
              <a:path w="0"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57150">
            <a:solidFill>
              <a:srgbClr val="66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3276600" y="5334000"/>
            <a:ext cx="1066800" cy="0"/>
          </a:xfrm>
          <a:custGeom>
            <a:avLst/>
            <a:gdLst/>
            <a:ahLst/>
            <a:cxnLst/>
            <a:rect l="l" t="t" r="r" b="b"/>
            <a:pathLst>
              <a:path w="1066800" h="0">
                <a:moveTo>
                  <a:pt x="10668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CC99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295400" y="4038600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0">
                <a:moveTo>
                  <a:pt x="2286000" y="0"/>
                </a:moveTo>
                <a:lnTo>
                  <a:pt x="0" y="0"/>
                </a:lnTo>
              </a:path>
            </a:pathLst>
          </a:custGeom>
          <a:ln w="57150">
            <a:solidFill>
              <a:srgbClr val="99CC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4953000" y="5257800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 h="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57150">
            <a:solidFill>
              <a:srgbClr val="6633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4572000" y="6096000"/>
            <a:ext cx="1447800" cy="0"/>
          </a:xfrm>
          <a:custGeom>
            <a:avLst/>
            <a:gdLst/>
            <a:ahLst/>
            <a:cxnLst/>
            <a:rect l="l" t="t" r="r" b="b"/>
            <a:pathLst>
              <a:path w="1447800" h="0">
                <a:moveTo>
                  <a:pt x="0" y="0"/>
                </a:moveTo>
                <a:lnTo>
                  <a:pt x="1447800" y="0"/>
                </a:lnTo>
              </a:path>
            </a:pathLst>
          </a:custGeom>
          <a:ln w="57150">
            <a:solidFill>
              <a:srgbClr val="FFCC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3" name="object 43" descr=""/>
          <p:cNvGrpSpPr/>
          <p:nvPr/>
        </p:nvGrpSpPr>
        <p:grpSpPr>
          <a:xfrm>
            <a:off x="1057282" y="2667005"/>
            <a:ext cx="1609725" cy="790575"/>
            <a:chOff x="1057282" y="2667005"/>
            <a:chExt cx="1609725" cy="790575"/>
          </a:xfrm>
        </p:grpSpPr>
        <p:sp>
          <p:nvSpPr>
            <p:cNvPr id="44" name="object 44" descr=""/>
            <p:cNvSpPr/>
            <p:nvPr/>
          </p:nvSpPr>
          <p:spPr>
            <a:xfrm>
              <a:off x="1143000" y="2809876"/>
              <a:ext cx="0" cy="619125"/>
            </a:xfrm>
            <a:custGeom>
              <a:avLst/>
              <a:gdLst/>
              <a:ahLst/>
              <a:cxnLst/>
              <a:rect l="l" t="t" r="r" b="b"/>
              <a:pathLst>
                <a:path w="0" h="619125">
                  <a:moveTo>
                    <a:pt x="0" y="0"/>
                  </a:moveTo>
                  <a:lnTo>
                    <a:pt x="0" y="619125"/>
                  </a:lnTo>
                </a:path>
              </a:pathLst>
            </a:custGeom>
            <a:ln w="57150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057282" y="266700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85712" y="0"/>
                  </a:moveTo>
                  <a:lnTo>
                    <a:pt x="0" y="171450"/>
                  </a:lnTo>
                  <a:lnTo>
                    <a:pt x="171450" y="171437"/>
                  </a:lnTo>
                  <a:lnTo>
                    <a:pt x="8571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143000" y="3429001"/>
              <a:ext cx="1524000" cy="0"/>
            </a:xfrm>
            <a:custGeom>
              <a:avLst/>
              <a:gdLst/>
              <a:ahLst/>
              <a:cxnLst/>
              <a:rect l="l" t="t" r="r" b="b"/>
              <a:pathLst>
                <a:path w="1524000" h="0">
                  <a:moveTo>
                    <a:pt x="1524000" y="0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7" name="object 47" descr=""/>
          <p:cNvGrpSpPr/>
          <p:nvPr/>
        </p:nvGrpSpPr>
        <p:grpSpPr>
          <a:xfrm>
            <a:off x="5943600" y="3876668"/>
            <a:ext cx="228600" cy="171450"/>
            <a:chOff x="5943600" y="3876668"/>
            <a:chExt cx="228600" cy="171450"/>
          </a:xfrm>
        </p:grpSpPr>
        <p:sp>
          <p:nvSpPr>
            <p:cNvPr id="48" name="object 48" descr=""/>
            <p:cNvSpPr/>
            <p:nvPr/>
          </p:nvSpPr>
          <p:spPr>
            <a:xfrm>
              <a:off x="5943600" y="3962401"/>
              <a:ext cx="85725" cy="0"/>
            </a:xfrm>
            <a:custGeom>
              <a:avLst/>
              <a:gdLst/>
              <a:ahLst/>
              <a:cxnLst/>
              <a:rect l="l" t="t" r="r" b="b"/>
              <a:pathLst>
                <a:path w="85725" h="0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57150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6000741" y="3876668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5" h="171450">
                  <a:moveTo>
                    <a:pt x="12" y="0"/>
                  </a:moveTo>
                  <a:lnTo>
                    <a:pt x="0" y="171450"/>
                  </a:lnTo>
                  <a:lnTo>
                    <a:pt x="171462" y="8573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3966997" y="1093800"/>
            <a:ext cx="13525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6225" marR="5080" indent="-26416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Assimilative Culture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526463" y="4827523"/>
            <a:ext cx="1295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333CC"/>
                </a:solidFill>
                <a:latin typeface="Arial"/>
                <a:cs typeface="Arial"/>
              </a:rPr>
              <a:t>Fed</a:t>
            </a:r>
            <a:r>
              <a:rPr dirty="0" sz="1800" spc="-30" b="1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Culture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3834542" y="3073400"/>
            <a:ext cx="111379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" marR="5080" indent="-23495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3333CC"/>
                </a:solidFill>
                <a:latin typeface="Arial"/>
                <a:cs typeface="Arial"/>
              </a:rPr>
              <a:t>Filtration Systems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4934839" y="3836923"/>
            <a:ext cx="645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Solids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 descr=""/>
          <p:cNvSpPr/>
          <p:nvPr/>
        </p:nvSpPr>
        <p:spPr>
          <a:xfrm>
            <a:off x="3124200" y="4038600"/>
            <a:ext cx="0" cy="457200"/>
          </a:xfrm>
          <a:custGeom>
            <a:avLst/>
            <a:gdLst/>
            <a:ahLst/>
            <a:cxnLst/>
            <a:rect l="l" t="t" r="r" b="b"/>
            <a:pathLst>
              <a:path w="0" h="457200">
                <a:moveTo>
                  <a:pt x="0" y="457200"/>
                </a:moveTo>
                <a:lnTo>
                  <a:pt x="0" y="0"/>
                </a:lnTo>
              </a:path>
            </a:pathLst>
          </a:custGeom>
          <a:ln w="57150">
            <a:solidFill>
              <a:srgbClr val="99CC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 txBox="1"/>
          <p:nvPr/>
        </p:nvSpPr>
        <p:spPr>
          <a:xfrm>
            <a:off x="1295400" y="6324600"/>
            <a:ext cx="1746250" cy="405130"/>
          </a:xfrm>
          <a:prstGeom prst="rect">
            <a:avLst/>
          </a:prstGeom>
          <a:solidFill>
            <a:srgbClr val="CC9900"/>
          </a:solidFill>
          <a:ln w="38100">
            <a:solidFill>
              <a:srgbClr val="0099FF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dirty="0" sz="1800">
                <a:solidFill>
                  <a:srgbClr val="3333CC"/>
                </a:solidFill>
                <a:latin typeface="Arial"/>
                <a:cs typeface="Arial"/>
              </a:rPr>
              <a:t>Prepared</a:t>
            </a:r>
            <a:r>
              <a:rPr dirty="0" sz="1800" spc="-4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3333CC"/>
                </a:solidFill>
                <a:latin typeface="Arial"/>
                <a:cs typeface="Arial"/>
              </a:rPr>
              <a:t>Feed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6" name="object 56" descr=""/>
          <p:cNvGrpSpPr/>
          <p:nvPr/>
        </p:nvGrpSpPr>
        <p:grpSpPr>
          <a:xfrm>
            <a:off x="2047883" y="5867396"/>
            <a:ext cx="171450" cy="457200"/>
            <a:chOff x="2047883" y="5867396"/>
            <a:chExt cx="171450" cy="457200"/>
          </a:xfrm>
        </p:grpSpPr>
        <p:sp>
          <p:nvSpPr>
            <p:cNvPr id="57" name="object 57" descr=""/>
            <p:cNvSpPr/>
            <p:nvPr/>
          </p:nvSpPr>
          <p:spPr>
            <a:xfrm>
              <a:off x="2133600" y="601027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w="0" h="314325">
                  <a:moveTo>
                    <a:pt x="0" y="3143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2047883" y="5867396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5">
                  <a:moveTo>
                    <a:pt x="85712" y="0"/>
                  </a:moveTo>
                  <a:lnTo>
                    <a:pt x="0" y="171462"/>
                  </a:lnTo>
                  <a:lnTo>
                    <a:pt x="171450" y="171449"/>
                  </a:lnTo>
                  <a:lnTo>
                    <a:pt x="85712" y="0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9" name="object 5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5520" y="5185734"/>
            <a:ext cx="1748675" cy="559431"/>
          </a:xfrm>
          <a:prstGeom prst="rect">
            <a:avLst/>
          </a:prstGeom>
        </p:spPr>
      </p:pic>
      <p:sp>
        <p:nvSpPr>
          <p:cNvPr id="60" name="object 60" descr=""/>
          <p:cNvSpPr txBox="1"/>
          <p:nvPr/>
        </p:nvSpPr>
        <p:spPr>
          <a:xfrm>
            <a:off x="6172200" y="2971800"/>
            <a:ext cx="2133600" cy="121920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139700" marR="81280" indent="-50800">
              <a:lnSpc>
                <a:spcPts val="1800"/>
              </a:lnSpc>
              <a:spcBef>
                <a:spcPts val="670"/>
              </a:spcBef>
            </a:pPr>
            <a:r>
              <a:rPr dirty="0" sz="1800" b="1">
                <a:solidFill>
                  <a:srgbClr val="3333CC"/>
                </a:solidFill>
                <a:latin typeface="Arial"/>
                <a:cs typeface="Arial"/>
              </a:rPr>
              <a:t>Extractive</a:t>
            </a:r>
            <a:r>
              <a:rPr dirty="0" sz="1800" spc="-35" b="1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Culture </a:t>
            </a:r>
            <a:r>
              <a:rPr dirty="0" sz="1800" b="1">
                <a:solidFill>
                  <a:srgbClr val="3333CC"/>
                </a:solidFill>
                <a:latin typeface="Arial"/>
                <a:cs typeface="Arial"/>
              </a:rPr>
              <a:t>Settleable</a:t>
            </a:r>
            <a:r>
              <a:rPr dirty="0" sz="1800" spc="-45" b="1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Solids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1" name="object 61" descr=""/>
          <p:cNvSpPr/>
          <p:nvPr/>
        </p:nvSpPr>
        <p:spPr>
          <a:xfrm>
            <a:off x="990600" y="1447800"/>
            <a:ext cx="2133600" cy="1219200"/>
          </a:xfrm>
          <a:custGeom>
            <a:avLst/>
            <a:gdLst/>
            <a:ahLst/>
            <a:cxnLst/>
            <a:rect l="l" t="t" r="r" b="b"/>
            <a:pathLst>
              <a:path w="2133600" h="1219200">
                <a:moveTo>
                  <a:pt x="2133600" y="0"/>
                </a:moveTo>
                <a:lnTo>
                  <a:pt x="0" y="0"/>
                </a:lnTo>
                <a:lnTo>
                  <a:pt x="0" y="1219200"/>
                </a:lnTo>
                <a:lnTo>
                  <a:pt x="2133600" y="1219200"/>
                </a:lnTo>
                <a:lnTo>
                  <a:pt x="2133600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 txBox="1"/>
          <p:nvPr/>
        </p:nvSpPr>
        <p:spPr>
          <a:xfrm>
            <a:off x="990600" y="1447800"/>
            <a:ext cx="2133600" cy="1219200"/>
          </a:xfrm>
          <a:prstGeom prst="rect">
            <a:avLst/>
          </a:prstGeom>
          <a:ln w="38100">
            <a:solidFill>
              <a:srgbClr val="0099FF"/>
            </a:solidFill>
          </a:ln>
        </p:spPr>
        <p:txBody>
          <a:bodyPr wrap="square" lIns="0" tIns="191770" rIns="0" bIns="0" rtlCol="0" vert="horz">
            <a:spAutoFit/>
          </a:bodyPr>
          <a:lstStyle/>
          <a:p>
            <a:pPr marL="471805">
              <a:lnSpc>
                <a:spcPct val="100000"/>
              </a:lnSpc>
              <a:spcBef>
                <a:spcPts val="1510"/>
              </a:spcBef>
            </a:pPr>
            <a:r>
              <a:rPr dirty="0" sz="1800" b="1">
                <a:solidFill>
                  <a:srgbClr val="3333CC"/>
                </a:solidFill>
                <a:latin typeface="Arial"/>
                <a:cs typeface="Arial"/>
              </a:rPr>
              <a:t>Fed</a:t>
            </a:r>
            <a:r>
              <a:rPr dirty="0" sz="1800" spc="-40" b="1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Culture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3" name="object 63" descr=""/>
          <p:cNvGrpSpPr/>
          <p:nvPr/>
        </p:nvGrpSpPr>
        <p:grpSpPr>
          <a:xfrm>
            <a:off x="1066797" y="1983780"/>
            <a:ext cx="2314575" cy="2083435"/>
            <a:chOff x="1066797" y="1983780"/>
            <a:chExt cx="2314575" cy="2083435"/>
          </a:xfrm>
        </p:grpSpPr>
        <p:sp>
          <p:nvSpPr>
            <p:cNvPr id="64" name="object 64" descr=""/>
            <p:cNvSpPr/>
            <p:nvPr/>
          </p:nvSpPr>
          <p:spPr>
            <a:xfrm>
              <a:off x="2819400" y="266699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w="0" h="762000">
                  <a:moveTo>
                    <a:pt x="0" y="762000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2819400" y="3428999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 h="0">
                  <a:moveTo>
                    <a:pt x="0" y="0"/>
                  </a:moveTo>
                  <a:lnTo>
                    <a:pt x="533400" y="0"/>
                  </a:lnTo>
                </a:path>
              </a:pathLst>
            </a:custGeom>
            <a:ln w="5715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667000" y="3428999"/>
              <a:ext cx="0" cy="609600"/>
            </a:xfrm>
            <a:custGeom>
              <a:avLst/>
              <a:gdLst/>
              <a:ahLst/>
              <a:cxnLst/>
              <a:rect l="l" t="t" r="r" b="b"/>
              <a:pathLst>
                <a:path w="0" h="609600">
                  <a:moveTo>
                    <a:pt x="0" y="609600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797" y="1983780"/>
              <a:ext cx="1981174" cy="685658"/>
            </a:xfrm>
            <a:prstGeom prst="rect">
              <a:avLst/>
            </a:prstGeom>
          </p:spPr>
        </p:pic>
      </p:grpSp>
      <p:sp>
        <p:nvSpPr>
          <p:cNvPr id="68" name="object 68" descr=""/>
          <p:cNvSpPr txBox="1"/>
          <p:nvPr/>
        </p:nvSpPr>
        <p:spPr>
          <a:xfrm>
            <a:off x="6172200" y="4572000"/>
            <a:ext cx="2133600" cy="121920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59055" marR="81280" indent="29209">
              <a:lnSpc>
                <a:spcPts val="1800"/>
              </a:lnSpc>
              <a:spcBef>
                <a:spcPts val="670"/>
              </a:spcBef>
            </a:pPr>
            <a:r>
              <a:rPr dirty="0" sz="1800" b="1">
                <a:solidFill>
                  <a:srgbClr val="3333CC"/>
                </a:solidFill>
                <a:latin typeface="Arial"/>
                <a:cs typeface="Arial"/>
              </a:rPr>
              <a:t>Extractive</a:t>
            </a:r>
            <a:r>
              <a:rPr dirty="0" sz="1800" spc="-35" b="1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Culture </a:t>
            </a:r>
            <a:r>
              <a:rPr dirty="0" sz="1800" b="1">
                <a:solidFill>
                  <a:srgbClr val="3333CC"/>
                </a:solidFill>
                <a:latin typeface="Arial"/>
                <a:cs typeface="Arial"/>
              </a:rPr>
              <a:t>Suspended</a:t>
            </a:r>
            <a:r>
              <a:rPr dirty="0" sz="1800" spc="-90" b="1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333CC"/>
                </a:solidFill>
                <a:latin typeface="Arial"/>
                <a:cs typeface="Arial"/>
              </a:rPr>
              <a:t>Solids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143000" y="762000"/>
            <a:ext cx="1746250" cy="405130"/>
          </a:xfrm>
          <a:prstGeom prst="rect">
            <a:avLst/>
          </a:prstGeom>
          <a:solidFill>
            <a:srgbClr val="CC9900"/>
          </a:solidFill>
          <a:ln w="38100">
            <a:solidFill>
              <a:srgbClr val="0099FF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dirty="0" sz="1800">
                <a:solidFill>
                  <a:srgbClr val="3333CC"/>
                </a:solidFill>
                <a:latin typeface="Arial"/>
                <a:cs typeface="Arial"/>
              </a:rPr>
              <a:t>Prepared</a:t>
            </a:r>
            <a:r>
              <a:rPr dirty="0" sz="1800" spc="-4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3333CC"/>
                </a:solidFill>
                <a:latin typeface="Arial"/>
                <a:cs typeface="Arial"/>
              </a:rPr>
              <a:t>Feed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0" name="object 70" descr=""/>
          <p:cNvGrpSpPr/>
          <p:nvPr/>
        </p:nvGrpSpPr>
        <p:grpSpPr>
          <a:xfrm>
            <a:off x="1895483" y="1143000"/>
            <a:ext cx="171450" cy="304800"/>
            <a:chOff x="1895483" y="1143000"/>
            <a:chExt cx="171450" cy="304800"/>
          </a:xfrm>
        </p:grpSpPr>
        <p:sp>
          <p:nvSpPr>
            <p:cNvPr id="71" name="object 71" descr=""/>
            <p:cNvSpPr/>
            <p:nvPr/>
          </p:nvSpPr>
          <p:spPr>
            <a:xfrm>
              <a:off x="1981200" y="1143000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925"/>
                  </a:lnTo>
                </a:path>
              </a:pathLst>
            </a:custGeom>
            <a:ln w="5715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895483" y="1276341"/>
              <a:ext cx="171450" cy="172085"/>
            </a:xfrm>
            <a:custGeom>
              <a:avLst/>
              <a:gdLst/>
              <a:ahLst/>
              <a:cxnLst/>
              <a:rect l="l" t="t" r="r" b="b"/>
              <a:pathLst>
                <a:path w="171450" h="172084">
                  <a:moveTo>
                    <a:pt x="171450" y="12"/>
                  </a:moveTo>
                  <a:lnTo>
                    <a:pt x="0" y="0"/>
                  </a:lnTo>
                  <a:lnTo>
                    <a:pt x="85712" y="171462"/>
                  </a:lnTo>
                  <a:lnTo>
                    <a:pt x="171450" y="12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3126739" y="128651"/>
            <a:ext cx="5064760" cy="8185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15875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solidFill>
                  <a:srgbClr val="0099FF"/>
                </a:solidFill>
              </a:rPr>
              <a:t>Prototype</a:t>
            </a:r>
            <a:r>
              <a:rPr dirty="0" sz="2600" spc="-80">
                <a:solidFill>
                  <a:srgbClr val="0099FF"/>
                </a:solidFill>
              </a:rPr>
              <a:t> </a:t>
            </a:r>
            <a:r>
              <a:rPr dirty="0" sz="2600">
                <a:solidFill>
                  <a:srgbClr val="0099FF"/>
                </a:solidFill>
              </a:rPr>
              <a:t>Land</a:t>
            </a:r>
            <a:r>
              <a:rPr dirty="0" sz="2600" spc="-85">
                <a:solidFill>
                  <a:srgbClr val="0099FF"/>
                </a:solidFill>
              </a:rPr>
              <a:t> </a:t>
            </a:r>
            <a:r>
              <a:rPr dirty="0" sz="2600">
                <a:solidFill>
                  <a:srgbClr val="0099FF"/>
                </a:solidFill>
              </a:rPr>
              <a:t>Based</a:t>
            </a:r>
            <a:r>
              <a:rPr dirty="0" sz="2600" spc="-85">
                <a:solidFill>
                  <a:srgbClr val="0099FF"/>
                </a:solidFill>
              </a:rPr>
              <a:t> </a:t>
            </a:r>
            <a:r>
              <a:rPr dirty="0" sz="2600" spc="-10">
                <a:solidFill>
                  <a:srgbClr val="0099FF"/>
                </a:solidFill>
              </a:rPr>
              <a:t>HBOI-</a:t>
            </a:r>
            <a:r>
              <a:rPr dirty="0" sz="2600" spc="-30">
                <a:solidFill>
                  <a:srgbClr val="0099FF"/>
                </a:solidFill>
              </a:rPr>
              <a:t>IMTA </a:t>
            </a:r>
            <a:r>
              <a:rPr dirty="0" sz="2600">
                <a:solidFill>
                  <a:srgbClr val="0099FF"/>
                </a:solidFill>
              </a:rPr>
              <a:t>Funded</a:t>
            </a:r>
            <a:r>
              <a:rPr dirty="0" sz="2600" spc="-170">
                <a:solidFill>
                  <a:srgbClr val="0099FF"/>
                </a:solidFill>
              </a:rPr>
              <a:t> </a:t>
            </a:r>
            <a:r>
              <a:rPr dirty="0" sz="2600" spc="-10">
                <a:solidFill>
                  <a:srgbClr val="0099FF"/>
                </a:solidFill>
              </a:rPr>
              <a:t>Through</a:t>
            </a:r>
            <a:r>
              <a:rPr dirty="0" sz="2600" spc="-170">
                <a:solidFill>
                  <a:srgbClr val="0099FF"/>
                </a:solidFill>
              </a:rPr>
              <a:t> </a:t>
            </a:r>
            <a:r>
              <a:rPr dirty="0" sz="2600">
                <a:solidFill>
                  <a:srgbClr val="0099FF"/>
                </a:solidFill>
              </a:rPr>
              <a:t>Aquaculture</a:t>
            </a:r>
            <a:r>
              <a:rPr dirty="0" sz="2600" spc="-85">
                <a:solidFill>
                  <a:srgbClr val="0099FF"/>
                </a:solidFill>
              </a:rPr>
              <a:t> </a:t>
            </a:r>
            <a:r>
              <a:rPr dirty="0" sz="2600" spc="-25">
                <a:solidFill>
                  <a:srgbClr val="0099FF"/>
                </a:solidFill>
              </a:rPr>
              <a:t>SLP</a:t>
            </a:r>
            <a:endParaRPr sz="2600"/>
          </a:p>
        </p:txBody>
      </p:sp>
      <p:sp>
        <p:nvSpPr>
          <p:cNvPr id="74" name="object 74" descr=""/>
          <p:cNvSpPr/>
          <p:nvPr/>
        </p:nvSpPr>
        <p:spPr>
          <a:xfrm>
            <a:off x="3352800" y="990599"/>
            <a:ext cx="5105400" cy="5257800"/>
          </a:xfrm>
          <a:custGeom>
            <a:avLst/>
            <a:gdLst/>
            <a:ahLst/>
            <a:cxnLst/>
            <a:rect l="l" t="t" r="r" b="b"/>
            <a:pathLst>
              <a:path w="5105400" h="5257800">
                <a:moveTo>
                  <a:pt x="5105400" y="1752600"/>
                </a:moveTo>
                <a:lnTo>
                  <a:pt x="2667000" y="1752600"/>
                </a:lnTo>
                <a:lnTo>
                  <a:pt x="2667000" y="0"/>
                </a:lnTo>
                <a:lnTo>
                  <a:pt x="0" y="0"/>
                </a:lnTo>
                <a:lnTo>
                  <a:pt x="0" y="1752600"/>
                </a:lnTo>
                <a:lnTo>
                  <a:pt x="0" y="3657600"/>
                </a:lnTo>
                <a:lnTo>
                  <a:pt x="2667000" y="3657600"/>
                </a:lnTo>
                <a:lnTo>
                  <a:pt x="2667000" y="5257800"/>
                </a:lnTo>
                <a:lnTo>
                  <a:pt x="5105400" y="5257800"/>
                </a:lnTo>
                <a:lnTo>
                  <a:pt x="5105400" y="3505200"/>
                </a:lnTo>
                <a:lnTo>
                  <a:pt x="5105400" y="175260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791200" y="4343400"/>
            <a:ext cx="2057400" cy="1143000"/>
          </a:xfrm>
          <a:prstGeom prst="rect">
            <a:avLst/>
          </a:prstGeom>
          <a:solidFill>
            <a:srgbClr val="99CC00"/>
          </a:solidFill>
          <a:ln w="57150">
            <a:solidFill>
              <a:srgbClr val="000000"/>
            </a:solidFill>
          </a:ln>
        </p:spPr>
        <p:txBody>
          <a:bodyPr wrap="square" lIns="0" tIns="1193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40"/>
              </a:spcBef>
            </a:pPr>
            <a:endParaRPr sz="2000">
              <a:latin typeface="Times New Roman"/>
              <a:cs typeface="Times New Roman"/>
            </a:endParaRPr>
          </a:p>
          <a:p>
            <a:pPr marL="314325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latin typeface="Arial"/>
                <a:cs typeface="Arial"/>
              </a:rPr>
              <a:t>Biofiltration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447800" y="4343400"/>
            <a:ext cx="2133600" cy="1143000"/>
          </a:xfrm>
          <a:prstGeom prst="rect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txBody>
          <a:bodyPr wrap="square" lIns="0" tIns="1193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40"/>
              </a:spcBef>
            </a:pPr>
            <a:endParaRPr sz="2000">
              <a:latin typeface="Times New Roman"/>
              <a:cs typeface="Times New Roman"/>
            </a:endParaRPr>
          </a:p>
          <a:p>
            <a:pPr marL="10541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latin typeface="Arial"/>
                <a:cs typeface="Arial"/>
              </a:rPr>
              <a:t>Solids</a:t>
            </a:r>
            <a:r>
              <a:rPr dirty="0" sz="2000" spc="-6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Filtration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657600" y="4838689"/>
            <a:ext cx="2057400" cy="228600"/>
            <a:chOff x="3657600" y="4838689"/>
            <a:chExt cx="2057400" cy="228600"/>
          </a:xfrm>
        </p:grpSpPr>
        <p:sp>
          <p:nvSpPr>
            <p:cNvPr id="5" name="object 5" descr=""/>
            <p:cNvSpPr/>
            <p:nvPr/>
          </p:nvSpPr>
          <p:spPr>
            <a:xfrm>
              <a:off x="3657600" y="4953000"/>
              <a:ext cx="1866900" cy="0"/>
            </a:xfrm>
            <a:custGeom>
              <a:avLst/>
              <a:gdLst/>
              <a:ahLst/>
              <a:cxnLst/>
              <a:rect l="l" t="t" r="r" b="b"/>
              <a:pathLst>
                <a:path w="1866900" h="0">
                  <a:moveTo>
                    <a:pt x="0" y="0"/>
                  </a:moveTo>
                  <a:lnTo>
                    <a:pt x="1866900" y="0"/>
                  </a:lnTo>
                </a:path>
              </a:pathLst>
            </a:custGeom>
            <a:ln w="76200">
              <a:solidFill>
                <a:srgbClr val="99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486392" y="4838689"/>
              <a:ext cx="229235" cy="228600"/>
            </a:xfrm>
            <a:custGeom>
              <a:avLst/>
              <a:gdLst/>
              <a:ahLst/>
              <a:cxnLst/>
              <a:rect l="l" t="t" r="r" b="b"/>
              <a:pathLst>
                <a:path w="229235" h="228600">
                  <a:moveTo>
                    <a:pt x="12" y="0"/>
                  </a:moveTo>
                  <a:lnTo>
                    <a:pt x="0" y="228600"/>
                  </a:lnTo>
                  <a:lnTo>
                    <a:pt x="228612" y="1143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9CC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649" y="1333500"/>
            <a:ext cx="6043597" cy="2971800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2324111" y="5562600"/>
            <a:ext cx="228600" cy="533400"/>
            <a:chOff x="2324111" y="5562600"/>
            <a:chExt cx="228600" cy="533400"/>
          </a:xfrm>
        </p:grpSpPr>
        <p:sp>
          <p:nvSpPr>
            <p:cNvPr id="9" name="object 9" descr=""/>
            <p:cNvSpPr/>
            <p:nvPr/>
          </p:nvSpPr>
          <p:spPr>
            <a:xfrm>
              <a:off x="2438400" y="556260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w="0"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663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324111" y="5867392"/>
              <a:ext cx="228600" cy="229235"/>
            </a:xfrm>
            <a:custGeom>
              <a:avLst/>
              <a:gdLst/>
              <a:ahLst/>
              <a:cxnLst/>
              <a:rect l="l" t="t" r="r" b="b"/>
              <a:pathLst>
                <a:path w="228600" h="229235">
                  <a:moveTo>
                    <a:pt x="228600" y="12"/>
                  </a:moveTo>
                  <a:lnTo>
                    <a:pt x="0" y="0"/>
                  </a:lnTo>
                  <a:lnTo>
                    <a:pt x="114287" y="228612"/>
                  </a:lnTo>
                  <a:lnTo>
                    <a:pt x="228600" y="12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688340" y="6121400"/>
            <a:ext cx="338836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663300"/>
                </a:solidFill>
                <a:latin typeface="Arial"/>
                <a:cs typeface="Arial"/>
              </a:rPr>
              <a:t>Concentrated</a:t>
            </a:r>
            <a:r>
              <a:rPr dirty="0" sz="2000" spc="-100" b="1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663300"/>
                </a:solidFill>
                <a:latin typeface="Arial"/>
                <a:cs typeface="Arial"/>
              </a:rPr>
              <a:t>Waste</a:t>
            </a:r>
            <a:r>
              <a:rPr dirty="0" sz="2000" spc="-95" b="1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663300"/>
                </a:solidFill>
                <a:latin typeface="Arial"/>
                <a:cs typeface="Arial"/>
              </a:rPr>
              <a:t>Sludge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97939" y="127432"/>
            <a:ext cx="6374130" cy="1524635"/>
          </a:xfrm>
          <a:prstGeom prst="rect"/>
        </p:spPr>
        <p:txBody>
          <a:bodyPr wrap="square" lIns="0" tIns="170180" rIns="0" bIns="0" rtlCol="0" vert="horz">
            <a:spAutoFit/>
          </a:bodyPr>
          <a:lstStyle/>
          <a:p>
            <a:pPr algn="ctr" marL="170815">
              <a:lnSpc>
                <a:spcPct val="100000"/>
              </a:lnSpc>
              <a:spcBef>
                <a:spcPts val="1340"/>
              </a:spcBef>
            </a:pPr>
            <a:r>
              <a:rPr dirty="0"/>
              <a:t>Basic</a:t>
            </a:r>
            <a:r>
              <a:rPr dirty="0" spc="-85"/>
              <a:t> </a:t>
            </a:r>
            <a:r>
              <a:rPr dirty="0"/>
              <a:t>RAS</a:t>
            </a:r>
            <a:r>
              <a:rPr dirty="0" spc="-85"/>
              <a:t> </a:t>
            </a:r>
            <a:r>
              <a:rPr dirty="0" spc="-10"/>
              <a:t>Design</a:t>
            </a:r>
          </a:p>
          <a:p>
            <a:pPr marL="12700" marR="5080">
              <a:lnSpc>
                <a:spcPts val="2310"/>
              </a:lnSpc>
              <a:spcBef>
                <a:spcPts val="720"/>
              </a:spcBef>
              <a:tabLst>
                <a:tab pos="4644390" algn="l"/>
              </a:tabLst>
            </a:pPr>
            <a:r>
              <a:rPr dirty="0" baseline="2777" sz="3000" b="1">
                <a:solidFill>
                  <a:srgbClr val="0099FF"/>
                </a:solidFill>
                <a:latin typeface="Arial"/>
                <a:cs typeface="Arial"/>
              </a:rPr>
              <a:t>Waste</a:t>
            </a:r>
            <a:r>
              <a:rPr dirty="0" baseline="2777" sz="3000" spc="-165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baseline="2777" sz="3000" spc="-15" b="1">
                <a:solidFill>
                  <a:srgbClr val="0099FF"/>
                </a:solidFill>
                <a:latin typeface="Arial"/>
                <a:cs typeface="Arial"/>
              </a:rPr>
              <a:t>Water</a:t>
            </a:r>
            <a:r>
              <a:rPr dirty="0" baseline="2777" sz="3000" b="1">
                <a:solidFill>
                  <a:srgbClr val="0099FF"/>
                </a:solidFill>
                <a:latin typeface="Arial"/>
                <a:cs typeface="Arial"/>
              </a:rPr>
              <a:t>	</a:t>
            </a:r>
            <a:r>
              <a:rPr dirty="0" sz="2000" b="1">
                <a:solidFill>
                  <a:srgbClr val="0099FF"/>
                </a:solidFill>
                <a:latin typeface="Arial"/>
                <a:cs typeface="Arial"/>
              </a:rPr>
              <a:t>Makeup</a:t>
            </a:r>
            <a:r>
              <a:rPr dirty="0" sz="2000" spc="-40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99FF"/>
                </a:solidFill>
                <a:latin typeface="Arial"/>
                <a:cs typeface="Arial"/>
              </a:rPr>
              <a:t>Water </a:t>
            </a:r>
            <a:r>
              <a:rPr dirty="0" sz="2000" b="1">
                <a:solidFill>
                  <a:srgbClr val="0099FF"/>
                </a:solidFill>
                <a:latin typeface="Arial"/>
                <a:cs typeface="Arial"/>
              </a:rPr>
              <a:t>&amp;</a:t>
            </a:r>
            <a:r>
              <a:rPr dirty="0" sz="2000" spc="-15" b="1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99FF"/>
                </a:solidFill>
                <a:latin typeface="Arial"/>
                <a:cs typeface="Arial"/>
              </a:rPr>
              <a:t>Evaporation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174502" y="4518258"/>
            <a:ext cx="989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Ammonia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971734" y="5066898"/>
            <a:ext cx="13925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(Highly</a:t>
            </a:r>
            <a:r>
              <a:rPr dirty="0" sz="1800" spc="-7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0099FF"/>
                </a:solidFill>
                <a:latin typeface="Arial"/>
                <a:cs typeface="Arial"/>
              </a:rPr>
              <a:t>Toxic)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648869" y="3132714"/>
            <a:ext cx="17735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Nitrate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(very</a:t>
            </a:r>
            <a:r>
              <a:rPr dirty="0" sz="1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low</a:t>
            </a:r>
            <a:r>
              <a:rPr dirty="0" sz="1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toxicity)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926450" y="2841477"/>
            <a:ext cx="101282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9FF"/>
                </a:solidFill>
                <a:latin typeface="Arial"/>
                <a:cs typeface="Arial"/>
              </a:rPr>
              <a:t>Solid</a:t>
            </a:r>
            <a:r>
              <a:rPr dirty="0" sz="1800" spc="-1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0099FF"/>
                </a:solidFill>
                <a:latin typeface="Arial"/>
                <a:cs typeface="Arial"/>
              </a:rPr>
              <a:t>and </a:t>
            </a: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Dissolved wastes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980330" y="2315066"/>
            <a:ext cx="8070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99FF"/>
                </a:solidFill>
                <a:latin typeface="Arial"/>
                <a:cs typeface="Arial"/>
              </a:rPr>
              <a:t>Oxygen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187872" y="2385272"/>
            <a:ext cx="5448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0099FF"/>
                </a:solidFill>
                <a:latin typeface="Arial"/>
                <a:cs typeface="Arial"/>
              </a:rPr>
              <a:t>Feed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127885" marR="5080" indent="-2115820">
              <a:lnSpc>
                <a:spcPct val="100000"/>
              </a:lnSpc>
              <a:spcBef>
                <a:spcPts val="100"/>
              </a:spcBef>
            </a:pPr>
            <a:r>
              <a:rPr dirty="0"/>
              <a:t>Advanced</a:t>
            </a:r>
            <a:r>
              <a:rPr dirty="0" spc="-95"/>
              <a:t> </a:t>
            </a:r>
            <a:r>
              <a:rPr dirty="0"/>
              <a:t>RAS</a:t>
            </a:r>
            <a:r>
              <a:rPr dirty="0" spc="-95"/>
              <a:t> </a:t>
            </a:r>
            <a:r>
              <a:rPr dirty="0"/>
              <a:t>design</a:t>
            </a:r>
            <a:r>
              <a:rPr dirty="0" spc="-90"/>
              <a:t> </a:t>
            </a:r>
            <a:r>
              <a:rPr dirty="0" spc="-25"/>
              <a:t>and </a:t>
            </a:r>
            <a:r>
              <a:rPr dirty="0" spc="-10"/>
              <a:t>Operation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932" y="1603731"/>
            <a:ext cx="3341431" cy="4908549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HBOI-</a:t>
            </a:r>
            <a:r>
              <a:rPr dirty="0" spc="-70"/>
              <a:t>FAU</a:t>
            </a:r>
            <a:r>
              <a:rPr dirty="0" spc="-135"/>
              <a:t> </a:t>
            </a:r>
            <a:r>
              <a:rPr dirty="0"/>
              <a:t>ACTED</a:t>
            </a:r>
            <a:r>
              <a:rPr dirty="0" spc="-20"/>
              <a:t> </a:t>
            </a:r>
            <a:r>
              <a:rPr dirty="0" spc="-10"/>
              <a:t>Workshop:</a:t>
            </a:r>
          </a:p>
          <a:p>
            <a:pPr marL="12700" marR="5080">
              <a:lnSpc>
                <a:spcPct val="100000"/>
              </a:lnSpc>
              <a:spcBef>
                <a:spcPts val="2175"/>
              </a:spcBef>
            </a:pPr>
            <a:r>
              <a:rPr dirty="0" sz="2400" spc="-10"/>
              <a:t>“Recirculating</a:t>
            </a:r>
            <a:r>
              <a:rPr dirty="0" sz="2400" spc="-160"/>
              <a:t> </a:t>
            </a:r>
            <a:r>
              <a:rPr dirty="0" sz="2400"/>
              <a:t>Aquaculture</a:t>
            </a:r>
            <a:r>
              <a:rPr dirty="0" sz="2400" spc="-80"/>
              <a:t> </a:t>
            </a:r>
            <a:r>
              <a:rPr dirty="0" sz="2400" spc="-10"/>
              <a:t>Systems: </a:t>
            </a:r>
            <a:r>
              <a:rPr dirty="0" sz="2400"/>
              <a:t>Design,</a:t>
            </a:r>
            <a:r>
              <a:rPr dirty="0" sz="2400" spc="-90"/>
              <a:t> </a:t>
            </a:r>
            <a:r>
              <a:rPr dirty="0" sz="2400"/>
              <a:t>Engineering</a:t>
            </a:r>
            <a:r>
              <a:rPr dirty="0" sz="2400" spc="-65"/>
              <a:t> </a:t>
            </a:r>
            <a:r>
              <a:rPr dirty="0" sz="2400"/>
              <a:t>and</a:t>
            </a:r>
            <a:r>
              <a:rPr dirty="0" sz="2400" spc="-95"/>
              <a:t> </a:t>
            </a:r>
            <a:r>
              <a:rPr dirty="0" sz="2400" spc="-10"/>
              <a:t>Operation”</a:t>
            </a:r>
            <a:endParaRPr sz="2400"/>
          </a:p>
          <a:p>
            <a:pPr marL="12700" marR="184785">
              <a:lnSpc>
                <a:spcPct val="200000"/>
              </a:lnSpc>
              <a:spcBef>
                <a:spcPts val="10"/>
              </a:spcBef>
            </a:pPr>
            <a:r>
              <a:rPr dirty="0" sz="1800"/>
              <a:t>Instructors:</a:t>
            </a:r>
            <a:r>
              <a:rPr dirty="0" sz="1800" spc="-60"/>
              <a:t> </a:t>
            </a:r>
            <a:r>
              <a:rPr dirty="0" sz="1800"/>
              <a:t>Michael</a:t>
            </a:r>
            <a:r>
              <a:rPr dirty="0" sz="1800" spc="409"/>
              <a:t> </a:t>
            </a:r>
            <a:r>
              <a:rPr dirty="0" sz="1800" spc="-10"/>
              <a:t>Timmons</a:t>
            </a:r>
            <a:r>
              <a:rPr dirty="0" sz="1800" spc="-50"/>
              <a:t> </a:t>
            </a:r>
            <a:r>
              <a:rPr dirty="0" sz="1800"/>
              <a:t>and</a:t>
            </a:r>
            <a:r>
              <a:rPr dirty="0" sz="1800" spc="-35"/>
              <a:t> </a:t>
            </a:r>
            <a:r>
              <a:rPr dirty="0" sz="1800"/>
              <a:t>Jim</a:t>
            </a:r>
            <a:r>
              <a:rPr dirty="0" sz="1800" spc="-25"/>
              <a:t> </a:t>
            </a:r>
            <a:r>
              <a:rPr dirty="0" sz="1800" spc="-10"/>
              <a:t>Ebeling </a:t>
            </a:r>
            <a:r>
              <a:rPr dirty="0" sz="1800"/>
              <a:t>Dates:</a:t>
            </a:r>
            <a:r>
              <a:rPr dirty="0" sz="1800" spc="-25"/>
              <a:t> </a:t>
            </a:r>
            <a:r>
              <a:rPr dirty="0" sz="1800"/>
              <a:t>October</a:t>
            </a:r>
            <a:r>
              <a:rPr dirty="0" sz="1800" spc="-30"/>
              <a:t> </a:t>
            </a:r>
            <a:r>
              <a:rPr dirty="0" sz="1800" spc="-10"/>
              <a:t>17-</a:t>
            </a:r>
            <a:r>
              <a:rPr dirty="0" sz="1800"/>
              <a:t>19,</a:t>
            </a:r>
            <a:r>
              <a:rPr dirty="0" sz="1800" spc="-5"/>
              <a:t> </a:t>
            </a:r>
            <a:r>
              <a:rPr dirty="0" sz="1800" spc="-20"/>
              <a:t>2013</a:t>
            </a:r>
            <a:endParaRPr sz="1800"/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/>
              <a:t>Cost:</a:t>
            </a:r>
            <a:r>
              <a:rPr dirty="0" sz="1800" spc="-25"/>
              <a:t> </a:t>
            </a:r>
            <a:r>
              <a:rPr dirty="0" sz="1800" spc="-20"/>
              <a:t>$450</a:t>
            </a:r>
            <a:endParaRPr sz="1800"/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800"/>
          </a:p>
          <a:p>
            <a:pPr marL="12700" marR="1608455">
              <a:lnSpc>
                <a:spcPct val="100000"/>
              </a:lnSpc>
              <a:spcBef>
                <a:spcPts val="5"/>
              </a:spcBef>
              <a:tabLst>
                <a:tab pos="1345565" algn="l"/>
              </a:tabLst>
            </a:pPr>
            <a:r>
              <a:rPr dirty="0" sz="1800" spc="-10"/>
              <a:t>Information:</a:t>
            </a:r>
            <a:r>
              <a:rPr dirty="0" sz="1800"/>
              <a:t>	See</a:t>
            </a:r>
            <a:r>
              <a:rPr dirty="0" sz="1800" spc="-25"/>
              <a:t> </a:t>
            </a:r>
            <a:r>
              <a:rPr dirty="0" sz="1800"/>
              <a:t>Jill</a:t>
            </a:r>
            <a:r>
              <a:rPr dirty="0" sz="1800" spc="-5"/>
              <a:t> </a:t>
            </a:r>
            <a:r>
              <a:rPr dirty="0" sz="1800" spc="-10"/>
              <a:t>Sunderland </a:t>
            </a:r>
            <a:r>
              <a:rPr dirty="0" sz="1800"/>
              <a:t>or,</a:t>
            </a:r>
            <a:r>
              <a:rPr dirty="0" sz="1800" spc="475"/>
              <a:t> </a:t>
            </a:r>
            <a:r>
              <a:rPr dirty="0" u="sng" sz="1800" spc="-20">
                <a:solidFill>
                  <a:srgbClr val="3333CC"/>
                </a:solidFill>
                <a:uFill>
                  <a:solidFill>
                    <a:srgbClr val="3333CC"/>
                  </a:solidFill>
                </a:uFill>
                <a:hlinkClick r:id="rId3"/>
              </a:rPr>
              <a:t>www.aquaculture</a:t>
            </a:r>
            <a:r>
              <a:rPr dirty="0" u="sng" sz="1800" spc="-20">
                <a:solidFill>
                  <a:srgbClr val="3333CC"/>
                </a:solidFill>
                <a:uFill>
                  <a:solidFill>
                    <a:srgbClr val="3333CC"/>
                  </a:solidFill>
                </a:uFill>
                <a:hlinkClick r:id="rId3"/>
              </a:rPr>
              <a:t>-</a:t>
            </a:r>
            <a:r>
              <a:rPr dirty="0" u="sng" sz="1800" spc="-10">
                <a:solidFill>
                  <a:srgbClr val="3333CC"/>
                </a:solidFill>
                <a:uFill>
                  <a:solidFill>
                    <a:srgbClr val="3333CC"/>
                  </a:solidFill>
                </a:uFill>
                <a:hlinkClick r:id="rId3"/>
              </a:rPr>
              <a:t>online.org</a:t>
            </a:r>
            <a:r>
              <a:rPr dirty="0" u="none" sz="1800" spc="-10">
                <a:solidFill>
                  <a:srgbClr val="3333CC"/>
                </a:solidFill>
              </a:rPr>
              <a:t> </a:t>
            </a:r>
            <a:r>
              <a:rPr dirty="0" u="none" sz="1800"/>
              <a:t>or,</a:t>
            </a:r>
            <a:r>
              <a:rPr dirty="0" u="none" sz="1800" spc="375"/>
              <a:t> </a:t>
            </a:r>
            <a:r>
              <a:rPr dirty="0" u="sng" sz="1800" spc="-10">
                <a:solidFill>
                  <a:srgbClr val="3333CC"/>
                </a:solidFill>
                <a:uFill>
                  <a:solidFill>
                    <a:srgbClr val="3333CC"/>
                  </a:solidFill>
                </a:uFill>
                <a:hlinkClick r:id="rId4"/>
              </a:rPr>
              <a:t>www.fau.edu/hboi</a:t>
            </a:r>
            <a:endParaRPr sz="1800"/>
          </a:p>
          <a:p>
            <a:pPr marL="12700">
              <a:lnSpc>
                <a:spcPct val="100000"/>
              </a:lnSpc>
            </a:pPr>
            <a:r>
              <a:rPr dirty="0" sz="1800"/>
              <a:t>or,</a:t>
            </a:r>
            <a:r>
              <a:rPr dirty="0" sz="1800" spc="-70"/>
              <a:t> </a:t>
            </a:r>
            <a:r>
              <a:rPr dirty="0" sz="1800"/>
              <a:t>call</a:t>
            </a:r>
            <a:r>
              <a:rPr dirty="0" sz="1800" spc="-55"/>
              <a:t> </a:t>
            </a:r>
            <a:r>
              <a:rPr dirty="0" sz="1800" spc="-10"/>
              <a:t>772-242-</a:t>
            </a:r>
            <a:r>
              <a:rPr dirty="0" sz="1800" spc="-20"/>
              <a:t>2506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175" y="406400"/>
            <a:ext cx="6089015" cy="13677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162685" marR="5080" indent="-1150620">
              <a:lnSpc>
                <a:spcPct val="100000"/>
              </a:lnSpc>
              <a:spcBef>
                <a:spcPts val="105"/>
              </a:spcBef>
            </a:pPr>
            <a:r>
              <a:rPr dirty="0"/>
              <a:t>Basis</a:t>
            </a:r>
            <a:r>
              <a:rPr dirty="0" spc="-70"/>
              <a:t> </a:t>
            </a:r>
            <a:r>
              <a:rPr dirty="0"/>
              <a:t>of</a:t>
            </a:r>
            <a:r>
              <a:rPr dirty="0" spc="-50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 spc="-10"/>
              <a:t>Commercial </a:t>
            </a:r>
            <a:r>
              <a:rPr dirty="0"/>
              <a:t>System</a:t>
            </a:r>
            <a:r>
              <a:rPr dirty="0" spc="-40"/>
              <a:t> </a:t>
            </a:r>
            <a:r>
              <a:rPr dirty="0" spc="-10"/>
              <a:t>Design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23240" y="1773427"/>
            <a:ext cx="7653655" cy="3588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67665" marR="177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67665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Scaled</a:t>
            </a:r>
            <a:r>
              <a:rPr dirty="0" sz="32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up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version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of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tested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design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developed</a:t>
            </a:r>
            <a:r>
              <a:rPr dirty="0" sz="32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jointly</a:t>
            </a:r>
            <a:r>
              <a:rPr dirty="0" sz="32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for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USDA-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ARS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project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and</a:t>
            </a:r>
            <a:r>
              <a:rPr dirty="0" sz="3200" spc="-4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FL-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FWCC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marine</a:t>
            </a:r>
            <a:r>
              <a:rPr dirty="0" sz="3200" spc="-5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hatchery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program FMFEI</a:t>
            </a:r>
            <a:endParaRPr sz="3200">
              <a:latin typeface="Arial"/>
              <a:cs typeface="Arial"/>
            </a:endParaRPr>
          </a:p>
          <a:p>
            <a:pPr marL="367665" indent="-342265">
              <a:lnSpc>
                <a:spcPct val="100000"/>
              </a:lnSpc>
              <a:spcBef>
                <a:spcPts val="765"/>
              </a:spcBef>
              <a:buChar char="•"/>
              <a:tabLst>
                <a:tab pos="367665" algn="l"/>
              </a:tabLst>
            </a:pP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System</a:t>
            </a:r>
            <a:r>
              <a:rPr dirty="0" sz="32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99FF"/>
                </a:solidFill>
                <a:latin typeface="Arial"/>
                <a:cs typeface="Arial"/>
              </a:rPr>
              <a:t>Tested</a:t>
            </a:r>
            <a:r>
              <a:rPr dirty="0" sz="3200" spc="-5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0099FF"/>
                </a:solidFill>
                <a:latin typeface="Arial"/>
                <a:cs typeface="Arial"/>
              </a:rPr>
              <a:t>with:</a:t>
            </a:r>
            <a:endParaRPr sz="3200">
              <a:latin typeface="Arial"/>
              <a:cs typeface="Arial"/>
            </a:endParaRPr>
          </a:p>
          <a:p>
            <a:pPr lvl="1" marL="767715" indent="-285115">
              <a:lnSpc>
                <a:spcPct val="100000"/>
              </a:lnSpc>
              <a:spcBef>
                <a:spcPts val="690"/>
              </a:spcBef>
              <a:buChar char="–"/>
              <a:tabLst>
                <a:tab pos="767715" algn="l"/>
              </a:tabLst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Red</a:t>
            </a:r>
            <a:r>
              <a:rPr dirty="0" sz="2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Drum</a:t>
            </a:r>
            <a:r>
              <a:rPr dirty="0" sz="2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up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to</a:t>
            </a:r>
            <a:r>
              <a:rPr dirty="0" sz="28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~90</a:t>
            </a:r>
            <a:r>
              <a:rPr dirty="0" sz="2800" spc="-3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Kg/m</a:t>
            </a:r>
            <a:r>
              <a:rPr dirty="0" baseline="25525" sz="2775" spc="-15">
                <a:solidFill>
                  <a:srgbClr val="0099FF"/>
                </a:solidFill>
                <a:latin typeface="Arial"/>
                <a:cs typeface="Arial"/>
              </a:rPr>
              <a:t>3</a:t>
            </a:r>
            <a:endParaRPr baseline="25525" sz="2775">
              <a:latin typeface="Arial"/>
              <a:cs typeface="Arial"/>
            </a:endParaRPr>
          </a:p>
          <a:p>
            <a:pPr lvl="1" marL="767715" indent="-285115">
              <a:lnSpc>
                <a:spcPct val="100000"/>
              </a:lnSpc>
              <a:spcBef>
                <a:spcPts val="670"/>
              </a:spcBef>
              <a:buChar char="–"/>
              <a:tabLst>
                <a:tab pos="767715" algn="l"/>
              </a:tabLst>
            </a:pP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Florida</a:t>
            </a:r>
            <a:r>
              <a:rPr dirty="0" sz="2800" spc="-7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Pompano</a:t>
            </a:r>
            <a:r>
              <a:rPr dirty="0" sz="28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99FF"/>
                </a:solidFill>
                <a:latin typeface="Arial"/>
                <a:cs typeface="Arial"/>
              </a:rPr>
              <a:t>~40</a:t>
            </a:r>
            <a:r>
              <a:rPr dirty="0" sz="2800" spc="-6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99FF"/>
                </a:solidFill>
                <a:latin typeface="Arial"/>
                <a:cs typeface="Arial"/>
              </a:rPr>
              <a:t>Kg/m</a:t>
            </a:r>
            <a:r>
              <a:rPr dirty="0" baseline="25525" sz="2775" spc="-15">
                <a:solidFill>
                  <a:srgbClr val="0099FF"/>
                </a:solidFill>
                <a:latin typeface="Arial"/>
                <a:cs typeface="Arial"/>
              </a:rPr>
              <a:t>3</a:t>
            </a:r>
            <a:endParaRPr baseline="25525" sz="277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93737" y="1355725"/>
            <a:ext cx="7308850" cy="5127625"/>
            <a:chOff x="693737" y="1355725"/>
            <a:chExt cx="7308850" cy="5127625"/>
          </a:xfrm>
        </p:grpSpPr>
        <p:sp>
          <p:nvSpPr>
            <p:cNvPr id="3" name="object 3" descr=""/>
            <p:cNvSpPr/>
            <p:nvPr/>
          </p:nvSpPr>
          <p:spPr>
            <a:xfrm>
              <a:off x="700087" y="1362075"/>
              <a:ext cx="7296150" cy="5114925"/>
            </a:xfrm>
            <a:custGeom>
              <a:avLst/>
              <a:gdLst/>
              <a:ahLst/>
              <a:cxnLst/>
              <a:rect l="l" t="t" r="r" b="b"/>
              <a:pathLst>
                <a:path w="7296150" h="5114925">
                  <a:moveTo>
                    <a:pt x="7296150" y="0"/>
                  </a:moveTo>
                  <a:lnTo>
                    <a:pt x="0" y="0"/>
                  </a:lnTo>
                  <a:lnTo>
                    <a:pt x="0" y="5114925"/>
                  </a:lnTo>
                  <a:lnTo>
                    <a:pt x="7296150" y="5114925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00087" y="1362075"/>
              <a:ext cx="7296150" cy="5114925"/>
            </a:xfrm>
            <a:custGeom>
              <a:avLst/>
              <a:gdLst/>
              <a:ahLst/>
              <a:cxnLst/>
              <a:rect l="l" t="t" r="r" b="b"/>
              <a:pathLst>
                <a:path w="7296150" h="5114925">
                  <a:moveTo>
                    <a:pt x="0" y="0"/>
                  </a:moveTo>
                  <a:lnTo>
                    <a:pt x="7296150" y="0"/>
                  </a:lnTo>
                  <a:lnTo>
                    <a:pt x="7296150" y="5114925"/>
                  </a:lnTo>
                  <a:lnTo>
                    <a:pt x="0" y="51149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20937" y="3881437"/>
              <a:ext cx="450850" cy="447675"/>
            </a:xfrm>
            <a:custGeom>
              <a:avLst/>
              <a:gdLst/>
              <a:ahLst/>
              <a:cxnLst/>
              <a:rect l="l" t="t" r="r" b="b"/>
              <a:pathLst>
                <a:path w="450850" h="447675">
                  <a:moveTo>
                    <a:pt x="450850" y="0"/>
                  </a:moveTo>
                  <a:lnTo>
                    <a:pt x="0" y="0"/>
                  </a:lnTo>
                  <a:lnTo>
                    <a:pt x="0" y="447675"/>
                  </a:lnTo>
                  <a:lnTo>
                    <a:pt x="450850" y="447675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0937" y="3881437"/>
              <a:ext cx="450850" cy="447675"/>
            </a:xfrm>
            <a:custGeom>
              <a:avLst/>
              <a:gdLst/>
              <a:ahLst/>
              <a:cxnLst/>
              <a:rect l="l" t="t" r="r" b="b"/>
              <a:pathLst>
                <a:path w="450850" h="447675">
                  <a:moveTo>
                    <a:pt x="0" y="0"/>
                  </a:moveTo>
                  <a:lnTo>
                    <a:pt x="450850" y="0"/>
                  </a:lnTo>
                  <a:lnTo>
                    <a:pt x="450850" y="447675"/>
                  </a:lnTo>
                  <a:lnTo>
                    <a:pt x="0" y="44767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873375" y="4087812"/>
              <a:ext cx="4862830" cy="17780"/>
            </a:xfrm>
            <a:custGeom>
              <a:avLst/>
              <a:gdLst/>
              <a:ahLst/>
              <a:cxnLst/>
              <a:rect l="l" t="t" r="r" b="b"/>
              <a:pathLst>
                <a:path w="4862830" h="17779">
                  <a:moveTo>
                    <a:pt x="4862512" y="0"/>
                  </a:moveTo>
                  <a:lnTo>
                    <a:pt x="0" y="1746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403850" y="3184525"/>
              <a:ext cx="1094105" cy="1069975"/>
            </a:xfrm>
            <a:custGeom>
              <a:avLst/>
              <a:gdLst/>
              <a:ahLst/>
              <a:cxnLst/>
              <a:rect l="l" t="t" r="r" b="b"/>
              <a:pathLst>
                <a:path w="1094104" h="1069975">
                  <a:moveTo>
                    <a:pt x="546900" y="0"/>
                  </a:moveTo>
                  <a:lnTo>
                    <a:pt x="499711" y="1963"/>
                  </a:lnTo>
                  <a:lnTo>
                    <a:pt x="453637" y="7747"/>
                  </a:lnTo>
                  <a:lnTo>
                    <a:pt x="408842" y="17191"/>
                  </a:lnTo>
                  <a:lnTo>
                    <a:pt x="365490" y="30134"/>
                  </a:lnTo>
                  <a:lnTo>
                    <a:pt x="323745" y="46416"/>
                  </a:lnTo>
                  <a:lnTo>
                    <a:pt x="283771" y="65876"/>
                  </a:lnTo>
                  <a:lnTo>
                    <a:pt x="245733" y="88353"/>
                  </a:lnTo>
                  <a:lnTo>
                    <a:pt x="209795" y="113687"/>
                  </a:lnTo>
                  <a:lnTo>
                    <a:pt x="176120" y="141718"/>
                  </a:lnTo>
                  <a:lnTo>
                    <a:pt x="144873" y="172284"/>
                  </a:lnTo>
                  <a:lnTo>
                    <a:pt x="116219" y="205225"/>
                  </a:lnTo>
                  <a:lnTo>
                    <a:pt x="90321" y="240380"/>
                  </a:lnTo>
                  <a:lnTo>
                    <a:pt x="67343" y="277590"/>
                  </a:lnTo>
                  <a:lnTo>
                    <a:pt x="47450" y="316693"/>
                  </a:lnTo>
                  <a:lnTo>
                    <a:pt x="30805" y="357529"/>
                  </a:lnTo>
                  <a:lnTo>
                    <a:pt x="17574" y="399936"/>
                  </a:lnTo>
                  <a:lnTo>
                    <a:pt x="7920" y="443756"/>
                  </a:lnTo>
                  <a:lnTo>
                    <a:pt x="2007" y="488826"/>
                  </a:lnTo>
                  <a:lnTo>
                    <a:pt x="0" y="534987"/>
                  </a:lnTo>
                  <a:lnTo>
                    <a:pt x="2007" y="581148"/>
                  </a:lnTo>
                  <a:lnTo>
                    <a:pt x="7920" y="626218"/>
                  </a:lnTo>
                  <a:lnTo>
                    <a:pt x="17574" y="670038"/>
                  </a:lnTo>
                  <a:lnTo>
                    <a:pt x="30805" y="712445"/>
                  </a:lnTo>
                  <a:lnTo>
                    <a:pt x="47450" y="753281"/>
                  </a:lnTo>
                  <a:lnTo>
                    <a:pt x="67343" y="792384"/>
                  </a:lnTo>
                  <a:lnTo>
                    <a:pt x="90321" y="829594"/>
                  </a:lnTo>
                  <a:lnTo>
                    <a:pt x="116219" y="864749"/>
                  </a:lnTo>
                  <a:lnTo>
                    <a:pt x="144873" y="897690"/>
                  </a:lnTo>
                  <a:lnTo>
                    <a:pt x="176120" y="928256"/>
                  </a:lnTo>
                  <a:lnTo>
                    <a:pt x="209795" y="956287"/>
                  </a:lnTo>
                  <a:lnTo>
                    <a:pt x="245733" y="981621"/>
                  </a:lnTo>
                  <a:lnTo>
                    <a:pt x="283771" y="1004098"/>
                  </a:lnTo>
                  <a:lnTo>
                    <a:pt x="323745" y="1023558"/>
                  </a:lnTo>
                  <a:lnTo>
                    <a:pt x="365490" y="1039840"/>
                  </a:lnTo>
                  <a:lnTo>
                    <a:pt x="408842" y="1052783"/>
                  </a:lnTo>
                  <a:lnTo>
                    <a:pt x="453637" y="1062227"/>
                  </a:lnTo>
                  <a:lnTo>
                    <a:pt x="499711" y="1068011"/>
                  </a:lnTo>
                  <a:lnTo>
                    <a:pt x="546900" y="1069975"/>
                  </a:lnTo>
                  <a:lnTo>
                    <a:pt x="594086" y="1068011"/>
                  </a:lnTo>
                  <a:lnTo>
                    <a:pt x="640158" y="1062227"/>
                  </a:lnTo>
                  <a:lnTo>
                    <a:pt x="684952" y="1052783"/>
                  </a:lnTo>
                  <a:lnTo>
                    <a:pt x="728303" y="1039840"/>
                  </a:lnTo>
                  <a:lnTo>
                    <a:pt x="770047" y="1023558"/>
                  </a:lnTo>
                  <a:lnTo>
                    <a:pt x="810019" y="1004098"/>
                  </a:lnTo>
                  <a:lnTo>
                    <a:pt x="848056" y="981621"/>
                  </a:lnTo>
                  <a:lnTo>
                    <a:pt x="883994" y="956287"/>
                  </a:lnTo>
                  <a:lnTo>
                    <a:pt x="917668" y="928256"/>
                  </a:lnTo>
                  <a:lnTo>
                    <a:pt x="948914" y="897690"/>
                  </a:lnTo>
                  <a:lnTo>
                    <a:pt x="977569" y="864749"/>
                  </a:lnTo>
                  <a:lnTo>
                    <a:pt x="1003466" y="829594"/>
                  </a:lnTo>
                  <a:lnTo>
                    <a:pt x="1026444" y="792384"/>
                  </a:lnTo>
                  <a:lnTo>
                    <a:pt x="1046337" y="753281"/>
                  </a:lnTo>
                  <a:lnTo>
                    <a:pt x="1062981" y="712445"/>
                  </a:lnTo>
                  <a:lnTo>
                    <a:pt x="1076212" y="670038"/>
                  </a:lnTo>
                  <a:lnTo>
                    <a:pt x="1085867" y="626218"/>
                  </a:lnTo>
                  <a:lnTo>
                    <a:pt x="1091780" y="581148"/>
                  </a:lnTo>
                  <a:lnTo>
                    <a:pt x="1093787" y="534987"/>
                  </a:lnTo>
                  <a:lnTo>
                    <a:pt x="1091780" y="488826"/>
                  </a:lnTo>
                  <a:lnTo>
                    <a:pt x="1085867" y="443756"/>
                  </a:lnTo>
                  <a:lnTo>
                    <a:pt x="1076212" y="399936"/>
                  </a:lnTo>
                  <a:lnTo>
                    <a:pt x="1062981" y="357529"/>
                  </a:lnTo>
                  <a:lnTo>
                    <a:pt x="1046337" y="316693"/>
                  </a:lnTo>
                  <a:lnTo>
                    <a:pt x="1026444" y="277590"/>
                  </a:lnTo>
                  <a:lnTo>
                    <a:pt x="1003466" y="240380"/>
                  </a:lnTo>
                  <a:lnTo>
                    <a:pt x="977569" y="205225"/>
                  </a:lnTo>
                  <a:lnTo>
                    <a:pt x="948914" y="172284"/>
                  </a:lnTo>
                  <a:lnTo>
                    <a:pt x="917668" y="141718"/>
                  </a:lnTo>
                  <a:lnTo>
                    <a:pt x="883994" y="113687"/>
                  </a:lnTo>
                  <a:lnTo>
                    <a:pt x="848056" y="88353"/>
                  </a:lnTo>
                  <a:lnTo>
                    <a:pt x="810019" y="65876"/>
                  </a:lnTo>
                  <a:lnTo>
                    <a:pt x="770047" y="46416"/>
                  </a:lnTo>
                  <a:lnTo>
                    <a:pt x="728303" y="30134"/>
                  </a:lnTo>
                  <a:lnTo>
                    <a:pt x="684952" y="17191"/>
                  </a:lnTo>
                  <a:lnTo>
                    <a:pt x="640158" y="7747"/>
                  </a:lnTo>
                  <a:lnTo>
                    <a:pt x="594086" y="1963"/>
                  </a:lnTo>
                  <a:lnTo>
                    <a:pt x="546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403850" y="3184525"/>
              <a:ext cx="1094105" cy="1069975"/>
            </a:xfrm>
            <a:custGeom>
              <a:avLst/>
              <a:gdLst/>
              <a:ahLst/>
              <a:cxnLst/>
              <a:rect l="l" t="t" r="r" b="b"/>
              <a:pathLst>
                <a:path w="1094104" h="1069975">
                  <a:moveTo>
                    <a:pt x="0" y="534987"/>
                  </a:moveTo>
                  <a:lnTo>
                    <a:pt x="2007" y="488826"/>
                  </a:lnTo>
                  <a:lnTo>
                    <a:pt x="7920" y="443756"/>
                  </a:lnTo>
                  <a:lnTo>
                    <a:pt x="17574" y="399936"/>
                  </a:lnTo>
                  <a:lnTo>
                    <a:pt x="30805" y="357529"/>
                  </a:lnTo>
                  <a:lnTo>
                    <a:pt x="47450" y="316693"/>
                  </a:lnTo>
                  <a:lnTo>
                    <a:pt x="67343" y="277590"/>
                  </a:lnTo>
                  <a:lnTo>
                    <a:pt x="90321" y="240380"/>
                  </a:lnTo>
                  <a:lnTo>
                    <a:pt x="116219" y="205225"/>
                  </a:lnTo>
                  <a:lnTo>
                    <a:pt x="144873" y="172284"/>
                  </a:lnTo>
                  <a:lnTo>
                    <a:pt x="176120" y="141718"/>
                  </a:lnTo>
                  <a:lnTo>
                    <a:pt x="209795" y="113687"/>
                  </a:lnTo>
                  <a:lnTo>
                    <a:pt x="245733" y="88353"/>
                  </a:lnTo>
                  <a:lnTo>
                    <a:pt x="283771" y="65876"/>
                  </a:lnTo>
                  <a:lnTo>
                    <a:pt x="323745" y="46416"/>
                  </a:lnTo>
                  <a:lnTo>
                    <a:pt x="365490" y="30134"/>
                  </a:lnTo>
                  <a:lnTo>
                    <a:pt x="408842" y="17191"/>
                  </a:lnTo>
                  <a:lnTo>
                    <a:pt x="453637" y="7747"/>
                  </a:lnTo>
                  <a:lnTo>
                    <a:pt x="499711" y="1963"/>
                  </a:lnTo>
                  <a:lnTo>
                    <a:pt x="546900" y="0"/>
                  </a:lnTo>
                  <a:lnTo>
                    <a:pt x="594086" y="1963"/>
                  </a:lnTo>
                  <a:lnTo>
                    <a:pt x="640158" y="7747"/>
                  </a:lnTo>
                  <a:lnTo>
                    <a:pt x="684952" y="17191"/>
                  </a:lnTo>
                  <a:lnTo>
                    <a:pt x="728303" y="30134"/>
                  </a:lnTo>
                  <a:lnTo>
                    <a:pt x="770047" y="46416"/>
                  </a:lnTo>
                  <a:lnTo>
                    <a:pt x="810019" y="65876"/>
                  </a:lnTo>
                  <a:lnTo>
                    <a:pt x="848056" y="88353"/>
                  </a:lnTo>
                  <a:lnTo>
                    <a:pt x="883994" y="113687"/>
                  </a:lnTo>
                  <a:lnTo>
                    <a:pt x="917668" y="141718"/>
                  </a:lnTo>
                  <a:lnTo>
                    <a:pt x="948914" y="172284"/>
                  </a:lnTo>
                  <a:lnTo>
                    <a:pt x="977569" y="205225"/>
                  </a:lnTo>
                  <a:lnTo>
                    <a:pt x="1003466" y="240380"/>
                  </a:lnTo>
                  <a:lnTo>
                    <a:pt x="1026444" y="277590"/>
                  </a:lnTo>
                  <a:lnTo>
                    <a:pt x="1046337" y="316693"/>
                  </a:lnTo>
                  <a:lnTo>
                    <a:pt x="1062981" y="357529"/>
                  </a:lnTo>
                  <a:lnTo>
                    <a:pt x="1076212" y="399936"/>
                  </a:lnTo>
                  <a:lnTo>
                    <a:pt x="1085867" y="443756"/>
                  </a:lnTo>
                  <a:lnTo>
                    <a:pt x="1091780" y="488826"/>
                  </a:lnTo>
                  <a:lnTo>
                    <a:pt x="1093787" y="534987"/>
                  </a:lnTo>
                  <a:lnTo>
                    <a:pt x="1091780" y="581148"/>
                  </a:lnTo>
                  <a:lnTo>
                    <a:pt x="1085867" y="626218"/>
                  </a:lnTo>
                  <a:lnTo>
                    <a:pt x="1076212" y="670038"/>
                  </a:lnTo>
                  <a:lnTo>
                    <a:pt x="1062981" y="712445"/>
                  </a:lnTo>
                  <a:lnTo>
                    <a:pt x="1046337" y="753281"/>
                  </a:lnTo>
                  <a:lnTo>
                    <a:pt x="1026444" y="792384"/>
                  </a:lnTo>
                  <a:lnTo>
                    <a:pt x="1003466" y="829594"/>
                  </a:lnTo>
                  <a:lnTo>
                    <a:pt x="977569" y="864749"/>
                  </a:lnTo>
                  <a:lnTo>
                    <a:pt x="948914" y="897690"/>
                  </a:lnTo>
                  <a:lnTo>
                    <a:pt x="917668" y="928256"/>
                  </a:lnTo>
                  <a:lnTo>
                    <a:pt x="883994" y="956287"/>
                  </a:lnTo>
                  <a:lnTo>
                    <a:pt x="848056" y="981621"/>
                  </a:lnTo>
                  <a:lnTo>
                    <a:pt x="810019" y="1004098"/>
                  </a:lnTo>
                  <a:lnTo>
                    <a:pt x="770047" y="1023558"/>
                  </a:lnTo>
                  <a:lnTo>
                    <a:pt x="728303" y="1039840"/>
                  </a:lnTo>
                  <a:lnTo>
                    <a:pt x="684952" y="1052783"/>
                  </a:lnTo>
                  <a:lnTo>
                    <a:pt x="640158" y="1062227"/>
                  </a:lnTo>
                  <a:lnTo>
                    <a:pt x="594086" y="1068011"/>
                  </a:lnTo>
                  <a:lnTo>
                    <a:pt x="546900" y="1069975"/>
                  </a:lnTo>
                  <a:lnTo>
                    <a:pt x="499711" y="1068011"/>
                  </a:lnTo>
                  <a:lnTo>
                    <a:pt x="453637" y="1062227"/>
                  </a:lnTo>
                  <a:lnTo>
                    <a:pt x="408842" y="1052783"/>
                  </a:lnTo>
                  <a:lnTo>
                    <a:pt x="365490" y="1039840"/>
                  </a:lnTo>
                  <a:lnTo>
                    <a:pt x="323745" y="1023558"/>
                  </a:lnTo>
                  <a:lnTo>
                    <a:pt x="283771" y="1004098"/>
                  </a:lnTo>
                  <a:lnTo>
                    <a:pt x="245733" y="981621"/>
                  </a:lnTo>
                  <a:lnTo>
                    <a:pt x="209795" y="956287"/>
                  </a:lnTo>
                  <a:lnTo>
                    <a:pt x="176120" y="928256"/>
                  </a:lnTo>
                  <a:lnTo>
                    <a:pt x="144873" y="897690"/>
                  </a:lnTo>
                  <a:lnTo>
                    <a:pt x="116219" y="864749"/>
                  </a:lnTo>
                  <a:lnTo>
                    <a:pt x="90321" y="829594"/>
                  </a:lnTo>
                  <a:lnTo>
                    <a:pt x="67343" y="792384"/>
                  </a:lnTo>
                  <a:lnTo>
                    <a:pt x="47450" y="753281"/>
                  </a:lnTo>
                  <a:lnTo>
                    <a:pt x="30805" y="712445"/>
                  </a:lnTo>
                  <a:lnTo>
                    <a:pt x="17574" y="670038"/>
                  </a:lnTo>
                  <a:lnTo>
                    <a:pt x="7920" y="626218"/>
                  </a:lnTo>
                  <a:lnTo>
                    <a:pt x="2007" y="581148"/>
                  </a:lnTo>
                  <a:lnTo>
                    <a:pt x="0" y="5349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151312" y="3181350"/>
              <a:ext cx="1094105" cy="1073150"/>
            </a:xfrm>
            <a:custGeom>
              <a:avLst/>
              <a:gdLst/>
              <a:ahLst/>
              <a:cxnLst/>
              <a:rect l="l" t="t" r="r" b="b"/>
              <a:pathLst>
                <a:path w="1094104" h="1073150">
                  <a:moveTo>
                    <a:pt x="546900" y="0"/>
                  </a:moveTo>
                  <a:lnTo>
                    <a:pt x="499711" y="1969"/>
                  </a:lnTo>
                  <a:lnTo>
                    <a:pt x="453637" y="7770"/>
                  </a:lnTo>
                  <a:lnTo>
                    <a:pt x="408842" y="17242"/>
                  </a:lnTo>
                  <a:lnTo>
                    <a:pt x="365490" y="30224"/>
                  </a:lnTo>
                  <a:lnTo>
                    <a:pt x="323745" y="46554"/>
                  </a:lnTo>
                  <a:lnTo>
                    <a:pt x="283771" y="66071"/>
                  </a:lnTo>
                  <a:lnTo>
                    <a:pt x="245733" y="88615"/>
                  </a:lnTo>
                  <a:lnTo>
                    <a:pt x="209795" y="114025"/>
                  </a:lnTo>
                  <a:lnTo>
                    <a:pt x="176120" y="142138"/>
                  </a:lnTo>
                  <a:lnTo>
                    <a:pt x="144873" y="172795"/>
                  </a:lnTo>
                  <a:lnTo>
                    <a:pt x="116219" y="205834"/>
                  </a:lnTo>
                  <a:lnTo>
                    <a:pt x="90321" y="241094"/>
                  </a:lnTo>
                  <a:lnTo>
                    <a:pt x="67343" y="278414"/>
                  </a:lnTo>
                  <a:lnTo>
                    <a:pt x="47450" y="317633"/>
                  </a:lnTo>
                  <a:lnTo>
                    <a:pt x="30805" y="358590"/>
                  </a:lnTo>
                  <a:lnTo>
                    <a:pt x="17574" y="401123"/>
                  </a:lnTo>
                  <a:lnTo>
                    <a:pt x="7920" y="445073"/>
                  </a:lnTo>
                  <a:lnTo>
                    <a:pt x="2007" y="490277"/>
                  </a:lnTo>
                  <a:lnTo>
                    <a:pt x="0" y="536575"/>
                  </a:lnTo>
                  <a:lnTo>
                    <a:pt x="2007" y="582872"/>
                  </a:lnTo>
                  <a:lnTo>
                    <a:pt x="7920" y="628076"/>
                  </a:lnTo>
                  <a:lnTo>
                    <a:pt x="17574" y="672026"/>
                  </a:lnTo>
                  <a:lnTo>
                    <a:pt x="30805" y="714559"/>
                  </a:lnTo>
                  <a:lnTo>
                    <a:pt x="47450" y="755516"/>
                  </a:lnTo>
                  <a:lnTo>
                    <a:pt x="67343" y="794735"/>
                  </a:lnTo>
                  <a:lnTo>
                    <a:pt x="90321" y="832055"/>
                  </a:lnTo>
                  <a:lnTo>
                    <a:pt x="116219" y="867315"/>
                  </a:lnTo>
                  <a:lnTo>
                    <a:pt x="144873" y="900354"/>
                  </a:lnTo>
                  <a:lnTo>
                    <a:pt x="176120" y="931011"/>
                  </a:lnTo>
                  <a:lnTo>
                    <a:pt x="209795" y="959124"/>
                  </a:lnTo>
                  <a:lnTo>
                    <a:pt x="245733" y="984534"/>
                  </a:lnTo>
                  <a:lnTo>
                    <a:pt x="283771" y="1007078"/>
                  </a:lnTo>
                  <a:lnTo>
                    <a:pt x="323745" y="1026595"/>
                  </a:lnTo>
                  <a:lnTo>
                    <a:pt x="365490" y="1042925"/>
                  </a:lnTo>
                  <a:lnTo>
                    <a:pt x="408842" y="1055907"/>
                  </a:lnTo>
                  <a:lnTo>
                    <a:pt x="453637" y="1065379"/>
                  </a:lnTo>
                  <a:lnTo>
                    <a:pt x="499711" y="1071180"/>
                  </a:lnTo>
                  <a:lnTo>
                    <a:pt x="546900" y="1073150"/>
                  </a:lnTo>
                  <a:lnTo>
                    <a:pt x="594086" y="1071180"/>
                  </a:lnTo>
                  <a:lnTo>
                    <a:pt x="640158" y="1065379"/>
                  </a:lnTo>
                  <a:lnTo>
                    <a:pt x="684952" y="1055907"/>
                  </a:lnTo>
                  <a:lnTo>
                    <a:pt x="728303" y="1042925"/>
                  </a:lnTo>
                  <a:lnTo>
                    <a:pt x="770047" y="1026595"/>
                  </a:lnTo>
                  <a:lnTo>
                    <a:pt x="810019" y="1007078"/>
                  </a:lnTo>
                  <a:lnTo>
                    <a:pt x="848056" y="984534"/>
                  </a:lnTo>
                  <a:lnTo>
                    <a:pt x="883994" y="959124"/>
                  </a:lnTo>
                  <a:lnTo>
                    <a:pt x="917668" y="931011"/>
                  </a:lnTo>
                  <a:lnTo>
                    <a:pt x="948914" y="900354"/>
                  </a:lnTo>
                  <a:lnTo>
                    <a:pt x="977569" y="867315"/>
                  </a:lnTo>
                  <a:lnTo>
                    <a:pt x="1003466" y="832055"/>
                  </a:lnTo>
                  <a:lnTo>
                    <a:pt x="1026444" y="794735"/>
                  </a:lnTo>
                  <a:lnTo>
                    <a:pt x="1046337" y="755516"/>
                  </a:lnTo>
                  <a:lnTo>
                    <a:pt x="1062981" y="714559"/>
                  </a:lnTo>
                  <a:lnTo>
                    <a:pt x="1076212" y="672026"/>
                  </a:lnTo>
                  <a:lnTo>
                    <a:pt x="1085867" y="628076"/>
                  </a:lnTo>
                  <a:lnTo>
                    <a:pt x="1091780" y="582872"/>
                  </a:lnTo>
                  <a:lnTo>
                    <a:pt x="1093787" y="536575"/>
                  </a:lnTo>
                  <a:lnTo>
                    <a:pt x="1091780" y="490277"/>
                  </a:lnTo>
                  <a:lnTo>
                    <a:pt x="1085867" y="445073"/>
                  </a:lnTo>
                  <a:lnTo>
                    <a:pt x="1076212" y="401123"/>
                  </a:lnTo>
                  <a:lnTo>
                    <a:pt x="1062981" y="358590"/>
                  </a:lnTo>
                  <a:lnTo>
                    <a:pt x="1046337" y="317633"/>
                  </a:lnTo>
                  <a:lnTo>
                    <a:pt x="1026444" y="278414"/>
                  </a:lnTo>
                  <a:lnTo>
                    <a:pt x="1003466" y="241094"/>
                  </a:lnTo>
                  <a:lnTo>
                    <a:pt x="977569" y="205834"/>
                  </a:lnTo>
                  <a:lnTo>
                    <a:pt x="948914" y="172795"/>
                  </a:lnTo>
                  <a:lnTo>
                    <a:pt x="917668" y="142138"/>
                  </a:lnTo>
                  <a:lnTo>
                    <a:pt x="883994" y="114025"/>
                  </a:lnTo>
                  <a:lnTo>
                    <a:pt x="848056" y="88615"/>
                  </a:lnTo>
                  <a:lnTo>
                    <a:pt x="810019" y="66071"/>
                  </a:lnTo>
                  <a:lnTo>
                    <a:pt x="770047" y="46554"/>
                  </a:lnTo>
                  <a:lnTo>
                    <a:pt x="728303" y="30224"/>
                  </a:lnTo>
                  <a:lnTo>
                    <a:pt x="684952" y="17242"/>
                  </a:lnTo>
                  <a:lnTo>
                    <a:pt x="640158" y="7770"/>
                  </a:lnTo>
                  <a:lnTo>
                    <a:pt x="594086" y="1969"/>
                  </a:lnTo>
                  <a:lnTo>
                    <a:pt x="546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151312" y="3181350"/>
              <a:ext cx="1094105" cy="1073150"/>
            </a:xfrm>
            <a:custGeom>
              <a:avLst/>
              <a:gdLst/>
              <a:ahLst/>
              <a:cxnLst/>
              <a:rect l="l" t="t" r="r" b="b"/>
              <a:pathLst>
                <a:path w="1094104" h="1073150">
                  <a:moveTo>
                    <a:pt x="0" y="536575"/>
                  </a:moveTo>
                  <a:lnTo>
                    <a:pt x="2007" y="490277"/>
                  </a:lnTo>
                  <a:lnTo>
                    <a:pt x="7920" y="445073"/>
                  </a:lnTo>
                  <a:lnTo>
                    <a:pt x="17574" y="401123"/>
                  </a:lnTo>
                  <a:lnTo>
                    <a:pt x="30805" y="358590"/>
                  </a:lnTo>
                  <a:lnTo>
                    <a:pt x="47450" y="317633"/>
                  </a:lnTo>
                  <a:lnTo>
                    <a:pt x="67343" y="278414"/>
                  </a:lnTo>
                  <a:lnTo>
                    <a:pt x="90321" y="241094"/>
                  </a:lnTo>
                  <a:lnTo>
                    <a:pt x="116219" y="205834"/>
                  </a:lnTo>
                  <a:lnTo>
                    <a:pt x="144873" y="172795"/>
                  </a:lnTo>
                  <a:lnTo>
                    <a:pt x="176120" y="142138"/>
                  </a:lnTo>
                  <a:lnTo>
                    <a:pt x="209795" y="114025"/>
                  </a:lnTo>
                  <a:lnTo>
                    <a:pt x="245733" y="88615"/>
                  </a:lnTo>
                  <a:lnTo>
                    <a:pt x="283771" y="66071"/>
                  </a:lnTo>
                  <a:lnTo>
                    <a:pt x="323745" y="46554"/>
                  </a:lnTo>
                  <a:lnTo>
                    <a:pt x="365490" y="30224"/>
                  </a:lnTo>
                  <a:lnTo>
                    <a:pt x="408842" y="17242"/>
                  </a:lnTo>
                  <a:lnTo>
                    <a:pt x="453637" y="7770"/>
                  </a:lnTo>
                  <a:lnTo>
                    <a:pt x="499711" y="1969"/>
                  </a:lnTo>
                  <a:lnTo>
                    <a:pt x="546900" y="0"/>
                  </a:lnTo>
                  <a:lnTo>
                    <a:pt x="594086" y="1969"/>
                  </a:lnTo>
                  <a:lnTo>
                    <a:pt x="640158" y="7770"/>
                  </a:lnTo>
                  <a:lnTo>
                    <a:pt x="684952" y="17242"/>
                  </a:lnTo>
                  <a:lnTo>
                    <a:pt x="728303" y="30224"/>
                  </a:lnTo>
                  <a:lnTo>
                    <a:pt x="770047" y="46554"/>
                  </a:lnTo>
                  <a:lnTo>
                    <a:pt x="810019" y="66071"/>
                  </a:lnTo>
                  <a:lnTo>
                    <a:pt x="848056" y="88615"/>
                  </a:lnTo>
                  <a:lnTo>
                    <a:pt x="883994" y="114025"/>
                  </a:lnTo>
                  <a:lnTo>
                    <a:pt x="917668" y="142138"/>
                  </a:lnTo>
                  <a:lnTo>
                    <a:pt x="948914" y="172795"/>
                  </a:lnTo>
                  <a:lnTo>
                    <a:pt x="977569" y="205834"/>
                  </a:lnTo>
                  <a:lnTo>
                    <a:pt x="1003466" y="241094"/>
                  </a:lnTo>
                  <a:lnTo>
                    <a:pt x="1026444" y="278414"/>
                  </a:lnTo>
                  <a:lnTo>
                    <a:pt x="1046337" y="317633"/>
                  </a:lnTo>
                  <a:lnTo>
                    <a:pt x="1062981" y="358590"/>
                  </a:lnTo>
                  <a:lnTo>
                    <a:pt x="1076212" y="401123"/>
                  </a:lnTo>
                  <a:lnTo>
                    <a:pt x="1085867" y="445073"/>
                  </a:lnTo>
                  <a:lnTo>
                    <a:pt x="1091780" y="490277"/>
                  </a:lnTo>
                  <a:lnTo>
                    <a:pt x="1093787" y="536575"/>
                  </a:lnTo>
                  <a:lnTo>
                    <a:pt x="1091780" y="582872"/>
                  </a:lnTo>
                  <a:lnTo>
                    <a:pt x="1085867" y="628076"/>
                  </a:lnTo>
                  <a:lnTo>
                    <a:pt x="1076212" y="672026"/>
                  </a:lnTo>
                  <a:lnTo>
                    <a:pt x="1062981" y="714559"/>
                  </a:lnTo>
                  <a:lnTo>
                    <a:pt x="1046337" y="755516"/>
                  </a:lnTo>
                  <a:lnTo>
                    <a:pt x="1026444" y="794735"/>
                  </a:lnTo>
                  <a:lnTo>
                    <a:pt x="1003466" y="832055"/>
                  </a:lnTo>
                  <a:lnTo>
                    <a:pt x="977569" y="867315"/>
                  </a:lnTo>
                  <a:lnTo>
                    <a:pt x="948914" y="900354"/>
                  </a:lnTo>
                  <a:lnTo>
                    <a:pt x="917668" y="931011"/>
                  </a:lnTo>
                  <a:lnTo>
                    <a:pt x="883994" y="959124"/>
                  </a:lnTo>
                  <a:lnTo>
                    <a:pt x="848056" y="984534"/>
                  </a:lnTo>
                  <a:lnTo>
                    <a:pt x="810019" y="1007078"/>
                  </a:lnTo>
                  <a:lnTo>
                    <a:pt x="770047" y="1026595"/>
                  </a:lnTo>
                  <a:lnTo>
                    <a:pt x="728303" y="1042925"/>
                  </a:lnTo>
                  <a:lnTo>
                    <a:pt x="684952" y="1055907"/>
                  </a:lnTo>
                  <a:lnTo>
                    <a:pt x="640158" y="1065379"/>
                  </a:lnTo>
                  <a:lnTo>
                    <a:pt x="594086" y="1071180"/>
                  </a:lnTo>
                  <a:lnTo>
                    <a:pt x="546900" y="1073150"/>
                  </a:lnTo>
                  <a:lnTo>
                    <a:pt x="499711" y="1071180"/>
                  </a:lnTo>
                  <a:lnTo>
                    <a:pt x="453637" y="1065379"/>
                  </a:lnTo>
                  <a:lnTo>
                    <a:pt x="408842" y="1055907"/>
                  </a:lnTo>
                  <a:lnTo>
                    <a:pt x="365490" y="1042925"/>
                  </a:lnTo>
                  <a:lnTo>
                    <a:pt x="323745" y="1026595"/>
                  </a:lnTo>
                  <a:lnTo>
                    <a:pt x="283771" y="1007078"/>
                  </a:lnTo>
                  <a:lnTo>
                    <a:pt x="245733" y="984534"/>
                  </a:lnTo>
                  <a:lnTo>
                    <a:pt x="209795" y="959124"/>
                  </a:lnTo>
                  <a:lnTo>
                    <a:pt x="176120" y="931011"/>
                  </a:lnTo>
                  <a:lnTo>
                    <a:pt x="144873" y="900354"/>
                  </a:lnTo>
                  <a:lnTo>
                    <a:pt x="116219" y="867315"/>
                  </a:lnTo>
                  <a:lnTo>
                    <a:pt x="90321" y="832055"/>
                  </a:lnTo>
                  <a:lnTo>
                    <a:pt x="67343" y="794735"/>
                  </a:lnTo>
                  <a:lnTo>
                    <a:pt x="47450" y="755516"/>
                  </a:lnTo>
                  <a:lnTo>
                    <a:pt x="30805" y="714559"/>
                  </a:lnTo>
                  <a:lnTo>
                    <a:pt x="17574" y="672026"/>
                  </a:lnTo>
                  <a:lnTo>
                    <a:pt x="7920" y="628076"/>
                  </a:lnTo>
                  <a:lnTo>
                    <a:pt x="2007" y="582872"/>
                  </a:lnTo>
                  <a:lnTo>
                    <a:pt x="0" y="536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901950" y="3184525"/>
              <a:ext cx="1094105" cy="1073150"/>
            </a:xfrm>
            <a:custGeom>
              <a:avLst/>
              <a:gdLst/>
              <a:ahLst/>
              <a:cxnLst/>
              <a:rect l="l" t="t" r="r" b="b"/>
              <a:pathLst>
                <a:path w="1094104" h="1073150">
                  <a:moveTo>
                    <a:pt x="546900" y="0"/>
                  </a:moveTo>
                  <a:lnTo>
                    <a:pt x="499711" y="1969"/>
                  </a:lnTo>
                  <a:lnTo>
                    <a:pt x="453637" y="7770"/>
                  </a:lnTo>
                  <a:lnTo>
                    <a:pt x="408842" y="17242"/>
                  </a:lnTo>
                  <a:lnTo>
                    <a:pt x="365490" y="30224"/>
                  </a:lnTo>
                  <a:lnTo>
                    <a:pt x="323745" y="46554"/>
                  </a:lnTo>
                  <a:lnTo>
                    <a:pt x="283771" y="66071"/>
                  </a:lnTo>
                  <a:lnTo>
                    <a:pt x="245733" y="88615"/>
                  </a:lnTo>
                  <a:lnTo>
                    <a:pt x="209795" y="114025"/>
                  </a:lnTo>
                  <a:lnTo>
                    <a:pt x="176120" y="142138"/>
                  </a:lnTo>
                  <a:lnTo>
                    <a:pt x="144873" y="172795"/>
                  </a:lnTo>
                  <a:lnTo>
                    <a:pt x="116219" y="205834"/>
                  </a:lnTo>
                  <a:lnTo>
                    <a:pt x="90321" y="241094"/>
                  </a:lnTo>
                  <a:lnTo>
                    <a:pt x="67343" y="278414"/>
                  </a:lnTo>
                  <a:lnTo>
                    <a:pt x="47450" y="317633"/>
                  </a:lnTo>
                  <a:lnTo>
                    <a:pt x="30805" y="358590"/>
                  </a:lnTo>
                  <a:lnTo>
                    <a:pt x="17574" y="401123"/>
                  </a:lnTo>
                  <a:lnTo>
                    <a:pt x="7920" y="445073"/>
                  </a:lnTo>
                  <a:lnTo>
                    <a:pt x="2007" y="490277"/>
                  </a:lnTo>
                  <a:lnTo>
                    <a:pt x="0" y="536575"/>
                  </a:lnTo>
                  <a:lnTo>
                    <a:pt x="2007" y="582872"/>
                  </a:lnTo>
                  <a:lnTo>
                    <a:pt x="7920" y="628076"/>
                  </a:lnTo>
                  <a:lnTo>
                    <a:pt x="17574" y="672026"/>
                  </a:lnTo>
                  <a:lnTo>
                    <a:pt x="30805" y="714559"/>
                  </a:lnTo>
                  <a:lnTo>
                    <a:pt x="47450" y="755516"/>
                  </a:lnTo>
                  <a:lnTo>
                    <a:pt x="67343" y="794735"/>
                  </a:lnTo>
                  <a:lnTo>
                    <a:pt x="90321" y="832055"/>
                  </a:lnTo>
                  <a:lnTo>
                    <a:pt x="116219" y="867315"/>
                  </a:lnTo>
                  <a:lnTo>
                    <a:pt x="144873" y="900354"/>
                  </a:lnTo>
                  <a:lnTo>
                    <a:pt x="176120" y="931011"/>
                  </a:lnTo>
                  <a:lnTo>
                    <a:pt x="209795" y="959124"/>
                  </a:lnTo>
                  <a:lnTo>
                    <a:pt x="245733" y="984534"/>
                  </a:lnTo>
                  <a:lnTo>
                    <a:pt x="283771" y="1007078"/>
                  </a:lnTo>
                  <a:lnTo>
                    <a:pt x="323745" y="1026595"/>
                  </a:lnTo>
                  <a:lnTo>
                    <a:pt x="365490" y="1042925"/>
                  </a:lnTo>
                  <a:lnTo>
                    <a:pt x="408842" y="1055907"/>
                  </a:lnTo>
                  <a:lnTo>
                    <a:pt x="453637" y="1065379"/>
                  </a:lnTo>
                  <a:lnTo>
                    <a:pt x="499711" y="1071180"/>
                  </a:lnTo>
                  <a:lnTo>
                    <a:pt x="546900" y="1073150"/>
                  </a:lnTo>
                  <a:lnTo>
                    <a:pt x="594086" y="1071180"/>
                  </a:lnTo>
                  <a:lnTo>
                    <a:pt x="640158" y="1065379"/>
                  </a:lnTo>
                  <a:lnTo>
                    <a:pt x="684952" y="1055907"/>
                  </a:lnTo>
                  <a:lnTo>
                    <a:pt x="728303" y="1042925"/>
                  </a:lnTo>
                  <a:lnTo>
                    <a:pt x="770047" y="1026595"/>
                  </a:lnTo>
                  <a:lnTo>
                    <a:pt x="810019" y="1007078"/>
                  </a:lnTo>
                  <a:lnTo>
                    <a:pt x="848056" y="984534"/>
                  </a:lnTo>
                  <a:lnTo>
                    <a:pt x="883994" y="959124"/>
                  </a:lnTo>
                  <a:lnTo>
                    <a:pt x="917668" y="931011"/>
                  </a:lnTo>
                  <a:lnTo>
                    <a:pt x="948914" y="900354"/>
                  </a:lnTo>
                  <a:lnTo>
                    <a:pt x="977569" y="867315"/>
                  </a:lnTo>
                  <a:lnTo>
                    <a:pt x="1003466" y="832055"/>
                  </a:lnTo>
                  <a:lnTo>
                    <a:pt x="1026444" y="794735"/>
                  </a:lnTo>
                  <a:lnTo>
                    <a:pt x="1046337" y="755516"/>
                  </a:lnTo>
                  <a:lnTo>
                    <a:pt x="1062981" y="714559"/>
                  </a:lnTo>
                  <a:lnTo>
                    <a:pt x="1076212" y="672026"/>
                  </a:lnTo>
                  <a:lnTo>
                    <a:pt x="1085867" y="628076"/>
                  </a:lnTo>
                  <a:lnTo>
                    <a:pt x="1091780" y="582872"/>
                  </a:lnTo>
                  <a:lnTo>
                    <a:pt x="1093787" y="536575"/>
                  </a:lnTo>
                  <a:lnTo>
                    <a:pt x="1091780" y="490277"/>
                  </a:lnTo>
                  <a:lnTo>
                    <a:pt x="1085867" y="445073"/>
                  </a:lnTo>
                  <a:lnTo>
                    <a:pt x="1076212" y="401123"/>
                  </a:lnTo>
                  <a:lnTo>
                    <a:pt x="1062981" y="358590"/>
                  </a:lnTo>
                  <a:lnTo>
                    <a:pt x="1046337" y="317633"/>
                  </a:lnTo>
                  <a:lnTo>
                    <a:pt x="1026444" y="278414"/>
                  </a:lnTo>
                  <a:lnTo>
                    <a:pt x="1003466" y="241094"/>
                  </a:lnTo>
                  <a:lnTo>
                    <a:pt x="977569" y="205834"/>
                  </a:lnTo>
                  <a:lnTo>
                    <a:pt x="948914" y="172795"/>
                  </a:lnTo>
                  <a:lnTo>
                    <a:pt x="917668" y="142138"/>
                  </a:lnTo>
                  <a:lnTo>
                    <a:pt x="883994" y="114025"/>
                  </a:lnTo>
                  <a:lnTo>
                    <a:pt x="848056" y="88615"/>
                  </a:lnTo>
                  <a:lnTo>
                    <a:pt x="810019" y="66071"/>
                  </a:lnTo>
                  <a:lnTo>
                    <a:pt x="770047" y="46554"/>
                  </a:lnTo>
                  <a:lnTo>
                    <a:pt x="728303" y="30224"/>
                  </a:lnTo>
                  <a:lnTo>
                    <a:pt x="684952" y="17242"/>
                  </a:lnTo>
                  <a:lnTo>
                    <a:pt x="640158" y="7770"/>
                  </a:lnTo>
                  <a:lnTo>
                    <a:pt x="594086" y="1969"/>
                  </a:lnTo>
                  <a:lnTo>
                    <a:pt x="546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901950" y="3184525"/>
              <a:ext cx="1094105" cy="1073150"/>
            </a:xfrm>
            <a:custGeom>
              <a:avLst/>
              <a:gdLst/>
              <a:ahLst/>
              <a:cxnLst/>
              <a:rect l="l" t="t" r="r" b="b"/>
              <a:pathLst>
                <a:path w="1094104" h="1073150">
                  <a:moveTo>
                    <a:pt x="0" y="536575"/>
                  </a:moveTo>
                  <a:lnTo>
                    <a:pt x="2007" y="490277"/>
                  </a:lnTo>
                  <a:lnTo>
                    <a:pt x="7920" y="445073"/>
                  </a:lnTo>
                  <a:lnTo>
                    <a:pt x="17574" y="401123"/>
                  </a:lnTo>
                  <a:lnTo>
                    <a:pt x="30805" y="358590"/>
                  </a:lnTo>
                  <a:lnTo>
                    <a:pt x="47450" y="317633"/>
                  </a:lnTo>
                  <a:lnTo>
                    <a:pt x="67343" y="278414"/>
                  </a:lnTo>
                  <a:lnTo>
                    <a:pt x="90321" y="241094"/>
                  </a:lnTo>
                  <a:lnTo>
                    <a:pt x="116219" y="205834"/>
                  </a:lnTo>
                  <a:lnTo>
                    <a:pt x="144873" y="172795"/>
                  </a:lnTo>
                  <a:lnTo>
                    <a:pt x="176120" y="142138"/>
                  </a:lnTo>
                  <a:lnTo>
                    <a:pt x="209795" y="114025"/>
                  </a:lnTo>
                  <a:lnTo>
                    <a:pt x="245733" y="88615"/>
                  </a:lnTo>
                  <a:lnTo>
                    <a:pt x="283771" y="66071"/>
                  </a:lnTo>
                  <a:lnTo>
                    <a:pt x="323745" y="46554"/>
                  </a:lnTo>
                  <a:lnTo>
                    <a:pt x="365490" y="30224"/>
                  </a:lnTo>
                  <a:lnTo>
                    <a:pt x="408842" y="17242"/>
                  </a:lnTo>
                  <a:lnTo>
                    <a:pt x="453637" y="7770"/>
                  </a:lnTo>
                  <a:lnTo>
                    <a:pt x="499711" y="1969"/>
                  </a:lnTo>
                  <a:lnTo>
                    <a:pt x="546900" y="0"/>
                  </a:lnTo>
                  <a:lnTo>
                    <a:pt x="594086" y="1969"/>
                  </a:lnTo>
                  <a:lnTo>
                    <a:pt x="640158" y="7770"/>
                  </a:lnTo>
                  <a:lnTo>
                    <a:pt x="684952" y="17242"/>
                  </a:lnTo>
                  <a:lnTo>
                    <a:pt x="728303" y="30224"/>
                  </a:lnTo>
                  <a:lnTo>
                    <a:pt x="770047" y="46554"/>
                  </a:lnTo>
                  <a:lnTo>
                    <a:pt x="810019" y="66071"/>
                  </a:lnTo>
                  <a:lnTo>
                    <a:pt x="848056" y="88615"/>
                  </a:lnTo>
                  <a:lnTo>
                    <a:pt x="883994" y="114025"/>
                  </a:lnTo>
                  <a:lnTo>
                    <a:pt x="917668" y="142138"/>
                  </a:lnTo>
                  <a:lnTo>
                    <a:pt x="948914" y="172795"/>
                  </a:lnTo>
                  <a:lnTo>
                    <a:pt x="977569" y="205834"/>
                  </a:lnTo>
                  <a:lnTo>
                    <a:pt x="1003466" y="241094"/>
                  </a:lnTo>
                  <a:lnTo>
                    <a:pt x="1026444" y="278414"/>
                  </a:lnTo>
                  <a:lnTo>
                    <a:pt x="1046337" y="317633"/>
                  </a:lnTo>
                  <a:lnTo>
                    <a:pt x="1062981" y="358590"/>
                  </a:lnTo>
                  <a:lnTo>
                    <a:pt x="1076212" y="401123"/>
                  </a:lnTo>
                  <a:lnTo>
                    <a:pt x="1085867" y="445073"/>
                  </a:lnTo>
                  <a:lnTo>
                    <a:pt x="1091780" y="490277"/>
                  </a:lnTo>
                  <a:lnTo>
                    <a:pt x="1093787" y="536575"/>
                  </a:lnTo>
                  <a:lnTo>
                    <a:pt x="1091780" y="582872"/>
                  </a:lnTo>
                  <a:lnTo>
                    <a:pt x="1085867" y="628076"/>
                  </a:lnTo>
                  <a:lnTo>
                    <a:pt x="1076212" y="672026"/>
                  </a:lnTo>
                  <a:lnTo>
                    <a:pt x="1062981" y="714559"/>
                  </a:lnTo>
                  <a:lnTo>
                    <a:pt x="1046337" y="755516"/>
                  </a:lnTo>
                  <a:lnTo>
                    <a:pt x="1026444" y="794735"/>
                  </a:lnTo>
                  <a:lnTo>
                    <a:pt x="1003466" y="832055"/>
                  </a:lnTo>
                  <a:lnTo>
                    <a:pt x="977569" y="867315"/>
                  </a:lnTo>
                  <a:lnTo>
                    <a:pt x="948914" y="900354"/>
                  </a:lnTo>
                  <a:lnTo>
                    <a:pt x="917668" y="931011"/>
                  </a:lnTo>
                  <a:lnTo>
                    <a:pt x="883994" y="959124"/>
                  </a:lnTo>
                  <a:lnTo>
                    <a:pt x="848056" y="984534"/>
                  </a:lnTo>
                  <a:lnTo>
                    <a:pt x="810019" y="1007078"/>
                  </a:lnTo>
                  <a:lnTo>
                    <a:pt x="770047" y="1026595"/>
                  </a:lnTo>
                  <a:lnTo>
                    <a:pt x="728303" y="1042925"/>
                  </a:lnTo>
                  <a:lnTo>
                    <a:pt x="684952" y="1055907"/>
                  </a:lnTo>
                  <a:lnTo>
                    <a:pt x="640158" y="1065379"/>
                  </a:lnTo>
                  <a:lnTo>
                    <a:pt x="594086" y="1071180"/>
                  </a:lnTo>
                  <a:lnTo>
                    <a:pt x="546900" y="1073150"/>
                  </a:lnTo>
                  <a:lnTo>
                    <a:pt x="499711" y="1071180"/>
                  </a:lnTo>
                  <a:lnTo>
                    <a:pt x="453637" y="1065379"/>
                  </a:lnTo>
                  <a:lnTo>
                    <a:pt x="408842" y="1055907"/>
                  </a:lnTo>
                  <a:lnTo>
                    <a:pt x="365490" y="1042925"/>
                  </a:lnTo>
                  <a:lnTo>
                    <a:pt x="323745" y="1026595"/>
                  </a:lnTo>
                  <a:lnTo>
                    <a:pt x="283771" y="1007078"/>
                  </a:lnTo>
                  <a:lnTo>
                    <a:pt x="245733" y="984534"/>
                  </a:lnTo>
                  <a:lnTo>
                    <a:pt x="209795" y="959124"/>
                  </a:lnTo>
                  <a:lnTo>
                    <a:pt x="176120" y="931011"/>
                  </a:lnTo>
                  <a:lnTo>
                    <a:pt x="144873" y="900354"/>
                  </a:lnTo>
                  <a:lnTo>
                    <a:pt x="116219" y="867315"/>
                  </a:lnTo>
                  <a:lnTo>
                    <a:pt x="90321" y="832055"/>
                  </a:lnTo>
                  <a:lnTo>
                    <a:pt x="67343" y="794735"/>
                  </a:lnTo>
                  <a:lnTo>
                    <a:pt x="47450" y="755516"/>
                  </a:lnTo>
                  <a:lnTo>
                    <a:pt x="30805" y="714559"/>
                  </a:lnTo>
                  <a:lnTo>
                    <a:pt x="17574" y="672026"/>
                  </a:lnTo>
                  <a:lnTo>
                    <a:pt x="7920" y="628076"/>
                  </a:lnTo>
                  <a:lnTo>
                    <a:pt x="2007" y="582872"/>
                  </a:lnTo>
                  <a:lnTo>
                    <a:pt x="0" y="536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632575" y="3181344"/>
              <a:ext cx="1094105" cy="1071880"/>
            </a:xfrm>
            <a:custGeom>
              <a:avLst/>
              <a:gdLst/>
              <a:ahLst/>
              <a:cxnLst/>
              <a:rect l="l" t="t" r="r" b="b"/>
              <a:pathLst>
                <a:path w="1094104" h="1071879">
                  <a:moveTo>
                    <a:pt x="546900" y="0"/>
                  </a:moveTo>
                  <a:lnTo>
                    <a:pt x="499711" y="1966"/>
                  </a:lnTo>
                  <a:lnTo>
                    <a:pt x="453637" y="7759"/>
                  </a:lnTo>
                  <a:lnTo>
                    <a:pt x="408842" y="17217"/>
                  </a:lnTo>
                  <a:lnTo>
                    <a:pt x="365490" y="30179"/>
                  </a:lnTo>
                  <a:lnTo>
                    <a:pt x="323745" y="46485"/>
                  </a:lnTo>
                  <a:lnTo>
                    <a:pt x="283771" y="65974"/>
                  </a:lnTo>
                  <a:lnTo>
                    <a:pt x="245733" y="88485"/>
                  </a:lnTo>
                  <a:lnTo>
                    <a:pt x="209795" y="113856"/>
                  </a:lnTo>
                  <a:lnTo>
                    <a:pt x="176120" y="141929"/>
                  </a:lnTo>
                  <a:lnTo>
                    <a:pt x="144873" y="172540"/>
                  </a:lnTo>
                  <a:lnTo>
                    <a:pt x="116219" y="205531"/>
                  </a:lnTo>
                  <a:lnTo>
                    <a:pt x="90321" y="240739"/>
                  </a:lnTo>
                  <a:lnTo>
                    <a:pt x="67343" y="278004"/>
                  </a:lnTo>
                  <a:lnTo>
                    <a:pt x="47450" y="317165"/>
                  </a:lnTo>
                  <a:lnTo>
                    <a:pt x="30805" y="358062"/>
                  </a:lnTo>
                  <a:lnTo>
                    <a:pt x="17574" y="400534"/>
                  </a:lnTo>
                  <a:lnTo>
                    <a:pt x="7920" y="444419"/>
                  </a:lnTo>
                  <a:lnTo>
                    <a:pt x="2007" y="489557"/>
                  </a:lnTo>
                  <a:lnTo>
                    <a:pt x="0" y="535787"/>
                  </a:lnTo>
                  <a:lnTo>
                    <a:pt x="2007" y="582017"/>
                  </a:lnTo>
                  <a:lnTo>
                    <a:pt x="7920" y="627155"/>
                  </a:lnTo>
                  <a:lnTo>
                    <a:pt x="17574" y="671041"/>
                  </a:lnTo>
                  <a:lnTo>
                    <a:pt x="30805" y="713512"/>
                  </a:lnTo>
                  <a:lnTo>
                    <a:pt x="47450" y="754409"/>
                  </a:lnTo>
                  <a:lnTo>
                    <a:pt x="67343" y="793570"/>
                  </a:lnTo>
                  <a:lnTo>
                    <a:pt x="90321" y="830835"/>
                  </a:lnTo>
                  <a:lnTo>
                    <a:pt x="116219" y="866044"/>
                  </a:lnTo>
                  <a:lnTo>
                    <a:pt x="144873" y="899034"/>
                  </a:lnTo>
                  <a:lnTo>
                    <a:pt x="176120" y="929646"/>
                  </a:lnTo>
                  <a:lnTo>
                    <a:pt x="209795" y="957718"/>
                  </a:lnTo>
                  <a:lnTo>
                    <a:pt x="245733" y="983090"/>
                  </a:lnTo>
                  <a:lnTo>
                    <a:pt x="283771" y="1005600"/>
                  </a:lnTo>
                  <a:lnTo>
                    <a:pt x="323745" y="1025089"/>
                  </a:lnTo>
                  <a:lnTo>
                    <a:pt x="365490" y="1041395"/>
                  </a:lnTo>
                  <a:lnTo>
                    <a:pt x="408842" y="1054357"/>
                  </a:lnTo>
                  <a:lnTo>
                    <a:pt x="453637" y="1063815"/>
                  </a:lnTo>
                  <a:lnTo>
                    <a:pt x="499711" y="1069608"/>
                  </a:lnTo>
                  <a:lnTo>
                    <a:pt x="546900" y="1071575"/>
                  </a:lnTo>
                  <a:lnTo>
                    <a:pt x="594086" y="1069608"/>
                  </a:lnTo>
                  <a:lnTo>
                    <a:pt x="640158" y="1063815"/>
                  </a:lnTo>
                  <a:lnTo>
                    <a:pt x="684952" y="1054357"/>
                  </a:lnTo>
                  <a:lnTo>
                    <a:pt x="728303" y="1041395"/>
                  </a:lnTo>
                  <a:lnTo>
                    <a:pt x="770047" y="1025089"/>
                  </a:lnTo>
                  <a:lnTo>
                    <a:pt x="810019" y="1005600"/>
                  </a:lnTo>
                  <a:lnTo>
                    <a:pt x="848056" y="983090"/>
                  </a:lnTo>
                  <a:lnTo>
                    <a:pt x="883994" y="957718"/>
                  </a:lnTo>
                  <a:lnTo>
                    <a:pt x="917668" y="929646"/>
                  </a:lnTo>
                  <a:lnTo>
                    <a:pt x="948914" y="899034"/>
                  </a:lnTo>
                  <a:lnTo>
                    <a:pt x="977569" y="866044"/>
                  </a:lnTo>
                  <a:lnTo>
                    <a:pt x="1003466" y="830835"/>
                  </a:lnTo>
                  <a:lnTo>
                    <a:pt x="1026444" y="793570"/>
                  </a:lnTo>
                  <a:lnTo>
                    <a:pt x="1046337" y="754409"/>
                  </a:lnTo>
                  <a:lnTo>
                    <a:pt x="1062981" y="713512"/>
                  </a:lnTo>
                  <a:lnTo>
                    <a:pt x="1076212" y="671041"/>
                  </a:lnTo>
                  <a:lnTo>
                    <a:pt x="1085867" y="627155"/>
                  </a:lnTo>
                  <a:lnTo>
                    <a:pt x="1091780" y="582017"/>
                  </a:lnTo>
                  <a:lnTo>
                    <a:pt x="1093787" y="535787"/>
                  </a:lnTo>
                  <a:lnTo>
                    <a:pt x="1091780" y="489557"/>
                  </a:lnTo>
                  <a:lnTo>
                    <a:pt x="1085867" y="444419"/>
                  </a:lnTo>
                  <a:lnTo>
                    <a:pt x="1076212" y="400534"/>
                  </a:lnTo>
                  <a:lnTo>
                    <a:pt x="1062981" y="358062"/>
                  </a:lnTo>
                  <a:lnTo>
                    <a:pt x="1046337" y="317165"/>
                  </a:lnTo>
                  <a:lnTo>
                    <a:pt x="1026444" y="278004"/>
                  </a:lnTo>
                  <a:lnTo>
                    <a:pt x="1003466" y="240739"/>
                  </a:lnTo>
                  <a:lnTo>
                    <a:pt x="977569" y="205531"/>
                  </a:lnTo>
                  <a:lnTo>
                    <a:pt x="948914" y="172540"/>
                  </a:lnTo>
                  <a:lnTo>
                    <a:pt x="917668" y="141929"/>
                  </a:lnTo>
                  <a:lnTo>
                    <a:pt x="883994" y="113856"/>
                  </a:lnTo>
                  <a:lnTo>
                    <a:pt x="848056" y="88485"/>
                  </a:lnTo>
                  <a:lnTo>
                    <a:pt x="810019" y="65974"/>
                  </a:lnTo>
                  <a:lnTo>
                    <a:pt x="770047" y="46485"/>
                  </a:lnTo>
                  <a:lnTo>
                    <a:pt x="728303" y="30179"/>
                  </a:lnTo>
                  <a:lnTo>
                    <a:pt x="684952" y="17217"/>
                  </a:lnTo>
                  <a:lnTo>
                    <a:pt x="640158" y="7759"/>
                  </a:lnTo>
                  <a:lnTo>
                    <a:pt x="594086" y="1966"/>
                  </a:lnTo>
                  <a:lnTo>
                    <a:pt x="546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632575" y="3181344"/>
              <a:ext cx="1094105" cy="1071880"/>
            </a:xfrm>
            <a:custGeom>
              <a:avLst/>
              <a:gdLst/>
              <a:ahLst/>
              <a:cxnLst/>
              <a:rect l="l" t="t" r="r" b="b"/>
              <a:pathLst>
                <a:path w="1094104" h="1071879">
                  <a:moveTo>
                    <a:pt x="0" y="535787"/>
                  </a:moveTo>
                  <a:lnTo>
                    <a:pt x="2007" y="489557"/>
                  </a:lnTo>
                  <a:lnTo>
                    <a:pt x="7920" y="444419"/>
                  </a:lnTo>
                  <a:lnTo>
                    <a:pt x="17574" y="400534"/>
                  </a:lnTo>
                  <a:lnTo>
                    <a:pt x="30805" y="358062"/>
                  </a:lnTo>
                  <a:lnTo>
                    <a:pt x="47450" y="317165"/>
                  </a:lnTo>
                  <a:lnTo>
                    <a:pt x="67343" y="278004"/>
                  </a:lnTo>
                  <a:lnTo>
                    <a:pt x="90321" y="240739"/>
                  </a:lnTo>
                  <a:lnTo>
                    <a:pt x="116219" y="205531"/>
                  </a:lnTo>
                  <a:lnTo>
                    <a:pt x="144873" y="172540"/>
                  </a:lnTo>
                  <a:lnTo>
                    <a:pt x="176120" y="141929"/>
                  </a:lnTo>
                  <a:lnTo>
                    <a:pt x="209795" y="113856"/>
                  </a:lnTo>
                  <a:lnTo>
                    <a:pt x="245733" y="88485"/>
                  </a:lnTo>
                  <a:lnTo>
                    <a:pt x="283771" y="65974"/>
                  </a:lnTo>
                  <a:lnTo>
                    <a:pt x="323745" y="46485"/>
                  </a:lnTo>
                  <a:lnTo>
                    <a:pt x="365490" y="30179"/>
                  </a:lnTo>
                  <a:lnTo>
                    <a:pt x="408842" y="17217"/>
                  </a:lnTo>
                  <a:lnTo>
                    <a:pt x="453637" y="7759"/>
                  </a:lnTo>
                  <a:lnTo>
                    <a:pt x="499711" y="1966"/>
                  </a:lnTo>
                  <a:lnTo>
                    <a:pt x="546900" y="0"/>
                  </a:lnTo>
                  <a:lnTo>
                    <a:pt x="594086" y="1966"/>
                  </a:lnTo>
                  <a:lnTo>
                    <a:pt x="640158" y="7759"/>
                  </a:lnTo>
                  <a:lnTo>
                    <a:pt x="684952" y="17217"/>
                  </a:lnTo>
                  <a:lnTo>
                    <a:pt x="728303" y="30179"/>
                  </a:lnTo>
                  <a:lnTo>
                    <a:pt x="770047" y="46485"/>
                  </a:lnTo>
                  <a:lnTo>
                    <a:pt x="810019" y="65974"/>
                  </a:lnTo>
                  <a:lnTo>
                    <a:pt x="848056" y="88485"/>
                  </a:lnTo>
                  <a:lnTo>
                    <a:pt x="883994" y="113856"/>
                  </a:lnTo>
                  <a:lnTo>
                    <a:pt x="917668" y="141929"/>
                  </a:lnTo>
                  <a:lnTo>
                    <a:pt x="948914" y="172540"/>
                  </a:lnTo>
                  <a:lnTo>
                    <a:pt x="977569" y="205531"/>
                  </a:lnTo>
                  <a:lnTo>
                    <a:pt x="1003466" y="240739"/>
                  </a:lnTo>
                  <a:lnTo>
                    <a:pt x="1026444" y="278004"/>
                  </a:lnTo>
                  <a:lnTo>
                    <a:pt x="1046337" y="317165"/>
                  </a:lnTo>
                  <a:lnTo>
                    <a:pt x="1062981" y="358062"/>
                  </a:lnTo>
                  <a:lnTo>
                    <a:pt x="1076212" y="400534"/>
                  </a:lnTo>
                  <a:lnTo>
                    <a:pt x="1085867" y="444419"/>
                  </a:lnTo>
                  <a:lnTo>
                    <a:pt x="1091780" y="489557"/>
                  </a:lnTo>
                  <a:lnTo>
                    <a:pt x="1093787" y="535787"/>
                  </a:lnTo>
                  <a:lnTo>
                    <a:pt x="1091780" y="582017"/>
                  </a:lnTo>
                  <a:lnTo>
                    <a:pt x="1085867" y="627155"/>
                  </a:lnTo>
                  <a:lnTo>
                    <a:pt x="1076212" y="671041"/>
                  </a:lnTo>
                  <a:lnTo>
                    <a:pt x="1062981" y="713512"/>
                  </a:lnTo>
                  <a:lnTo>
                    <a:pt x="1046337" y="754409"/>
                  </a:lnTo>
                  <a:lnTo>
                    <a:pt x="1026444" y="793570"/>
                  </a:lnTo>
                  <a:lnTo>
                    <a:pt x="1003466" y="830835"/>
                  </a:lnTo>
                  <a:lnTo>
                    <a:pt x="977569" y="866044"/>
                  </a:lnTo>
                  <a:lnTo>
                    <a:pt x="948914" y="899034"/>
                  </a:lnTo>
                  <a:lnTo>
                    <a:pt x="917668" y="929646"/>
                  </a:lnTo>
                  <a:lnTo>
                    <a:pt x="883994" y="957718"/>
                  </a:lnTo>
                  <a:lnTo>
                    <a:pt x="848056" y="983090"/>
                  </a:lnTo>
                  <a:lnTo>
                    <a:pt x="810019" y="1005600"/>
                  </a:lnTo>
                  <a:lnTo>
                    <a:pt x="770047" y="1025089"/>
                  </a:lnTo>
                  <a:lnTo>
                    <a:pt x="728303" y="1041395"/>
                  </a:lnTo>
                  <a:lnTo>
                    <a:pt x="684952" y="1054357"/>
                  </a:lnTo>
                  <a:lnTo>
                    <a:pt x="640158" y="1063815"/>
                  </a:lnTo>
                  <a:lnTo>
                    <a:pt x="594086" y="1069608"/>
                  </a:lnTo>
                  <a:lnTo>
                    <a:pt x="546900" y="1071575"/>
                  </a:lnTo>
                  <a:lnTo>
                    <a:pt x="499711" y="1069608"/>
                  </a:lnTo>
                  <a:lnTo>
                    <a:pt x="453637" y="1063815"/>
                  </a:lnTo>
                  <a:lnTo>
                    <a:pt x="408842" y="1054357"/>
                  </a:lnTo>
                  <a:lnTo>
                    <a:pt x="365490" y="1041395"/>
                  </a:lnTo>
                  <a:lnTo>
                    <a:pt x="323745" y="1025089"/>
                  </a:lnTo>
                  <a:lnTo>
                    <a:pt x="283771" y="1005600"/>
                  </a:lnTo>
                  <a:lnTo>
                    <a:pt x="245733" y="983090"/>
                  </a:lnTo>
                  <a:lnTo>
                    <a:pt x="209795" y="957718"/>
                  </a:lnTo>
                  <a:lnTo>
                    <a:pt x="176120" y="929646"/>
                  </a:lnTo>
                  <a:lnTo>
                    <a:pt x="144873" y="899034"/>
                  </a:lnTo>
                  <a:lnTo>
                    <a:pt x="116219" y="866044"/>
                  </a:lnTo>
                  <a:lnTo>
                    <a:pt x="90321" y="830835"/>
                  </a:lnTo>
                  <a:lnTo>
                    <a:pt x="67343" y="793570"/>
                  </a:lnTo>
                  <a:lnTo>
                    <a:pt x="47450" y="754409"/>
                  </a:lnTo>
                  <a:lnTo>
                    <a:pt x="30805" y="713512"/>
                  </a:lnTo>
                  <a:lnTo>
                    <a:pt x="17574" y="671041"/>
                  </a:lnTo>
                  <a:lnTo>
                    <a:pt x="7920" y="627155"/>
                  </a:lnTo>
                  <a:lnTo>
                    <a:pt x="2007" y="582017"/>
                  </a:lnTo>
                  <a:lnTo>
                    <a:pt x="0" y="5357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83137" y="3966461"/>
              <a:ext cx="264795" cy="276860"/>
            </a:xfrm>
            <a:custGeom>
              <a:avLst/>
              <a:gdLst/>
              <a:ahLst/>
              <a:cxnLst/>
              <a:rect l="l" t="t" r="r" b="b"/>
              <a:pathLst>
                <a:path w="264795" h="276860">
                  <a:moveTo>
                    <a:pt x="105067" y="0"/>
                  </a:moveTo>
                  <a:lnTo>
                    <a:pt x="0" y="89636"/>
                  </a:lnTo>
                  <a:lnTo>
                    <a:pt x="159689" y="276834"/>
                  </a:lnTo>
                  <a:lnTo>
                    <a:pt x="264769" y="187198"/>
                  </a:lnTo>
                  <a:lnTo>
                    <a:pt x="105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583137" y="3966461"/>
              <a:ext cx="264795" cy="276860"/>
            </a:xfrm>
            <a:custGeom>
              <a:avLst/>
              <a:gdLst/>
              <a:ahLst/>
              <a:cxnLst/>
              <a:rect l="l" t="t" r="r" b="b"/>
              <a:pathLst>
                <a:path w="264795" h="276860">
                  <a:moveTo>
                    <a:pt x="105067" y="0"/>
                  </a:moveTo>
                  <a:lnTo>
                    <a:pt x="264769" y="187198"/>
                  </a:lnTo>
                  <a:lnTo>
                    <a:pt x="159689" y="276834"/>
                  </a:lnTo>
                  <a:lnTo>
                    <a:pt x="0" y="89636"/>
                  </a:lnTo>
                  <a:lnTo>
                    <a:pt x="105067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81409" y="4066660"/>
              <a:ext cx="72237" cy="70865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7175122" y="3184527"/>
              <a:ext cx="2540" cy="1066165"/>
            </a:xfrm>
            <a:custGeom>
              <a:avLst/>
              <a:gdLst/>
              <a:ahLst/>
              <a:cxnLst/>
              <a:rect l="l" t="t" r="r" b="b"/>
              <a:pathLst>
                <a:path w="2540" h="1066164">
                  <a:moveTo>
                    <a:pt x="0" y="1066050"/>
                  </a:moveTo>
                  <a:lnTo>
                    <a:pt x="2374" y="0"/>
                  </a:lnTo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2476" y="3671639"/>
              <a:ext cx="152400" cy="9342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7175911" y="4252973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0" y="12217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149857" y="42769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260" y="0"/>
                  </a:moveTo>
                  <a:lnTo>
                    <a:pt x="15430" y="1977"/>
                  </a:lnTo>
                  <a:lnTo>
                    <a:pt x="7400" y="7369"/>
                  </a:lnTo>
                  <a:lnTo>
                    <a:pt x="1985" y="15366"/>
                  </a:lnTo>
                  <a:lnTo>
                    <a:pt x="0" y="25158"/>
                  </a:lnTo>
                  <a:lnTo>
                    <a:pt x="1985" y="34951"/>
                  </a:lnTo>
                  <a:lnTo>
                    <a:pt x="7400" y="42948"/>
                  </a:lnTo>
                  <a:lnTo>
                    <a:pt x="15430" y="48340"/>
                  </a:lnTo>
                  <a:lnTo>
                    <a:pt x="25260" y="50317"/>
                  </a:lnTo>
                  <a:lnTo>
                    <a:pt x="35097" y="48340"/>
                  </a:lnTo>
                  <a:lnTo>
                    <a:pt x="43130" y="42948"/>
                  </a:lnTo>
                  <a:lnTo>
                    <a:pt x="48547" y="34951"/>
                  </a:lnTo>
                  <a:lnTo>
                    <a:pt x="50533" y="25158"/>
                  </a:lnTo>
                  <a:lnTo>
                    <a:pt x="48547" y="15366"/>
                  </a:lnTo>
                  <a:lnTo>
                    <a:pt x="43130" y="7369"/>
                  </a:lnTo>
                  <a:lnTo>
                    <a:pt x="35097" y="1977"/>
                  </a:lnTo>
                  <a:lnTo>
                    <a:pt x="2526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149857" y="42769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158"/>
                  </a:moveTo>
                  <a:lnTo>
                    <a:pt x="1985" y="15366"/>
                  </a:lnTo>
                  <a:lnTo>
                    <a:pt x="7400" y="7369"/>
                  </a:lnTo>
                  <a:lnTo>
                    <a:pt x="15430" y="1977"/>
                  </a:lnTo>
                  <a:lnTo>
                    <a:pt x="25260" y="0"/>
                  </a:lnTo>
                  <a:lnTo>
                    <a:pt x="35097" y="1977"/>
                  </a:lnTo>
                  <a:lnTo>
                    <a:pt x="43130" y="7369"/>
                  </a:lnTo>
                  <a:lnTo>
                    <a:pt x="48547" y="15366"/>
                  </a:lnTo>
                  <a:lnTo>
                    <a:pt x="50533" y="25158"/>
                  </a:lnTo>
                  <a:lnTo>
                    <a:pt x="48547" y="34951"/>
                  </a:lnTo>
                  <a:lnTo>
                    <a:pt x="43130" y="42948"/>
                  </a:lnTo>
                  <a:lnTo>
                    <a:pt x="35097" y="48340"/>
                  </a:lnTo>
                  <a:lnTo>
                    <a:pt x="25260" y="50317"/>
                  </a:lnTo>
                  <a:lnTo>
                    <a:pt x="15430" y="48340"/>
                  </a:lnTo>
                  <a:lnTo>
                    <a:pt x="7400" y="42948"/>
                  </a:lnTo>
                  <a:lnTo>
                    <a:pt x="1985" y="34951"/>
                  </a:lnTo>
                  <a:lnTo>
                    <a:pt x="0" y="2515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157330" y="4303195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0">
                  <a:moveTo>
                    <a:pt x="36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100987" y="3961334"/>
              <a:ext cx="263525" cy="276225"/>
            </a:xfrm>
            <a:custGeom>
              <a:avLst/>
              <a:gdLst/>
              <a:ahLst/>
              <a:cxnLst/>
              <a:rect l="l" t="t" r="r" b="b"/>
              <a:pathLst>
                <a:path w="263525" h="276225">
                  <a:moveTo>
                    <a:pt x="102654" y="0"/>
                  </a:moveTo>
                  <a:lnTo>
                    <a:pt x="0" y="87579"/>
                  </a:lnTo>
                  <a:lnTo>
                    <a:pt x="160731" y="275983"/>
                  </a:lnTo>
                  <a:lnTo>
                    <a:pt x="263385" y="188404"/>
                  </a:lnTo>
                  <a:lnTo>
                    <a:pt x="1026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100987" y="3961334"/>
              <a:ext cx="263525" cy="276225"/>
            </a:xfrm>
            <a:custGeom>
              <a:avLst/>
              <a:gdLst/>
              <a:ahLst/>
              <a:cxnLst/>
              <a:rect l="l" t="t" r="r" b="b"/>
              <a:pathLst>
                <a:path w="263525" h="276225">
                  <a:moveTo>
                    <a:pt x="102654" y="0"/>
                  </a:moveTo>
                  <a:lnTo>
                    <a:pt x="263385" y="188404"/>
                  </a:lnTo>
                  <a:lnTo>
                    <a:pt x="160731" y="275983"/>
                  </a:lnTo>
                  <a:lnTo>
                    <a:pt x="0" y="87579"/>
                  </a:lnTo>
                  <a:lnTo>
                    <a:pt x="102654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9317" y="4060871"/>
              <a:ext cx="70650" cy="71297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6274813" y="3966951"/>
              <a:ext cx="268605" cy="274955"/>
            </a:xfrm>
            <a:custGeom>
              <a:avLst/>
              <a:gdLst/>
              <a:ahLst/>
              <a:cxnLst/>
              <a:rect l="l" t="t" r="r" b="b"/>
              <a:pathLst>
                <a:path w="268604" h="274954">
                  <a:moveTo>
                    <a:pt x="167259" y="0"/>
                  </a:moveTo>
                  <a:lnTo>
                    <a:pt x="0" y="180479"/>
                  </a:lnTo>
                  <a:lnTo>
                    <a:pt x="101295" y="274358"/>
                  </a:lnTo>
                  <a:lnTo>
                    <a:pt x="268554" y="93878"/>
                  </a:lnTo>
                  <a:lnTo>
                    <a:pt x="167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274813" y="3966951"/>
              <a:ext cx="268605" cy="274955"/>
            </a:xfrm>
            <a:custGeom>
              <a:avLst/>
              <a:gdLst/>
              <a:ahLst/>
              <a:cxnLst/>
              <a:rect l="l" t="t" r="r" b="b"/>
              <a:pathLst>
                <a:path w="268604" h="274954">
                  <a:moveTo>
                    <a:pt x="268554" y="93878"/>
                  </a:moveTo>
                  <a:lnTo>
                    <a:pt x="101295" y="274358"/>
                  </a:lnTo>
                  <a:lnTo>
                    <a:pt x="0" y="180479"/>
                  </a:lnTo>
                  <a:lnTo>
                    <a:pt x="167259" y="0"/>
                  </a:lnTo>
                  <a:lnTo>
                    <a:pt x="268554" y="9387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6890" y="4069918"/>
              <a:ext cx="70396" cy="71755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3781379" y="3964011"/>
              <a:ext cx="264795" cy="277495"/>
            </a:xfrm>
            <a:custGeom>
              <a:avLst/>
              <a:gdLst/>
              <a:ahLst/>
              <a:cxnLst/>
              <a:rect l="l" t="t" r="r" b="b"/>
              <a:pathLst>
                <a:path w="264795" h="277495">
                  <a:moveTo>
                    <a:pt x="158775" y="0"/>
                  </a:moveTo>
                  <a:lnTo>
                    <a:pt x="0" y="187985"/>
                  </a:lnTo>
                  <a:lnTo>
                    <a:pt x="105511" y="277101"/>
                  </a:lnTo>
                  <a:lnTo>
                    <a:pt x="264287" y="89115"/>
                  </a:lnTo>
                  <a:lnTo>
                    <a:pt x="1587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781379" y="3964011"/>
              <a:ext cx="264795" cy="277495"/>
            </a:xfrm>
            <a:custGeom>
              <a:avLst/>
              <a:gdLst/>
              <a:ahLst/>
              <a:cxnLst/>
              <a:rect l="l" t="t" r="r" b="b"/>
              <a:pathLst>
                <a:path w="264795" h="277495">
                  <a:moveTo>
                    <a:pt x="264287" y="89115"/>
                  </a:moveTo>
                  <a:lnTo>
                    <a:pt x="105511" y="277101"/>
                  </a:lnTo>
                  <a:lnTo>
                    <a:pt x="0" y="187985"/>
                  </a:lnTo>
                  <a:lnTo>
                    <a:pt x="158775" y="0"/>
                  </a:lnTo>
                  <a:lnTo>
                    <a:pt x="264287" y="8911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1615" y="4068432"/>
              <a:ext cx="69964" cy="71310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5948740" y="3192463"/>
              <a:ext cx="2540" cy="1068070"/>
            </a:xfrm>
            <a:custGeom>
              <a:avLst/>
              <a:gdLst/>
              <a:ahLst/>
              <a:cxnLst/>
              <a:rect l="l" t="t" r="r" b="b"/>
              <a:pathLst>
                <a:path w="2539" h="1068070">
                  <a:moveTo>
                    <a:pt x="0" y="1067473"/>
                  </a:moveTo>
                  <a:lnTo>
                    <a:pt x="2400" y="0"/>
                  </a:lnTo>
                </a:path>
              </a:pathLst>
            </a:custGeom>
            <a:ln w="635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5338" y="3680238"/>
              <a:ext cx="153987" cy="93522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5949539" y="4262335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0" y="12233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923207" y="4286327"/>
              <a:ext cx="51435" cy="50800"/>
            </a:xfrm>
            <a:custGeom>
              <a:avLst/>
              <a:gdLst/>
              <a:ahLst/>
              <a:cxnLst/>
              <a:rect l="l" t="t" r="r" b="b"/>
              <a:pathLst>
                <a:path w="51435" h="50800">
                  <a:moveTo>
                    <a:pt x="25539" y="0"/>
                  </a:moveTo>
                  <a:lnTo>
                    <a:pt x="15596" y="1979"/>
                  </a:lnTo>
                  <a:lnTo>
                    <a:pt x="7478" y="7377"/>
                  </a:lnTo>
                  <a:lnTo>
                    <a:pt x="2006" y="15382"/>
                  </a:lnTo>
                  <a:lnTo>
                    <a:pt x="0" y="25184"/>
                  </a:lnTo>
                  <a:lnTo>
                    <a:pt x="2006" y="34985"/>
                  </a:lnTo>
                  <a:lnTo>
                    <a:pt x="7478" y="42991"/>
                  </a:lnTo>
                  <a:lnTo>
                    <a:pt x="15596" y="48388"/>
                  </a:lnTo>
                  <a:lnTo>
                    <a:pt x="25539" y="50368"/>
                  </a:lnTo>
                  <a:lnTo>
                    <a:pt x="35475" y="48388"/>
                  </a:lnTo>
                  <a:lnTo>
                    <a:pt x="43589" y="42991"/>
                  </a:lnTo>
                  <a:lnTo>
                    <a:pt x="49060" y="34985"/>
                  </a:lnTo>
                  <a:lnTo>
                    <a:pt x="51066" y="25184"/>
                  </a:lnTo>
                  <a:lnTo>
                    <a:pt x="49060" y="15382"/>
                  </a:lnTo>
                  <a:lnTo>
                    <a:pt x="43589" y="7377"/>
                  </a:lnTo>
                  <a:lnTo>
                    <a:pt x="35475" y="1979"/>
                  </a:lnTo>
                  <a:lnTo>
                    <a:pt x="25539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5923207" y="4286327"/>
              <a:ext cx="51435" cy="50800"/>
            </a:xfrm>
            <a:custGeom>
              <a:avLst/>
              <a:gdLst/>
              <a:ahLst/>
              <a:cxnLst/>
              <a:rect l="l" t="t" r="r" b="b"/>
              <a:pathLst>
                <a:path w="51435" h="50800">
                  <a:moveTo>
                    <a:pt x="0" y="25184"/>
                  </a:moveTo>
                  <a:lnTo>
                    <a:pt x="2006" y="15382"/>
                  </a:lnTo>
                  <a:lnTo>
                    <a:pt x="7478" y="7377"/>
                  </a:lnTo>
                  <a:lnTo>
                    <a:pt x="15596" y="1979"/>
                  </a:lnTo>
                  <a:lnTo>
                    <a:pt x="25539" y="0"/>
                  </a:lnTo>
                  <a:lnTo>
                    <a:pt x="35475" y="1979"/>
                  </a:lnTo>
                  <a:lnTo>
                    <a:pt x="43589" y="7377"/>
                  </a:lnTo>
                  <a:lnTo>
                    <a:pt x="49060" y="15382"/>
                  </a:lnTo>
                  <a:lnTo>
                    <a:pt x="51066" y="25184"/>
                  </a:lnTo>
                  <a:lnTo>
                    <a:pt x="49060" y="34985"/>
                  </a:lnTo>
                  <a:lnTo>
                    <a:pt x="43589" y="42991"/>
                  </a:lnTo>
                  <a:lnTo>
                    <a:pt x="35475" y="48388"/>
                  </a:lnTo>
                  <a:lnTo>
                    <a:pt x="25539" y="50368"/>
                  </a:lnTo>
                  <a:lnTo>
                    <a:pt x="15596" y="48388"/>
                  </a:lnTo>
                  <a:lnTo>
                    <a:pt x="7478" y="42991"/>
                  </a:lnTo>
                  <a:lnTo>
                    <a:pt x="2006" y="34985"/>
                  </a:lnTo>
                  <a:lnTo>
                    <a:pt x="0" y="251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5930758" y="4312625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3729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4696960" y="3175001"/>
              <a:ext cx="2540" cy="1068070"/>
            </a:xfrm>
            <a:custGeom>
              <a:avLst/>
              <a:gdLst/>
              <a:ahLst/>
              <a:cxnLst/>
              <a:rect l="l" t="t" r="r" b="b"/>
              <a:pathLst>
                <a:path w="2539" h="1068070">
                  <a:moveTo>
                    <a:pt x="0" y="1067473"/>
                  </a:moveTo>
                  <a:lnTo>
                    <a:pt x="2413" y="0"/>
                  </a:lnTo>
                </a:path>
              </a:pathLst>
            </a:custGeom>
            <a:ln w="634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2802" y="3662775"/>
              <a:ext cx="155575" cy="93522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4697768" y="4244872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0" y="12233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4671159" y="4268863"/>
              <a:ext cx="52069" cy="50800"/>
            </a:xfrm>
            <a:custGeom>
              <a:avLst/>
              <a:gdLst/>
              <a:ahLst/>
              <a:cxnLst/>
              <a:rect l="l" t="t" r="r" b="b"/>
              <a:pathLst>
                <a:path w="52070" h="50800">
                  <a:moveTo>
                    <a:pt x="25806" y="0"/>
                  </a:moveTo>
                  <a:lnTo>
                    <a:pt x="15762" y="1979"/>
                  </a:lnTo>
                  <a:lnTo>
                    <a:pt x="7559" y="7377"/>
                  </a:lnTo>
                  <a:lnTo>
                    <a:pt x="2028" y="15382"/>
                  </a:lnTo>
                  <a:lnTo>
                    <a:pt x="0" y="25184"/>
                  </a:lnTo>
                  <a:lnTo>
                    <a:pt x="2028" y="34985"/>
                  </a:lnTo>
                  <a:lnTo>
                    <a:pt x="7559" y="42991"/>
                  </a:lnTo>
                  <a:lnTo>
                    <a:pt x="15762" y="48388"/>
                  </a:lnTo>
                  <a:lnTo>
                    <a:pt x="25806" y="50368"/>
                  </a:lnTo>
                  <a:lnTo>
                    <a:pt x="35848" y="48388"/>
                  </a:lnTo>
                  <a:lnTo>
                    <a:pt x="44046" y="42991"/>
                  </a:lnTo>
                  <a:lnTo>
                    <a:pt x="49573" y="34985"/>
                  </a:lnTo>
                  <a:lnTo>
                    <a:pt x="51600" y="25184"/>
                  </a:lnTo>
                  <a:lnTo>
                    <a:pt x="49573" y="15382"/>
                  </a:lnTo>
                  <a:lnTo>
                    <a:pt x="44046" y="7377"/>
                  </a:lnTo>
                  <a:lnTo>
                    <a:pt x="35848" y="1979"/>
                  </a:lnTo>
                  <a:lnTo>
                    <a:pt x="25806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4671159" y="4268863"/>
              <a:ext cx="52069" cy="50800"/>
            </a:xfrm>
            <a:custGeom>
              <a:avLst/>
              <a:gdLst/>
              <a:ahLst/>
              <a:cxnLst/>
              <a:rect l="l" t="t" r="r" b="b"/>
              <a:pathLst>
                <a:path w="52070" h="50800">
                  <a:moveTo>
                    <a:pt x="0" y="25184"/>
                  </a:moveTo>
                  <a:lnTo>
                    <a:pt x="2028" y="15382"/>
                  </a:lnTo>
                  <a:lnTo>
                    <a:pt x="7559" y="7377"/>
                  </a:lnTo>
                  <a:lnTo>
                    <a:pt x="15762" y="1979"/>
                  </a:lnTo>
                  <a:lnTo>
                    <a:pt x="25806" y="0"/>
                  </a:lnTo>
                  <a:lnTo>
                    <a:pt x="35848" y="1979"/>
                  </a:lnTo>
                  <a:lnTo>
                    <a:pt x="44046" y="7377"/>
                  </a:lnTo>
                  <a:lnTo>
                    <a:pt x="49573" y="15382"/>
                  </a:lnTo>
                  <a:lnTo>
                    <a:pt x="51600" y="25184"/>
                  </a:lnTo>
                  <a:lnTo>
                    <a:pt x="49573" y="34985"/>
                  </a:lnTo>
                  <a:lnTo>
                    <a:pt x="44046" y="42991"/>
                  </a:lnTo>
                  <a:lnTo>
                    <a:pt x="35848" y="48388"/>
                  </a:lnTo>
                  <a:lnTo>
                    <a:pt x="25806" y="50368"/>
                  </a:lnTo>
                  <a:lnTo>
                    <a:pt x="15762" y="48388"/>
                  </a:lnTo>
                  <a:lnTo>
                    <a:pt x="7559" y="42991"/>
                  </a:lnTo>
                  <a:lnTo>
                    <a:pt x="2028" y="34985"/>
                  </a:lnTo>
                  <a:lnTo>
                    <a:pt x="0" y="251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4678789" y="429516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 h="0">
                  <a:moveTo>
                    <a:pt x="3769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449186" y="3179761"/>
              <a:ext cx="2540" cy="1069340"/>
            </a:xfrm>
            <a:custGeom>
              <a:avLst/>
              <a:gdLst/>
              <a:ahLst/>
              <a:cxnLst/>
              <a:rect l="l" t="t" r="r" b="b"/>
              <a:pathLst>
                <a:path w="2539" h="1069339">
                  <a:moveTo>
                    <a:pt x="0" y="1068895"/>
                  </a:moveTo>
                  <a:lnTo>
                    <a:pt x="2413" y="0"/>
                  </a:lnTo>
                </a:path>
              </a:pathLst>
            </a:custGeom>
            <a:ln w="634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75027" y="3668184"/>
              <a:ext cx="155575" cy="93649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3449994" y="4251058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0" y="1225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3423385" y="4275077"/>
              <a:ext cx="52069" cy="50800"/>
            </a:xfrm>
            <a:custGeom>
              <a:avLst/>
              <a:gdLst/>
              <a:ahLst/>
              <a:cxnLst/>
              <a:rect l="l" t="t" r="r" b="b"/>
              <a:pathLst>
                <a:path w="52070" h="50800">
                  <a:moveTo>
                    <a:pt x="25806" y="0"/>
                  </a:moveTo>
                  <a:lnTo>
                    <a:pt x="15762" y="1981"/>
                  </a:lnTo>
                  <a:lnTo>
                    <a:pt x="7559" y="7386"/>
                  </a:lnTo>
                  <a:lnTo>
                    <a:pt x="2028" y="15403"/>
                  </a:lnTo>
                  <a:lnTo>
                    <a:pt x="0" y="25222"/>
                  </a:lnTo>
                  <a:lnTo>
                    <a:pt x="2028" y="35040"/>
                  </a:lnTo>
                  <a:lnTo>
                    <a:pt x="7559" y="43057"/>
                  </a:lnTo>
                  <a:lnTo>
                    <a:pt x="15762" y="48462"/>
                  </a:lnTo>
                  <a:lnTo>
                    <a:pt x="25806" y="50444"/>
                  </a:lnTo>
                  <a:lnTo>
                    <a:pt x="35848" y="48462"/>
                  </a:lnTo>
                  <a:lnTo>
                    <a:pt x="44046" y="43057"/>
                  </a:lnTo>
                  <a:lnTo>
                    <a:pt x="49573" y="35040"/>
                  </a:lnTo>
                  <a:lnTo>
                    <a:pt x="51600" y="25222"/>
                  </a:lnTo>
                  <a:lnTo>
                    <a:pt x="49573" y="15403"/>
                  </a:lnTo>
                  <a:lnTo>
                    <a:pt x="44046" y="7386"/>
                  </a:lnTo>
                  <a:lnTo>
                    <a:pt x="35848" y="1981"/>
                  </a:lnTo>
                  <a:lnTo>
                    <a:pt x="25806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3423385" y="4275077"/>
              <a:ext cx="52069" cy="50800"/>
            </a:xfrm>
            <a:custGeom>
              <a:avLst/>
              <a:gdLst/>
              <a:ahLst/>
              <a:cxnLst/>
              <a:rect l="l" t="t" r="r" b="b"/>
              <a:pathLst>
                <a:path w="52070" h="50800">
                  <a:moveTo>
                    <a:pt x="0" y="25222"/>
                  </a:moveTo>
                  <a:lnTo>
                    <a:pt x="2028" y="15403"/>
                  </a:lnTo>
                  <a:lnTo>
                    <a:pt x="7559" y="7386"/>
                  </a:lnTo>
                  <a:lnTo>
                    <a:pt x="15762" y="1981"/>
                  </a:lnTo>
                  <a:lnTo>
                    <a:pt x="25806" y="0"/>
                  </a:lnTo>
                  <a:lnTo>
                    <a:pt x="35848" y="1981"/>
                  </a:lnTo>
                  <a:lnTo>
                    <a:pt x="44046" y="7386"/>
                  </a:lnTo>
                  <a:lnTo>
                    <a:pt x="49573" y="15403"/>
                  </a:lnTo>
                  <a:lnTo>
                    <a:pt x="51600" y="25222"/>
                  </a:lnTo>
                  <a:lnTo>
                    <a:pt x="49573" y="35040"/>
                  </a:lnTo>
                  <a:lnTo>
                    <a:pt x="44046" y="43057"/>
                  </a:lnTo>
                  <a:lnTo>
                    <a:pt x="35848" y="48462"/>
                  </a:lnTo>
                  <a:lnTo>
                    <a:pt x="25806" y="50444"/>
                  </a:lnTo>
                  <a:lnTo>
                    <a:pt x="15762" y="48462"/>
                  </a:lnTo>
                  <a:lnTo>
                    <a:pt x="7559" y="43057"/>
                  </a:lnTo>
                  <a:lnTo>
                    <a:pt x="2028" y="35040"/>
                  </a:lnTo>
                  <a:lnTo>
                    <a:pt x="0" y="252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3431015" y="430141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 h="0">
                  <a:moveTo>
                    <a:pt x="3769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230" y="4035418"/>
              <a:ext cx="141287" cy="141300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57455" y="4037004"/>
              <a:ext cx="141287" cy="141300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2647955" y="3736972"/>
              <a:ext cx="0" cy="144780"/>
            </a:xfrm>
            <a:custGeom>
              <a:avLst/>
              <a:gdLst/>
              <a:ahLst/>
              <a:cxnLst/>
              <a:rect l="l" t="t" r="r" b="b"/>
              <a:pathLst>
                <a:path w="0" h="144779">
                  <a:moveTo>
                    <a:pt x="0" y="0"/>
                  </a:moveTo>
                  <a:lnTo>
                    <a:pt x="0" y="144462"/>
                  </a:lnTo>
                </a:path>
              </a:pathLst>
            </a:custGeom>
            <a:ln w="381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655892" y="2959098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w="0" h="243205">
                  <a:moveTo>
                    <a:pt x="0" y="0"/>
                  </a:moveTo>
                  <a:lnTo>
                    <a:pt x="0" y="242887"/>
                  </a:lnTo>
                </a:path>
              </a:pathLst>
            </a:custGeom>
            <a:ln w="381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62030" y="2692398"/>
              <a:ext cx="1411605" cy="1543050"/>
            </a:xfrm>
            <a:custGeom>
              <a:avLst/>
              <a:gdLst/>
              <a:ahLst/>
              <a:cxnLst/>
              <a:rect l="l" t="t" r="r" b="b"/>
              <a:pathLst>
                <a:path w="1411605" h="1543050">
                  <a:moveTo>
                    <a:pt x="1411287" y="0"/>
                  </a:moveTo>
                  <a:lnTo>
                    <a:pt x="0" y="0"/>
                  </a:lnTo>
                  <a:lnTo>
                    <a:pt x="0" y="1543050"/>
                  </a:lnTo>
                  <a:lnTo>
                    <a:pt x="1411287" y="1543050"/>
                  </a:lnTo>
                  <a:lnTo>
                    <a:pt x="1411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62030" y="2692398"/>
              <a:ext cx="1411605" cy="1543050"/>
            </a:xfrm>
            <a:custGeom>
              <a:avLst/>
              <a:gdLst/>
              <a:ahLst/>
              <a:cxnLst/>
              <a:rect l="l" t="t" r="r" b="b"/>
              <a:pathLst>
                <a:path w="1411605" h="1543050">
                  <a:moveTo>
                    <a:pt x="0" y="0"/>
                  </a:moveTo>
                  <a:lnTo>
                    <a:pt x="1411287" y="0"/>
                  </a:lnTo>
                  <a:lnTo>
                    <a:pt x="1411287" y="1543050"/>
                  </a:lnTo>
                  <a:lnTo>
                    <a:pt x="0" y="154305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320255" y="2926665"/>
              <a:ext cx="0" cy="1306195"/>
            </a:xfrm>
            <a:custGeom>
              <a:avLst/>
              <a:gdLst/>
              <a:ahLst/>
              <a:cxnLst/>
              <a:rect l="l" t="t" r="r" b="b"/>
              <a:pathLst>
                <a:path w="0" h="1306195">
                  <a:moveTo>
                    <a:pt x="0" y="1282406"/>
                  </a:moveTo>
                  <a:lnTo>
                    <a:pt x="0" y="1305572"/>
                  </a:lnTo>
                </a:path>
                <a:path w="0" h="1306195">
                  <a:moveTo>
                    <a:pt x="0" y="0"/>
                  </a:moveTo>
                  <a:lnTo>
                    <a:pt x="0" y="1157679"/>
                  </a:lnTo>
                </a:path>
              </a:pathLst>
            </a:custGeom>
            <a:ln w="5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667272" y="2926665"/>
              <a:ext cx="0" cy="1308100"/>
            </a:xfrm>
            <a:custGeom>
              <a:avLst/>
              <a:gdLst/>
              <a:ahLst/>
              <a:cxnLst/>
              <a:rect l="l" t="t" r="r" b="b"/>
              <a:pathLst>
                <a:path w="0" h="1308100">
                  <a:moveTo>
                    <a:pt x="0" y="159891"/>
                  </a:moveTo>
                  <a:lnTo>
                    <a:pt x="0" y="1307973"/>
                  </a:lnTo>
                </a:path>
                <a:path w="0" h="1308100">
                  <a:moveTo>
                    <a:pt x="0" y="0"/>
                  </a:moveTo>
                  <a:lnTo>
                    <a:pt x="0" y="35165"/>
                  </a:lnTo>
                </a:path>
              </a:pathLst>
            </a:custGeom>
            <a:ln w="79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2028700" y="2929063"/>
              <a:ext cx="0" cy="1298575"/>
            </a:xfrm>
            <a:custGeom>
              <a:avLst/>
              <a:gdLst/>
              <a:ahLst/>
              <a:cxnLst/>
              <a:rect l="l" t="t" r="r" b="b"/>
              <a:pathLst>
                <a:path w="0" h="1298575">
                  <a:moveTo>
                    <a:pt x="0" y="1280008"/>
                  </a:moveTo>
                  <a:lnTo>
                    <a:pt x="0" y="1298371"/>
                  </a:lnTo>
                </a:path>
                <a:path w="0" h="1298575">
                  <a:moveTo>
                    <a:pt x="0" y="0"/>
                  </a:moveTo>
                  <a:lnTo>
                    <a:pt x="0" y="1155282"/>
                  </a:lnTo>
                </a:path>
              </a:pathLst>
            </a:custGeom>
            <a:ln w="5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63629" y="2930650"/>
              <a:ext cx="1407795" cy="0"/>
            </a:xfrm>
            <a:custGeom>
              <a:avLst/>
              <a:gdLst/>
              <a:ahLst/>
              <a:cxnLst/>
              <a:rect l="l" t="t" r="r" b="b"/>
              <a:pathLst>
                <a:path w="1407795" h="0">
                  <a:moveTo>
                    <a:pt x="0" y="0"/>
                  </a:moveTo>
                  <a:lnTo>
                    <a:pt x="91258" y="0"/>
                  </a:lnTo>
                </a:path>
                <a:path w="1407795" h="0">
                  <a:moveTo>
                    <a:pt x="260968" y="0"/>
                  </a:moveTo>
                  <a:lnTo>
                    <a:pt x="14072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7890" y="4084345"/>
              <a:ext cx="23215" cy="124726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2017890" y="4084345"/>
              <a:ext cx="23495" cy="125095"/>
            </a:xfrm>
            <a:custGeom>
              <a:avLst/>
              <a:gdLst/>
              <a:ahLst/>
              <a:cxnLst/>
              <a:rect l="l" t="t" r="r" b="b"/>
              <a:pathLst>
                <a:path w="23494" h="125095">
                  <a:moveTo>
                    <a:pt x="0" y="0"/>
                  </a:moveTo>
                  <a:lnTo>
                    <a:pt x="23215" y="0"/>
                  </a:lnTo>
                  <a:lnTo>
                    <a:pt x="23215" y="124726"/>
                  </a:lnTo>
                  <a:lnTo>
                    <a:pt x="0" y="12472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2854" y="2961830"/>
              <a:ext cx="23215" cy="124726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1652854" y="2961830"/>
              <a:ext cx="23495" cy="125095"/>
            </a:xfrm>
            <a:custGeom>
              <a:avLst/>
              <a:gdLst/>
              <a:ahLst/>
              <a:cxnLst/>
              <a:rect l="l" t="t" r="r" b="b"/>
              <a:pathLst>
                <a:path w="23494" h="125094">
                  <a:moveTo>
                    <a:pt x="0" y="0"/>
                  </a:moveTo>
                  <a:lnTo>
                    <a:pt x="23215" y="0"/>
                  </a:lnTo>
                  <a:lnTo>
                    <a:pt x="23215" y="124726"/>
                  </a:lnTo>
                  <a:lnTo>
                    <a:pt x="0" y="12472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9446" y="4084345"/>
              <a:ext cx="23215" cy="124726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1309446" y="4084345"/>
              <a:ext cx="23495" cy="125095"/>
            </a:xfrm>
            <a:custGeom>
              <a:avLst/>
              <a:gdLst/>
              <a:ahLst/>
              <a:cxnLst/>
              <a:rect l="l" t="t" r="r" b="b"/>
              <a:pathLst>
                <a:path w="23494" h="125095">
                  <a:moveTo>
                    <a:pt x="0" y="0"/>
                  </a:moveTo>
                  <a:lnTo>
                    <a:pt x="23215" y="0"/>
                  </a:lnTo>
                  <a:lnTo>
                    <a:pt x="23215" y="124726"/>
                  </a:lnTo>
                  <a:lnTo>
                    <a:pt x="0" y="12472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4887" y="2919463"/>
              <a:ext cx="169710" cy="23190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1054887" y="2919463"/>
              <a:ext cx="170180" cy="23495"/>
            </a:xfrm>
            <a:custGeom>
              <a:avLst/>
              <a:gdLst/>
              <a:ahLst/>
              <a:cxnLst/>
              <a:rect l="l" t="t" r="r" b="b"/>
              <a:pathLst>
                <a:path w="170180" h="23494">
                  <a:moveTo>
                    <a:pt x="0" y="0"/>
                  </a:moveTo>
                  <a:lnTo>
                    <a:pt x="169710" y="0"/>
                  </a:lnTo>
                  <a:lnTo>
                    <a:pt x="169710" y="23190"/>
                  </a:lnTo>
                  <a:lnTo>
                    <a:pt x="0" y="2319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2289175" y="2984500"/>
              <a:ext cx="384175" cy="0"/>
            </a:xfrm>
            <a:custGeom>
              <a:avLst/>
              <a:gdLst/>
              <a:ahLst/>
              <a:cxnLst/>
              <a:rect l="l" t="t" r="r" b="b"/>
              <a:pathLst>
                <a:path w="384175" h="0">
                  <a:moveTo>
                    <a:pt x="0" y="0"/>
                  </a:moveTo>
                  <a:lnTo>
                    <a:pt x="384175" y="0"/>
                  </a:lnTo>
                </a:path>
              </a:pathLst>
            </a:custGeom>
            <a:ln w="381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2527300" y="3844925"/>
              <a:ext cx="0" cy="259079"/>
            </a:xfrm>
            <a:custGeom>
              <a:avLst/>
              <a:gdLst/>
              <a:ahLst/>
              <a:cxnLst/>
              <a:rect l="l" t="t" r="r" b="b"/>
              <a:pathLst>
                <a:path w="0" h="259079">
                  <a:moveTo>
                    <a:pt x="0" y="0"/>
                  </a:moveTo>
                  <a:lnTo>
                    <a:pt x="0" y="258762"/>
                  </a:lnTo>
                </a:path>
              </a:pathLst>
            </a:custGeom>
            <a:ln w="19050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2501901" y="407829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2529681" y="2994025"/>
              <a:ext cx="0" cy="884555"/>
            </a:xfrm>
            <a:custGeom>
              <a:avLst/>
              <a:gdLst/>
              <a:ahLst/>
              <a:cxnLst/>
              <a:rect l="l" t="t" r="r" b="b"/>
              <a:pathLst>
                <a:path w="0" h="884554">
                  <a:moveTo>
                    <a:pt x="0" y="741362"/>
                  </a:moveTo>
                  <a:lnTo>
                    <a:pt x="0" y="884237"/>
                  </a:lnTo>
                </a:path>
                <a:path w="0" h="884554">
                  <a:moveTo>
                    <a:pt x="0" y="0"/>
                  </a:moveTo>
                  <a:lnTo>
                    <a:pt x="0" y="214312"/>
                  </a:lnTo>
                </a:path>
              </a:pathLst>
            </a:custGeom>
            <a:ln w="2381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2427287" y="3208337"/>
              <a:ext cx="450850" cy="527050"/>
            </a:xfrm>
            <a:custGeom>
              <a:avLst/>
              <a:gdLst/>
              <a:ahLst/>
              <a:cxnLst/>
              <a:rect l="l" t="t" r="r" b="b"/>
              <a:pathLst>
                <a:path w="450850" h="527050">
                  <a:moveTo>
                    <a:pt x="450850" y="0"/>
                  </a:moveTo>
                  <a:lnTo>
                    <a:pt x="0" y="0"/>
                  </a:lnTo>
                  <a:lnTo>
                    <a:pt x="0" y="527050"/>
                  </a:lnTo>
                  <a:lnTo>
                    <a:pt x="450850" y="5270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2427287" y="3208337"/>
              <a:ext cx="450850" cy="527050"/>
            </a:xfrm>
            <a:custGeom>
              <a:avLst/>
              <a:gdLst/>
              <a:ahLst/>
              <a:cxnLst/>
              <a:rect l="l" t="t" r="r" b="b"/>
              <a:pathLst>
                <a:path w="450850" h="527050">
                  <a:moveTo>
                    <a:pt x="0" y="0"/>
                  </a:moveTo>
                  <a:lnTo>
                    <a:pt x="450850" y="0"/>
                  </a:lnTo>
                  <a:lnTo>
                    <a:pt x="450850" y="527050"/>
                  </a:lnTo>
                  <a:lnTo>
                    <a:pt x="0" y="52705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2850" y="3235325"/>
              <a:ext cx="350837" cy="466725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2482850" y="3235325"/>
              <a:ext cx="351155" cy="466725"/>
            </a:xfrm>
            <a:custGeom>
              <a:avLst/>
              <a:gdLst/>
              <a:ahLst/>
              <a:cxnLst/>
              <a:rect l="l" t="t" r="r" b="b"/>
              <a:pathLst>
                <a:path w="351155" h="466725">
                  <a:moveTo>
                    <a:pt x="0" y="0"/>
                  </a:moveTo>
                  <a:lnTo>
                    <a:pt x="350837" y="0"/>
                  </a:lnTo>
                  <a:lnTo>
                    <a:pt x="350837" y="466725"/>
                  </a:lnTo>
                  <a:lnTo>
                    <a:pt x="0" y="4667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85987" y="2740019"/>
              <a:ext cx="141287" cy="141300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66987" y="2390775"/>
              <a:ext cx="552450" cy="241300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2566987" y="2390775"/>
              <a:ext cx="552450" cy="241300"/>
            </a:xfrm>
            <a:custGeom>
              <a:avLst/>
              <a:gdLst/>
              <a:ahLst/>
              <a:cxnLst/>
              <a:rect l="l" t="t" r="r" b="b"/>
              <a:pathLst>
                <a:path w="552450" h="241300">
                  <a:moveTo>
                    <a:pt x="0" y="0"/>
                  </a:moveTo>
                  <a:lnTo>
                    <a:pt x="552450" y="0"/>
                  </a:lnTo>
                  <a:lnTo>
                    <a:pt x="552450" y="241300"/>
                  </a:lnTo>
                  <a:lnTo>
                    <a:pt x="0" y="2413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3168650" y="2865437"/>
              <a:ext cx="4089400" cy="0"/>
            </a:xfrm>
            <a:custGeom>
              <a:avLst/>
              <a:gdLst/>
              <a:ahLst/>
              <a:cxnLst/>
              <a:rect l="l" t="t" r="r" b="b"/>
              <a:pathLst>
                <a:path w="4089400" h="0">
                  <a:moveTo>
                    <a:pt x="408940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3452040" y="2993057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8987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3426644" y="295495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50800"/>
                  </a:lnTo>
                  <a:lnTo>
                    <a:pt x="50800" y="508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3449633" y="2954957"/>
              <a:ext cx="130175" cy="0"/>
            </a:xfrm>
            <a:custGeom>
              <a:avLst/>
              <a:gdLst/>
              <a:ahLst/>
              <a:cxnLst/>
              <a:rect l="l" t="t" r="r" b="b"/>
              <a:pathLst>
                <a:path w="130175" h="0">
                  <a:moveTo>
                    <a:pt x="12976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3526829" y="2976554"/>
              <a:ext cx="2540" cy="271780"/>
            </a:xfrm>
            <a:custGeom>
              <a:avLst/>
              <a:gdLst/>
              <a:ahLst/>
              <a:cxnLst/>
              <a:rect l="l" t="t" r="r" b="b"/>
              <a:pathLst>
                <a:path w="2539" h="271780">
                  <a:moveTo>
                    <a:pt x="2108" y="0"/>
                  </a:moveTo>
                  <a:lnTo>
                    <a:pt x="0" y="27147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3501527" y="3235130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0" y="0"/>
                  </a:moveTo>
                  <a:lnTo>
                    <a:pt x="25006" y="50990"/>
                  </a:lnTo>
                  <a:lnTo>
                    <a:pt x="50800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3526530" y="2974154"/>
              <a:ext cx="130175" cy="0"/>
            </a:xfrm>
            <a:custGeom>
              <a:avLst/>
              <a:gdLst/>
              <a:ahLst/>
              <a:cxnLst/>
              <a:rect l="l" t="t" r="r" b="b"/>
              <a:pathLst>
                <a:path w="130175" h="0">
                  <a:moveTo>
                    <a:pt x="12976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3577876" y="2771771"/>
              <a:ext cx="397510" cy="384175"/>
            </a:xfrm>
            <a:custGeom>
              <a:avLst/>
              <a:gdLst/>
              <a:ahLst/>
              <a:cxnLst/>
              <a:rect l="l" t="t" r="r" b="b"/>
              <a:pathLst>
                <a:path w="397510" h="384175">
                  <a:moveTo>
                    <a:pt x="198615" y="0"/>
                  </a:moveTo>
                  <a:lnTo>
                    <a:pt x="153075" y="5070"/>
                  </a:lnTo>
                  <a:lnTo>
                    <a:pt x="111270" y="19513"/>
                  </a:lnTo>
                  <a:lnTo>
                    <a:pt x="74392" y="42176"/>
                  </a:lnTo>
                  <a:lnTo>
                    <a:pt x="43634" y="71907"/>
                  </a:lnTo>
                  <a:lnTo>
                    <a:pt x="20187" y="107554"/>
                  </a:lnTo>
                  <a:lnTo>
                    <a:pt x="5245" y="147964"/>
                  </a:lnTo>
                  <a:lnTo>
                    <a:pt x="0" y="191985"/>
                  </a:lnTo>
                  <a:lnTo>
                    <a:pt x="5245" y="236006"/>
                  </a:lnTo>
                  <a:lnTo>
                    <a:pt x="20187" y="276417"/>
                  </a:lnTo>
                  <a:lnTo>
                    <a:pt x="43634" y="312063"/>
                  </a:lnTo>
                  <a:lnTo>
                    <a:pt x="74392" y="341795"/>
                  </a:lnTo>
                  <a:lnTo>
                    <a:pt x="111270" y="364458"/>
                  </a:lnTo>
                  <a:lnTo>
                    <a:pt x="153075" y="378901"/>
                  </a:lnTo>
                  <a:lnTo>
                    <a:pt x="198615" y="383971"/>
                  </a:lnTo>
                  <a:lnTo>
                    <a:pt x="244154" y="378901"/>
                  </a:lnTo>
                  <a:lnTo>
                    <a:pt x="285957" y="364458"/>
                  </a:lnTo>
                  <a:lnTo>
                    <a:pt x="322833" y="341795"/>
                  </a:lnTo>
                  <a:lnTo>
                    <a:pt x="353588" y="312063"/>
                  </a:lnTo>
                  <a:lnTo>
                    <a:pt x="377032" y="276417"/>
                  </a:lnTo>
                  <a:lnTo>
                    <a:pt x="391972" y="236006"/>
                  </a:lnTo>
                  <a:lnTo>
                    <a:pt x="397217" y="191985"/>
                  </a:lnTo>
                  <a:lnTo>
                    <a:pt x="391972" y="147964"/>
                  </a:lnTo>
                  <a:lnTo>
                    <a:pt x="377032" y="107554"/>
                  </a:lnTo>
                  <a:lnTo>
                    <a:pt x="353588" y="71907"/>
                  </a:lnTo>
                  <a:lnTo>
                    <a:pt x="322833" y="42176"/>
                  </a:lnTo>
                  <a:lnTo>
                    <a:pt x="285957" y="19513"/>
                  </a:lnTo>
                  <a:lnTo>
                    <a:pt x="244154" y="5070"/>
                  </a:lnTo>
                  <a:lnTo>
                    <a:pt x="19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3577876" y="2771771"/>
              <a:ext cx="397510" cy="384175"/>
            </a:xfrm>
            <a:custGeom>
              <a:avLst/>
              <a:gdLst/>
              <a:ahLst/>
              <a:cxnLst/>
              <a:rect l="l" t="t" r="r" b="b"/>
              <a:pathLst>
                <a:path w="397510" h="384175">
                  <a:moveTo>
                    <a:pt x="0" y="191985"/>
                  </a:moveTo>
                  <a:lnTo>
                    <a:pt x="5245" y="147964"/>
                  </a:lnTo>
                  <a:lnTo>
                    <a:pt x="20187" y="107554"/>
                  </a:lnTo>
                  <a:lnTo>
                    <a:pt x="43634" y="71907"/>
                  </a:lnTo>
                  <a:lnTo>
                    <a:pt x="74392" y="42176"/>
                  </a:lnTo>
                  <a:lnTo>
                    <a:pt x="111270" y="19513"/>
                  </a:lnTo>
                  <a:lnTo>
                    <a:pt x="153075" y="5070"/>
                  </a:lnTo>
                  <a:lnTo>
                    <a:pt x="198615" y="0"/>
                  </a:lnTo>
                  <a:lnTo>
                    <a:pt x="244154" y="5070"/>
                  </a:lnTo>
                  <a:lnTo>
                    <a:pt x="285957" y="19513"/>
                  </a:lnTo>
                  <a:lnTo>
                    <a:pt x="322833" y="42176"/>
                  </a:lnTo>
                  <a:lnTo>
                    <a:pt x="353588" y="71907"/>
                  </a:lnTo>
                  <a:lnTo>
                    <a:pt x="377032" y="107554"/>
                  </a:lnTo>
                  <a:lnTo>
                    <a:pt x="391972" y="147964"/>
                  </a:lnTo>
                  <a:lnTo>
                    <a:pt x="397217" y="191985"/>
                  </a:lnTo>
                  <a:lnTo>
                    <a:pt x="391972" y="236006"/>
                  </a:lnTo>
                  <a:lnTo>
                    <a:pt x="377032" y="276417"/>
                  </a:lnTo>
                  <a:lnTo>
                    <a:pt x="353588" y="312063"/>
                  </a:lnTo>
                  <a:lnTo>
                    <a:pt x="322833" y="341795"/>
                  </a:lnTo>
                  <a:lnTo>
                    <a:pt x="285957" y="364458"/>
                  </a:lnTo>
                  <a:lnTo>
                    <a:pt x="244154" y="378901"/>
                  </a:lnTo>
                  <a:lnTo>
                    <a:pt x="198615" y="383971"/>
                  </a:lnTo>
                  <a:lnTo>
                    <a:pt x="153075" y="378901"/>
                  </a:lnTo>
                  <a:lnTo>
                    <a:pt x="111270" y="364458"/>
                  </a:lnTo>
                  <a:lnTo>
                    <a:pt x="74392" y="341795"/>
                  </a:lnTo>
                  <a:lnTo>
                    <a:pt x="43634" y="312063"/>
                  </a:lnTo>
                  <a:lnTo>
                    <a:pt x="20187" y="276417"/>
                  </a:lnTo>
                  <a:lnTo>
                    <a:pt x="5245" y="236006"/>
                  </a:lnTo>
                  <a:lnTo>
                    <a:pt x="0" y="191985"/>
                  </a:lnTo>
                  <a:close/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3621652" y="2807418"/>
              <a:ext cx="303530" cy="298450"/>
            </a:xfrm>
            <a:custGeom>
              <a:avLst/>
              <a:gdLst/>
              <a:ahLst/>
              <a:cxnLst/>
              <a:rect l="l" t="t" r="r" b="b"/>
              <a:pathLst>
                <a:path w="303529" h="298450">
                  <a:moveTo>
                    <a:pt x="151599" y="0"/>
                  </a:moveTo>
                  <a:lnTo>
                    <a:pt x="103680" y="7598"/>
                  </a:lnTo>
                  <a:lnTo>
                    <a:pt x="62064" y="28756"/>
                  </a:lnTo>
                  <a:lnTo>
                    <a:pt x="29248" y="61019"/>
                  </a:lnTo>
                  <a:lnTo>
                    <a:pt x="7728" y="101934"/>
                  </a:lnTo>
                  <a:lnTo>
                    <a:pt x="0" y="149047"/>
                  </a:lnTo>
                  <a:lnTo>
                    <a:pt x="7728" y="196159"/>
                  </a:lnTo>
                  <a:lnTo>
                    <a:pt x="29248" y="237074"/>
                  </a:lnTo>
                  <a:lnTo>
                    <a:pt x="62064" y="269338"/>
                  </a:lnTo>
                  <a:lnTo>
                    <a:pt x="103680" y="290496"/>
                  </a:lnTo>
                  <a:lnTo>
                    <a:pt x="151599" y="298094"/>
                  </a:lnTo>
                  <a:lnTo>
                    <a:pt x="199512" y="290496"/>
                  </a:lnTo>
                  <a:lnTo>
                    <a:pt x="241124" y="269338"/>
                  </a:lnTo>
                  <a:lnTo>
                    <a:pt x="273939" y="237074"/>
                  </a:lnTo>
                  <a:lnTo>
                    <a:pt x="295458" y="196159"/>
                  </a:lnTo>
                  <a:lnTo>
                    <a:pt x="303187" y="149047"/>
                  </a:lnTo>
                  <a:lnTo>
                    <a:pt x="295458" y="101934"/>
                  </a:lnTo>
                  <a:lnTo>
                    <a:pt x="273939" y="61019"/>
                  </a:lnTo>
                  <a:lnTo>
                    <a:pt x="241124" y="28756"/>
                  </a:lnTo>
                  <a:lnTo>
                    <a:pt x="199512" y="7598"/>
                  </a:lnTo>
                  <a:lnTo>
                    <a:pt x="151599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621652" y="2807418"/>
              <a:ext cx="303530" cy="298450"/>
            </a:xfrm>
            <a:custGeom>
              <a:avLst/>
              <a:gdLst/>
              <a:ahLst/>
              <a:cxnLst/>
              <a:rect l="l" t="t" r="r" b="b"/>
              <a:pathLst>
                <a:path w="303529" h="298450">
                  <a:moveTo>
                    <a:pt x="0" y="149047"/>
                  </a:moveTo>
                  <a:lnTo>
                    <a:pt x="7728" y="101934"/>
                  </a:lnTo>
                  <a:lnTo>
                    <a:pt x="29248" y="61019"/>
                  </a:lnTo>
                  <a:lnTo>
                    <a:pt x="62064" y="28756"/>
                  </a:lnTo>
                  <a:lnTo>
                    <a:pt x="103680" y="7598"/>
                  </a:lnTo>
                  <a:lnTo>
                    <a:pt x="151599" y="0"/>
                  </a:lnTo>
                  <a:lnTo>
                    <a:pt x="199512" y="7598"/>
                  </a:lnTo>
                  <a:lnTo>
                    <a:pt x="241124" y="28756"/>
                  </a:lnTo>
                  <a:lnTo>
                    <a:pt x="273939" y="61019"/>
                  </a:lnTo>
                  <a:lnTo>
                    <a:pt x="295458" y="101934"/>
                  </a:lnTo>
                  <a:lnTo>
                    <a:pt x="303187" y="149047"/>
                  </a:lnTo>
                  <a:lnTo>
                    <a:pt x="295458" y="196159"/>
                  </a:lnTo>
                  <a:lnTo>
                    <a:pt x="273939" y="237074"/>
                  </a:lnTo>
                  <a:lnTo>
                    <a:pt x="241124" y="269338"/>
                  </a:lnTo>
                  <a:lnTo>
                    <a:pt x="199512" y="290496"/>
                  </a:lnTo>
                  <a:lnTo>
                    <a:pt x="151599" y="298094"/>
                  </a:lnTo>
                  <a:lnTo>
                    <a:pt x="103680" y="290496"/>
                  </a:lnTo>
                  <a:lnTo>
                    <a:pt x="62064" y="269338"/>
                  </a:lnTo>
                  <a:lnTo>
                    <a:pt x="29248" y="237074"/>
                  </a:lnTo>
                  <a:lnTo>
                    <a:pt x="7728" y="196159"/>
                  </a:lnTo>
                  <a:lnTo>
                    <a:pt x="0" y="149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571393" y="2953222"/>
              <a:ext cx="399415" cy="5080"/>
            </a:xfrm>
            <a:custGeom>
              <a:avLst/>
              <a:gdLst/>
              <a:ahLst/>
              <a:cxnLst/>
              <a:rect l="l" t="t" r="r" b="b"/>
              <a:pathLst>
                <a:path w="399414" h="5080">
                  <a:moveTo>
                    <a:pt x="398843" y="486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27071" y="2917612"/>
              <a:ext cx="97218" cy="95529"/>
            </a:xfrm>
            <a:prstGeom prst="rect">
              <a:avLst/>
            </a:prstGeom>
          </p:spPr>
        </p:pic>
        <p:sp>
          <p:nvSpPr>
            <p:cNvPr id="94" name="object 94" descr=""/>
            <p:cNvSpPr/>
            <p:nvPr/>
          </p:nvSpPr>
          <p:spPr>
            <a:xfrm>
              <a:off x="3344862" y="3153770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28575" y="0"/>
                  </a:moveTo>
                  <a:lnTo>
                    <a:pt x="17450" y="2260"/>
                  </a:lnTo>
                  <a:lnTo>
                    <a:pt x="8367" y="8423"/>
                  </a:lnTo>
                  <a:lnTo>
                    <a:pt x="2244" y="17562"/>
                  </a:lnTo>
                  <a:lnTo>
                    <a:pt x="0" y="28752"/>
                  </a:lnTo>
                  <a:lnTo>
                    <a:pt x="2244" y="39942"/>
                  </a:lnTo>
                  <a:lnTo>
                    <a:pt x="8367" y="49082"/>
                  </a:lnTo>
                  <a:lnTo>
                    <a:pt x="17450" y="55245"/>
                  </a:lnTo>
                  <a:lnTo>
                    <a:pt x="28575" y="57505"/>
                  </a:lnTo>
                  <a:lnTo>
                    <a:pt x="39699" y="55245"/>
                  </a:lnTo>
                  <a:lnTo>
                    <a:pt x="48782" y="49082"/>
                  </a:lnTo>
                  <a:lnTo>
                    <a:pt x="54905" y="39942"/>
                  </a:lnTo>
                  <a:lnTo>
                    <a:pt x="57150" y="28752"/>
                  </a:lnTo>
                  <a:lnTo>
                    <a:pt x="54905" y="17562"/>
                  </a:lnTo>
                  <a:lnTo>
                    <a:pt x="48782" y="8423"/>
                  </a:lnTo>
                  <a:lnTo>
                    <a:pt x="39699" y="2260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3344862" y="3153770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0" y="28752"/>
                  </a:moveTo>
                  <a:lnTo>
                    <a:pt x="2244" y="17562"/>
                  </a:lnTo>
                  <a:lnTo>
                    <a:pt x="8367" y="8423"/>
                  </a:lnTo>
                  <a:lnTo>
                    <a:pt x="17450" y="2260"/>
                  </a:lnTo>
                  <a:lnTo>
                    <a:pt x="28575" y="0"/>
                  </a:lnTo>
                  <a:lnTo>
                    <a:pt x="39699" y="2260"/>
                  </a:lnTo>
                  <a:lnTo>
                    <a:pt x="48782" y="8423"/>
                  </a:lnTo>
                  <a:lnTo>
                    <a:pt x="54905" y="17562"/>
                  </a:lnTo>
                  <a:lnTo>
                    <a:pt x="57150" y="28752"/>
                  </a:lnTo>
                  <a:lnTo>
                    <a:pt x="54905" y="39942"/>
                  </a:lnTo>
                  <a:lnTo>
                    <a:pt x="48782" y="49082"/>
                  </a:lnTo>
                  <a:lnTo>
                    <a:pt x="39699" y="55245"/>
                  </a:lnTo>
                  <a:lnTo>
                    <a:pt x="28575" y="57505"/>
                  </a:lnTo>
                  <a:lnTo>
                    <a:pt x="17450" y="55245"/>
                  </a:lnTo>
                  <a:lnTo>
                    <a:pt x="8367" y="49082"/>
                  </a:lnTo>
                  <a:lnTo>
                    <a:pt x="2244" y="39942"/>
                  </a:lnTo>
                  <a:lnTo>
                    <a:pt x="0" y="287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3373602" y="316241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8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3358737" y="3181361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 h="0">
                  <a:moveTo>
                    <a:pt x="0" y="0"/>
                  </a:moveTo>
                  <a:lnTo>
                    <a:pt x="27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3373437" y="2855913"/>
              <a:ext cx="0" cy="395605"/>
            </a:xfrm>
            <a:custGeom>
              <a:avLst/>
              <a:gdLst/>
              <a:ahLst/>
              <a:cxnLst/>
              <a:rect l="l" t="t" r="r" b="b"/>
              <a:pathLst>
                <a:path w="0" h="395604">
                  <a:moveTo>
                    <a:pt x="0" y="395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4699815" y="2990904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w="0" h="189230">
                  <a:moveTo>
                    <a:pt x="0" y="0"/>
                  </a:moveTo>
                  <a:lnTo>
                    <a:pt x="0" y="189179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4674417" y="295280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50800"/>
                  </a:lnTo>
                  <a:lnTo>
                    <a:pt x="50800" y="508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4697407" y="2952804"/>
              <a:ext cx="130175" cy="0"/>
            </a:xfrm>
            <a:custGeom>
              <a:avLst/>
              <a:gdLst/>
              <a:ahLst/>
              <a:cxnLst/>
              <a:rect l="l" t="t" r="r" b="b"/>
              <a:pathLst>
                <a:path w="130175" h="0">
                  <a:moveTo>
                    <a:pt x="12976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4774604" y="2974336"/>
              <a:ext cx="2540" cy="270510"/>
            </a:xfrm>
            <a:custGeom>
              <a:avLst/>
              <a:gdLst/>
              <a:ahLst/>
              <a:cxnLst/>
              <a:rect l="l" t="t" r="r" b="b"/>
              <a:pathLst>
                <a:path w="2539" h="270510">
                  <a:moveTo>
                    <a:pt x="2108" y="0"/>
                  </a:moveTo>
                  <a:lnTo>
                    <a:pt x="0" y="270510"/>
                  </a:lnTo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4749303" y="3231955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0" y="0"/>
                  </a:moveTo>
                  <a:lnTo>
                    <a:pt x="25006" y="50990"/>
                  </a:lnTo>
                  <a:lnTo>
                    <a:pt x="50800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4774304" y="2971943"/>
              <a:ext cx="130175" cy="0"/>
            </a:xfrm>
            <a:custGeom>
              <a:avLst/>
              <a:gdLst/>
              <a:ahLst/>
              <a:cxnLst/>
              <a:rect l="l" t="t" r="r" b="b"/>
              <a:pathLst>
                <a:path w="130175" h="0">
                  <a:moveTo>
                    <a:pt x="12976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4825650" y="2770187"/>
              <a:ext cx="397510" cy="382905"/>
            </a:xfrm>
            <a:custGeom>
              <a:avLst/>
              <a:gdLst/>
              <a:ahLst/>
              <a:cxnLst/>
              <a:rect l="l" t="t" r="r" b="b"/>
              <a:pathLst>
                <a:path w="397510" h="382905">
                  <a:moveTo>
                    <a:pt x="198615" y="0"/>
                  </a:moveTo>
                  <a:lnTo>
                    <a:pt x="153075" y="5054"/>
                  </a:lnTo>
                  <a:lnTo>
                    <a:pt x="111270" y="19452"/>
                  </a:lnTo>
                  <a:lnTo>
                    <a:pt x="74392" y="42045"/>
                  </a:lnTo>
                  <a:lnTo>
                    <a:pt x="43634" y="71684"/>
                  </a:lnTo>
                  <a:lnTo>
                    <a:pt x="20187" y="107220"/>
                  </a:lnTo>
                  <a:lnTo>
                    <a:pt x="5245" y="147504"/>
                  </a:lnTo>
                  <a:lnTo>
                    <a:pt x="0" y="191388"/>
                  </a:lnTo>
                  <a:lnTo>
                    <a:pt x="5245" y="235273"/>
                  </a:lnTo>
                  <a:lnTo>
                    <a:pt x="20187" y="275557"/>
                  </a:lnTo>
                  <a:lnTo>
                    <a:pt x="43634" y="311093"/>
                  </a:lnTo>
                  <a:lnTo>
                    <a:pt x="74392" y="340732"/>
                  </a:lnTo>
                  <a:lnTo>
                    <a:pt x="111270" y="363325"/>
                  </a:lnTo>
                  <a:lnTo>
                    <a:pt x="153075" y="377723"/>
                  </a:lnTo>
                  <a:lnTo>
                    <a:pt x="198615" y="382777"/>
                  </a:lnTo>
                  <a:lnTo>
                    <a:pt x="244154" y="377723"/>
                  </a:lnTo>
                  <a:lnTo>
                    <a:pt x="285957" y="363325"/>
                  </a:lnTo>
                  <a:lnTo>
                    <a:pt x="322833" y="340732"/>
                  </a:lnTo>
                  <a:lnTo>
                    <a:pt x="353588" y="311093"/>
                  </a:lnTo>
                  <a:lnTo>
                    <a:pt x="377032" y="275557"/>
                  </a:lnTo>
                  <a:lnTo>
                    <a:pt x="391972" y="235273"/>
                  </a:lnTo>
                  <a:lnTo>
                    <a:pt x="397217" y="191388"/>
                  </a:lnTo>
                  <a:lnTo>
                    <a:pt x="391972" y="147504"/>
                  </a:lnTo>
                  <a:lnTo>
                    <a:pt x="377032" y="107220"/>
                  </a:lnTo>
                  <a:lnTo>
                    <a:pt x="353588" y="71684"/>
                  </a:lnTo>
                  <a:lnTo>
                    <a:pt x="322833" y="42045"/>
                  </a:lnTo>
                  <a:lnTo>
                    <a:pt x="285957" y="19452"/>
                  </a:lnTo>
                  <a:lnTo>
                    <a:pt x="244154" y="5054"/>
                  </a:lnTo>
                  <a:lnTo>
                    <a:pt x="19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4825650" y="2770187"/>
              <a:ext cx="397510" cy="382905"/>
            </a:xfrm>
            <a:custGeom>
              <a:avLst/>
              <a:gdLst/>
              <a:ahLst/>
              <a:cxnLst/>
              <a:rect l="l" t="t" r="r" b="b"/>
              <a:pathLst>
                <a:path w="397510" h="382905">
                  <a:moveTo>
                    <a:pt x="0" y="191388"/>
                  </a:moveTo>
                  <a:lnTo>
                    <a:pt x="5245" y="147504"/>
                  </a:lnTo>
                  <a:lnTo>
                    <a:pt x="20187" y="107220"/>
                  </a:lnTo>
                  <a:lnTo>
                    <a:pt x="43634" y="71684"/>
                  </a:lnTo>
                  <a:lnTo>
                    <a:pt x="74392" y="42045"/>
                  </a:lnTo>
                  <a:lnTo>
                    <a:pt x="111270" y="19452"/>
                  </a:lnTo>
                  <a:lnTo>
                    <a:pt x="153075" y="5054"/>
                  </a:lnTo>
                  <a:lnTo>
                    <a:pt x="198615" y="0"/>
                  </a:lnTo>
                  <a:lnTo>
                    <a:pt x="244154" y="5054"/>
                  </a:lnTo>
                  <a:lnTo>
                    <a:pt x="285957" y="19452"/>
                  </a:lnTo>
                  <a:lnTo>
                    <a:pt x="322833" y="42045"/>
                  </a:lnTo>
                  <a:lnTo>
                    <a:pt x="353588" y="71684"/>
                  </a:lnTo>
                  <a:lnTo>
                    <a:pt x="377032" y="107220"/>
                  </a:lnTo>
                  <a:lnTo>
                    <a:pt x="391972" y="147504"/>
                  </a:lnTo>
                  <a:lnTo>
                    <a:pt x="397217" y="191388"/>
                  </a:lnTo>
                  <a:lnTo>
                    <a:pt x="391972" y="235273"/>
                  </a:lnTo>
                  <a:lnTo>
                    <a:pt x="377032" y="275557"/>
                  </a:lnTo>
                  <a:lnTo>
                    <a:pt x="353588" y="311093"/>
                  </a:lnTo>
                  <a:lnTo>
                    <a:pt x="322833" y="340732"/>
                  </a:lnTo>
                  <a:lnTo>
                    <a:pt x="285957" y="363325"/>
                  </a:lnTo>
                  <a:lnTo>
                    <a:pt x="244154" y="377723"/>
                  </a:lnTo>
                  <a:lnTo>
                    <a:pt x="198615" y="382777"/>
                  </a:lnTo>
                  <a:lnTo>
                    <a:pt x="153075" y="377723"/>
                  </a:lnTo>
                  <a:lnTo>
                    <a:pt x="111270" y="363325"/>
                  </a:lnTo>
                  <a:lnTo>
                    <a:pt x="74392" y="340732"/>
                  </a:lnTo>
                  <a:lnTo>
                    <a:pt x="43634" y="311093"/>
                  </a:lnTo>
                  <a:lnTo>
                    <a:pt x="20187" y="275557"/>
                  </a:lnTo>
                  <a:lnTo>
                    <a:pt x="5245" y="235273"/>
                  </a:lnTo>
                  <a:lnTo>
                    <a:pt x="0" y="19138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4869427" y="2805719"/>
              <a:ext cx="303530" cy="297180"/>
            </a:xfrm>
            <a:custGeom>
              <a:avLst/>
              <a:gdLst/>
              <a:ahLst/>
              <a:cxnLst/>
              <a:rect l="l" t="t" r="r" b="b"/>
              <a:pathLst>
                <a:path w="303529" h="297180">
                  <a:moveTo>
                    <a:pt x="151599" y="0"/>
                  </a:moveTo>
                  <a:lnTo>
                    <a:pt x="103680" y="7574"/>
                  </a:lnTo>
                  <a:lnTo>
                    <a:pt x="62064" y="28668"/>
                  </a:lnTo>
                  <a:lnTo>
                    <a:pt x="29248" y="60833"/>
                  </a:lnTo>
                  <a:lnTo>
                    <a:pt x="7728" y="101622"/>
                  </a:lnTo>
                  <a:lnTo>
                    <a:pt x="0" y="148589"/>
                  </a:lnTo>
                  <a:lnTo>
                    <a:pt x="7728" y="195557"/>
                  </a:lnTo>
                  <a:lnTo>
                    <a:pt x="29248" y="236346"/>
                  </a:lnTo>
                  <a:lnTo>
                    <a:pt x="62064" y="268511"/>
                  </a:lnTo>
                  <a:lnTo>
                    <a:pt x="103680" y="289605"/>
                  </a:lnTo>
                  <a:lnTo>
                    <a:pt x="151599" y="297179"/>
                  </a:lnTo>
                  <a:lnTo>
                    <a:pt x="199512" y="289605"/>
                  </a:lnTo>
                  <a:lnTo>
                    <a:pt x="241124" y="268511"/>
                  </a:lnTo>
                  <a:lnTo>
                    <a:pt x="273939" y="236346"/>
                  </a:lnTo>
                  <a:lnTo>
                    <a:pt x="295458" y="195557"/>
                  </a:lnTo>
                  <a:lnTo>
                    <a:pt x="303187" y="148589"/>
                  </a:lnTo>
                  <a:lnTo>
                    <a:pt x="295458" y="101622"/>
                  </a:lnTo>
                  <a:lnTo>
                    <a:pt x="273939" y="60833"/>
                  </a:lnTo>
                  <a:lnTo>
                    <a:pt x="241124" y="28668"/>
                  </a:lnTo>
                  <a:lnTo>
                    <a:pt x="199512" y="7574"/>
                  </a:lnTo>
                  <a:lnTo>
                    <a:pt x="151599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4869427" y="2805719"/>
              <a:ext cx="303530" cy="297180"/>
            </a:xfrm>
            <a:custGeom>
              <a:avLst/>
              <a:gdLst/>
              <a:ahLst/>
              <a:cxnLst/>
              <a:rect l="l" t="t" r="r" b="b"/>
              <a:pathLst>
                <a:path w="303529" h="297180">
                  <a:moveTo>
                    <a:pt x="0" y="148589"/>
                  </a:moveTo>
                  <a:lnTo>
                    <a:pt x="7728" y="101622"/>
                  </a:lnTo>
                  <a:lnTo>
                    <a:pt x="29248" y="60833"/>
                  </a:lnTo>
                  <a:lnTo>
                    <a:pt x="62064" y="28668"/>
                  </a:lnTo>
                  <a:lnTo>
                    <a:pt x="103680" y="7574"/>
                  </a:lnTo>
                  <a:lnTo>
                    <a:pt x="151599" y="0"/>
                  </a:lnTo>
                  <a:lnTo>
                    <a:pt x="199512" y="7574"/>
                  </a:lnTo>
                  <a:lnTo>
                    <a:pt x="241124" y="28668"/>
                  </a:lnTo>
                  <a:lnTo>
                    <a:pt x="273939" y="60833"/>
                  </a:lnTo>
                  <a:lnTo>
                    <a:pt x="295458" y="101622"/>
                  </a:lnTo>
                  <a:lnTo>
                    <a:pt x="303187" y="148589"/>
                  </a:lnTo>
                  <a:lnTo>
                    <a:pt x="295458" y="195557"/>
                  </a:lnTo>
                  <a:lnTo>
                    <a:pt x="273939" y="236346"/>
                  </a:lnTo>
                  <a:lnTo>
                    <a:pt x="241124" y="268511"/>
                  </a:lnTo>
                  <a:lnTo>
                    <a:pt x="199512" y="289605"/>
                  </a:lnTo>
                  <a:lnTo>
                    <a:pt x="151599" y="297179"/>
                  </a:lnTo>
                  <a:lnTo>
                    <a:pt x="103680" y="289605"/>
                  </a:lnTo>
                  <a:lnTo>
                    <a:pt x="62064" y="268511"/>
                  </a:lnTo>
                  <a:lnTo>
                    <a:pt x="29248" y="236346"/>
                  </a:lnTo>
                  <a:lnTo>
                    <a:pt x="7728" y="195557"/>
                  </a:lnTo>
                  <a:lnTo>
                    <a:pt x="0" y="14858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4819167" y="2951072"/>
              <a:ext cx="399415" cy="5080"/>
            </a:xfrm>
            <a:custGeom>
              <a:avLst/>
              <a:gdLst/>
              <a:ahLst/>
              <a:cxnLst/>
              <a:rect l="l" t="t" r="r" b="b"/>
              <a:pathLst>
                <a:path w="399414" h="5080">
                  <a:moveTo>
                    <a:pt x="398843" y="48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74846" y="2915580"/>
              <a:ext cx="97218" cy="95224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4537073" y="3172430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28575" y="0"/>
                  </a:moveTo>
                  <a:lnTo>
                    <a:pt x="17450" y="2269"/>
                  </a:lnTo>
                  <a:lnTo>
                    <a:pt x="8367" y="8456"/>
                  </a:lnTo>
                  <a:lnTo>
                    <a:pt x="2244" y="17632"/>
                  </a:lnTo>
                  <a:lnTo>
                    <a:pt x="0" y="28867"/>
                  </a:lnTo>
                  <a:lnTo>
                    <a:pt x="2244" y="40101"/>
                  </a:lnTo>
                  <a:lnTo>
                    <a:pt x="8367" y="49277"/>
                  </a:lnTo>
                  <a:lnTo>
                    <a:pt x="17450" y="55465"/>
                  </a:lnTo>
                  <a:lnTo>
                    <a:pt x="28575" y="57734"/>
                  </a:lnTo>
                  <a:lnTo>
                    <a:pt x="39699" y="55465"/>
                  </a:lnTo>
                  <a:lnTo>
                    <a:pt x="48782" y="49277"/>
                  </a:lnTo>
                  <a:lnTo>
                    <a:pt x="54905" y="40101"/>
                  </a:lnTo>
                  <a:lnTo>
                    <a:pt x="57150" y="28867"/>
                  </a:lnTo>
                  <a:lnTo>
                    <a:pt x="54905" y="17632"/>
                  </a:lnTo>
                  <a:lnTo>
                    <a:pt x="48782" y="8456"/>
                  </a:lnTo>
                  <a:lnTo>
                    <a:pt x="39699" y="2269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4537073" y="3172430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0" y="28867"/>
                  </a:moveTo>
                  <a:lnTo>
                    <a:pt x="2244" y="17632"/>
                  </a:lnTo>
                  <a:lnTo>
                    <a:pt x="8367" y="8456"/>
                  </a:lnTo>
                  <a:lnTo>
                    <a:pt x="17450" y="2269"/>
                  </a:lnTo>
                  <a:lnTo>
                    <a:pt x="28575" y="0"/>
                  </a:lnTo>
                  <a:lnTo>
                    <a:pt x="39699" y="2269"/>
                  </a:lnTo>
                  <a:lnTo>
                    <a:pt x="48782" y="8456"/>
                  </a:lnTo>
                  <a:lnTo>
                    <a:pt x="54905" y="17632"/>
                  </a:lnTo>
                  <a:lnTo>
                    <a:pt x="57150" y="28867"/>
                  </a:lnTo>
                  <a:lnTo>
                    <a:pt x="54905" y="40101"/>
                  </a:lnTo>
                  <a:lnTo>
                    <a:pt x="48782" y="49277"/>
                  </a:lnTo>
                  <a:lnTo>
                    <a:pt x="39699" y="55465"/>
                  </a:lnTo>
                  <a:lnTo>
                    <a:pt x="28575" y="57734"/>
                  </a:lnTo>
                  <a:lnTo>
                    <a:pt x="17450" y="55465"/>
                  </a:lnTo>
                  <a:lnTo>
                    <a:pt x="8367" y="49277"/>
                  </a:lnTo>
                  <a:lnTo>
                    <a:pt x="2244" y="40101"/>
                  </a:lnTo>
                  <a:lnTo>
                    <a:pt x="0" y="2886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4565813" y="3181109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w="0" h="40639">
                  <a:moveTo>
                    <a:pt x="0" y="0"/>
                  </a:moveTo>
                  <a:lnTo>
                    <a:pt x="0" y="400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4550949" y="32001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 h="0">
                  <a:moveTo>
                    <a:pt x="0" y="0"/>
                  </a:moveTo>
                  <a:lnTo>
                    <a:pt x="27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4565648" y="2873375"/>
              <a:ext cx="0" cy="396875"/>
            </a:xfrm>
            <a:custGeom>
              <a:avLst/>
              <a:gdLst/>
              <a:ahLst/>
              <a:cxnLst/>
              <a:rect l="l" t="t" r="r" b="b"/>
              <a:pathLst>
                <a:path w="0" h="396875">
                  <a:moveTo>
                    <a:pt x="0" y="3968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5807073" y="3166470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28575" y="0"/>
                  </a:moveTo>
                  <a:lnTo>
                    <a:pt x="17450" y="2260"/>
                  </a:lnTo>
                  <a:lnTo>
                    <a:pt x="8367" y="8423"/>
                  </a:lnTo>
                  <a:lnTo>
                    <a:pt x="2244" y="17562"/>
                  </a:lnTo>
                  <a:lnTo>
                    <a:pt x="0" y="28752"/>
                  </a:lnTo>
                  <a:lnTo>
                    <a:pt x="2244" y="39942"/>
                  </a:lnTo>
                  <a:lnTo>
                    <a:pt x="8367" y="49082"/>
                  </a:lnTo>
                  <a:lnTo>
                    <a:pt x="17450" y="55245"/>
                  </a:lnTo>
                  <a:lnTo>
                    <a:pt x="28575" y="57505"/>
                  </a:lnTo>
                  <a:lnTo>
                    <a:pt x="39699" y="55245"/>
                  </a:lnTo>
                  <a:lnTo>
                    <a:pt x="48782" y="49082"/>
                  </a:lnTo>
                  <a:lnTo>
                    <a:pt x="54905" y="39942"/>
                  </a:lnTo>
                  <a:lnTo>
                    <a:pt x="57150" y="28752"/>
                  </a:lnTo>
                  <a:lnTo>
                    <a:pt x="54905" y="17562"/>
                  </a:lnTo>
                  <a:lnTo>
                    <a:pt x="48782" y="8423"/>
                  </a:lnTo>
                  <a:lnTo>
                    <a:pt x="39699" y="2260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5807073" y="3166470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0" y="28752"/>
                  </a:moveTo>
                  <a:lnTo>
                    <a:pt x="2244" y="17562"/>
                  </a:lnTo>
                  <a:lnTo>
                    <a:pt x="8367" y="8423"/>
                  </a:lnTo>
                  <a:lnTo>
                    <a:pt x="17450" y="2260"/>
                  </a:lnTo>
                  <a:lnTo>
                    <a:pt x="28575" y="0"/>
                  </a:lnTo>
                  <a:lnTo>
                    <a:pt x="39699" y="2260"/>
                  </a:lnTo>
                  <a:lnTo>
                    <a:pt x="48782" y="8423"/>
                  </a:lnTo>
                  <a:lnTo>
                    <a:pt x="54905" y="17562"/>
                  </a:lnTo>
                  <a:lnTo>
                    <a:pt x="57150" y="28752"/>
                  </a:lnTo>
                  <a:lnTo>
                    <a:pt x="54905" y="39942"/>
                  </a:lnTo>
                  <a:lnTo>
                    <a:pt x="48782" y="49082"/>
                  </a:lnTo>
                  <a:lnTo>
                    <a:pt x="39699" y="55245"/>
                  </a:lnTo>
                  <a:lnTo>
                    <a:pt x="28575" y="57505"/>
                  </a:lnTo>
                  <a:lnTo>
                    <a:pt x="17450" y="55245"/>
                  </a:lnTo>
                  <a:lnTo>
                    <a:pt x="8367" y="49082"/>
                  </a:lnTo>
                  <a:lnTo>
                    <a:pt x="2244" y="39942"/>
                  </a:lnTo>
                  <a:lnTo>
                    <a:pt x="0" y="287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5835813" y="317511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8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5820948" y="3194061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 h="0">
                  <a:moveTo>
                    <a:pt x="0" y="0"/>
                  </a:moveTo>
                  <a:lnTo>
                    <a:pt x="27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5835648" y="2868613"/>
              <a:ext cx="0" cy="395605"/>
            </a:xfrm>
            <a:custGeom>
              <a:avLst/>
              <a:gdLst/>
              <a:ahLst/>
              <a:cxnLst/>
              <a:rect l="l" t="t" r="r" b="b"/>
              <a:pathLst>
                <a:path w="0" h="395604">
                  <a:moveTo>
                    <a:pt x="0" y="395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5952345" y="2990904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w="0" h="189230">
                  <a:moveTo>
                    <a:pt x="0" y="0"/>
                  </a:moveTo>
                  <a:lnTo>
                    <a:pt x="0" y="189179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5926947" y="295280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50800"/>
                  </a:lnTo>
                  <a:lnTo>
                    <a:pt x="50800" y="508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5949946" y="2952804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 h="0">
                  <a:moveTo>
                    <a:pt x="12937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6026914" y="2974336"/>
              <a:ext cx="2540" cy="270510"/>
            </a:xfrm>
            <a:custGeom>
              <a:avLst/>
              <a:gdLst/>
              <a:ahLst/>
              <a:cxnLst/>
              <a:rect l="l" t="t" r="r" b="b"/>
              <a:pathLst>
                <a:path w="2539" h="270510">
                  <a:moveTo>
                    <a:pt x="2095" y="0"/>
                  </a:moveTo>
                  <a:lnTo>
                    <a:pt x="0" y="27051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6001606" y="3231955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0" y="0"/>
                  </a:moveTo>
                  <a:lnTo>
                    <a:pt x="25006" y="50990"/>
                  </a:lnTo>
                  <a:lnTo>
                    <a:pt x="50800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6026610" y="2971943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 h="0">
                  <a:moveTo>
                    <a:pt x="12937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6077800" y="2770187"/>
              <a:ext cx="396240" cy="382905"/>
            </a:xfrm>
            <a:custGeom>
              <a:avLst/>
              <a:gdLst/>
              <a:ahLst/>
              <a:cxnLst/>
              <a:rect l="l" t="t" r="r" b="b"/>
              <a:pathLst>
                <a:path w="396239" h="382905">
                  <a:moveTo>
                    <a:pt x="198005" y="0"/>
                  </a:moveTo>
                  <a:lnTo>
                    <a:pt x="152607" y="5054"/>
                  </a:lnTo>
                  <a:lnTo>
                    <a:pt x="110931" y="19452"/>
                  </a:lnTo>
                  <a:lnTo>
                    <a:pt x="74166" y="42045"/>
                  </a:lnTo>
                  <a:lnTo>
                    <a:pt x="43502" y="71684"/>
                  </a:lnTo>
                  <a:lnTo>
                    <a:pt x="20127" y="107220"/>
                  </a:lnTo>
                  <a:lnTo>
                    <a:pt x="5229" y="147504"/>
                  </a:lnTo>
                  <a:lnTo>
                    <a:pt x="0" y="191388"/>
                  </a:lnTo>
                  <a:lnTo>
                    <a:pt x="5229" y="235273"/>
                  </a:lnTo>
                  <a:lnTo>
                    <a:pt x="20127" y="275557"/>
                  </a:lnTo>
                  <a:lnTo>
                    <a:pt x="43502" y="311093"/>
                  </a:lnTo>
                  <a:lnTo>
                    <a:pt x="74166" y="340732"/>
                  </a:lnTo>
                  <a:lnTo>
                    <a:pt x="110931" y="363325"/>
                  </a:lnTo>
                  <a:lnTo>
                    <a:pt x="152607" y="377723"/>
                  </a:lnTo>
                  <a:lnTo>
                    <a:pt x="198005" y="382777"/>
                  </a:lnTo>
                  <a:lnTo>
                    <a:pt x="243408" y="377723"/>
                  </a:lnTo>
                  <a:lnTo>
                    <a:pt x="285087" y="363325"/>
                  </a:lnTo>
                  <a:lnTo>
                    <a:pt x="321854" y="340732"/>
                  </a:lnTo>
                  <a:lnTo>
                    <a:pt x="352520" y="311093"/>
                  </a:lnTo>
                  <a:lnTo>
                    <a:pt x="375896" y="275557"/>
                  </a:lnTo>
                  <a:lnTo>
                    <a:pt x="390794" y="235273"/>
                  </a:lnTo>
                  <a:lnTo>
                    <a:pt x="396024" y="191388"/>
                  </a:lnTo>
                  <a:lnTo>
                    <a:pt x="390794" y="147504"/>
                  </a:lnTo>
                  <a:lnTo>
                    <a:pt x="375896" y="107220"/>
                  </a:lnTo>
                  <a:lnTo>
                    <a:pt x="352520" y="71684"/>
                  </a:lnTo>
                  <a:lnTo>
                    <a:pt x="321854" y="42045"/>
                  </a:lnTo>
                  <a:lnTo>
                    <a:pt x="285087" y="19452"/>
                  </a:lnTo>
                  <a:lnTo>
                    <a:pt x="243408" y="5054"/>
                  </a:lnTo>
                  <a:lnTo>
                    <a:pt x="198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6077800" y="2770187"/>
              <a:ext cx="396240" cy="382905"/>
            </a:xfrm>
            <a:custGeom>
              <a:avLst/>
              <a:gdLst/>
              <a:ahLst/>
              <a:cxnLst/>
              <a:rect l="l" t="t" r="r" b="b"/>
              <a:pathLst>
                <a:path w="396239" h="382905">
                  <a:moveTo>
                    <a:pt x="0" y="191388"/>
                  </a:moveTo>
                  <a:lnTo>
                    <a:pt x="5229" y="147504"/>
                  </a:lnTo>
                  <a:lnTo>
                    <a:pt x="20127" y="107220"/>
                  </a:lnTo>
                  <a:lnTo>
                    <a:pt x="43502" y="71684"/>
                  </a:lnTo>
                  <a:lnTo>
                    <a:pt x="74166" y="42045"/>
                  </a:lnTo>
                  <a:lnTo>
                    <a:pt x="110931" y="19452"/>
                  </a:lnTo>
                  <a:lnTo>
                    <a:pt x="152607" y="5054"/>
                  </a:lnTo>
                  <a:lnTo>
                    <a:pt x="198005" y="0"/>
                  </a:lnTo>
                  <a:lnTo>
                    <a:pt x="243408" y="5054"/>
                  </a:lnTo>
                  <a:lnTo>
                    <a:pt x="285087" y="19452"/>
                  </a:lnTo>
                  <a:lnTo>
                    <a:pt x="321854" y="42045"/>
                  </a:lnTo>
                  <a:lnTo>
                    <a:pt x="352520" y="71684"/>
                  </a:lnTo>
                  <a:lnTo>
                    <a:pt x="375896" y="107220"/>
                  </a:lnTo>
                  <a:lnTo>
                    <a:pt x="390794" y="147504"/>
                  </a:lnTo>
                  <a:lnTo>
                    <a:pt x="396024" y="191388"/>
                  </a:lnTo>
                  <a:lnTo>
                    <a:pt x="390794" y="235273"/>
                  </a:lnTo>
                  <a:lnTo>
                    <a:pt x="375896" y="275557"/>
                  </a:lnTo>
                  <a:lnTo>
                    <a:pt x="352520" y="311093"/>
                  </a:lnTo>
                  <a:lnTo>
                    <a:pt x="321854" y="340732"/>
                  </a:lnTo>
                  <a:lnTo>
                    <a:pt x="285087" y="363325"/>
                  </a:lnTo>
                  <a:lnTo>
                    <a:pt x="243408" y="377723"/>
                  </a:lnTo>
                  <a:lnTo>
                    <a:pt x="198005" y="382777"/>
                  </a:lnTo>
                  <a:lnTo>
                    <a:pt x="152607" y="377723"/>
                  </a:lnTo>
                  <a:lnTo>
                    <a:pt x="110931" y="363325"/>
                  </a:lnTo>
                  <a:lnTo>
                    <a:pt x="74166" y="340732"/>
                  </a:lnTo>
                  <a:lnTo>
                    <a:pt x="43502" y="311093"/>
                  </a:lnTo>
                  <a:lnTo>
                    <a:pt x="20127" y="275557"/>
                  </a:lnTo>
                  <a:lnTo>
                    <a:pt x="5229" y="235273"/>
                  </a:lnTo>
                  <a:lnTo>
                    <a:pt x="0" y="191388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6121443" y="2805719"/>
              <a:ext cx="302895" cy="297180"/>
            </a:xfrm>
            <a:custGeom>
              <a:avLst/>
              <a:gdLst/>
              <a:ahLst/>
              <a:cxnLst/>
              <a:rect l="l" t="t" r="r" b="b"/>
              <a:pathLst>
                <a:path w="302895" h="297180">
                  <a:moveTo>
                    <a:pt x="151130" y="0"/>
                  </a:moveTo>
                  <a:lnTo>
                    <a:pt x="103362" y="7574"/>
                  </a:lnTo>
                  <a:lnTo>
                    <a:pt x="61875" y="28668"/>
                  </a:lnTo>
                  <a:lnTo>
                    <a:pt x="29160" y="60833"/>
                  </a:lnTo>
                  <a:lnTo>
                    <a:pt x="7704" y="101622"/>
                  </a:lnTo>
                  <a:lnTo>
                    <a:pt x="0" y="148589"/>
                  </a:lnTo>
                  <a:lnTo>
                    <a:pt x="7704" y="195557"/>
                  </a:lnTo>
                  <a:lnTo>
                    <a:pt x="29160" y="236346"/>
                  </a:lnTo>
                  <a:lnTo>
                    <a:pt x="61875" y="268511"/>
                  </a:lnTo>
                  <a:lnTo>
                    <a:pt x="103362" y="289605"/>
                  </a:lnTo>
                  <a:lnTo>
                    <a:pt x="151130" y="297179"/>
                  </a:lnTo>
                  <a:lnTo>
                    <a:pt x="198904" y="289605"/>
                  </a:lnTo>
                  <a:lnTo>
                    <a:pt x="240394" y="268511"/>
                  </a:lnTo>
                  <a:lnTo>
                    <a:pt x="273111" y="236346"/>
                  </a:lnTo>
                  <a:lnTo>
                    <a:pt x="294567" y="195557"/>
                  </a:lnTo>
                  <a:lnTo>
                    <a:pt x="302272" y="148589"/>
                  </a:lnTo>
                  <a:lnTo>
                    <a:pt x="294567" y="101622"/>
                  </a:lnTo>
                  <a:lnTo>
                    <a:pt x="273111" y="60833"/>
                  </a:lnTo>
                  <a:lnTo>
                    <a:pt x="240394" y="28668"/>
                  </a:lnTo>
                  <a:lnTo>
                    <a:pt x="198904" y="7574"/>
                  </a:lnTo>
                  <a:lnTo>
                    <a:pt x="15113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6121443" y="2805719"/>
              <a:ext cx="302895" cy="297180"/>
            </a:xfrm>
            <a:custGeom>
              <a:avLst/>
              <a:gdLst/>
              <a:ahLst/>
              <a:cxnLst/>
              <a:rect l="l" t="t" r="r" b="b"/>
              <a:pathLst>
                <a:path w="302895" h="297180">
                  <a:moveTo>
                    <a:pt x="0" y="148589"/>
                  </a:moveTo>
                  <a:lnTo>
                    <a:pt x="7704" y="101622"/>
                  </a:lnTo>
                  <a:lnTo>
                    <a:pt x="29160" y="60833"/>
                  </a:lnTo>
                  <a:lnTo>
                    <a:pt x="61875" y="28668"/>
                  </a:lnTo>
                  <a:lnTo>
                    <a:pt x="103362" y="7574"/>
                  </a:lnTo>
                  <a:lnTo>
                    <a:pt x="151130" y="0"/>
                  </a:lnTo>
                  <a:lnTo>
                    <a:pt x="198904" y="7574"/>
                  </a:lnTo>
                  <a:lnTo>
                    <a:pt x="240394" y="28668"/>
                  </a:lnTo>
                  <a:lnTo>
                    <a:pt x="273111" y="60833"/>
                  </a:lnTo>
                  <a:lnTo>
                    <a:pt x="294567" y="101622"/>
                  </a:lnTo>
                  <a:lnTo>
                    <a:pt x="302272" y="148589"/>
                  </a:lnTo>
                  <a:lnTo>
                    <a:pt x="294567" y="195557"/>
                  </a:lnTo>
                  <a:lnTo>
                    <a:pt x="273111" y="236346"/>
                  </a:lnTo>
                  <a:lnTo>
                    <a:pt x="240394" y="268511"/>
                  </a:lnTo>
                  <a:lnTo>
                    <a:pt x="198904" y="289605"/>
                  </a:lnTo>
                  <a:lnTo>
                    <a:pt x="151130" y="297179"/>
                  </a:lnTo>
                  <a:lnTo>
                    <a:pt x="103362" y="289605"/>
                  </a:lnTo>
                  <a:lnTo>
                    <a:pt x="61875" y="268511"/>
                  </a:lnTo>
                  <a:lnTo>
                    <a:pt x="29160" y="236346"/>
                  </a:lnTo>
                  <a:lnTo>
                    <a:pt x="7704" y="195557"/>
                  </a:lnTo>
                  <a:lnTo>
                    <a:pt x="0" y="14858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6071336" y="2951072"/>
              <a:ext cx="398145" cy="5080"/>
            </a:xfrm>
            <a:custGeom>
              <a:avLst/>
              <a:gdLst/>
              <a:ahLst/>
              <a:cxnLst/>
              <a:rect l="l" t="t" r="r" b="b"/>
              <a:pathLst>
                <a:path w="398145" h="5080">
                  <a:moveTo>
                    <a:pt x="397637" y="48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" name="object 1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26539" y="2915580"/>
              <a:ext cx="96926" cy="95224"/>
            </a:xfrm>
            <a:prstGeom prst="rect">
              <a:avLst/>
            </a:prstGeom>
          </p:spPr>
        </p:pic>
        <p:sp>
          <p:nvSpPr>
            <p:cNvPr id="133" name="object 133" descr=""/>
            <p:cNvSpPr/>
            <p:nvPr/>
          </p:nvSpPr>
          <p:spPr>
            <a:xfrm>
              <a:off x="7176307" y="2993057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8987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7150910" y="295495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0" y="50800"/>
                  </a:lnTo>
                  <a:lnTo>
                    <a:pt x="50800" y="5080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7173907" y="2954957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40" h="0">
                  <a:moveTo>
                    <a:pt x="12937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7250876" y="2976554"/>
              <a:ext cx="2540" cy="271780"/>
            </a:xfrm>
            <a:custGeom>
              <a:avLst/>
              <a:gdLst/>
              <a:ahLst/>
              <a:cxnLst/>
              <a:rect l="l" t="t" r="r" b="b"/>
              <a:pathLst>
                <a:path w="2540" h="271780">
                  <a:moveTo>
                    <a:pt x="2095" y="0"/>
                  </a:moveTo>
                  <a:lnTo>
                    <a:pt x="0" y="27147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7225568" y="3235130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0" y="0"/>
                  </a:moveTo>
                  <a:lnTo>
                    <a:pt x="25006" y="50990"/>
                  </a:lnTo>
                  <a:lnTo>
                    <a:pt x="50800" y="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7250573" y="2974154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40" h="0">
                  <a:moveTo>
                    <a:pt x="12937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7301763" y="2771771"/>
              <a:ext cx="396240" cy="384175"/>
            </a:xfrm>
            <a:custGeom>
              <a:avLst/>
              <a:gdLst/>
              <a:ahLst/>
              <a:cxnLst/>
              <a:rect l="l" t="t" r="r" b="b"/>
              <a:pathLst>
                <a:path w="396240" h="384175">
                  <a:moveTo>
                    <a:pt x="198005" y="0"/>
                  </a:moveTo>
                  <a:lnTo>
                    <a:pt x="152607" y="5070"/>
                  </a:lnTo>
                  <a:lnTo>
                    <a:pt x="110931" y="19513"/>
                  </a:lnTo>
                  <a:lnTo>
                    <a:pt x="74166" y="42176"/>
                  </a:lnTo>
                  <a:lnTo>
                    <a:pt x="43502" y="71907"/>
                  </a:lnTo>
                  <a:lnTo>
                    <a:pt x="20127" y="107554"/>
                  </a:lnTo>
                  <a:lnTo>
                    <a:pt x="5229" y="147964"/>
                  </a:lnTo>
                  <a:lnTo>
                    <a:pt x="0" y="191985"/>
                  </a:lnTo>
                  <a:lnTo>
                    <a:pt x="5229" y="236006"/>
                  </a:lnTo>
                  <a:lnTo>
                    <a:pt x="20127" y="276417"/>
                  </a:lnTo>
                  <a:lnTo>
                    <a:pt x="43502" y="312063"/>
                  </a:lnTo>
                  <a:lnTo>
                    <a:pt x="74166" y="341795"/>
                  </a:lnTo>
                  <a:lnTo>
                    <a:pt x="110931" y="364458"/>
                  </a:lnTo>
                  <a:lnTo>
                    <a:pt x="152607" y="378901"/>
                  </a:lnTo>
                  <a:lnTo>
                    <a:pt x="198005" y="383971"/>
                  </a:lnTo>
                  <a:lnTo>
                    <a:pt x="243408" y="378901"/>
                  </a:lnTo>
                  <a:lnTo>
                    <a:pt x="285087" y="364458"/>
                  </a:lnTo>
                  <a:lnTo>
                    <a:pt x="321854" y="341795"/>
                  </a:lnTo>
                  <a:lnTo>
                    <a:pt x="352520" y="312063"/>
                  </a:lnTo>
                  <a:lnTo>
                    <a:pt x="375896" y="276417"/>
                  </a:lnTo>
                  <a:lnTo>
                    <a:pt x="390794" y="236006"/>
                  </a:lnTo>
                  <a:lnTo>
                    <a:pt x="396024" y="191985"/>
                  </a:lnTo>
                  <a:lnTo>
                    <a:pt x="390794" y="147964"/>
                  </a:lnTo>
                  <a:lnTo>
                    <a:pt x="375896" y="107554"/>
                  </a:lnTo>
                  <a:lnTo>
                    <a:pt x="352520" y="71907"/>
                  </a:lnTo>
                  <a:lnTo>
                    <a:pt x="321854" y="42176"/>
                  </a:lnTo>
                  <a:lnTo>
                    <a:pt x="285087" y="19513"/>
                  </a:lnTo>
                  <a:lnTo>
                    <a:pt x="243408" y="5070"/>
                  </a:lnTo>
                  <a:lnTo>
                    <a:pt x="198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7301763" y="2771771"/>
              <a:ext cx="396240" cy="384175"/>
            </a:xfrm>
            <a:custGeom>
              <a:avLst/>
              <a:gdLst/>
              <a:ahLst/>
              <a:cxnLst/>
              <a:rect l="l" t="t" r="r" b="b"/>
              <a:pathLst>
                <a:path w="396240" h="384175">
                  <a:moveTo>
                    <a:pt x="0" y="191985"/>
                  </a:moveTo>
                  <a:lnTo>
                    <a:pt x="5229" y="147964"/>
                  </a:lnTo>
                  <a:lnTo>
                    <a:pt x="20127" y="107554"/>
                  </a:lnTo>
                  <a:lnTo>
                    <a:pt x="43502" y="71907"/>
                  </a:lnTo>
                  <a:lnTo>
                    <a:pt x="74166" y="42176"/>
                  </a:lnTo>
                  <a:lnTo>
                    <a:pt x="110931" y="19513"/>
                  </a:lnTo>
                  <a:lnTo>
                    <a:pt x="152607" y="5070"/>
                  </a:lnTo>
                  <a:lnTo>
                    <a:pt x="198005" y="0"/>
                  </a:lnTo>
                  <a:lnTo>
                    <a:pt x="243408" y="5070"/>
                  </a:lnTo>
                  <a:lnTo>
                    <a:pt x="285087" y="19513"/>
                  </a:lnTo>
                  <a:lnTo>
                    <a:pt x="321854" y="42176"/>
                  </a:lnTo>
                  <a:lnTo>
                    <a:pt x="352520" y="71907"/>
                  </a:lnTo>
                  <a:lnTo>
                    <a:pt x="375896" y="107554"/>
                  </a:lnTo>
                  <a:lnTo>
                    <a:pt x="390794" y="147964"/>
                  </a:lnTo>
                  <a:lnTo>
                    <a:pt x="396024" y="191985"/>
                  </a:lnTo>
                  <a:lnTo>
                    <a:pt x="390794" y="236006"/>
                  </a:lnTo>
                  <a:lnTo>
                    <a:pt x="375896" y="276417"/>
                  </a:lnTo>
                  <a:lnTo>
                    <a:pt x="352520" y="312063"/>
                  </a:lnTo>
                  <a:lnTo>
                    <a:pt x="321854" y="341795"/>
                  </a:lnTo>
                  <a:lnTo>
                    <a:pt x="285087" y="364458"/>
                  </a:lnTo>
                  <a:lnTo>
                    <a:pt x="243408" y="378901"/>
                  </a:lnTo>
                  <a:lnTo>
                    <a:pt x="198005" y="383971"/>
                  </a:lnTo>
                  <a:lnTo>
                    <a:pt x="152607" y="378901"/>
                  </a:lnTo>
                  <a:lnTo>
                    <a:pt x="110931" y="364458"/>
                  </a:lnTo>
                  <a:lnTo>
                    <a:pt x="74166" y="341795"/>
                  </a:lnTo>
                  <a:lnTo>
                    <a:pt x="43502" y="312063"/>
                  </a:lnTo>
                  <a:lnTo>
                    <a:pt x="20127" y="276417"/>
                  </a:lnTo>
                  <a:lnTo>
                    <a:pt x="5229" y="236006"/>
                  </a:lnTo>
                  <a:lnTo>
                    <a:pt x="0" y="19198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7345405" y="2807418"/>
              <a:ext cx="302895" cy="298450"/>
            </a:xfrm>
            <a:custGeom>
              <a:avLst/>
              <a:gdLst/>
              <a:ahLst/>
              <a:cxnLst/>
              <a:rect l="l" t="t" r="r" b="b"/>
              <a:pathLst>
                <a:path w="302895" h="298450">
                  <a:moveTo>
                    <a:pt x="151130" y="0"/>
                  </a:moveTo>
                  <a:lnTo>
                    <a:pt x="103362" y="7598"/>
                  </a:lnTo>
                  <a:lnTo>
                    <a:pt x="61875" y="28756"/>
                  </a:lnTo>
                  <a:lnTo>
                    <a:pt x="29160" y="61019"/>
                  </a:lnTo>
                  <a:lnTo>
                    <a:pt x="7704" y="101934"/>
                  </a:lnTo>
                  <a:lnTo>
                    <a:pt x="0" y="149047"/>
                  </a:lnTo>
                  <a:lnTo>
                    <a:pt x="7704" y="196159"/>
                  </a:lnTo>
                  <a:lnTo>
                    <a:pt x="29160" y="237074"/>
                  </a:lnTo>
                  <a:lnTo>
                    <a:pt x="61875" y="269338"/>
                  </a:lnTo>
                  <a:lnTo>
                    <a:pt x="103362" y="290496"/>
                  </a:lnTo>
                  <a:lnTo>
                    <a:pt x="151130" y="298094"/>
                  </a:lnTo>
                  <a:lnTo>
                    <a:pt x="198904" y="290496"/>
                  </a:lnTo>
                  <a:lnTo>
                    <a:pt x="240394" y="269338"/>
                  </a:lnTo>
                  <a:lnTo>
                    <a:pt x="273111" y="237074"/>
                  </a:lnTo>
                  <a:lnTo>
                    <a:pt x="294567" y="196159"/>
                  </a:lnTo>
                  <a:lnTo>
                    <a:pt x="302272" y="149047"/>
                  </a:lnTo>
                  <a:lnTo>
                    <a:pt x="294567" y="101934"/>
                  </a:lnTo>
                  <a:lnTo>
                    <a:pt x="273111" y="61019"/>
                  </a:lnTo>
                  <a:lnTo>
                    <a:pt x="240394" y="28756"/>
                  </a:lnTo>
                  <a:lnTo>
                    <a:pt x="198904" y="7598"/>
                  </a:lnTo>
                  <a:lnTo>
                    <a:pt x="15113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7345405" y="2807418"/>
              <a:ext cx="302895" cy="298450"/>
            </a:xfrm>
            <a:custGeom>
              <a:avLst/>
              <a:gdLst/>
              <a:ahLst/>
              <a:cxnLst/>
              <a:rect l="l" t="t" r="r" b="b"/>
              <a:pathLst>
                <a:path w="302895" h="298450">
                  <a:moveTo>
                    <a:pt x="0" y="149047"/>
                  </a:moveTo>
                  <a:lnTo>
                    <a:pt x="7704" y="101934"/>
                  </a:lnTo>
                  <a:lnTo>
                    <a:pt x="29160" y="61019"/>
                  </a:lnTo>
                  <a:lnTo>
                    <a:pt x="61875" y="28756"/>
                  </a:lnTo>
                  <a:lnTo>
                    <a:pt x="103362" y="7598"/>
                  </a:lnTo>
                  <a:lnTo>
                    <a:pt x="151130" y="0"/>
                  </a:lnTo>
                  <a:lnTo>
                    <a:pt x="198904" y="7598"/>
                  </a:lnTo>
                  <a:lnTo>
                    <a:pt x="240394" y="28756"/>
                  </a:lnTo>
                  <a:lnTo>
                    <a:pt x="273111" y="61019"/>
                  </a:lnTo>
                  <a:lnTo>
                    <a:pt x="294567" y="101934"/>
                  </a:lnTo>
                  <a:lnTo>
                    <a:pt x="302272" y="149047"/>
                  </a:lnTo>
                  <a:lnTo>
                    <a:pt x="294567" y="196159"/>
                  </a:lnTo>
                  <a:lnTo>
                    <a:pt x="273111" y="237074"/>
                  </a:lnTo>
                  <a:lnTo>
                    <a:pt x="240394" y="269338"/>
                  </a:lnTo>
                  <a:lnTo>
                    <a:pt x="198904" y="290496"/>
                  </a:lnTo>
                  <a:lnTo>
                    <a:pt x="151130" y="298094"/>
                  </a:lnTo>
                  <a:lnTo>
                    <a:pt x="103362" y="290496"/>
                  </a:lnTo>
                  <a:lnTo>
                    <a:pt x="61875" y="269338"/>
                  </a:lnTo>
                  <a:lnTo>
                    <a:pt x="29160" y="237074"/>
                  </a:lnTo>
                  <a:lnTo>
                    <a:pt x="7704" y="196159"/>
                  </a:lnTo>
                  <a:lnTo>
                    <a:pt x="0" y="149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7295300" y="2953222"/>
              <a:ext cx="398145" cy="5080"/>
            </a:xfrm>
            <a:custGeom>
              <a:avLst/>
              <a:gdLst/>
              <a:ahLst/>
              <a:cxnLst/>
              <a:rect l="l" t="t" r="r" b="b"/>
              <a:pathLst>
                <a:path w="398145" h="5080">
                  <a:moveTo>
                    <a:pt x="397636" y="486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50501" y="2917612"/>
              <a:ext cx="96926" cy="95529"/>
            </a:xfrm>
            <a:prstGeom prst="rect">
              <a:avLst/>
            </a:prstGeom>
          </p:spPr>
        </p:pic>
        <p:sp>
          <p:nvSpPr>
            <p:cNvPr id="145" name="object 145" descr=""/>
            <p:cNvSpPr/>
            <p:nvPr/>
          </p:nvSpPr>
          <p:spPr>
            <a:xfrm>
              <a:off x="7054847" y="3161708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28575" y="0"/>
                  </a:moveTo>
                  <a:lnTo>
                    <a:pt x="17450" y="2260"/>
                  </a:lnTo>
                  <a:lnTo>
                    <a:pt x="8367" y="8423"/>
                  </a:lnTo>
                  <a:lnTo>
                    <a:pt x="2244" y="17562"/>
                  </a:lnTo>
                  <a:lnTo>
                    <a:pt x="0" y="28752"/>
                  </a:lnTo>
                  <a:lnTo>
                    <a:pt x="2244" y="39942"/>
                  </a:lnTo>
                  <a:lnTo>
                    <a:pt x="8367" y="49082"/>
                  </a:lnTo>
                  <a:lnTo>
                    <a:pt x="17450" y="55245"/>
                  </a:lnTo>
                  <a:lnTo>
                    <a:pt x="28575" y="57505"/>
                  </a:lnTo>
                  <a:lnTo>
                    <a:pt x="39699" y="55245"/>
                  </a:lnTo>
                  <a:lnTo>
                    <a:pt x="48782" y="49082"/>
                  </a:lnTo>
                  <a:lnTo>
                    <a:pt x="54905" y="39942"/>
                  </a:lnTo>
                  <a:lnTo>
                    <a:pt x="57150" y="28752"/>
                  </a:lnTo>
                  <a:lnTo>
                    <a:pt x="54905" y="17562"/>
                  </a:lnTo>
                  <a:lnTo>
                    <a:pt x="48782" y="8423"/>
                  </a:lnTo>
                  <a:lnTo>
                    <a:pt x="39699" y="2260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7054847" y="3161708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0" y="28752"/>
                  </a:moveTo>
                  <a:lnTo>
                    <a:pt x="2244" y="17562"/>
                  </a:lnTo>
                  <a:lnTo>
                    <a:pt x="8367" y="8423"/>
                  </a:lnTo>
                  <a:lnTo>
                    <a:pt x="17450" y="2260"/>
                  </a:lnTo>
                  <a:lnTo>
                    <a:pt x="28575" y="0"/>
                  </a:lnTo>
                  <a:lnTo>
                    <a:pt x="39699" y="2260"/>
                  </a:lnTo>
                  <a:lnTo>
                    <a:pt x="48782" y="8423"/>
                  </a:lnTo>
                  <a:lnTo>
                    <a:pt x="54905" y="17562"/>
                  </a:lnTo>
                  <a:lnTo>
                    <a:pt x="57150" y="28752"/>
                  </a:lnTo>
                  <a:lnTo>
                    <a:pt x="54905" y="39942"/>
                  </a:lnTo>
                  <a:lnTo>
                    <a:pt x="48782" y="49082"/>
                  </a:lnTo>
                  <a:lnTo>
                    <a:pt x="39699" y="55245"/>
                  </a:lnTo>
                  <a:lnTo>
                    <a:pt x="28575" y="57505"/>
                  </a:lnTo>
                  <a:lnTo>
                    <a:pt x="17450" y="55245"/>
                  </a:lnTo>
                  <a:lnTo>
                    <a:pt x="8367" y="49082"/>
                  </a:lnTo>
                  <a:lnTo>
                    <a:pt x="2244" y="39942"/>
                  </a:lnTo>
                  <a:lnTo>
                    <a:pt x="0" y="287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7083588" y="317035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8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7068723" y="3189297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 h="0">
                  <a:moveTo>
                    <a:pt x="0" y="0"/>
                  </a:moveTo>
                  <a:lnTo>
                    <a:pt x="27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7083422" y="2863850"/>
              <a:ext cx="0" cy="395605"/>
            </a:xfrm>
            <a:custGeom>
              <a:avLst/>
              <a:gdLst/>
              <a:ahLst/>
              <a:cxnLst/>
              <a:rect l="l" t="t" r="r" b="b"/>
              <a:pathLst>
                <a:path w="0" h="395604">
                  <a:moveTo>
                    <a:pt x="0" y="395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3044823" y="4103687"/>
              <a:ext cx="830580" cy="0"/>
            </a:xfrm>
            <a:custGeom>
              <a:avLst/>
              <a:gdLst/>
              <a:ahLst/>
              <a:cxnLst/>
              <a:rect l="l" t="t" r="r" b="b"/>
              <a:pathLst>
                <a:path w="830579" h="0">
                  <a:moveTo>
                    <a:pt x="0" y="0"/>
                  </a:moveTo>
                  <a:lnTo>
                    <a:pt x="830262" y="0"/>
                  </a:lnTo>
                </a:path>
              </a:pathLst>
            </a:custGeom>
            <a:ln w="19050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4273548" y="4102100"/>
              <a:ext cx="828675" cy="0"/>
            </a:xfrm>
            <a:custGeom>
              <a:avLst/>
              <a:gdLst/>
              <a:ahLst/>
              <a:cxnLst/>
              <a:rect l="l" t="t" r="r" b="b"/>
              <a:pathLst>
                <a:path w="828675" h="0">
                  <a:moveTo>
                    <a:pt x="0" y="0"/>
                  </a:moveTo>
                  <a:lnTo>
                    <a:pt x="828675" y="0"/>
                  </a:lnTo>
                </a:path>
              </a:pathLst>
            </a:custGeom>
            <a:ln w="19050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5541961" y="4103688"/>
              <a:ext cx="830580" cy="0"/>
            </a:xfrm>
            <a:custGeom>
              <a:avLst/>
              <a:gdLst/>
              <a:ahLst/>
              <a:cxnLst/>
              <a:rect l="l" t="t" r="r" b="b"/>
              <a:pathLst>
                <a:path w="830579" h="0">
                  <a:moveTo>
                    <a:pt x="0" y="0"/>
                  </a:moveTo>
                  <a:lnTo>
                    <a:pt x="830262" y="0"/>
                  </a:lnTo>
                </a:path>
              </a:pathLst>
            </a:custGeom>
            <a:ln w="19050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6754811" y="4103688"/>
              <a:ext cx="828675" cy="0"/>
            </a:xfrm>
            <a:custGeom>
              <a:avLst/>
              <a:gdLst/>
              <a:ahLst/>
              <a:cxnLst/>
              <a:rect l="l" t="t" r="r" b="b"/>
              <a:pathLst>
                <a:path w="828675" h="0">
                  <a:moveTo>
                    <a:pt x="0" y="0"/>
                  </a:moveTo>
                  <a:lnTo>
                    <a:pt x="828675" y="0"/>
                  </a:lnTo>
                </a:path>
              </a:pathLst>
            </a:custGeom>
            <a:ln w="19050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3173411" y="2495550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w="0" h="382905">
                  <a:moveTo>
                    <a:pt x="0" y="0"/>
                  </a:moveTo>
                  <a:lnTo>
                    <a:pt x="0" y="38258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2257423" y="2514600"/>
              <a:ext cx="0" cy="297180"/>
            </a:xfrm>
            <a:custGeom>
              <a:avLst/>
              <a:gdLst/>
              <a:ahLst/>
              <a:cxnLst/>
              <a:rect l="l" t="t" r="r" b="b"/>
              <a:pathLst>
                <a:path w="0" h="297180">
                  <a:moveTo>
                    <a:pt x="0" y="0"/>
                  </a:moveTo>
                  <a:lnTo>
                    <a:pt x="0" y="29686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2232022" y="278606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1093786" y="2516188"/>
              <a:ext cx="1568450" cy="0"/>
            </a:xfrm>
            <a:custGeom>
              <a:avLst/>
              <a:gdLst/>
              <a:ahLst/>
              <a:cxnLst/>
              <a:rect l="l" t="t" r="r" b="b"/>
              <a:pathLst>
                <a:path w="1568450" h="0">
                  <a:moveTo>
                    <a:pt x="156845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2636836" y="24907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9" name="object 15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11486" y="2301875"/>
              <a:ext cx="171450" cy="230184"/>
            </a:xfrm>
            <a:prstGeom prst="rect">
              <a:avLst/>
            </a:prstGeom>
          </p:spPr>
        </p:pic>
        <p:sp>
          <p:nvSpPr>
            <p:cNvPr id="160" name="object 160" descr=""/>
            <p:cNvSpPr/>
            <p:nvPr/>
          </p:nvSpPr>
          <p:spPr>
            <a:xfrm>
              <a:off x="2432048" y="2300288"/>
              <a:ext cx="0" cy="224154"/>
            </a:xfrm>
            <a:custGeom>
              <a:avLst/>
              <a:gdLst/>
              <a:ahLst/>
              <a:cxnLst/>
              <a:rect l="l" t="t" r="r" b="b"/>
              <a:pathLst>
                <a:path w="0" h="224155">
                  <a:moveTo>
                    <a:pt x="0" y="0"/>
                  </a:moveTo>
                  <a:lnTo>
                    <a:pt x="0" y="22383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2424111" y="2309813"/>
              <a:ext cx="755650" cy="1905"/>
            </a:xfrm>
            <a:custGeom>
              <a:avLst/>
              <a:gdLst/>
              <a:ahLst/>
              <a:cxnLst/>
              <a:rect l="l" t="t" r="r" b="b"/>
              <a:pathLst>
                <a:path w="755650" h="1905">
                  <a:moveTo>
                    <a:pt x="0" y="0"/>
                  </a:moveTo>
                  <a:lnTo>
                    <a:pt x="755650" y="158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2797172" y="2276475"/>
              <a:ext cx="59055" cy="57150"/>
            </a:xfrm>
            <a:custGeom>
              <a:avLst/>
              <a:gdLst/>
              <a:ahLst/>
              <a:cxnLst/>
              <a:rect l="l" t="t" r="r" b="b"/>
              <a:pathLst>
                <a:path w="59055" h="57150">
                  <a:moveTo>
                    <a:pt x="29375" y="0"/>
                  </a:moveTo>
                  <a:lnTo>
                    <a:pt x="17937" y="2244"/>
                  </a:lnTo>
                  <a:lnTo>
                    <a:pt x="8601" y="8367"/>
                  </a:lnTo>
                  <a:lnTo>
                    <a:pt x="2307" y="17450"/>
                  </a:lnTo>
                  <a:lnTo>
                    <a:pt x="0" y="28575"/>
                  </a:lnTo>
                  <a:lnTo>
                    <a:pt x="2307" y="39699"/>
                  </a:lnTo>
                  <a:lnTo>
                    <a:pt x="8601" y="48782"/>
                  </a:lnTo>
                  <a:lnTo>
                    <a:pt x="17937" y="54905"/>
                  </a:lnTo>
                  <a:lnTo>
                    <a:pt x="29375" y="57150"/>
                  </a:lnTo>
                  <a:lnTo>
                    <a:pt x="40804" y="54905"/>
                  </a:lnTo>
                  <a:lnTo>
                    <a:pt x="50138" y="48782"/>
                  </a:lnTo>
                  <a:lnTo>
                    <a:pt x="56430" y="39699"/>
                  </a:lnTo>
                  <a:lnTo>
                    <a:pt x="58737" y="28575"/>
                  </a:lnTo>
                  <a:lnTo>
                    <a:pt x="56430" y="17450"/>
                  </a:lnTo>
                  <a:lnTo>
                    <a:pt x="50138" y="8367"/>
                  </a:lnTo>
                  <a:lnTo>
                    <a:pt x="40804" y="2244"/>
                  </a:lnTo>
                  <a:lnTo>
                    <a:pt x="293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2797172" y="2276475"/>
              <a:ext cx="59055" cy="57150"/>
            </a:xfrm>
            <a:custGeom>
              <a:avLst/>
              <a:gdLst/>
              <a:ahLst/>
              <a:cxnLst/>
              <a:rect l="l" t="t" r="r" b="b"/>
              <a:pathLst>
                <a:path w="59055" h="57150">
                  <a:moveTo>
                    <a:pt x="0" y="28575"/>
                  </a:moveTo>
                  <a:lnTo>
                    <a:pt x="2307" y="17450"/>
                  </a:lnTo>
                  <a:lnTo>
                    <a:pt x="8601" y="8367"/>
                  </a:lnTo>
                  <a:lnTo>
                    <a:pt x="17937" y="2244"/>
                  </a:lnTo>
                  <a:lnTo>
                    <a:pt x="29375" y="0"/>
                  </a:lnTo>
                  <a:lnTo>
                    <a:pt x="40804" y="2244"/>
                  </a:lnTo>
                  <a:lnTo>
                    <a:pt x="50138" y="8367"/>
                  </a:lnTo>
                  <a:lnTo>
                    <a:pt x="56430" y="17450"/>
                  </a:lnTo>
                  <a:lnTo>
                    <a:pt x="58737" y="28575"/>
                  </a:lnTo>
                  <a:lnTo>
                    <a:pt x="56430" y="39699"/>
                  </a:lnTo>
                  <a:lnTo>
                    <a:pt x="50138" y="48782"/>
                  </a:lnTo>
                  <a:lnTo>
                    <a:pt x="40804" y="54905"/>
                  </a:lnTo>
                  <a:lnTo>
                    <a:pt x="29375" y="57150"/>
                  </a:lnTo>
                  <a:lnTo>
                    <a:pt x="17937" y="54905"/>
                  </a:lnTo>
                  <a:lnTo>
                    <a:pt x="8601" y="48782"/>
                  </a:lnTo>
                  <a:lnTo>
                    <a:pt x="2307" y="39699"/>
                  </a:lnTo>
                  <a:lnTo>
                    <a:pt x="0" y="28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2826712" y="228506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2811433" y="230389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2473323" y="2484432"/>
              <a:ext cx="59055" cy="55880"/>
            </a:xfrm>
            <a:custGeom>
              <a:avLst/>
              <a:gdLst/>
              <a:ahLst/>
              <a:cxnLst/>
              <a:rect l="l" t="t" r="r" b="b"/>
              <a:pathLst>
                <a:path w="59055" h="55880">
                  <a:moveTo>
                    <a:pt x="29375" y="0"/>
                  </a:moveTo>
                  <a:lnTo>
                    <a:pt x="17937" y="2184"/>
                  </a:lnTo>
                  <a:lnTo>
                    <a:pt x="8601" y="8140"/>
                  </a:lnTo>
                  <a:lnTo>
                    <a:pt x="2307" y="16973"/>
                  </a:lnTo>
                  <a:lnTo>
                    <a:pt x="0" y="27787"/>
                  </a:lnTo>
                  <a:lnTo>
                    <a:pt x="2307" y="38601"/>
                  </a:lnTo>
                  <a:lnTo>
                    <a:pt x="8601" y="47434"/>
                  </a:lnTo>
                  <a:lnTo>
                    <a:pt x="17937" y="53390"/>
                  </a:lnTo>
                  <a:lnTo>
                    <a:pt x="29375" y="55575"/>
                  </a:lnTo>
                  <a:lnTo>
                    <a:pt x="40804" y="53390"/>
                  </a:lnTo>
                  <a:lnTo>
                    <a:pt x="50138" y="47434"/>
                  </a:lnTo>
                  <a:lnTo>
                    <a:pt x="56430" y="38601"/>
                  </a:lnTo>
                  <a:lnTo>
                    <a:pt x="58737" y="27787"/>
                  </a:lnTo>
                  <a:lnTo>
                    <a:pt x="56430" y="16973"/>
                  </a:lnTo>
                  <a:lnTo>
                    <a:pt x="50138" y="8140"/>
                  </a:lnTo>
                  <a:lnTo>
                    <a:pt x="40804" y="2184"/>
                  </a:lnTo>
                  <a:lnTo>
                    <a:pt x="293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2473323" y="2484432"/>
              <a:ext cx="59055" cy="55880"/>
            </a:xfrm>
            <a:custGeom>
              <a:avLst/>
              <a:gdLst/>
              <a:ahLst/>
              <a:cxnLst/>
              <a:rect l="l" t="t" r="r" b="b"/>
              <a:pathLst>
                <a:path w="59055" h="55880">
                  <a:moveTo>
                    <a:pt x="0" y="27787"/>
                  </a:moveTo>
                  <a:lnTo>
                    <a:pt x="2307" y="16973"/>
                  </a:lnTo>
                  <a:lnTo>
                    <a:pt x="8601" y="8140"/>
                  </a:lnTo>
                  <a:lnTo>
                    <a:pt x="17937" y="2184"/>
                  </a:lnTo>
                  <a:lnTo>
                    <a:pt x="29375" y="0"/>
                  </a:lnTo>
                  <a:lnTo>
                    <a:pt x="40804" y="2184"/>
                  </a:lnTo>
                  <a:lnTo>
                    <a:pt x="50138" y="8140"/>
                  </a:lnTo>
                  <a:lnTo>
                    <a:pt x="56430" y="16973"/>
                  </a:lnTo>
                  <a:lnTo>
                    <a:pt x="58737" y="27787"/>
                  </a:lnTo>
                  <a:lnTo>
                    <a:pt x="56430" y="38601"/>
                  </a:lnTo>
                  <a:lnTo>
                    <a:pt x="50138" y="47434"/>
                  </a:lnTo>
                  <a:lnTo>
                    <a:pt x="40804" y="53390"/>
                  </a:lnTo>
                  <a:lnTo>
                    <a:pt x="29375" y="55575"/>
                  </a:lnTo>
                  <a:lnTo>
                    <a:pt x="17937" y="53390"/>
                  </a:lnTo>
                  <a:lnTo>
                    <a:pt x="8601" y="47434"/>
                  </a:lnTo>
                  <a:lnTo>
                    <a:pt x="2307" y="38601"/>
                  </a:lnTo>
                  <a:lnTo>
                    <a:pt x="0" y="277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2502862" y="2492789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2487583" y="251109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3094829" y="2477293"/>
              <a:ext cx="59055" cy="57150"/>
            </a:xfrm>
            <a:custGeom>
              <a:avLst/>
              <a:gdLst/>
              <a:ahLst/>
              <a:cxnLst/>
              <a:rect l="l" t="t" r="r" b="b"/>
              <a:pathLst>
                <a:path w="59055" h="57150">
                  <a:moveTo>
                    <a:pt x="0" y="0"/>
                  </a:moveTo>
                  <a:lnTo>
                    <a:pt x="0" y="57150"/>
                  </a:lnTo>
                  <a:lnTo>
                    <a:pt x="58737" y="42862"/>
                  </a:lnTo>
                  <a:lnTo>
                    <a:pt x="58737" y="14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3094829" y="2477293"/>
              <a:ext cx="59055" cy="57150"/>
            </a:xfrm>
            <a:custGeom>
              <a:avLst/>
              <a:gdLst/>
              <a:ahLst/>
              <a:cxnLst/>
              <a:rect l="l" t="t" r="r" b="b"/>
              <a:pathLst>
                <a:path w="59055" h="57150">
                  <a:moveTo>
                    <a:pt x="0" y="57150"/>
                  </a:moveTo>
                  <a:lnTo>
                    <a:pt x="58737" y="42862"/>
                  </a:lnTo>
                  <a:lnTo>
                    <a:pt x="58737" y="14287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2093911" y="2484432"/>
              <a:ext cx="57150" cy="55880"/>
            </a:xfrm>
            <a:custGeom>
              <a:avLst/>
              <a:gdLst/>
              <a:ahLst/>
              <a:cxnLst/>
              <a:rect l="l" t="t" r="r" b="b"/>
              <a:pathLst>
                <a:path w="57150" h="55880">
                  <a:moveTo>
                    <a:pt x="28575" y="0"/>
                  </a:moveTo>
                  <a:lnTo>
                    <a:pt x="17450" y="2184"/>
                  </a:lnTo>
                  <a:lnTo>
                    <a:pt x="8367" y="8140"/>
                  </a:lnTo>
                  <a:lnTo>
                    <a:pt x="2244" y="16973"/>
                  </a:lnTo>
                  <a:lnTo>
                    <a:pt x="0" y="27787"/>
                  </a:lnTo>
                  <a:lnTo>
                    <a:pt x="2244" y="38601"/>
                  </a:lnTo>
                  <a:lnTo>
                    <a:pt x="8367" y="47434"/>
                  </a:lnTo>
                  <a:lnTo>
                    <a:pt x="17450" y="53390"/>
                  </a:lnTo>
                  <a:lnTo>
                    <a:pt x="28575" y="55575"/>
                  </a:lnTo>
                  <a:lnTo>
                    <a:pt x="39699" y="53390"/>
                  </a:lnTo>
                  <a:lnTo>
                    <a:pt x="48782" y="47434"/>
                  </a:lnTo>
                  <a:lnTo>
                    <a:pt x="54905" y="38601"/>
                  </a:lnTo>
                  <a:lnTo>
                    <a:pt x="57150" y="27787"/>
                  </a:lnTo>
                  <a:lnTo>
                    <a:pt x="54905" y="16973"/>
                  </a:lnTo>
                  <a:lnTo>
                    <a:pt x="48782" y="8140"/>
                  </a:lnTo>
                  <a:lnTo>
                    <a:pt x="39699" y="2184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2093911" y="2484432"/>
              <a:ext cx="57150" cy="55880"/>
            </a:xfrm>
            <a:custGeom>
              <a:avLst/>
              <a:gdLst/>
              <a:ahLst/>
              <a:cxnLst/>
              <a:rect l="l" t="t" r="r" b="b"/>
              <a:pathLst>
                <a:path w="57150" h="55880">
                  <a:moveTo>
                    <a:pt x="0" y="27787"/>
                  </a:moveTo>
                  <a:lnTo>
                    <a:pt x="2244" y="16973"/>
                  </a:lnTo>
                  <a:lnTo>
                    <a:pt x="8367" y="8140"/>
                  </a:lnTo>
                  <a:lnTo>
                    <a:pt x="17450" y="2184"/>
                  </a:lnTo>
                  <a:lnTo>
                    <a:pt x="28575" y="0"/>
                  </a:lnTo>
                  <a:lnTo>
                    <a:pt x="39699" y="2184"/>
                  </a:lnTo>
                  <a:lnTo>
                    <a:pt x="48782" y="8140"/>
                  </a:lnTo>
                  <a:lnTo>
                    <a:pt x="54905" y="16973"/>
                  </a:lnTo>
                  <a:lnTo>
                    <a:pt x="57150" y="27787"/>
                  </a:lnTo>
                  <a:lnTo>
                    <a:pt x="54905" y="38601"/>
                  </a:lnTo>
                  <a:lnTo>
                    <a:pt x="48782" y="47434"/>
                  </a:lnTo>
                  <a:lnTo>
                    <a:pt x="39699" y="53390"/>
                  </a:lnTo>
                  <a:lnTo>
                    <a:pt x="28575" y="55575"/>
                  </a:lnTo>
                  <a:lnTo>
                    <a:pt x="17450" y="53390"/>
                  </a:lnTo>
                  <a:lnTo>
                    <a:pt x="8367" y="47434"/>
                  </a:lnTo>
                  <a:lnTo>
                    <a:pt x="2244" y="38601"/>
                  </a:lnTo>
                  <a:lnTo>
                    <a:pt x="0" y="277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2122651" y="2492789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2107787" y="251109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 h="0">
                  <a:moveTo>
                    <a:pt x="0" y="0"/>
                  </a:moveTo>
                  <a:lnTo>
                    <a:pt x="27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6" name="object 17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6475" y="2508250"/>
              <a:ext cx="381000" cy="336550"/>
            </a:xfrm>
            <a:prstGeom prst="rect">
              <a:avLst/>
            </a:prstGeom>
          </p:spPr>
        </p:pic>
        <p:sp>
          <p:nvSpPr>
            <p:cNvPr id="177" name="object 177" descr=""/>
            <p:cNvSpPr/>
            <p:nvPr/>
          </p:nvSpPr>
          <p:spPr>
            <a:xfrm>
              <a:off x="1835148" y="2514600"/>
              <a:ext cx="3175" cy="551180"/>
            </a:xfrm>
            <a:custGeom>
              <a:avLst/>
              <a:gdLst/>
              <a:ahLst/>
              <a:cxnLst/>
              <a:rect l="l" t="t" r="r" b="b"/>
              <a:pathLst>
                <a:path w="3175" h="551180">
                  <a:moveTo>
                    <a:pt x="0" y="0"/>
                  </a:moveTo>
                  <a:lnTo>
                    <a:pt x="3175" y="55086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1812923" y="304006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1809748" y="25876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6200" y="0"/>
                  </a:moveTo>
                  <a:lnTo>
                    <a:pt x="15998" y="2059"/>
                  </a:lnTo>
                  <a:lnTo>
                    <a:pt x="7670" y="7675"/>
                  </a:lnTo>
                  <a:lnTo>
                    <a:pt x="2057" y="16003"/>
                  </a:lnTo>
                  <a:lnTo>
                    <a:pt x="0" y="26200"/>
                  </a:lnTo>
                  <a:lnTo>
                    <a:pt x="2057" y="36396"/>
                  </a:lnTo>
                  <a:lnTo>
                    <a:pt x="7670" y="44724"/>
                  </a:lnTo>
                  <a:lnTo>
                    <a:pt x="15998" y="50340"/>
                  </a:lnTo>
                  <a:lnTo>
                    <a:pt x="26200" y="52400"/>
                  </a:lnTo>
                  <a:lnTo>
                    <a:pt x="36394" y="50340"/>
                  </a:lnTo>
                  <a:lnTo>
                    <a:pt x="44718" y="44724"/>
                  </a:lnTo>
                  <a:lnTo>
                    <a:pt x="50329" y="36396"/>
                  </a:lnTo>
                  <a:lnTo>
                    <a:pt x="52387" y="26200"/>
                  </a:lnTo>
                  <a:lnTo>
                    <a:pt x="50329" y="16003"/>
                  </a:lnTo>
                  <a:lnTo>
                    <a:pt x="44718" y="7675"/>
                  </a:lnTo>
                  <a:lnTo>
                    <a:pt x="36394" y="2059"/>
                  </a:lnTo>
                  <a:lnTo>
                    <a:pt x="26200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1809748" y="25876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0" y="26200"/>
                  </a:moveTo>
                  <a:lnTo>
                    <a:pt x="2057" y="16003"/>
                  </a:lnTo>
                  <a:lnTo>
                    <a:pt x="7670" y="7675"/>
                  </a:lnTo>
                  <a:lnTo>
                    <a:pt x="15998" y="2059"/>
                  </a:lnTo>
                  <a:lnTo>
                    <a:pt x="26200" y="0"/>
                  </a:lnTo>
                  <a:lnTo>
                    <a:pt x="36394" y="2059"/>
                  </a:lnTo>
                  <a:lnTo>
                    <a:pt x="44718" y="7675"/>
                  </a:lnTo>
                  <a:lnTo>
                    <a:pt x="50329" y="16003"/>
                  </a:lnTo>
                  <a:lnTo>
                    <a:pt x="52387" y="26200"/>
                  </a:lnTo>
                  <a:lnTo>
                    <a:pt x="50329" y="36396"/>
                  </a:lnTo>
                  <a:lnTo>
                    <a:pt x="44718" y="44724"/>
                  </a:lnTo>
                  <a:lnTo>
                    <a:pt x="36394" y="50340"/>
                  </a:lnTo>
                  <a:lnTo>
                    <a:pt x="26200" y="52400"/>
                  </a:lnTo>
                  <a:lnTo>
                    <a:pt x="15998" y="50340"/>
                  </a:lnTo>
                  <a:lnTo>
                    <a:pt x="7670" y="44724"/>
                  </a:lnTo>
                  <a:lnTo>
                    <a:pt x="2057" y="36396"/>
                  </a:lnTo>
                  <a:lnTo>
                    <a:pt x="0" y="262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1836093" y="2595497"/>
              <a:ext cx="0" cy="36830"/>
            </a:xfrm>
            <a:custGeom>
              <a:avLst/>
              <a:gdLst/>
              <a:ahLst/>
              <a:cxnLst/>
              <a:rect l="l" t="t" r="r" b="b"/>
              <a:pathLst>
                <a:path w="0" h="36830">
                  <a:moveTo>
                    <a:pt x="0" y="0"/>
                  </a:moveTo>
                  <a:lnTo>
                    <a:pt x="0" y="3633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1822466" y="2612759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 h="0">
                  <a:moveTo>
                    <a:pt x="0" y="0"/>
                  </a:moveTo>
                  <a:lnTo>
                    <a:pt x="254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5000623" y="2686902"/>
              <a:ext cx="55880" cy="58419"/>
            </a:xfrm>
            <a:custGeom>
              <a:avLst/>
              <a:gdLst/>
              <a:ahLst/>
              <a:cxnLst/>
              <a:rect l="l" t="t" r="r" b="b"/>
              <a:pathLst>
                <a:path w="55879" h="58419">
                  <a:moveTo>
                    <a:pt x="27787" y="0"/>
                  </a:moveTo>
                  <a:lnTo>
                    <a:pt x="16968" y="2291"/>
                  </a:lnTo>
                  <a:lnTo>
                    <a:pt x="8135" y="8540"/>
                  </a:lnTo>
                  <a:lnTo>
                    <a:pt x="2182" y="17809"/>
                  </a:lnTo>
                  <a:lnTo>
                    <a:pt x="0" y="29159"/>
                  </a:lnTo>
                  <a:lnTo>
                    <a:pt x="2182" y="40509"/>
                  </a:lnTo>
                  <a:lnTo>
                    <a:pt x="8135" y="49777"/>
                  </a:lnTo>
                  <a:lnTo>
                    <a:pt x="16968" y="56026"/>
                  </a:lnTo>
                  <a:lnTo>
                    <a:pt x="27787" y="58318"/>
                  </a:lnTo>
                  <a:lnTo>
                    <a:pt x="38599" y="56026"/>
                  </a:lnTo>
                  <a:lnTo>
                    <a:pt x="47428" y="49777"/>
                  </a:lnTo>
                  <a:lnTo>
                    <a:pt x="53380" y="40509"/>
                  </a:lnTo>
                  <a:lnTo>
                    <a:pt x="55562" y="29159"/>
                  </a:lnTo>
                  <a:lnTo>
                    <a:pt x="53380" y="17809"/>
                  </a:lnTo>
                  <a:lnTo>
                    <a:pt x="47428" y="8540"/>
                  </a:lnTo>
                  <a:lnTo>
                    <a:pt x="38599" y="2291"/>
                  </a:lnTo>
                  <a:lnTo>
                    <a:pt x="27787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5000623" y="2686902"/>
              <a:ext cx="55880" cy="58419"/>
            </a:xfrm>
            <a:custGeom>
              <a:avLst/>
              <a:gdLst/>
              <a:ahLst/>
              <a:cxnLst/>
              <a:rect l="l" t="t" r="r" b="b"/>
              <a:pathLst>
                <a:path w="55879" h="58419">
                  <a:moveTo>
                    <a:pt x="0" y="29159"/>
                  </a:moveTo>
                  <a:lnTo>
                    <a:pt x="2182" y="17809"/>
                  </a:lnTo>
                  <a:lnTo>
                    <a:pt x="8135" y="8540"/>
                  </a:lnTo>
                  <a:lnTo>
                    <a:pt x="16968" y="2291"/>
                  </a:lnTo>
                  <a:lnTo>
                    <a:pt x="27787" y="0"/>
                  </a:lnTo>
                  <a:lnTo>
                    <a:pt x="38599" y="2291"/>
                  </a:lnTo>
                  <a:lnTo>
                    <a:pt x="47428" y="8540"/>
                  </a:lnTo>
                  <a:lnTo>
                    <a:pt x="53380" y="17809"/>
                  </a:lnTo>
                  <a:lnTo>
                    <a:pt x="55562" y="29159"/>
                  </a:lnTo>
                  <a:lnTo>
                    <a:pt x="53380" y="40509"/>
                  </a:lnTo>
                  <a:lnTo>
                    <a:pt x="47428" y="49777"/>
                  </a:lnTo>
                  <a:lnTo>
                    <a:pt x="38599" y="56026"/>
                  </a:lnTo>
                  <a:lnTo>
                    <a:pt x="27787" y="58318"/>
                  </a:lnTo>
                  <a:lnTo>
                    <a:pt x="16968" y="56026"/>
                  </a:lnTo>
                  <a:lnTo>
                    <a:pt x="8135" y="49777"/>
                  </a:lnTo>
                  <a:lnTo>
                    <a:pt x="2182" y="40509"/>
                  </a:lnTo>
                  <a:lnTo>
                    <a:pt x="0" y="2915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5028406" y="2695816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w="0" h="40639">
                  <a:moveTo>
                    <a:pt x="0" y="0"/>
                  </a:moveTo>
                  <a:lnTo>
                    <a:pt x="0" y="404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5013742" y="2715251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5028406" y="2603501"/>
              <a:ext cx="0" cy="160655"/>
            </a:xfrm>
            <a:custGeom>
              <a:avLst/>
              <a:gdLst/>
              <a:ahLst/>
              <a:cxnLst/>
              <a:rect l="l" t="t" r="r" b="b"/>
              <a:pathLst>
                <a:path w="0" h="160655">
                  <a:moveTo>
                    <a:pt x="0" y="1603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6242048" y="2686902"/>
              <a:ext cx="59055" cy="58419"/>
            </a:xfrm>
            <a:custGeom>
              <a:avLst/>
              <a:gdLst/>
              <a:ahLst/>
              <a:cxnLst/>
              <a:rect l="l" t="t" r="r" b="b"/>
              <a:pathLst>
                <a:path w="59054" h="58419">
                  <a:moveTo>
                    <a:pt x="29375" y="0"/>
                  </a:moveTo>
                  <a:lnTo>
                    <a:pt x="17937" y="2291"/>
                  </a:lnTo>
                  <a:lnTo>
                    <a:pt x="8601" y="8540"/>
                  </a:lnTo>
                  <a:lnTo>
                    <a:pt x="2307" y="17809"/>
                  </a:lnTo>
                  <a:lnTo>
                    <a:pt x="0" y="29159"/>
                  </a:lnTo>
                  <a:lnTo>
                    <a:pt x="2307" y="40509"/>
                  </a:lnTo>
                  <a:lnTo>
                    <a:pt x="8601" y="49777"/>
                  </a:lnTo>
                  <a:lnTo>
                    <a:pt x="17937" y="56026"/>
                  </a:lnTo>
                  <a:lnTo>
                    <a:pt x="29375" y="58318"/>
                  </a:lnTo>
                  <a:lnTo>
                    <a:pt x="40804" y="56026"/>
                  </a:lnTo>
                  <a:lnTo>
                    <a:pt x="50138" y="49777"/>
                  </a:lnTo>
                  <a:lnTo>
                    <a:pt x="56430" y="40509"/>
                  </a:lnTo>
                  <a:lnTo>
                    <a:pt x="58737" y="29159"/>
                  </a:lnTo>
                  <a:lnTo>
                    <a:pt x="56430" y="17809"/>
                  </a:lnTo>
                  <a:lnTo>
                    <a:pt x="50138" y="8540"/>
                  </a:lnTo>
                  <a:lnTo>
                    <a:pt x="40804" y="2291"/>
                  </a:lnTo>
                  <a:lnTo>
                    <a:pt x="29375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6242048" y="2686902"/>
              <a:ext cx="59055" cy="58419"/>
            </a:xfrm>
            <a:custGeom>
              <a:avLst/>
              <a:gdLst/>
              <a:ahLst/>
              <a:cxnLst/>
              <a:rect l="l" t="t" r="r" b="b"/>
              <a:pathLst>
                <a:path w="59054" h="58419">
                  <a:moveTo>
                    <a:pt x="0" y="29159"/>
                  </a:moveTo>
                  <a:lnTo>
                    <a:pt x="2307" y="17809"/>
                  </a:lnTo>
                  <a:lnTo>
                    <a:pt x="8601" y="8540"/>
                  </a:lnTo>
                  <a:lnTo>
                    <a:pt x="17937" y="2291"/>
                  </a:lnTo>
                  <a:lnTo>
                    <a:pt x="29375" y="0"/>
                  </a:lnTo>
                  <a:lnTo>
                    <a:pt x="40804" y="2291"/>
                  </a:lnTo>
                  <a:lnTo>
                    <a:pt x="50138" y="8540"/>
                  </a:lnTo>
                  <a:lnTo>
                    <a:pt x="56430" y="17809"/>
                  </a:lnTo>
                  <a:lnTo>
                    <a:pt x="58737" y="29159"/>
                  </a:lnTo>
                  <a:lnTo>
                    <a:pt x="56430" y="40509"/>
                  </a:lnTo>
                  <a:lnTo>
                    <a:pt x="50138" y="49777"/>
                  </a:lnTo>
                  <a:lnTo>
                    <a:pt x="40804" y="56026"/>
                  </a:lnTo>
                  <a:lnTo>
                    <a:pt x="29375" y="58318"/>
                  </a:lnTo>
                  <a:lnTo>
                    <a:pt x="17937" y="56026"/>
                  </a:lnTo>
                  <a:lnTo>
                    <a:pt x="8601" y="49777"/>
                  </a:lnTo>
                  <a:lnTo>
                    <a:pt x="2307" y="40509"/>
                  </a:lnTo>
                  <a:lnTo>
                    <a:pt x="0" y="2915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6271417" y="2695816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w="0" h="40639">
                  <a:moveTo>
                    <a:pt x="0" y="0"/>
                  </a:moveTo>
                  <a:lnTo>
                    <a:pt x="0" y="404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6255916" y="271525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6271417" y="2603501"/>
              <a:ext cx="0" cy="160655"/>
            </a:xfrm>
            <a:custGeom>
              <a:avLst/>
              <a:gdLst/>
              <a:ahLst/>
              <a:cxnLst/>
              <a:rect l="l" t="t" r="r" b="b"/>
              <a:pathLst>
                <a:path w="0" h="160655">
                  <a:moveTo>
                    <a:pt x="0" y="1603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7473948" y="2684493"/>
              <a:ext cx="59055" cy="57785"/>
            </a:xfrm>
            <a:custGeom>
              <a:avLst/>
              <a:gdLst/>
              <a:ahLst/>
              <a:cxnLst/>
              <a:rect l="l" t="t" r="r" b="b"/>
              <a:pathLst>
                <a:path w="59054" h="57785">
                  <a:moveTo>
                    <a:pt x="29375" y="0"/>
                  </a:moveTo>
                  <a:lnTo>
                    <a:pt x="17937" y="2269"/>
                  </a:lnTo>
                  <a:lnTo>
                    <a:pt x="8601" y="8456"/>
                  </a:lnTo>
                  <a:lnTo>
                    <a:pt x="2307" y="17632"/>
                  </a:lnTo>
                  <a:lnTo>
                    <a:pt x="0" y="28867"/>
                  </a:lnTo>
                  <a:lnTo>
                    <a:pt x="2307" y="40101"/>
                  </a:lnTo>
                  <a:lnTo>
                    <a:pt x="8601" y="49277"/>
                  </a:lnTo>
                  <a:lnTo>
                    <a:pt x="17937" y="55465"/>
                  </a:lnTo>
                  <a:lnTo>
                    <a:pt x="29375" y="57734"/>
                  </a:lnTo>
                  <a:lnTo>
                    <a:pt x="40804" y="55465"/>
                  </a:lnTo>
                  <a:lnTo>
                    <a:pt x="50138" y="49277"/>
                  </a:lnTo>
                  <a:lnTo>
                    <a:pt x="56430" y="40101"/>
                  </a:lnTo>
                  <a:lnTo>
                    <a:pt x="58737" y="28867"/>
                  </a:lnTo>
                  <a:lnTo>
                    <a:pt x="56430" y="17632"/>
                  </a:lnTo>
                  <a:lnTo>
                    <a:pt x="50138" y="8456"/>
                  </a:lnTo>
                  <a:lnTo>
                    <a:pt x="40804" y="2269"/>
                  </a:lnTo>
                  <a:lnTo>
                    <a:pt x="29375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7473948" y="2684493"/>
              <a:ext cx="59055" cy="57785"/>
            </a:xfrm>
            <a:custGeom>
              <a:avLst/>
              <a:gdLst/>
              <a:ahLst/>
              <a:cxnLst/>
              <a:rect l="l" t="t" r="r" b="b"/>
              <a:pathLst>
                <a:path w="59054" h="57785">
                  <a:moveTo>
                    <a:pt x="0" y="28867"/>
                  </a:moveTo>
                  <a:lnTo>
                    <a:pt x="2307" y="17632"/>
                  </a:lnTo>
                  <a:lnTo>
                    <a:pt x="8601" y="8456"/>
                  </a:lnTo>
                  <a:lnTo>
                    <a:pt x="17937" y="2269"/>
                  </a:lnTo>
                  <a:lnTo>
                    <a:pt x="29375" y="0"/>
                  </a:lnTo>
                  <a:lnTo>
                    <a:pt x="40804" y="2269"/>
                  </a:lnTo>
                  <a:lnTo>
                    <a:pt x="50138" y="8456"/>
                  </a:lnTo>
                  <a:lnTo>
                    <a:pt x="56430" y="17632"/>
                  </a:lnTo>
                  <a:lnTo>
                    <a:pt x="58737" y="28867"/>
                  </a:lnTo>
                  <a:lnTo>
                    <a:pt x="56430" y="40101"/>
                  </a:lnTo>
                  <a:lnTo>
                    <a:pt x="50138" y="49277"/>
                  </a:lnTo>
                  <a:lnTo>
                    <a:pt x="40804" y="55465"/>
                  </a:lnTo>
                  <a:lnTo>
                    <a:pt x="29375" y="57734"/>
                  </a:lnTo>
                  <a:lnTo>
                    <a:pt x="17937" y="55465"/>
                  </a:lnTo>
                  <a:lnTo>
                    <a:pt x="8601" y="49277"/>
                  </a:lnTo>
                  <a:lnTo>
                    <a:pt x="2307" y="40101"/>
                  </a:lnTo>
                  <a:lnTo>
                    <a:pt x="0" y="2886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7503317" y="2693314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w="0" h="40639">
                  <a:moveTo>
                    <a:pt x="0" y="0"/>
                  </a:moveTo>
                  <a:lnTo>
                    <a:pt x="0" y="400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7487818" y="271255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 h="0">
                  <a:moveTo>
                    <a:pt x="0" y="0"/>
                  </a:moveTo>
                  <a:lnTo>
                    <a:pt x="285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7503317" y="2601913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w="0" h="158750">
                  <a:moveTo>
                    <a:pt x="0" y="1587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3749673" y="269002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8575" y="0"/>
                  </a:moveTo>
                  <a:lnTo>
                    <a:pt x="17450" y="2244"/>
                  </a:lnTo>
                  <a:lnTo>
                    <a:pt x="8367" y="8367"/>
                  </a:lnTo>
                  <a:lnTo>
                    <a:pt x="2244" y="17450"/>
                  </a:lnTo>
                  <a:lnTo>
                    <a:pt x="0" y="28575"/>
                  </a:lnTo>
                  <a:lnTo>
                    <a:pt x="2244" y="39699"/>
                  </a:lnTo>
                  <a:lnTo>
                    <a:pt x="8367" y="48782"/>
                  </a:lnTo>
                  <a:lnTo>
                    <a:pt x="17450" y="54905"/>
                  </a:lnTo>
                  <a:lnTo>
                    <a:pt x="28575" y="57150"/>
                  </a:lnTo>
                  <a:lnTo>
                    <a:pt x="39699" y="54905"/>
                  </a:lnTo>
                  <a:lnTo>
                    <a:pt x="48782" y="48782"/>
                  </a:lnTo>
                  <a:lnTo>
                    <a:pt x="54905" y="39699"/>
                  </a:lnTo>
                  <a:lnTo>
                    <a:pt x="57150" y="28575"/>
                  </a:lnTo>
                  <a:lnTo>
                    <a:pt x="54905" y="17450"/>
                  </a:lnTo>
                  <a:lnTo>
                    <a:pt x="48782" y="8367"/>
                  </a:lnTo>
                  <a:lnTo>
                    <a:pt x="39699" y="2244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3749673" y="269002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0" y="28575"/>
                  </a:moveTo>
                  <a:lnTo>
                    <a:pt x="2244" y="17450"/>
                  </a:lnTo>
                  <a:lnTo>
                    <a:pt x="8367" y="8367"/>
                  </a:lnTo>
                  <a:lnTo>
                    <a:pt x="17450" y="2244"/>
                  </a:lnTo>
                  <a:lnTo>
                    <a:pt x="28575" y="0"/>
                  </a:lnTo>
                  <a:lnTo>
                    <a:pt x="39699" y="2244"/>
                  </a:lnTo>
                  <a:lnTo>
                    <a:pt x="48782" y="8367"/>
                  </a:lnTo>
                  <a:lnTo>
                    <a:pt x="54905" y="17450"/>
                  </a:lnTo>
                  <a:lnTo>
                    <a:pt x="57150" y="28575"/>
                  </a:lnTo>
                  <a:lnTo>
                    <a:pt x="54905" y="39699"/>
                  </a:lnTo>
                  <a:lnTo>
                    <a:pt x="48782" y="48782"/>
                  </a:lnTo>
                  <a:lnTo>
                    <a:pt x="39699" y="54905"/>
                  </a:lnTo>
                  <a:lnTo>
                    <a:pt x="28575" y="57150"/>
                  </a:lnTo>
                  <a:lnTo>
                    <a:pt x="17450" y="54905"/>
                  </a:lnTo>
                  <a:lnTo>
                    <a:pt x="8367" y="48782"/>
                  </a:lnTo>
                  <a:lnTo>
                    <a:pt x="2244" y="39699"/>
                  </a:lnTo>
                  <a:lnTo>
                    <a:pt x="0" y="28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3778248" y="269875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6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3763167" y="2717801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 h="0">
                  <a:moveTo>
                    <a:pt x="0" y="0"/>
                  </a:moveTo>
                  <a:lnTo>
                    <a:pt x="277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3778248" y="2608263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w="0" h="157480">
                  <a:moveTo>
                    <a:pt x="0" y="1571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2062162" y="2357438"/>
              <a:ext cx="0" cy="389255"/>
            </a:xfrm>
            <a:custGeom>
              <a:avLst/>
              <a:gdLst/>
              <a:ahLst/>
              <a:cxnLst/>
              <a:rect l="l" t="t" r="r" b="b"/>
              <a:pathLst>
                <a:path w="0" h="389255">
                  <a:moveTo>
                    <a:pt x="0" y="0"/>
                  </a:moveTo>
                  <a:lnTo>
                    <a:pt x="0" y="38893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2036761" y="27209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1946273" y="2400300"/>
              <a:ext cx="0" cy="347980"/>
            </a:xfrm>
            <a:custGeom>
              <a:avLst/>
              <a:gdLst/>
              <a:ahLst/>
              <a:cxnLst/>
              <a:rect l="l" t="t" r="r" b="b"/>
              <a:pathLst>
                <a:path w="0" h="347980">
                  <a:moveTo>
                    <a:pt x="0" y="0"/>
                  </a:moveTo>
                  <a:lnTo>
                    <a:pt x="0" y="34766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1920873" y="272256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1190623" y="2400300"/>
              <a:ext cx="755650" cy="3175"/>
            </a:xfrm>
            <a:custGeom>
              <a:avLst/>
              <a:gdLst/>
              <a:ahLst/>
              <a:cxnLst/>
              <a:rect l="l" t="t" r="r" b="b"/>
              <a:pathLst>
                <a:path w="755650" h="3175">
                  <a:moveTo>
                    <a:pt x="0" y="0"/>
                  </a:moveTo>
                  <a:lnTo>
                    <a:pt x="755650" y="317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1306512" y="2352675"/>
              <a:ext cx="755650" cy="3175"/>
            </a:xfrm>
            <a:custGeom>
              <a:avLst/>
              <a:gdLst/>
              <a:ahLst/>
              <a:cxnLst/>
              <a:rect l="l" t="t" r="r" b="b"/>
              <a:pathLst>
                <a:path w="755650" h="3175">
                  <a:moveTo>
                    <a:pt x="0" y="0"/>
                  </a:moveTo>
                  <a:lnTo>
                    <a:pt x="755650" y="317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1701798" y="2322513"/>
              <a:ext cx="55880" cy="57150"/>
            </a:xfrm>
            <a:custGeom>
              <a:avLst/>
              <a:gdLst/>
              <a:ahLst/>
              <a:cxnLst/>
              <a:rect l="l" t="t" r="r" b="b"/>
              <a:pathLst>
                <a:path w="55880" h="57150">
                  <a:moveTo>
                    <a:pt x="27787" y="0"/>
                  </a:moveTo>
                  <a:lnTo>
                    <a:pt x="16968" y="2244"/>
                  </a:lnTo>
                  <a:lnTo>
                    <a:pt x="8135" y="8367"/>
                  </a:lnTo>
                  <a:lnTo>
                    <a:pt x="2182" y="17450"/>
                  </a:lnTo>
                  <a:lnTo>
                    <a:pt x="0" y="28575"/>
                  </a:lnTo>
                  <a:lnTo>
                    <a:pt x="2182" y="39699"/>
                  </a:lnTo>
                  <a:lnTo>
                    <a:pt x="8135" y="48782"/>
                  </a:lnTo>
                  <a:lnTo>
                    <a:pt x="16968" y="54905"/>
                  </a:lnTo>
                  <a:lnTo>
                    <a:pt x="27787" y="57150"/>
                  </a:lnTo>
                  <a:lnTo>
                    <a:pt x="38599" y="54905"/>
                  </a:lnTo>
                  <a:lnTo>
                    <a:pt x="47428" y="48782"/>
                  </a:lnTo>
                  <a:lnTo>
                    <a:pt x="53380" y="39699"/>
                  </a:lnTo>
                  <a:lnTo>
                    <a:pt x="55562" y="28575"/>
                  </a:lnTo>
                  <a:lnTo>
                    <a:pt x="53380" y="17450"/>
                  </a:lnTo>
                  <a:lnTo>
                    <a:pt x="47428" y="8367"/>
                  </a:lnTo>
                  <a:lnTo>
                    <a:pt x="38599" y="2244"/>
                  </a:lnTo>
                  <a:lnTo>
                    <a:pt x="27787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1701798" y="2322513"/>
              <a:ext cx="55880" cy="57150"/>
            </a:xfrm>
            <a:custGeom>
              <a:avLst/>
              <a:gdLst/>
              <a:ahLst/>
              <a:cxnLst/>
              <a:rect l="l" t="t" r="r" b="b"/>
              <a:pathLst>
                <a:path w="55880" h="57150">
                  <a:moveTo>
                    <a:pt x="0" y="28575"/>
                  </a:moveTo>
                  <a:lnTo>
                    <a:pt x="2182" y="17450"/>
                  </a:lnTo>
                  <a:lnTo>
                    <a:pt x="8135" y="8367"/>
                  </a:lnTo>
                  <a:lnTo>
                    <a:pt x="16968" y="2244"/>
                  </a:lnTo>
                  <a:lnTo>
                    <a:pt x="27787" y="0"/>
                  </a:lnTo>
                  <a:lnTo>
                    <a:pt x="38599" y="2244"/>
                  </a:lnTo>
                  <a:lnTo>
                    <a:pt x="47428" y="8367"/>
                  </a:lnTo>
                  <a:lnTo>
                    <a:pt x="53380" y="17450"/>
                  </a:lnTo>
                  <a:lnTo>
                    <a:pt x="55562" y="28575"/>
                  </a:lnTo>
                  <a:lnTo>
                    <a:pt x="53380" y="39699"/>
                  </a:lnTo>
                  <a:lnTo>
                    <a:pt x="47428" y="48782"/>
                  </a:lnTo>
                  <a:lnTo>
                    <a:pt x="38599" y="54905"/>
                  </a:lnTo>
                  <a:lnTo>
                    <a:pt x="27787" y="57150"/>
                  </a:lnTo>
                  <a:lnTo>
                    <a:pt x="16968" y="54905"/>
                  </a:lnTo>
                  <a:lnTo>
                    <a:pt x="8135" y="48782"/>
                  </a:lnTo>
                  <a:lnTo>
                    <a:pt x="2182" y="39699"/>
                  </a:lnTo>
                  <a:lnTo>
                    <a:pt x="0" y="28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1730373" y="233203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6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1611312" y="2376482"/>
              <a:ext cx="59055" cy="55880"/>
            </a:xfrm>
            <a:custGeom>
              <a:avLst/>
              <a:gdLst/>
              <a:ahLst/>
              <a:cxnLst/>
              <a:rect l="l" t="t" r="r" b="b"/>
              <a:pathLst>
                <a:path w="59055" h="55880">
                  <a:moveTo>
                    <a:pt x="29375" y="0"/>
                  </a:moveTo>
                  <a:lnTo>
                    <a:pt x="17937" y="2184"/>
                  </a:lnTo>
                  <a:lnTo>
                    <a:pt x="8601" y="8140"/>
                  </a:lnTo>
                  <a:lnTo>
                    <a:pt x="2307" y="16973"/>
                  </a:lnTo>
                  <a:lnTo>
                    <a:pt x="0" y="27787"/>
                  </a:lnTo>
                  <a:lnTo>
                    <a:pt x="2307" y="38601"/>
                  </a:lnTo>
                  <a:lnTo>
                    <a:pt x="8601" y="47434"/>
                  </a:lnTo>
                  <a:lnTo>
                    <a:pt x="17937" y="53390"/>
                  </a:lnTo>
                  <a:lnTo>
                    <a:pt x="29375" y="55575"/>
                  </a:lnTo>
                  <a:lnTo>
                    <a:pt x="40804" y="53390"/>
                  </a:lnTo>
                  <a:lnTo>
                    <a:pt x="50138" y="47434"/>
                  </a:lnTo>
                  <a:lnTo>
                    <a:pt x="56430" y="38601"/>
                  </a:lnTo>
                  <a:lnTo>
                    <a:pt x="58737" y="27787"/>
                  </a:lnTo>
                  <a:lnTo>
                    <a:pt x="56430" y="16973"/>
                  </a:lnTo>
                  <a:lnTo>
                    <a:pt x="50138" y="8140"/>
                  </a:lnTo>
                  <a:lnTo>
                    <a:pt x="40804" y="2184"/>
                  </a:lnTo>
                  <a:lnTo>
                    <a:pt x="29375" y="0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1611312" y="2376482"/>
              <a:ext cx="59055" cy="55880"/>
            </a:xfrm>
            <a:custGeom>
              <a:avLst/>
              <a:gdLst/>
              <a:ahLst/>
              <a:cxnLst/>
              <a:rect l="l" t="t" r="r" b="b"/>
              <a:pathLst>
                <a:path w="59055" h="55880">
                  <a:moveTo>
                    <a:pt x="0" y="27787"/>
                  </a:moveTo>
                  <a:lnTo>
                    <a:pt x="2307" y="16973"/>
                  </a:lnTo>
                  <a:lnTo>
                    <a:pt x="8601" y="8140"/>
                  </a:lnTo>
                  <a:lnTo>
                    <a:pt x="17937" y="2184"/>
                  </a:lnTo>
                  <a:lnTo>
                    <a:pt x="29375" y="0"/>
                  </a:lnTo>
                  <a:lnTo>
                    <a:pt x="40804" y="2184"/>
                  </a:lnTo>
                  <a:lnTo>
                    <a:pt x="50138" y="8140"/>
                  </a:lnTo>
                  <a:lnTo>
                    <a:pt x="56430" y="16973"/>
                  </a:lnTo>
                  <a:lnTo>
                    <a:pt x="58737" y="27787"/>
                  </a:lnTo>
                  <a:lnTo>
                    <a:pt x="56430" y="38601"/>
                  </a:lnTo>
                  <a:lnTo>
                    <a:pt x="50138" y="47434"/>
                  </a:lnTo>
                  <a:lnTo>
                    <a:pt x="40804" y="53390"/>
                  </a:lnTo>
                  <a:lnTo>
                    <a:pt x="29375" y="55575"/>
                  </a:lnTo>
                  <a:lnTo>
                    <a:pt x="17937" y="53390"/>
                  </a:lnTo>
                  <a:lnTo>
                    <a:pt x="8601" y="47434"/>
                  </a:lnTo>
                  <a:lnTo>
                    <a:pt x="2307" y="38601"/>
                  </a:lnTo>
                  <a:lnTo>
                    <a:pt x="0" y="277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1641473" y="238442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5">
                  <a:moveTo>
                    <a:pt x="0" y="0"/>
                  </a:moveTo>
                  <a:lnTo>
                    <a:pt x="0" y="396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5" name="object 215" descr=""/>
          <p:cNvSpPr txBox="1"/>
          <p:nvPr/>
        </p:nvSpPr>
        <p:spPr>
          <a:xfrm>
            <a:off x="1754187" y="4595812"/>
            <a:ext cx="5086350" cy="157670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wrap="square" lIns="0" tIns="40005" rIns="0" bIns="0" rtlCol="0" vert="horz">
            <a:spAutoFit/>
          </a:bodyPr>
          <a:lstStyle/>
          <a:p>
            <a:pPr algn="just" marL="90805" marR="80645">
              <a:lnSpc>
                <a:spcPct val="100000"/>
              </a:lnSpc>
              <a:spcBef>
                <a:spcPts val="315"/>
              </a:spcBef>
            </a:pPr>
            <a:r>
              <a:rPr dirty="0" sz="1400" b="1">
                <a:latin typeface="Arial"/>
                <a:cs typeface="Arial"/>
              </a:rPr>
              <a:t>1.</a:t>
            </a:r>
            <a:r>
              <a:rPr dirty="0" sz="1400" spc="5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Long</a:t>
            </a:r>
            <a:r>
              <a:rPr dirty="0" sz="1400" spc="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flow</a:t>
            </a:r>
            <a:r>
              <a:rPr dirty="0" sz="1400" spc="6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pathway</a:t>
            </a:r>
            <a:r>
              <a:rPr dirty="0" sz="1400" spc="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moving</a:t>
            </a:r>
            <a:r>
              <a:rPr dirty="0" sz="1400" spc="4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bed</a:t>
            </a:r>
            <a:r>
              <a:rPr dirty="0" sz="1400" spc="4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reactor</a:t>
            </a:r>
            <a:r>
              <a:rPr dirty="0" sz="1400" spc="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with</a:t>
            </a:r>
            <a:r>
              <a:rPr dirty="0" sz="1400" spc="4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cross</a:t>
            </a:r>
            <a:r>
              <a:rPr dirty="0" sz="1400" spc="40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flow </a:t>
            </a:r>
            <a:r>
              <a:rPr dirty="0" sz="1400" spc="-10" b="1">
                <a:latin typeface="Arial"/>
                <a:cs typeface="Arial"/>
              </a:rPr>
              <a:t>oxygenator,</a:t>
            </a:r>
            <a:r>
              <a:rPr dirty="0" sz="1400" spc="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float</a:t>
            </a:r>
            <a:r>
              <a:rPr dirty="0" sz="1400" spc="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valves,</a:t>
            </a:r>
            <a:r>
              <a:rPr dirty="0" sz="1400" spc="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propeller</a:t>
            </a:r>
            <a:r>
              <a:rPr dirty="0" sz="1400" spc="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pump;</a:t>
            </a:r>
            <a:r>
              <a:rPr dirty="0" sz="1400" spc="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2.</a:t>
            </a:r>
            <a:r>
              <a:rPr dirty="0" sz="1400" spc="1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Incoming </a:t>
            </a:r>
            <a:r>
              <a:rPr dirty="0" sz="1400" b="1">
                <a:latin typeface="Arial"/>
                <a:cs typeface="Arial"/>
              </a:rPr>
              <a:t>salt</a:t>
            </a:r>
            <a:r>
              <a:rPr dirty="0" sz="1400" spc="484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484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freshwater</a:t>
            </a:r>
            <a:r>
              <a:rPr dirty="0" sz="1400" spc="49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lines</a:t>
            </a:r>
            <a:r>
              <a:rPr dirty="0" sz="1400" spc="48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with</a:t>
            </a:r>
            <a:r>
              <a:rPr dirty="0" sz="1400" spc="49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float</a:t>
            </a:r>
            <a:r>
              <a:rPr dirty="0" sz="1400" spc="55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valves</a:t>
            </a:r>
            <a:r>
              <a:rPr dirty="0" sz="1400" spc="55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48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water </a:t>
            </a:r>
            <a:r>
              <a:rPr dirty="0" sz="1400" b="1">
                <a:latin typeface="Arial"/>
                <a:cs typeface="Arial"/>
              </a:rPr>
              <a:t>meters;</a:t>
            </a:r>
            <a:r>
              <a:rPr dirty="0" sz="1400" spc="5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3.</a:t>
            </a:r>
            <a:r>
              <a:rPr dirty="0" sz="1400" spc="8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UV</a:t>
            </a:r>
            <a:r>
              <a:rPr dirty="0" sz="1400" spc="7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sterilizer;</a:t>
            </a:r>
            <a:r>
              <a:rPr dirty="0" sz="1400" spc="5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4.</a:t>
            </a:r>
            <a:r>
              <a:rPr dirty="0" sz="1400" spc="8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Torrus</a:t>
            </a:r>
            <a:r>
              <a:rPr dirty="0" sz="1400" spc="6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filters</a:t>
            </a:r>
            <a:r>
              <a:rPr dirty="0" sz="1400" spc="4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with</a:t>
            </a:r>
            <a:r>
              <a:rPr dirty="0" sz="1400" spc="6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13ft</a:t>
            </a:r>
            <a:r>
              <a:rPr dirty="0" baseline="24691" sz="1350" b="1">
                <a:latin typeface="Arial"/>
                <a:cs typeface="Arial"/>
              </a:rPr>
              <a:t>3</a:t>
            </a:r>
            <a:r>
              <a:rPr dirty="0" baseline="24691" sz="1350" spc="307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of</a:t>
            </a:r>
            <a:r>
              <a:rPr dirty="0" sz="1400" spc="55" b="1">
                <a:latin typeface="Arial"/>
                <a:cs typeface="Arial"/>
              </a:rPr>
              <a:t> </a:t>
            </a:r>
            <a:r>
              <a:rPr dirty="0" sz="1400" spc="-25" b="1">
                <a:latin typeface="Arial"/>
                <a:cs typeface="Arial"/>
              </a:rPr>
              <a:t>MB3 </a:t>
            </a:r>
            <a:r>
              <a:rPr dirty="0" sz="1400" b="1">
                <a:latin typeface="Arial"/>
                <a:cs typeface="Arial"/>
              </a:rPr>
              <a:t>floating</a:t>
            </a:r>
            <a:r>
              <a:rPr dirty="0" sz="1400" spc="95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plastic</a:t>
            </a:r>
            <a:r>
              <a:rPr dirty="0" sz="1400" spc="100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media;</a:t>
            </a:r>
            <a:r>
              <a:rPr dirty="0" sz="1400" spc="95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5.</a:t>
            </a:r>
            <a:r>
              <a:rPr dirty="0" sz="1400" spc="105" b="1">
                <a:latin typeface="Arial"/>
                <a:cs typeface="Arial"/>
              </a:rPr>
              <a:t>  </a:t>
            </a:r>
            <a:r>
              <a:rPr dirty="0" sz="1400" spc="-40" b="1">
                <a:latin typeface="Arial"/>
                <a:cs typeface="Arial"/>
              </a:rPr>
              <a:t>Ten-</a:t>
            </a:r>
            <a:r>
              <a:rPr dirty="0" sz="1400" b="1">
                <a:latin typeface="Arial"/>
                <a:cs typeface="Arial"/>
              </a:rPr>
              <a:t>foot</a:t>
            </a:r>
            <a:r>
              <a:rPr dirty="0" sz="1400" spc="105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diameter</a:t>
            </a:r>
            <a:r>
              <a:rPr dirty="0" sz="1400" spc="100" b="1">
                <a:latin typeface="Arial"/>
                <a:cs typeface="Arial"/>
              </a:rPr>
              <a:t>  </a:t>
            </a:r>
            <a:r>
              <a:rPr dirty="0" sz="1400" b="1">
                <a:latin typeface="Arial"/>
                <a:cs typeface="Arial"/>
              </a:rPr>
              <a:t>tanks</a:t>
            </a:r>
            <a:r>
              <a:rPr dirty="0" sz="1400" spc="90" b="1">
                <a:latin typeface="Arial"/>
                <a:cs typeface="Arial"/>
              </a:rPr>
              <a:t>  </a:t>
            </a:r>
            <a:r>
              <a:rPr dirty="0" sz="1400" spc="-25" b="1">
                <a:latin typeface="Arial"/>
                <a:cs typeface="Arial"/>
              </a:rPr>
              <a:t>w/ </a:t>
            </a:r>
            <a:r>
              <a:rPr dirty="0" sz="1400" b="1">
                <a:latin typeface="Arial"/>
                <a:cs typeface="Arial"/>
              </a:rPr>
              <a:t>center</a:t>
            </a:r>
            <a:r>
              <a:rPr dirty="0" sz="1400" spc="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sump</a:t>
            </a:r>
            <a:r>
              <a:rPr dirty="0" sz="1400" spc="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sidebox</a:t>
            </a:r>
            <a:r>
              <a:rPr dirty="0" sz="1400" spc="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drain;</a:t>
            </a:r>
            <a:r>
              <a:rPr dirty="0" sz="1400" spc="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6.</a:t>
            </a:r>
            <a:r>
              <a:rPr dirty="0" sz="1400" spc="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Diverter</a:t>
            </a:r>
            <a:r>
              <a:rPr dirty="0" sz="1400" spc="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box;</a:t>
            </a:r>
            <a:r>
              <a:rPr dirty="0" sz="1400" spc="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and</a:t>
            </a:r>
            <a:r>
              <a:rPr dirty="0" sz="1400" spc="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7.</a:t>
            </a:r>
            <a:r>
              <a:rPr dirty="0" sz="1400" spc="35" b="1">
                <a:latin typeface="Arial"/>
                <a:cs typeface="Arial"/>
              </a:rPr>
              <a:t> </a:t>
            </a:r>
            <a:r>
              <a:rPr dirty="0" sz="1400" spc="-25" b="1">
                <a:latin typeface="Arial"/>
                <a:cs typeface="Arial"/>
              </a:rPr>
              <a:t>60 </a:t>
            </a:r>
            <a:r>
              <a:rPr dirty="0" sz="1400" b="1">
                <a:latin typeface="Arial"/>
                <a:cs typeface="Arial"/>
              </a:rPr>
              <a:t>micron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drum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filter</a:t>
            </a:r>
            <a:r>
              <a:rPr dirty="0" sz="1000" spc="-1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6" name="object 216" descr=""/>
          <p:cNvSpPr txBox="1"/>
          <p:nvPr/>
        </p:nvSpPr>
        <p:spPr>
          <a:xfrm>
            <a:off x="1780349" y="3328923"/>
            <a:ext cx="12509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7" name="object 217" descr=""/>
          <p:cNvSpPr txBox="1"/>
          <p:nvPr/>
        </p:nvSpPr>
        <p:spPr>
          <a:xfrm>
            <a:off x="1813693" y="2015685"/>
            <a:ext cx="1083945" cy="584835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400" spc="-5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971550">
              <a:lnSpc>
                <a:spcPct val="100000"/>
              </a:lnSpc>
              <a:spcBef>
                <a:spcPts val="520"/>
              </a:spcBef>
            </a:pPr>
            <a:r>
              <a:rPr dirty="0" sz="1400" spc="-5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8" name="object 218" descr=""/>
          <p:cNvSpPr txBox="1"/>
          <p:nvPr/>
        </p:nvSpPr>
        <p:spPr>
          <a:xfrm>
            <a:off x="4004563" y="2857477"/>
            <a:ext cx="12509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9" name="object 219" descr=""/>
          <p:cNvSpPr txBox="1"/>
          <p:nvPr/>
        </p:nvSpPr>
        <p:spPr>
          <a:xfrm>
            <a:off x="3652227" y="3384555"/>
            <a:ext cx="12509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0" name="object 220" descr=""/>
          <p:cNvSpPr txBox="1"/>
          <p:nvPr/>
        </p:nvSpPr>
        <p:spPr>
          <a:xfrm>
            <a:off x="2572750" y="4103672"/>
            <a:ext cx="1250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 b="1"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1" name="object 221" descr=""/>
          <p:cNvSpPr txBox="1"/>
          <p:nvPr/>
        </p:nvSpPr>
        <p:spPr>
          <a:xfrm>
            <a:off x="2528292" y="3297185"/>
            <a:ext cx="30416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3025">
              <a:lnSpc>
                <a:spcPct val="100000"/>
              </a:lnSpc>
              <a:spcBef>
                <a:spcPts val="105"/>
              </a:spcBef>
            </a:pPr>
            <a:r>
              <a:rPr dirty="0" sz="1400" spc="-50" b="1"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2" name="object 22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3759" rIns="0" bIns="0" rtlCol="0" vert="horz">
            <a:spAutoFit/>
          </a:bodyPr>
          <a:lstStyle/>
          <a:p>
            <a:pPr marL="476884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0082DA"/>
                </a:solidFill>
                <a:latin typeface="Arial"/>
                <a:cs typeface="Arial"/>
              </a:rPr>
              <a:t>LOW</a:t>
            </a:r>
            <a:r>
              <a:rPr dirty="0" sz="2800" spc="-10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82DA"/>
                </a:solidFill>
                <a:latin typeface="Arial"/>
                <a:cs typeface="Arial"/>
              </a:rPr>
              <a:t>HEAD</a:t>
            </a:r>
            <a:r>
              <a:rPr dirty="0" sz="2800" spc="-80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82DA"/>
                </a:solidFill>
                <a:latin typeface="Arial"/>
                <a:cs typeface="Arial"/>
              </a:rPr>
              <a:t>GROWOUT</a:t>
            </a:r>
            <a:r>
              <a:rPr dirty="0" sz="2800" spc="-8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82DA"/>
                </a:solidFill>
                <a:latin typeface="Arial"/>
                <a:cs typeface="Arial"/>
              </a:rPr>
              <a:t>SYSTEM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086" y="764286"/>
            <a:ext cx="8534399" cy="55927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5761" y="1624893"/>
            <a:ext cx="7940675" cy="4542790"/>
            <a:chOff x="605761" y="1624893"/>
            <a:chExt cx="7940675" cy="4542790"/>
          </a:xfrm>
        </p:grpSpPr>
        <p:sp>
          <p:nvSpPr>
            <p:cNvPr id="3" name="object 3" descr=""/>
            <p:cNvSpPr/>
            <p:nvPr/>
          </p:nvSpPr>
          <p:spPr>
            <a:xfrm>
              <a:off x="611794" y="1630925"/>
              <a:ext cx="7928609" cy="4530725"/>
            </a:xfrm>
            <a:custGeom>
              <a:avLst/>
              <a:gdLst/>
              <a:ahLst/>
              <a:cxnLst/>
              <a:rect l="l" t="t" r="r" b="b"/>
              <a:pathLst>
                <a:path w="7928609" h="4530725">
                  <a:moveTo>
                    <a:pt x="7928435" y="4530442"/>
                  </a:moveTo>
                  <a:lnTo>
                    <a:pt x="0" y="4530442"/>
                  </a:lnTo>
                  <a:lnTo>
                    <a:pt x="0" y="0"/>
                  </a:lnTo>
                  <a:lnTo>
                    <a:pt x="7928435" y="0"/>
                  </a:lnTo>
                  <a:lnTo>
                    <a:pt x="7928435" y="4530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11794" y="1630925"/>
              <a:ext cx="7928609" cy="4530725"/>
            </a:xfrm>
            <a:custGeom>
              <a:avLst/>
              <a:gdLst/>
              <a:ahLst/>
              <a:cxnLst/>
              <a:rect l="l" t="t" r="r" b="b"/>
              <a:pathLst>
                <a:path w="7928609" h="4530725">
                  <a:moveTo>
                    <a:pt x="0" y="0"/>
                  </a:moveTo>
                  <a:lnTo>
                    <a:pt x="7928424" y="0"/>
                  </a:lnTo>
                  <a:lnTo>
                    <a:pt x="7928424" y="4530442"/>
                  </a:lnTo>
                  <a:lnTo>
                    <a:pt x="0" y="4530442"/>
                  </a:lnTo>
                  <a:lnTo>
                    <a:pt x="0" y="0"/>
                  </a:lnTo>
                  <a:close/>
                </a:path>
              </a:pathLst>
            </a:custGeom>
            <a:ln w="118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79995" y="1785102"/>
              <a:ext cx="6539865" cy="3546475"/>
            </a:xfrm>
            <a:custGeom>
              <a:avLst/>
              <a:gdLst/>
              <a:ahLst/>
              <a:cxnLst/>
              <a:rect l="l" t="t" r="r" b="b"/>
              <a:pathLst>
                <a:path w="6539865" h="3546475">
                  <a:moveTo>
                    <a:pt x="6539774" y="3546091"/>
                  </a:moveTo>
                  <a:lnTo>
                    <a:pt x="0" y="3546091"/>
                  </a:lnTo>
                  <a:lnTo>
                    <a:pt x="0" y="0"/>
                  </a:lnTo>
                  <a:lnTo>
                    <a:pt x="6539774" y="0"/>
                  </a:lnTo>
                  <a:lnTo>
                    <a:pt x="6539774" y="3546091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79995" y="4821210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79995" y="4323099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679995" y="3813129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679995" y="3303158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679995" y="2793187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79995" y="2295076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679995" y="1785105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679995" y="1779173"/>
              <a:ext cx="6539865" cy="12065"/>
            </a:xfrm>
            <a:custGeom>
              <a:avLst/>
              <a:gdLst/>
              <a:ahLst/>
              <a:cxnLst/>
              <a:rect l="l" t="t" r="r" b="b"/>
              <a:pathLst>
                <a:path w="6539865" h="12064">
                  <a:moveTo>
                    <a:pt x="0" y="0"/>
                  </a:moveTo>
                  <a:lnTo>
                    <a:pt x="6539763" y="0"/>
                  </a:lnTo>
                  <a:lnTo>
                    <a:pt x="6539763" y="11859"/>
                  </a:lnTo>
                  <a:lnTo>
                    <a:pt x="0" y="11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219758" y="1785103"/>
              <a:ext cx="0" cy="3546475"/>
            </a:xfrm>
            <a:custGeom>
              <a:avLst/>
              <a:gdLst/>
              <a:ahLst/>
              <a:cxnLst/>
              <a:rect l="l" t="t" r="r" b="b"/>
              <a:pathLst>
                <a:path w="0" h="3546475">
                  <a:moveTo>
                    <a:pt x="0" y="0"/>
                  </a:moveTo>
                  <a:lnTo>
                    <a:pt x="0" y="3546079"/>
                  </a:lnTo>
                </a:path>
              </a:pathLst>
            </a:custGeom>
            <a:ln w="11868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679995" y="5325253"/>
              <a:ext cx="6539865" cy="12065"/>
            </a:xfrm>
            <a:custGeom>
              <a:avLst/>
              <a:gdLst/>
              <a:ahLst/>
              <a:cxnLst/>
              <a:rect l="l" t="t" r="r" b="b"/>
              <a:pathLst>
                <a:path w="6539865" h="12064">
                  <a:moveTo>
                    <a:pt x="0" y="0"/>
                  </a:moveTo>
                  <a:lnTo>
                    <a:pt x="6539762" y="0"/>
                  </a:lnTo>
                  <a:lnTo>
                    <a:pt x="6539762" y="11859"/>
                  </a:lnTo>
                  <a:lnTo>
                    <a:pt x="0" y="11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679995" y="1785104"/>
              <a:ext cx="0" cy="3546475"/>
            </a:xfrm>
            <a:custGeom>
              <a:avLst/>
              <a:gdLst/>
              <a:ahLst/>
              <a:cxnLst/>
              <a:rect l="l" t="t" r="r" b="b"/>
              <a:pathLst>
                <a:path w="0" h="3546475">
                  <a:moveTo>
                    <a:pt x="0" y="3546079"/>
                  </a:moveTo>
                  <a:lnTo>
                    <a:pt x="0" y="0"/>
                  </a:lnTo>
                </a:path>
              </a:pathLst>
            </a:custGeom>
            <a:ln w="11868">
              <a:solidFill>
                <a:srgbClr val="818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679995" y="1785104"/>
              <a:ext cx="0" cy="3546475"/>
            </a:xfrm>
            <a:custGeom>
              <a:avLst/>
              <a:gdLst/>
              <a:ahLst/>
              <a:cxnLst/>
              <a:rect l="l" t="t" r="r" b="b"/>
              <a:pathLst>
                <a:path w="0" h="3546475">
                  <a:moveTo>
                    <a:pt x="0" y="0"/>
                  </a:moveTo>
                  <a:lnTo>
                    <a:pt x="0" y="35460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620650" y="5331184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620650" y="4821213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20650" y="432310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620650" y="3813131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20650" y="3303160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20650" y="2793189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620650" y="229507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620650" y="1785107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 h="0">
                  <a:moveTo>
                    <a:pt x="0" y="0"/>
                  </a:moveTo>
                  <a:lnTo>
                    <a:pt x="593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679995" y="5331187"/>
              <a:ext cx="6539865" cy="0"/>
            </a:xfrm>
            <a:custGeom>
              <a:avLst/>
              <a:gdLst/>
              <a:ahLst/>
              <a:cxnLst/>
              <a:rect l="l" t="t" r="r" b="b"/>
              <a:pathLst>
                <a:path w="6539865" h="0">
                  <a:moveTo>
                    <a:pt x="0" y="0"/>
                  </a:moveTo>
                  <a:lnTo>
                    <a:pt x="6539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679995" y="5331187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498949" y="5331188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317902" y="5331188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136857" y="5331188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955810" y="5331189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762895" y="5331189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581850" y="5331190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400803" y="5331190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219758" y="5331190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101250" y="47026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4101250" y="470261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338625" y="46433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91"/>
                  </a:lnTo>
                  <a:lnTo>
                    <a:pt x="35618" y="0"/>
                  </a:lnTo>
                  <a:lnTo>
                    <a:pt x="71213" y="35591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338628" y="464331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5572996" y="386056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5572993" y="386056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587879" y="45247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4587875" y="452471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4706567" y="427565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4706564" y="427566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4623482" y="439425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4623481" y="439425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4587879" y="421635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01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4587875" y="421636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4587879" y="446541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4587875" y="446541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4421710" y="45247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4421710" y="452471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4469181" y="45247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4469185" y="452471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4255541" y="439425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4255545" y="439425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6071" y="4637381"/>
              <a:ext cx="83077" cy="83023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4053779" y="45247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4053774" y="452471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4303022" y="427565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4303021" y="427566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3970694" y="45840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3970692" y="45840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4136853" y="45840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58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4136857" y="45840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4469181" y="439425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4469185" y="439425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4255541" y="46433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91"/>
                  </a:lnTo>
                  <a:lnTo>
                    <a:pt x="35618" y="0"/>
                  </a:lnTo>
                  <a:lnTo>
                    <a:pt x="71213" y="35591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4255545" y="464331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4760" y="4755979"/>
              <a:ext cx="83077" cy="83023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4219938" y="46433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13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4219939" y="464331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4754038" y="433495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13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4754039" y="433495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4136853" y="461959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4136857" y="461959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4754038" y="415706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4754039" y="415706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4469181" y="419263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4469185" y="419264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4552266" y="412147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91"/>
                  </a:lnTo>
                  <a:lnTo>
                    <a:pt x="35618" y="0"/>
                  </a:lnTo>
                  <a:lnTo>
                    <a:pt x="71213" y="35591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4552268" y="412148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4670953" y="416892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58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4670957" y="416892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4386107" y="434680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01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4386103" y="434681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4421710" y="431123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4421710" y="431123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4955810" y="375382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4955810" y="375382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4504795" y="416892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4504792" y="416892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4184334" y="437053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4184332" y="437053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650" y="3427682"/>
              <a:ext cx="83077" cy="83023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4303022" y="433495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13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4303021" y="433495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4670953" y="414520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58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4670957" y="414520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4504795" y="426380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4504792" y="426380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5038895" y="369452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01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5038893" y="369453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4504795" y="420449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4504792" y="420450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4706567" y="414520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4706564" y="414520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9125" y="3570000"/>
              <a:ext cx="83077" cy="83023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4623482" y="4097758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4623481" y="409776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4552266" y="414520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58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4552268" y="414520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4" name="object 1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4439" y="3166767"/>
              <a:ext cx="83077" cy="83023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9878" y="3973233"/>
              <a:ext cx="83077" cy="83023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7061" y="3570000"/>
              <a:ext cx="83077" cy="83023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4623482" y="432309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13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4623481" y="432309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5406826" y="369452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91"/>
                  </a:lnTo>
                  <a:lnTo>
                    <a:pt x="35618" y="0"/>
                  </a:lnTo>
                  <a:lnTo>
                    <a:pt x="71213" y="35591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5406829" y="369453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4552266" y="460773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79"/>
                  </a:lnTo>
                  <a:lnTo>
                    <a:pt x="35618" y="0"/>
                  </a:lnTo>
                  <a:lnTo>
                    <a:pt x="71213" y="35579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4552268" y="460773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4421710" y="414520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4421710" y="414520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8107" y="3795336"/>
              <a:ext cx="83077" cy="83023"/>
            </a:xfrm>
            <a:prstGeom prst="rect">
              <a:avLst/>
            </a:prstGeom>
          </p:spPr>
        </p:pic>
        <p:sp>
          <p:nvSpPr>
            <p:cNvPr id="126" name="object 126" descr=""/>
            <p:cNvSpPr/>
            <p:nvPr/>
          </p:nvSpPr>
          <p:spPr>
            <a:xfrm>
              <a:off x="4255541" y="4323092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18" y="71170"/>
                  </a:moveTo>
                  <a:lnTo>
                    <a:pt x="0" y="35591"/>
                  </a:lnTo>
                  <a:lnTo>
                    <a:pt x="35618" y="0"/>
                  </a:lnTo>
                  <a:lnTo>
                    <a:pt x="71213" y="35591"/>
                  </a:lnTo>
                  <a:lnTo>
                    <a:pt x="35618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4255545" y="4323099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8" name="object 12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7382" y="4257868"/>
              <a:ext cx="83077" cy="83023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5053" y="4601802"/>
              <a:ext cx="83077" cy="83023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2988" y="4376466"/>
              <a:ext cx="83077" cy="83023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5025" y="3688598"/>
              <a:ext cx="83077" cy="83023"/>
            </a:xfrm>
            <a:prstGeom prst="rect">
              <a:avLst/>
            </a:prstGeom>
          </p:spPr>
        </p:pic>
        <p:sp>
          <p:nvSpPr>
            <p:cNvPr id="132" name="object 132" descr=""/>
            <p:cNvSpPr/>
            <p:nvPr/>
          </p:nvSpPr>
          <p:spPr>
            <a:xfrm>
              <a:off x="4587879" y="400287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01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4587875" y="400288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4" name="object 13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6336" y="5289670"/>
              <a:ext cx="83077" cy="83023"/>
            </a:xfrm>
            <a:prstGeom prst="rect">
              <a:avLst/>
            </a:prstGeom>
          </p:spPr>
        </p:pic>
        <p:sp>
          <p:nvSpPr>
            <p:cNvPr id="135" name="object 135" descr=""/>
            <p:cNvSpPr/>
            <p:nvPr/>
          </p:nvSpPr>
          <p:spPr>
            <a:xfrm>
              <a:off x="5359355" y="394358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5359353" y="394358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6043" y="4056251"/>
              <a:ext cx="83077" cy="83023"/>
            </a:xfrm>
            <a:prstGeom prst="rect">
              <a:avLst/>
            </a:prstGeom>
          </p:spPr>
        </p:pic>
        <p:sp>
          <p:nvSpPr>
            <p:cNvPr id="138" name="object 138" descr=""/>
            <p:cNvSpPr/>
            <p:nvPr/>
          </p:nvSpPr>
          <p:spPr>
            <a:xfrm>
              <a:off x="5276271" y="391985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13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5276271" y="391986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7786" y="3107468"/>
              <a:ext cx="83077" cy="83023"/>
            </a:xfrm>
            <a:prstGeom prst="rect">
              <a:avLst/>
            </a:prstGeom>
          </p:spPr>
        </p:pic>
        <p:pic>
          <p:nvPicPr>
            <p:cNvPr id="141" name="object 14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5485" y="4210429"/>
              <a:ext cx="83077" cy="83023"/>
            </a:xfrm>
            <a:prstGeom prst="rect">
              <a:avLst/>
            </a:prstGeom>
          </p:spPr>
        </p:pic>
        <p:sp>
          <p:nvSpPr>
            <p:cNvPr id="142" name="object 142" descr=""/>
            <p:cNvSpPr/>
            <p:nvPr/>
          </p:nvSpPr>
          <p:spPr>
            <a:xfrm>
              <a:off x="5121980" y="420449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5121975" y="420450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7228" y="3249785"/>
              <a:ext cx="83077" cy="83023"/>
            </a:xfrm>
            <a:prstGeom prst="rect">
              <a:avLst/>
            </a:prstGeom>
          </p:spPr>
        </p:pic>
        <p:pic>
          <p:nvPicPr>
            <p:cNvPr id="145" name="object 14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650" y="4352746"/>
              <a:ext cx="83077" cy="83023"/>
            </a:xfrm>
            <a:prstGeom prst="rect">
              <a:avLst/>
            </a:prstGeom>
          </p:spPr>
        </p:pic>
        <p:pic>
          <p:nvPicPr>
            <p:cNvPr id="146" name="object 14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6796" y="4210429"/>
              <a:ext cx="83077" cy="83023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0018" y="3154907"/>
              <a:ext cx="83077" cy="83023"/>
            </a:xfrm>
            <a:prstGeom prst="rect">
              <a:avLst/>
            </a:prstGeom>
          </p:spPr>
        </p:pic>
        <p:sp>
          <p:nvSpPr>
            <p:cNvPr id="148" name="object 148" descr=""/>
            <p:cNvSpPr/>
            <p:nvPr/>
          </p:nvSpPr>
          <p:spPr>
            <a:xfrm>
              <a:off x="5121980" y="420449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5121975" y="420450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5121980" y="420449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01" y="35579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5121975" y="420450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2" name="object 15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3658" y="2822832"/>
              <a:ext cx="83077" cy="83023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4439" y="3605579"/>
              <a:ext cx="83077" cy="83023"/>
            </a:xfrm>
            <a:prstGeom prst="rect">
              <a:avLst/>
            </a:prstGeom>
          </p:spPr>
        </p:pic>
        <p:sp>
          <p:nvSpPr>
            <p:cNvPr id="154" name="object 154" descr=""/>
            <p:cNvSpPr/>
            <p:nvPr/>
          </p:nvSpPr>
          <p:spPr>
            <a:xfrm>
              <a:off x="5608598" y="3955444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58"/>
                  </a:moveTo>
                  <a:lnTo>
                    <a:pt x="0" y="35579"/>
                  </a:lnTo>
                  <a:lnTo>
                    <a:pt x="35606" y="0"/>
                  </a:lnTo>
                  <a:lnTo>
                    <a:pt x="71213" y="35579"/>
                  </a:lnTo>
                  <a:lnTo>
                    <a:pt x="35606" y="71158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5608600" y="39554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6" name="object 15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0339" y="3724177"/>
              <a:ext cx="83077" cy="83023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5429" y="2194263"/>
              <a:ext cx="83077" cy="83023"/>
            </a:xfrm>
            <a:prstGeom prst="rect">
              <a:avLst/>
            </a:prstGeom>
          </p:spPr>
        </p:pic>
        <p:sp>
          <p:nvSpPr>
            <p:cNvPr id="158" name="object 158" descr=""/>
            <p:cNvSpPr/>
            <p:nvPr/>
          </p:nvSpPr>
          <p:spPr>
            <a:xfrm>
              <a:off x="5489911" y="370638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71170"/>
                  </a:moveTo>
                  <a:lnTo>
                    <a:pt x="0" y="35591"/>
                  </a:lnTo>
                  <a:lnTo>
                    <a:pt x="35606" y="0"/>
                  </a:lnTo>
                  <a:lnTo>
                    <a:pt x="71213" y="35591"/>
                  </a:lnTo>
                  <a:lnTo>
                    <a:pt x="35606" y="7117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5489911" y="3706390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06" y="0"/>
                  </a:moveTo>
                  <a:lnTo>
                    <a:pt x="71213" y="35579"/>
                  </a:lnTo>
                  <a:lnTo>
                    <a:pt x="35606" y="71158"/>
                  </a:lnTo>
                  <a:lnTo>
                    <a:pt x="0" y="35579"/>
                  </a:lnTo>
                  <a:lnTo>
                    <a:pt x="35606" y="0"/>
                  </a:lnTo>
                  <a:close/>
                </a:path>
              </a:pathLst>
            </a:custGeom>
            <a:ln w="1186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0" name="object 160" descr=""/>
          <p:cNvSpPr txBox="1"/>
          <p:nvPr/>
        </p:nvSpPr>
        <p:spPr>
          <a:xfrm>
            <a:off x="3103431" y="1831700"/>
            <a:ext cx="3694429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b="1">
                <a:latin typeface="Arial"/>
                <a:cs typeface="Arial"/>
              </a:rPr>
              <a:t>Long</a:t>
            </a:r>
            <a:r>
              <a:rPr dirty="0" sz="1500" spc="-20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Flow</a:t>
            </a:r>
            <a:r>
              <a:rPr dirty="0" sz="1500" spc="1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Pathway</a:t>
            </a:r>
            <a:r>
              <a:rPr dirty="0" sz="1500" spc="-2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Moving</a:t>
            </a:r>
            <a:r>
              <a:rPr dirty="0" sz="1500" spc="-1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Bed</a:t>
            </a:r>
            <a:r>
              <a:rPr dirty="0" sz="1500" spc="-15" b="1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Biofilter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1" name="object 161" descr=""/>
          <p:cNvSpPr txBox="1"/>
          <p:nvPr/>
        </p:nvSpPr>
        <p:spPr>
          <a:xfrm>
            <a:off x="1038242" y="2163776"/>
            <a:ext cx="499109" cy="32893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500" spc="-10">
                <a:latin typeface="Arial"/>
                <a:cs typeface="Arial"/>
              </a:rPr>
              <a:t>150.0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5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500" spc="-10">
                <a:latin typeface="Arial"/>
                <a:cs typeface="Arial"/>
              </a:rPr>
              <a:t>125.0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5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500" spc="-10">
                <a:latin typeface="Arial"/>
                <a:cs typeface="Arial"/>
              </a:rPr>
              <a:t>100.0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5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500" spc="-20">
                <a:latin typeface="Arial"/>
                <a:cs typeface="Arial"/>
              </a:rPr>
              <a:t>75.0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5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500" spc="-20">
                <a:latin typeface="Arial"/>
                <a:cs typeface="Arial"/>
              </a:rPr>
              <a:t>50.0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5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500" spc="-20">
                <a:latin typeface="Arial"/>
                <a:cs typeface="Arial"/>
              </a:rPr>
              <a:t>25.0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5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</a:pPr>
            <a:r>
              <a:rPr dirty="0" sz="1500" spc="-25">
                <a:latin typeface="Arial"/>
                <a:cs typeface="Arial"/>
              </a:rPr>
              <a:t>0.0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2" name="object 162" descr=""/>
          <p:cNvSpPr txBox="1"/>
          <p:nvPr/>
        </p:nvSpPr>
        <p:spPr>
          <a:xfrm>
            <a:off x="1038242" y="1653805"/>
            <a:ext cx="499109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10">
                <a:latin typeface="Arial"/>
                <a:cs typeface="Arial"/>
              </a:rPr>
              <a:t>175.0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3" name="object 163" descr=""/>
          <p:cNvSpPr txBox="1"/>
          <p:nvPr/>
        </p:nvSpPr>
        <p:spPr>
          <a:xfrm>
            <a:off x="1489261" y="5472658"/>
            <a:ext cx="39306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0">
                <a:latin typeface="Arial"/>
                <a:cs typeface="Arial"/>
              </a:rPr>
              <a:t>0.00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4" name="object 164" descr=""/>
          <p:cNvSpPr txBox="1"/>
          <p:nvPr/>
        </p:nvSpPr>
        <p:spPr>
          <a:xfrm>
            <a:off x="2308216" y="5472658"/>
            <a:ext cx="39306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0">
                <a:latin typeface="Arial"/>
                <a:cs typeface="Arial"/>
              </a:rPr>
              <a:t>0.20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5" name="object 165" descr=""/>
          <p:cNvSpPr txBox="1"/>
          <p:nvPr/>
        </p:nvSpPr>
        <p:spPr>
          <a:xfrm>
            <a:off x="3127169" y="5472658"/>
            <a:ext cx="39306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0">
                <a:latin typeface="Arial"/>
                <a:cs typeface="Arial"/>
              </a:rPr>
              <a:t>0.40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6" name="object 166" descr=""/>
          <p:cNvSpPr txBox="1"/>
          <p:nvPr/>
        </p:nvSpPr>
        <p:spPr>
          <a:xfrm>
            <a:off x="6391114" y="5472659"/>
            <a:ext cx="39306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0">
                <a:latin typeface="Arial"/>
                <a:cs typeface="Arial"/>
              </a:rPr>
              <a:t>1.20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7" name="object 167" descr=""/>
          <p:cNvSpPr txBox="1"/>
          <p:nvPr/>
        </p:nvSpPr>
        <p:spPr>
          <a:xfrm>
            <a:off x="7210068" y="5472659"/>
            <a:ext cx="39306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0">
                <a:latin typeface="Arial"/>
                <a:cs typeface="Arial"/>
              </a:rPr>
              <a:t>1.40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8" name="object 168" descr=""/>
          <p:cNvSpPr txBox="1"/>
          <p:nvPr/>
        </p:nvSpPr>
        <p:spPr>
          <a:xfrm>
            <a:off x="8029022" y="5472659"/>
            <a:ext cx="39306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0">
                <a:latin typeface="Arial"/>
                <a:cs typeface="Arial"/>
              </a:rPr>
              <a:t>1.60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9" name="object 169" descr=""/>
          <p:cNvSpPr txBox="1"/>
          <p:nvPr/>
        </p:nvSpPr>
        <p:spPr>
          <a:xfrm>
            <a:off x="3946123" y="5380152"/>
            <a:ext cx="2019300" cy="66611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  <a:tabLst>
                <a:tab pos="831215" algn="l"/>
                <a:tab pos="1638300" algn="l"/>
              </a:tabLst>
            </a:pPr>
            <a:r>
              <a:rPr dirty="0" sz="1500" spc="-20">
                <a:latin typeface="Arial"/>
                <a:cs typeface="Arial"/>
              </a:rPr>
              <a:t>0.60</a:t>
            </a:r>
            <a:r>
              <a:rPr dirty="0" sz="1500">
                <a:latin typeface="Arial"/>
                <a:cs typeface="Arial"/>
              </a:rPr>
              <a:t>	</a:t>
            </a:r>
            <a:r>
              <a:rPr dirty="0" sz="1500" spc="-20">
                <a:latin typeface="Arial"/>
                <a:cs typeface="Arial"/>
              </a:rPr>
              <a:t>0.80</a:t>
            </a:r>
            <a:r>
              <a:rPr dirty="0" sz="1500">
                <a:latin typeface="Arial"/>
                <a:cs typeface="Arial"/>
              </a:rPr>
              <a:t>	</a:t>
            </a:r>
            <a:r>
              <a:rPr dirty="0" sz="1500" spc="-20">
                <a:latin typeface="Arial"/>
                <a:cs typeface="Arial"/>
              </a:rPr>
              <a:t>1.00</a:t>
            </a:r>
            <a:endParaRPr sz="1500">
              <a:latin typeface="Arial"/>
              <a:cs typeface="Arial"/>
            </a:endParaRPr>
          </a:p>
          <a:p>
            <a:pPr marL="130810">
              <a:lnSpc>
                <a:spcPct val="100000"/>
              </a:lnSpc>
              <a:spcBef>
                <a:spcPts val="720"/>
              </a:spcBef>
            </a:pPr>
            <a:r>
              <a:rPr dirty="0" sz="1500" spc="-20" b="1">
                <a:latin typeface="Arial"/>
                <a:cs typeface="Arial"/>
              </a:rPr>
              <a:t>Influent</a:t>
            </a:r>
            <a:r>
              <a:rPr dirty="0" sz="1500" spc="-8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TAN</a:t>
            </a:r>
            <a:r>
              <a:rPr dirty="0" sz="1500" spc="-10" b="1">
                <a:latin typeface="Arial"/>
                <a:cs typeface="Arial"/>
              </a:rPr>
              <a:t> (mg/L)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0" name="object 170" descr=""/>
          <p:cNvSpPr txBox="1"/>
          <p:nvPr/>
        </p:nvSpPr>
        <p:spPr>
          <a:xfrm>
            <a:off x="670806" y="2626692"/>
            <a:ext cx="279400" cy="1851660"/>
          </a:xfrm>
          <a:prstGeom prst="rect">
            <a:avLst/>
          </a:prstGeom>
        </p:spPr>
        <p:txBody>
          <a:bodyPr wrap="square" lIns="0" tIns="3492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1500" b="1">
                <a:latin typeface="Arial"/>
                <a:cs typeface="Arial"/>
              </a:rPr>
              <a:t>g</a:t>
            </a:r>
            <a:r>
              <a:rPr dirty="0" sz="1500" spc="-55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TAN/m</a:t>
            </a:r>
            <a:r>
              <a:rPr dirty="0" baseline="41666" sz="1500" b="1">
                <a:latin typeface="Arial"/>
                <a:cs typeface="Arial"/>
              </a:rPr>
              <a:t>3</a:t>
            </a:r>
            <a:r>
              <a:rPr dirty="0" baseline="41666" sz="1500" spc="75" b="1">
                <a:latin typeface="Arial"/>
                <a:cs typeface="Arial"/>
              </a:rPr>
              <a:t> </a:t>
            </a:r>
            <a:r>
              <a:rPr dirty="0" sz="1500" spc="-25" b="1">
                <a:latin typeface="Arial"/>
                <a:cs typeface="Arial"/>
              </a:rPr>
              <a:t>media-day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71" name="object 171" descr=""/>
          <p:cNvGrpSpPr/>
          <p:nvPr/>
        </p:nvGrpSpPr>
        <p:grpSpPr>
          <a:xfrm>
            <a:off x="539750" y="1558925"/>
            <a:ext cx="8096250" cy="4686300"/>
            <a:chOff x="539750" y="1558925"/>
            <a:chExt cx="8096250" cy="4686300"/>
          </a:xfrm>
        </p:grpSpPr>
        <p:sp>
          <p:nvSpPr>
            <p:cNvPr id="172" name="object 172" descr=""/>
            <p:cNvSpPr/>
            <p:nvPr/>
          </p:nvSpPr>
          <p:spPr>
            <a:xfrm>
              <a:off x="611794" y="1630925"/>
              <a:ext cx="7928609" cy="4530725"/>
            </a:xfrm>
            <a:custGeom>
              <a:avLst/>
              <a:gdLst/>
              <a:ahLst/>
              <a:cxnLst/>
              <a:rect l="l" t="t" r="r" b="b"/>
              <a:pathLst>
                <a:path w="7928609" h="4530725">
                  <a:moveTo>
                    <a:pt x="0" y="0"/>
                  </a:moveTo>
                  <a:lnTo>
                    <a:pt x="7928424" y="0"/>
                  </a:lnTo>
                  <a:lnTo>
                    <a:pt x="7928424" y="4530442"/>
                  </a:lnTo>
                  <a:lnTo>
                    <a:pt x="0" y="4530442"/>
                  </a:lnTo>
                  <a:lnTo>
                    <a:pt x="0" y="0"/>
                  </a:lnTo>
                  <a:close/>
                </a:path>
              </a:pathLst>
            </a:custGeom>
            <a:ln w="118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546100" y="1565275"/>
              <a:ext cx="8083550" cy="4673600"/>
            </a:xfrm>
            <a:custGeom>
              <a:avLst/>
              <a:gdLst/>
              <a:ahLst/>
              <a:cxnLst/>
              <a:rect l="l" t="t" r="r" b="b"/>
              <a:pathLst>
                <a:path w="8083550" h="4673600">
                  <a:moveTo>
                    <a:pt x="0" y="0"/>
                  </a:moveTo>
                  <a:lnTo>
                    <a:pt x="8083550" y="0"/>
                  </a:lnTo>
                  <a:lnTo>
                    <a:pt x="8083550" y="4673600"/>
                  </a:lnTo>
                  <a:lnTo>
                    <a:pt x="0" y="4673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4" name="object 174"/>
          <p:cNvSpPr txBox="1">
            <a:spLocks noGrp="1"/>
          </p:cNvSpPr>
          <p:nvPr>
            <p:ph type="title"/>
          </p:nvPr>
        </p:nvSpPr>
        <p:spPr>
          <a:xfrm>
            <a:off x="961389" y="635000"/>
            <a:ext cx="70954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0082DA"/>
                </a:solidFill>
                <a:latin typeface="Arial"/>
                <a:cs typeface="Arial"/>
              </a:rPr>
              <a:t>BIOFILTER</a:t>
            </a:r>
            <a:r>
              <a:rPr dirty="0" sz="2400" spc="-110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82DA"/>
                </a:solidFill>
                <a:latin typeface="Arial"/>
                <a:cs typeface="Arial"/>
              </a:rPr>
              <a:t>VOLUMETRIC</a:t>
            </a:r>
            <a:r>
              <a:rPr dirty="0" sz="2400" spc="-95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82DA"/>
                </a:solidFill>
                <a:latin typeface="Arial"/>
                <a:cs typeface="Arial"/>
              </a:rPr>
              <a:t>NITRIFICATION</a:t>
            </a:r>
            <a:r>
              <a:rPr dirty="0" sz="2400" spc="-110" b="1">
                <a:solidFill>
                  <a:srgbClr val="0082DA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82DA"/>
                </a:solidFill>
                <a:latin typeface="Arial"/>
                <a:cs typeface="Arial"/>
              </a:rPr>
              <a:t>RATES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 Wills</dc:creator>
  <dc:title>Pompano Culture in Recirculating Aquaculture Systems</dc:title>
  <dcterms:created xsi:type="dcterms:W3CDTF">2025-05-19T15:23:51Z</dcterms:created>
  <dcterms:modified xsi:type="dcterms:W3CDTF">2025-05-19T15:23:51Z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2013-07-22T00:00:00Z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2025-05-19T00:00:00Z</vt:filetime>
  </property>
  <property fmtid="{D5CDD505-2E9C-101B-9397-08002B2CF9AE}" pid="5" name="Producer">
    <vt:lpwstr>Adobe PDF Library 10.0</vt:lpwstr>
  </property>
</Properties>
</file>