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100584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9782D7-3866-4D4A-B012-402B75400F6B}" v="11" dt="2025-05-14T20:32:35.67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050" y="54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llian Cozart" userId="82d520b2-603b-49b9-b396-dba668ff47bd" providerId="ADAL" clId="{839782D7-3866-4D4A-B012-402B75400F6B}"/>
    <pc:docChg chg="undo custSel modSld">
      <pc:chgData name="Lillian Cozart" userId="82d520b2-603b-49b9-b396-dba668ff47bd" providerId="ADAL" clId="{839782D7-3866-4D4A-B012-402B75400F6B}" dt="2025-05-19T12:49:54.934" v="1391" actId="20577"/>
      <pc:docMkLst>
        <pc:docMk/>
      </pc:docMkLst>
      <pc:sldChg chg="modSp mod">
        <pc:chgData name="Lillian Cozart" userId="82d520b2-603b-49b9-b396-dba668ff47bd" providerId="ADAL" clId="{839782D7-3866-4D4A-B012-402B75400F6B}" dt="2025-05-14T20:30:18.968" v="285" actId="962"/>
        <pc:sldMkLst>
          <pc:docMk/>
          <pc:sldMk cId="0" sldId="256"/>
        </pc:sldMkLst>
        <pc:spChg chg="mod">
          <ac:chgData name="Lillian Cozart" userId="82d520b2-603b-49b9-b396-dba668ff47bd" providerId="ADAL" clId="{839782D7-3866-4D4A-B012-402B75400F6B}" dt="2025-05-14T20:30:18.968" v="285" actId="962"/>
          <ac:spMkLst>
            <pc:docMk/>
            <pc:sldMk cId="0" sldId="256"/>
            <ac:spMk id="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0:18.968" v="285" actId="962"/>
          <ac:spMkLst>
            <pc:docMk/>
            <pc:sldMk cId="0" sldId="256"/>
            <ac:spMk id="9" creationId="{00000000-0000-0000-0000-000000000000}"/>
          </ac:spMkLst>
        </pc:spChg>
        <pc:picChg chg="mod">
          <ac:chgData name="Lillian Cozart" userId="82d520b2-603b-49b9-b396-dba668ff47bd" providerId="ADAL" clId="{839782D7-3866-4D4A-B012-402B75400F6B}" dt="2025-05-14T20:30:18.968" v="285" actId="962"/>
          <ac:picMkLst>
            <pc:docMk/>
            <pc:sldMk cId="0" sldId="256"/>
            <ac:picMk id="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18.968" v="285" actId="962"/>
          <ac:picMkLst>
            <pc:docMk/>
            <pc:sldMk cId="0" sldId="256"/>
            <ac:picMk id="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18.968" v="285" actId="962"/>
          <ac:picMkLst>
            <pc:docMk/>
            <pc:sldMk cId="0" sldId="256"/>
            <ac:picMk id="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18.968" v="285" actId="962"/>
          <ac:picMkLst>
            <pc:docMk/>
            <pc:sldMk cId="0" sldId="256"/>
            <ac:picMk id="5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18.968" v="285" actId="962"/>
          <ac:picMkLst>
            <pc:docMk/>
            <pc:sldMk cId="0" sldId="256"/>
            <ac:picMk id="6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18.968" v="285" actId="962"/>
          <ac:picMkLst>
            <pc:docMk/>
            <pc:sldMk cId="0" sldId="256"/>
            <ac:picMk id="7" creationId="{00000000-0000-0000-0000-000000000000}"/>
          </ac:picMkLst>
        </pc:picChg>
      </pc:sldChg>
      <pc:sldChg chg="modSp mod">
        <pc:chgData name="Lillian Cozart" userId="82d520b2-603b-49b9-b396-dba668ff47bd" providerId="ADAL" clId="{839782D7-3866-4D4A-B012-402B75400F6B}" dt="2025-05-14T20:31:53.732" v="292" actId="962"/>
        <pc:sldMkLst>
          <pc:docMk/>
          <pc:sldMk cId="0" sldId="257"/>
        </pc:sldMkLst>
        <pc:spChg chg="mod">
          <ac:chgData name="Lillian Cozart" userId="82d520b2-603b-49b9-b396-dba668ff47bd" providerId="ADAL" clId="{839782D7-3866-4D4A-B012-402B75400F6B}" dt="2025-05-14T20:31:53.732" v="292" actId="962"/>
          <ac:spMkLst>
            <pc:docMk/>
            <pc:sldMk cId="0" sldId="257"/>
            <ac:spMk id="2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1:53.732" v="292" actId="962"/>
          <ac:spMkLst>
            <pc:docMk/>
            <pc:sldMk cId="0" sldId="257"/>
            <ac:spMk id="5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1:53.732" v="292" actId="962"/>
          <ac:spMkLst>
            <pc:docMk/>
            <pc:sldMk cId="0" sldId="257"/>
            <ac:spMk id="7" creationId="{00000000-0000-0000-0000-000000000000}"/>
          </ac:spMkLst>
        </pc:spChg>
        <pc:picChg chg="mod">
          <ac:chgData name="Lillian Cozart" userId="82d520b2-603b-49b9-b396-dba668ff47bd" providerId="ADAL" clId="{839782D7-3866-4D4A-B012-402B75400F6B}" dt="2025-05-14T20:31:53.732" v="292" actId="962"/>
          <ac:picMkLst>
            <pc:docMk/>
            <pc:sldMk cId="0" sldId="257"/>
            <ac:picMk id="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1:53.732" v="292" actId="962"/>
          <ac:picMkLst>
            <pc:docMk/>
            <pc:sldMk cId="0" sldId="257"/>
            <ac:picMk id="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1:53.732" v="292" actId="962"/>
          <ac:picMkLst>
            <pc:docMk/>
            <pc:sldMk cId="0" sldId="257"/>
            <ac:picMk id="6" creationId="{00000000-0000-0000-0000-000000000000}"/>
          </ac:picMkLst>
        </pc:picChg>
      </pc:sldChg>
      <pc:sldChg chg="addSp modSp mod">
        <pc:chgData name="Lillian Cozart" userId="82d520b2-603b-49b9-b396-dba668ff47bd" providerId="ADAL" clId="{839782D7-3866-4D4A-B012-402B75400F6B}" dt="2025-05-19T12:40:59.882" v="353" actId="20577"/>
        <pc:sldMkLst>
          <pc:docMk/>
          <pc:sldMk cId="0" sldId="258"/>
        </pc:sldMkLst>
        <pc:spChg chg="mod">
          <ac:chgData name="Lillian Cozart" userId="82d520b2-603b-49b9-b396-dba668ff47bd" providerId="ADAL" clId="{839782D7-3866-4D4A-B012-402B75400F6B}" dt="2025-05-14T20:31:59.572" v="294" actId="962"/>
          <ac:spMkLst>
            <pc:docMk/>
            <pc:sldMk cId="0" sldId="258"/>
            <ac:spMk id="29" creationId="{00000000-0000-0000-0000-000000000000}"/>
          </ac:spMkLst>
        </pc:spChg>
        <pc:spChg chg="add mod">
          <ac:chgData name="Lillian Cozart" userId="82d520b2-603b-49b9-b396-dba668ff47bd" providerId="ADAL" clId="{839782D7-3866-4D4A-B012-402B75400F6B}" dt="2025-05-19T12:40:59.882" v="353" actId="20577"/>
          <ac:spMkLst>
            <pc:docMk/>
            <pc:sldMk cId="0" sldId="258"/>
            <ac:spMk id="30" creationId="{2E88926F-2CCF-4AC7-C310-85D10A1C36CE}"/>
          </ac:spMkLst>
        </pc:spChg>
        <pc:grpChg chg="mod">
          <ac:chgData name="Lillian Cozart" userId="82d520b2-603b-49b9-b396-dba668ff47bd" providerId="ADAL" clId="{839782D7-3866-4D4A-B012-402B75400F6B}" dt="2025-05-14T20:26:16.428" v="257" actId="962"/>
          <ac:grpSpMkLst>
            <pc:docMk/>
            <pc:sldMk cId="0" sldId="258"/>
            <ac:grpSpMk id="16" creationId="{00000000-0000-0000-0000-000000000000}"/>
          </ac:grpSpMkLst>
        </pc:grpChg>
        <pc:grpChg chg="mod">
          <ac:chgData name="Lillian Cozart" userId="82d520b2-603b-49b9-b396-dba668ff47bd" providerId="ADAL" clId="{839782D7-3866-4D4A-B012-402B75400F6B}" dt="2025-05-14T20:26:16.990" v="259" actId="962"/>
          <ac:grpSpMkLst>
            <pc:docMk/>
            <pc:sldMk cId="0" sldId="258"/>
            <ac:grpSpMk id="21" creationId="{00000000-0000-0000-0000-000000000000}"/>
          </ac:grpSpMkLst>
        </pc:grpChg>
        <pc:picChg chg="mod">
          <ac:chgData name="Lillian Cozart" userId="82d520b2-603b-49b9-b396-dba668ff47bd" providerId="ADAL" clId="{839782D7-3866-4D4A-B012-402B75400F6B}" dt="2025-05-14T20:26:12.531" v="242" actId="962"/>
          <ac:picMkLst>
            <pc:docMk/>
            <pc:sldMk cId="0" sldId="258"/>
            <ac:picMk id="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26:12.323" v="241" actId="962"/>
          <ac:picMkLst>
            <pc:docMk/>
            <pc:sldMk cId="0" sldId="258"/>
            <ac:picMk id="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1:59.572" v="294" actId="962"/>
          <ac:picMkLst>
            <pc:docMk/>
            <pc:sldMk cId="0" sldId="258"/>
            <ac:picMk id="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26:13.043" v="244" actId="962"/>
          <ac:picMkLst>
            <pc:docMk/>
            <pc:sldMk cId="0" sldId="258"/>
            <ac:picMk id="5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26:13.356" v="245" actId="962"/>
          <ac:picMkLst>
            <pc:docMk/>
            <pc:sldMk cId="0" sldId="258"/>
            <ac:picMk id="6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26:13.571" v="246" actId="962"/>
          <ac:picMkLst>
            <pc:docMk/>
            <pc:sldMk cId="0" sldId="258"/>
            <ac:picMk id="7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1:59.572" v="294" actId="962"/>
          <ac:picMkLst>
            <pc:docMk/>
            <pc:sldMk cId="0" sldId="258"/>
            <ac:picMk id="8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26:14.612" v="250" actId="962"/>
          <ac:picMkLst>
            <pc:docMk/>
            <pc:sldMk cId="0" sldId="258"/>
            <ac:picMk id="9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1:59.572" v="294" actId="962"/>
          <ac:picMkLst>
            <pc:docMk/>
            <pc:sldMk cId="0" sldId="258"/>
            <ac:picMk id="10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1:59.572" v="294" actId="962"/>
          <ac:picMkLst>
            <pc:docMk/>
            <pc:sldMk cId="0" sldId="258"/>
            <ac:picMk id="11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1:59.572" v="294" actId="962"/>
          <ac:picMkLst>
            <pc:docMk/>
            <pc:sldMk cId="0" sldId="258"/>
            <ac:picMk id="1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1:59.572" v="294" actId="962"/>
          <ac:picMkLst>
            <pc:docMk/>
            <pc:sldMk cId="0" sldId="258"/>
            <ac:picMk id="1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1:59.572" v="294" actId="962"/>
          <ac:picMkLst>
            <pc:docMk/>
            <pc:sldMk cId="0" sldId="258"/>
            <ac:picMk id="1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26:16.160" v="256" actId="962"/>
          <ac:picMkLst>
            <pc:docMk/>
            <pc:sldMk cId="0" sldId="258"/>
            <ac:picMk id="15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26:16.676" v="258" actId="962"/>
          <ac:picMkLst>
            <pc:docMk/>
            <pc:sldMk cId="0" sldId="258"/>
            <ac:picMk id="20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26:17.228" v="260" actId="962"/>
          <ac:picMkLst>
            <pc:docMk/>
            <pc:sldMk cId="0" sldId="258"/>
            <ac:picMk id="2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1:59.572" v="294" actId="962"/>
          <ac:picMkLst>
            <pc:docMk/>
            <pc:sldMk cId="0" sldId="258"/>
            <ac:picMk id="25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26:18.257" v="264" actId="962"/>
          <ac:picMkLst>
            <pc:docMk/>
            <pc:sldMk cId="0" sldId="258"/>
            <ac:picMk id="26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1:59.572" v="294" actId="962"/>
          <ac:picMkLst>
            <pc:docMk/>
            <pc:sldMk cId="0" sldId="258"/>
            <ac:picMk id="27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26:19.806" v="270" actId="962"/>
          <ac:picMkLst>
            <pc:docMk/>
            <pc:sldMk cId="0" sldId="258"/>
            <ac:picMk id="28" creationId="{00000000-0000-0000-0000-000000000000}"/>
          </ac:picMkLst>
        </pc:picChg>
      </pc:sldChg>
      <pc:sldChg chg="addSp modSp mod">
        <pc:chgData name="Lillian Cozart" userId="82d520b2-603b-49b9-b396-dba668ff47bd" providerId="ADAL" clId="{839782D7-3866-4D4A-B012-402B75400F6B}" dt="2025-05-19T12:41:11.142" v="370" actId="20577"/>
        <pc:sldMkLst>
          <pc:docMk/>
          <pc:sldMk cId="0" sldId="259"/>
        </pc:sldMkLst>
        <pc:spChg chg="mod">
          <ac:chgData name="Lillian Cozart" userId="82d520b2-603b-49b9-b396-dba668ff47bd" providerId="ADAL" clId="{839782D7-3866-4D4A-B012-402B75400F6B}" dt="2025-05-14T20:30:34.481" v="287" actId="962"/>
          <ac:spMkLst>
            <pc:docMk/>
            <pc:sldMk cId="0" sldId="259"/>
            <ac:spMk id="2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0:34.481" v="287" actId="962"/>
          <ac:spMkLst>
            <pc:docMk/>
            <pc:sldMk cId="0" sldId="259"/>
            <ac:spMk id="34" creationId="{00000000-0000-0000-0000-000000000000}"/>
          </ac:spMkLst>
        </pc:spChg>
        <pc:spChg chg="add mod">
          <ac:chgData name="Lillian Cozart" userId="82d520b2-603b-49b9-b396-dba668ff47bd" providerId="ADAL" clId="{839782D7-3866-4D4A-B012-402B75400F6B}" dt="2025-05-19T12:41:11.142" v="370" actId="20577"/>
          <ac:spMkLst>
            <pc:docMk/>
            <pc:sldMk cId="0" sldId="259"/>
            <ac:spMk id="35" creationId="{41F22B9F-A606-559F-AFCA-03E0A3D0C806}"/>
          </ac:spMkLst>
        </pc:spChg>
        <pc:grpChg chg="mod">
          <ac:chgData name="Lillian Cozart" userId="82d520b2-603b-49b9-b396-dba668ff47bd" providerId="ADAL" clId="{839782D7-3866-4D4A-B012-402B75400F6B}" dt="2025-05-14T20:26:21.130" v="275" actId="962"/>
          <ac:grpSpMkLst>
            <pc:docMk/>
            <pc:sldMk cId="0" sldId="259"/>
            <ac:grpSpMk id="7" creationId="{00000000-0000-0000-0000-000000000000}"/>
          </ac:grpSpMkLst>
        </pc:grpChg>
        <pc:grpChg chg="mod">
          <ac:chgData name="Lillian Cozart" userId="82d520b2-603b-49b9-b396-dba668ff47bd" providerId="ADAL" clId="{839782D7-3866-4D4A-B012-402B75400F6B}" dt="2025-05-14T20:26:21.669" v="277" actId="962"/>
          <ac:grpSpMkLst>
            <pc:docMk/>
            <pc:sldMk cId="0" sldId="259"/>
            <ac:grpSpMk id="12" creationId="{00000000-0000-0000-0000-000000000000}"/>
          </ac:grpSpMkLst>
        </pc:grpChg>
        <pc:picChg chg="mod">
          <ac:chgData name="Lillian Cozart" userId="82d520b2-603b-49b9-b396-dba668ff47bd" providerId="ADAL" clId="{839782D7-3866-4D4A-B012-402B75400F6B}" dt="2025-05-14T20:30:34.481" v="287" actId="962"/>
          <ac:picMkLst>
            <pc:docMk/>
            <pc:sldMk cId="0" sldId="259"/>
            <ac:picMk id="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26:20.347" v="272" actId="962"/>
          <ac:picMkLst>
            <pc:docMk/>
            <pc:sldMk cId="0" sldId="259"/>
            <ac:picMk id="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26:20.699" v="273" actId="962"/>
          <ac:picMkLst>
            <pc:docMk/>
            <pc:sldMk cId="0" sldId="259"/>
            <ac:picMk id="5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26:20.883" v="274" actId="962"/>
          <ac:picMkLst>
            <pc:docMk/>
            <pc:sldMk cId="0" sldId="259"/>
            <ac:picMk id="6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34.481" v="287" actId="962"/>
          <ac:picMkLst>
            <pc:docMk/>
            <pc:sldMk cId="0" sldId="259"/>
            <ac:picMk id="11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34.481" v="287" actId="962"/>
          <ac:picMkLst>
            <pc:docMk/>
            <pc:sldMk cId="0" sldId="259"/>
            <ac:picMk id="17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26:22.261" v="279" actId="962"/>
          <ac:picMkLst>
            <pc:docMk/>
            <pc:sldMk cId="0" sldId="259"/>
            <ac:picMk id="18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26:22.493" v="280" actId="962"/>
          <ac:picMkLst>
            <pc:docMk/>
            <pc:sldMk cId="0" sldId="259"/>
            <ac:picMk id="19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34.481" v="287" actId="962"/>
          <ac:picMkLst>
            <pc:docMk/>
            <pc:sldMk cId="0" sldId="259"/>
            <ac:picMk id="20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34.481" v="287" actId="962"/>
          <ac:picMkLst>
            <pc:docMk/>
            <pc:sldMk cId="0" sldId="259"/>
            <ac:picMk id="21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34.481" v="287" actId="962"/>
          <ac:picMkLst>
            <pc:docMk/>
            <pc:sldMk cId="0" sldId="259"/>
            <ac:picMk id="2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34.481" v="287" actId="962"/>
          <ac:picMkLst>
            <pc:docMk/>
            <pc:sldMk cId="0" sldId="259"/>
            <ac:picMk id="26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34.481" v="287" actId="962"/>
          <ac:picMkLst>
            <pc:docMk/>
            <pc:sldMk cId="0" sldId="259"/>
            <ac:picMk id="30" creationId="{00000000-0000-0000-0000-000000000000}"/>
          </ac:picMkLst>
        </pc:picChg>
      </pc:sldChg>
      <pc:sldChg chg="addSp modSp mod">
        <pc:chgData name="Lillian Cozart" userId="82d520b2-603b-49b9-b396-dba668ff47bd" providerId="ADAL" clId="{839782D7-3866-4D4A-B012-402B75400F6B}" dt="2025-05-19T12:41:19.365" v="385" actId="20577"/>
        <pc:sldMkLst>
          <pc:docMk/>
          <pc:sldMk cId="0" sldId="260"/>
        </pc:sldMkLst>
        <pc:spChg chg="add mod">
          <ac:chgData name="Lillian Cozart" userId="82d520b2-603b-49b9-b396-dba668ff47bd" providerId="ADAL" clId="{839782D7-3866-4D4A-B012-402B75400F6B}" dt="2025-05-19T12:41:19.365" v="385" actId="20577"/>
          <ac:spMkLst>
            <pc:docMk/>
            <pc:sldMk cId="0" sldId="260"/>
            <ac:spMk id="49" creationId="{83F300D7-5446-F9ED-58AC-0E5D3BBAAEDE}"/>
          </ac:spMkLst>
        </pc:spChg>
        <pc:picChg chg="mod">
          <ac:chgData name="Lillian Cozart" userId="82d520b2-603b-49b9-b396-dba668ff47bd" providerId="ADAL" clId="{839782D7-3866-4D4A-B012-402B75400F6B}" dt="2025-05-14T20:30:41.703" v="288" actId="962"/>
          <ac:picMkLst>
            <pc:docMk/>
            <pc:sldMk cId="0" sldId="260"/>
            <ac:picMk id="11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41.703" v="288" actId="962"/>
          <ac:picMkLst>
            <pc:docMk/>
            <pc:sldMk cId="0" sldId="260"/>
            <ac:picMk id="1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41.703" v="288" actId="962"/>
          <ac:picMkLst>
            <pc:docMk/>
            <pc:sldMk cId="0" sldId="260"/>
            <ac:picMk id="21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41.703" v="288" actId="962"/>
          <ac:picMkLst>
            <pc:docMk/>
            <pc:sldMk cId="0" sldId="260"/>
            <ac:picMk id="2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41.703" v="288" actId="962"/>
          <ac:picMkLst>
            <pc:docMk/>
            <pc:sldMk cId="0" sldId="260"/>
            <ac:picMk id="2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41.703" v="288" actId="962"/>
          <ac:picMkLst>
            <pc:docMk/>
            <pc:sldMk cId="0" sldId="260"/>
            <ac:picMk id="25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41.703" v="288" actId="962"/>
          <ac:picMkLst>
            <pc:docMk/>
            <pc:sldMk cId="0" sldId="260"/>
            <ac:picMk id="39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41.703" v="288" actId="962"/>
          <ac:picMkLst>
            <pc:docMk/>
            <pc:sldMk cId="0" sldId="260"/>
            <ac:picMk id="40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41.703" v="288" actId="962"/>
          <ac:picMkLst>
            <pc:docMk/>
            <pc:sldMk cId="0" sldId="260"/>
            <ac:picMk id="4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41.703" v="288" actId="962"/>
          <ac:picMkLst>
            <pc:docMk/>
            <pc:sldMk cId="0" sldId="260"/>
            <ac:picMk id="46" creationId="{00000000-0000-0000-0000-000000000000}"/>
          </ac:picMkLst>
        </pc:picChg>
      </pc:sldChg>
      <pc:sldChg chg="addSp modSp mod">
        <pc:chgData name="Lillian Cozart" userId="82d520b2-603b-49b9-b396-dba668ff47bd" providerId="ADAL" clId="{839782D7-3866-4D4A-B012-402B75400F6B}" dt="2025-05-19T12:41:38.850" v="406" actId="20577"/>
        <pc:sldMkLst>
          <pc:docMk/>
          <pc:sldMk cId="0" sldId="261"/>
        </pc:sldMkLst>
        <pc:spChg chg="add mod">
          <ac:chgData name="Lillian Cozart" userId="82d520b2-603b-49b9-b396-dba668ff47bd" providerId="ADAL" clId="{839782D7-3866-4D4A-B012-402B75400F6B}" dt="2025-05-19T12:41:38.850" v="406" actId="20577"/>
          <ac:spMkLst>
            <pc:docMk/>
            <pc:sldMk cId="0" sldId="261"/>
            <ac:spMk id="39" creationId="{8455C509-9806-0B39-E518-2B533EBF9036}"/>
          </ac:spMkLst>
        </pc:spChg>
        <pc:picChg chg="mod">
          <ac:chgData name="Lillian Cozart" userId="82d520b2-603b-49b9-b396-dba668ff47bd" providerId="ADAL" clId="{839782D7-3866-4D4A-B012-402B75400F6B}" dt="2025-05-14T20:30:47.164" v="289" actId="962"/>
          <ac:picMkLst>
            <pc:docMk/>
            <pc:sldMk cId="0" sldId="261"/>
            <ac:picMk id="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47.164" v="289" actId="962"/>
          <ac:picMkLst>
            <pc:docMk/>
            <pc:sldMk cId="0" sldId="261"/>
            <ac:picMk id="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47.164" v="289" actId="962"/>
          <ac:picMkLst>
            <pc:docMk/>
            <pc:sldMk cId="0" sldId="261"/>
            <ac:picMk id="7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47.164" v="289" actId="962"/>
          <ac:picMkLst>
            <pc:docMk/>
            <pc:sldMk cId="0" sldId="261"/>
            <ac:picMk id="8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47.164" v="289" actId="962"/>
          <ac:picMkLst>
            <pc:docMk/>
            <pc:sldMk cId="0" sldId="261"/>
            <ac:picMk id="1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47.164" v="289" actId="962"/>
          <ac:picMkLst>
            <pc:docMk/>
            <pc:sldMk cId="0" sldId="261"/>
            <ac:picMk id="19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47.164" v="289" actId="962"/>
          <ac:picMkLst>
            <pc:docMk/>
            <pc:sldMk cId="0" sldId="261"/>
            <ac:picMk id="25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47.164" v="289" actId="962"/>
          <ac:picMkLst>
            <pc:docMk/>
            <pc:sldMk cId="0" sldId="261"/>
            <ac:picMk id="27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47.164" v="289" actId="962"/>
          <ac:picMkLst>
            <pc:docMk/>
            <pc:sldMk cId="0" sldId="261"/>
            <ac:picMk id="28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47.164" v="289" actId="962"/>
          <ac:picMkLst>
            <pc:docMk/>
            <pc:sldMk cId="0" sldId="261"/>
            <ac:picMk id="34" creationId="{00000000-0000-0000-0000-000000000000}"/>
          </ac:picMkLst>
        </pc:picChg>
      </pc:sldChg>
      <pc:sldChg chg="addSp modSp mod">
        <pc:chgData name="Lillian Cozart" userId="82d520b2-603b-49b9-b396-dba668ff47bd" providerId="ADAL" clId="{839782D7-3866-4D4A-B012-402B75400F6B}" dt="2025-05-19T12:41:47.758" v="419" actId="20577"/>
        <pc:sldMkLst>
          <pc:docMk/>
          <pc:sldMk cId="0" sldId="262"/>
        </pc:sldMkLst>
        <pc:spChg chg="add mod">
          <ac:chgData name="Lillian Cozart" userId="82d520b2-603b-49b9-b396-dba668ff47bd" providerId="ADAL" clId="{839782D7-3866-4D4A-B012-402B75400F6B}" dt="2025-05-19T12:41:47.758" v="419" actId="20577"/>
          <ac:spMkLst>
            <pc:docMk/>
            <pc:sldMk cId="0" sldId="262"/>
            <ac:spMk id="22" creationId="{892E8D5F-078F-FE3B-77F7-2CD38147655A}"/>
          </ac:spMkLst>
        </pc:spChg>
        <pc:picChg chg="mod">
          <ac:chgData name="Lillian Cozart" userId="82d520b2-603b-49b9-b396-dba668ff47bd" providerId="ADAL" clId="{839782D7-3866-4D4A-B012-402B75400F6B}" dt="2025-05-14T20:30:53.401" v="290" actId="962"/>
          <ac:picMkLst>
            <pc:docMk/>
            <pc:sldMk cId="0" sldId="262"/>
            <ac:picMk id="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53.401" v="290" actId="962"/>
          <ac:picMkLst>
            <pc:docMk/>
            <pc:sldMk cId="0" sldId="262"/>
            <ac:picMk id="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53.401" v="290" actId="962"/>
          <ac:picMkLst>
            <pc:docMk/>
            <pc:sldMk cId="0" sldId="262"/>
            <ac:picMk id="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53.401" v="290" actId="962"/>
          <ac:picMkLst>
            <pc:docMk/>
            <pc:sldMk cId="0" sldId="262"/>
            <ac:picMk id="1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53.401" v="290" actId="962"/>
          <ac:picMkLst>
            <pc:docMk/>
            <pc:sldMk cId="0" sldId="262"/>
            <ac:picMk id="1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53.401" v="290" actId="962"/>
          <ac:picMkLst>
            <pc:docMk/>
            <pc:sldMk cId="0" sldId="262"/>
            <ac:picMk id="1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53.401" v="290" actId="962"/>
          <ac:picMkLst>
            <pc:docMk/>
            <pc:sldMk cId="0" sldId="262"/>
            <ac:picMk id="15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53.401" v="290" actId="962"/>
          <ac:picMkLst>
            <pc:docMk/>
            <pc:sldMk cId="0" sldId="262"/>
            <ac:picMk id="16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53.401" v="290" actId="962"/>
          <ac:picMkLst>
            <pc:docMk/>
            <pc:sldMk cId="0" sldId="262"/>
            <ac:picMk id="17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0:53.401" v="290" actId="962"/>
          <ac:picMkLst>
            <pc:docMk/>
            <pc:sldMk cId="0" sldId="262"/>
            <ac:picMk id="18" creationId="{00000000-0000-0000-0000-000000000000}"/>
          </ac:picMkLst>
        </pc:picChg>
      </pc:sldChg>
      <pc:sldChg chg="addSp modSp mod">
        <pc:chgData name="Lillian Cozart" userId="82d520b2-603b-49b9-b396-dba668ff47bd" providerId="ADAL" clId="{839782D7-3866-4D4A-B012-402B75400F6B}" dt="2025-05-19T12:41:55.036" v="432" actId="20577"/>
        <pc:sldMkLst>
          <pc:docMk/>
          <pc:sldMk cId="0" sldId="263"/>
        </pc:sldMkLst>
        <pc:spChg chg="add mod">
          <ac:chgData name="Lillian Cozart" userId="82d520b2-603b-49b9-b396-dba668ff47bd" providerId="ADAL" clId="{839782D7-3866-4D4A-B012-402B75400F6B}" dt="2025-05-19T12:41:55.036" v="432" actId="20577"/>
          <ac:spMkLst>
            <pc:docMk/>
            <pc:sldMk cId="0" sldId="263"/>
            <ac:spMk id="22" creationId="{AC214884-5ED7-F77D-AA66-12532C3F4A2A}"/>
          </ac:spMkLst>
        </pc:spChg>
        <pc:grpChg chg="mod">
          <ac:chgData name="Lillian Cozart" userId="82d520b2-603b-49b9-b396-dba668ff47bd" providerId="ADAL" clId="{839782D7-3866-4D4A-B012-402B75400F6B}" dt="2025-05-14T20:34:47.126" v="336" actId="962"/>
          <ac:grpSpMkLst>
            <pc:docMk/>
            <pc:sldMk cId="0" sldId="263"/>
            <ac:grpSpMk id="21" creationId="{7E254EBF-36C0-3B53-1CD0-CBF74048A262}"/>
          </ac:grpSpMkLst>
        </pc:grpChg>
        <pc:picChg chg="mod">
          <ac:chgData name="Lillian Cozart" userId="82d520b2-603b-49b9-b396-dba668ff47bd" providerId="ADAL" clId="{839782D7-3866-4D4A-B012-402B75400F6B}" dt="2025-05-14T20:31:03.868" v="291" actId="164"/>
          <ac:picMkLst>
            <pc:docMk/>
            <pc:sldMk cId="0" sldId="263"/>
            <ac:picMk id="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1:03.868" v="291" actId="164"/>
          <ac:picMkLst>
            <pc:docMk/>
            <pc:sldMk cId="0" sldId="263"/>
            <ac:picMk id="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1:03.868" v="291" actId="164"/>
          <ac:picMkLst>
            <pc:docMk/>
            <pc:sldMk cId="0" sldId="263"/>
            <ac:picMk id="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1:03.868" v="291" actId="164"/>
          <ac:picMkLst>
            <pc:docMk/>
            <pc:sldMk cId="0" sldId="263"/>
            <ac:picMk id="6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1:03.868" v="291" actId="164"/>
          <ac:picMkLst>
            <pc:docMk/>
            <pc:sldMk cId="0" sldId="263"/>
            <ac:picMk id="1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1:03.868" v="291" actId="164"/>
          <ac:picMkLst>
            <pc:docMk/>
            <pc:sldMk cId="0" sldId="263"/>
            <ac:picMk id="1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1:03.868" v="291" actId="164"/>
          <ac:picMkLst>
            <pc:docMk/>
            <pc:sldMk cId="0" sldId="263"/>
            <ac:picMk id="1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1:03.868" v="291" actId="164"/>
          <ac:picMkLst>
            <pc:docMk/>
            <pc:sldMk cId="0" sldId="263"/>
            <ac:picMk id="18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1:03.868" v="291" actId="164"/>
          <ac:picMkLst>
            <pc:docMk/>
            <pc:sldMk cId="0" sldId="263"/>
            <ac:picMk id="19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1:03.868" v="291" actId="164"/>
          <ac:picMkLst>
            <pc:docMk/>
            <pc:sldMk cId="0" sldId="263"/>
            <ac:picMk id="20" creationId="{00000000-0000-0000-0000-000000000000}"/>
          </ac:picMkLst>
        </pc:picChg>
      </pc:sldChg>
      <pc:sldChg chg="addSp modSp mod">
        <pc:chgData name="Lillian Cozart" userId="82d520b2-603b-49b9-b396-dba668ff47bd" providerId="ADAL" clId="{839782D7-3866-4D4A-B012-402B75400F6B}" dt="2025-05-19T12:42:04.924" v="456" actId="20577"/>
        <pc:sldMkLst>
          <pc:docMk/>
          <pc:sldMk cId="0" sldId="264"/>
        </pc:sldMkLst>
        <pc:spChg chg="add mod">
          <ac:chgData name="Lillian Cozart" userId="82d520b2-603b-49b9-b396-dba668ff47bd" providerId="ADAL" clId="{839782D7-3866-4D4A-B012-402B75400F6B}" dt="2025-05-19T12:42:04.924" v="456" actId="20577"/>
          <ac:spMkLst>
            <pc:docMk/>
            <pc:sldMk cId="0" sldId="264"/>
            <ac:spMk id="24" creationId="{F07DD7D6-F2F8-801D-2EEC-4F22A2856165}"/>
          </ac:spMkLst>
        </pc:spChg>
        <pc:grpChg chg="mod">
          <ac:chgData name="Lillian Cozart" userId="82d520b2-603b-49b9-b396-dba668ff47bd" providerId="ADAL" clId="{839782D7-3866-4D4A-B012-402B75400F6B}" dt="2025-05-14T20:32:41.042" v="297" actId="962"/>
          <ac:grpSpMkLst>
            <pc:docMk/>
            <pc:sldMk cId="0" sldId="264"/>
            <ac:grpSpMk id="5" creationId="{00000000-0000-0000-0000-000000000000}"/>
          </ac:grpSpMkLst>
        </pc:grpChg>
        <pc:grpChg chg="mod">
          <ac:chgData name="Lillian Cozart" userId="82d520b2-603b-49b9-b396-dba668ff47bd" providerId="ADAL" clId="{839782D7-3866-4D4A-B012-402B75400F6B}" dt="2025-05-14T20:32:41.042" v="297" actId="962"/>
          <ac:grpSpMkLst>
            <pc:docMk/>
            <pc:sldMk cId="0" sldId="264"/>
            <ac:grpSpMk id="19" creationId="{00000000-0000-0000-0000-000000000000}"/>
          </ac:grpSpMkLst>
        </pc:grpChg>
        <pc:picChg chg="mod">
          <ac:chgData name="Lillian Cozart" userId="82d520b2-603b-49b9-b396-dba668ff47bd" providerId="ADAL" clId="{839782D7-3866-4D4A-B012-402B75400F6B}" dt="2025-05-14T20:32:41.042" v="297" actId="962"/>
          <ac:picMkLst>
            <pc:docMk/>
            <pc:sldMk cId="0" sldId="264"/>
            <ac:picMk id="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41.042" v="297" actId="962"/>
          <ac:picMkLst>
            <pc:docMk/>
            <pc:sldMk cId="0" sldId="264"/>
            <ac:picMk id="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41.042" v="297" actId="962"/>
          <ac:picMkLst>
            <pc:docMk/>
            <pc:sldMk cId="0" sldId="264"/>
            <ac:picMk id="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35.677" v="296" actId="164"/>
          <ac:picMkLst>
            <pc:docMk/>
            <pc:sldMk cId="0" sldId="264"/>
            <ac:picMk id="6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35.677" v="296" actId="164"/>
          <ac:picMkLst>
            <pc:docMk/>
            <pc:sldMk cId="0" sldId="264"/>
            <ac:picMk id="7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41.042" v="297" actId="962"/>
          <ac:picMkLst>
            <pc:docMk/>
            <pc:sldMk cId="0" sldId="264"/>
            <ac:picMk id="8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35.677" v="296" actId="164"/>
          <ac:picMkLst>
            <pc:docMk/>
            <pc:sldMk cId="0" sldId="264"/>
            <ac:picMk id="10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35.677" v="296" actId="164"/>
          <ac:picMkLst>
            <pc:docMk/>
            <pc:sldMk cId="0" sldId="264"/>
            <ac:picMk id="1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35.677" v="296" actId="164"/>
          <ac:picMkLst>
            <pc:docMk/>
            <pc:sldMk cId="0" sldId="264"/>
            <ac:picMk id="15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41.042" v="297" actId="962"/>
          <ac:picMkLst>
            <pc:docMk/>
            <pc:sldMk cId="0" sldId="264"/>
            <ac:picMk id="16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41.042" v="297" actId="962"/>
          <ac:picMkLst>
            <pc:docMk/>
            <pc:sldMk cId="0" sldId="264"/>
            <ac:picMk id="17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41.042" v="297" actId="962"/>
          <ac:picMkLst>
            <pc:docMk/>
            <pc:sldMk cId="0" sldId="264"/>
            <ac:picMk id="18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41.042" v="297" actId="962"/>
          <ac:picMkLst>
            <pc:docMk/>
            <pc:sldMk cId="0" sldId="264"/>
            <ac:picMk id="23" creationId="{00000000-0000-0000-0000-000000000000}"/>
          </ac:picMkLst>
        </pc:picChg>
      </pc:sldChg>
      <pc:sldChg chg="addSp modSp mod">
        <pc:chgData name="Lillian Cozart" userId="82d520b2-603b-49b9-b396-dba668ff47bd" providerId="ADAL" clId="{839782D7-3866-4D4A-B012-402B75400F6B}" dt="2025-05-19T12:42:27.401" v="467" actId="20577"/>
        <pc:sldMkLst>
          <pc:docMk/>
          <pc:sldMk cId="0" sldId="265"/>
        </pc:sldMkLst>
        <pc:spChg chg="add mod">
          <ac:chgData name="Lillian Cozart" userId="82d520b2-603b-49b9-b396-dba668ff47bd" providerId="ADAL" clId="{839782D7-3866-4D4A-B012-402B75400F6B}" dt="2025-05-19T12:42:27.401" v="467" actId="20577"/>
          <ac:spMkLst>
            <pc:docMk/>
            <pc:sldMk cId="0" sldId="265"/>
            <ac:spMk id="36" creationId="{D043B9DF-10CB-F6D0-CE80-CDF336B534C0}"/>
          </ac:spMkLst>
        </pc:spChg>
        <pc:picChg chg="mod">
          <ac:chgData name="Lillian Cozart" userId="82d520b2-603b-49b9-b396-dba668ff47bd" providerId="ADAL" clId="{839782D7-3866-4D4A-B012-402B75400F6B}" dt="2025-05-14T20:32:44.470" v="298" actId="962"/>
          <ac:picMkLst>
            <pc:docMk/>
            <pc:sldMk cId="0" sldId="265"/>
            <ac:picMk id="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44.470" v="298" actId="962"/>
          <ac:picMkLst>
            <pc:docMk/>
            <pc:sldMk cId="0" sldId="265"/>
            <ac:picMk id="5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44.470" v="298" actId="962"/>
          <ac:picMkLst>
            <pc:docMk/>
            <pc:sldMk cId="0" sldId="265"/>
            <ac:picMk id="6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44.470" v="298" actId="962"/>
          <ac:picMkLst>
            <pc:docMk/>
            <pc:sldMk cId="0" sldId="265"/>
            <ac:picMk id="7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44.470" v="298" actId="962"/>
          <ac:picMkLst>
            <pc:docMk/>
            <pc:sldMk cId="0" sldId="265"/>
            <ac:picMk id="1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44.470" v="298" actId="962"/>
          <ac:picMkLst>
            <pc:docMk/>
            <pc:sldMk cId="0" sldId="265"/>
            <ac:picMk id="19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44.470" v="298" actId="962"/>
          <ac:picMkLst>
            <pc:docMk/>
            <pc:sldMk cId="0" sldId="265"/>
            <ac:picMk id="25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44.470" v="298" actId="962"/>
          <ac:picMkLst>
            <pc:docMk/>
            <pc:sldMk cId="0" sldId="265"/>
            <ac:picMk id="3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44.470" v="298" actId="962"/>
          <ac:picMkLst>
            <pc:docMk/>
            <pc:sldMk cId="0" sldId="265"/>
            <ac:picMk id="3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44.470" v="298" actId="962"/>
          <ac:picMkLst>
            <pc:docMk/>
            <pc:sldMk cId="0" sldId="265"/>
            <ac:picMk id="35" creationId="{00000000-0000-0000-0000-000000000000}"/>
          </ac:picMkLst>
        </pc:picChg>
      </pc:sldChg>
      <pc:sldChg chg="addSp modSp mod">
        <pc:chgData name="Lillian Cozart" userId="82d520b2-603b-49b9-b396-dba668ff47bd" providerId="ADAL" clId="{839782D7-3866-4D4A-B012-402B75400F6B}" dt="2025-05-19T12:42:44.735" v="485" actId="20577"/>
        <pc:sldMkLst>
          <pc:docMk/>
          <pc:sldMk cId="0" sldId="266"/>
        </pc:sldMkLst>
        <pc:spChg chg="add mod">
          <ac:chgData name="Lillian Cozart" userId="82d520b2-603b-49b9-b396-dba668ff47bd" providerId="ADAL" clId="{839782D7-3866-4D4A-B012-402B75400F6B}" dt="2025-05-19T12:42:44.735" v="485" actId="20577"/>
          <ac:spMkLst>
            <pc:docMk/>
            <pc:sldMk cId="0" sldId="266"/>
            <ac:spMk id="32" creationId="{B76F4849-6646-6681-91A1-C203B9BDDF59}"/>
          </ac:spMkLst>
        </pc:spChg>
        <pc:picChg chg="mod">
          <ac:chgData name="Lillian Cozart" userId="82d520b2-603b-49b9-b396-dba668ff47bd" providerId="ADAL" clId="{839782D7-3866-4D4A-B012-402B75400F6B}" dt="2025-05-14T20:32:47.042" v="299" actId="962"/>
          <ac:picMkLst>
            <pc:docMk/>
            <pc:sldMk cId="0" sldId="266"/>
            <ac:picMk id="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47.042" v="299" actId="962"/>
          <ac:picMkLst>
            <pc:docMk/>
            <pc:sldMk cId="0" sldId="266"/>
            <ac:picMk id="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47.042" v="299" actId="962"/>
          <ac:picMkLst>
            <pc:docMk/>
            <pc:sldMk cId="0" sldId="266"/>
            <ac:picMk id="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47.042" v="299" actId="962"/>
          <ac:picMkLst>
            <pc:docMk/>
            <pc:sldMk cId="0" sldId="266"/>
            <ac:picMk id="5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47.042" v="299" actId="962"/>
          <ac:picMkLst>
            <pc:docMk/>
            <pc:sldMk cId="0" sldId="266"/>
            <ac:picMk id="7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47.042" v="299" actId="962"/>
          <ac:picMkLst>
            <pc:docMk/>
            <pc:sldMk cId="0" sldId="266"/>
            <ac:picMk id="8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47.042" v="299" actId="962"/>
          <ac:picMkLst>
            <pc:docMk/>
            <pc:sldMk cId="0" sldId="266"/>
            <ac:picMk id="9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47.042" v="299" actId="962"/>
          <ac:picMkLst>
            <pc:docMk/>
            <pc:sldMk cId="0" sldId="266"/>
            <ac:picMk id="11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47.042" v="299" actId="962"/>
          <ac:picMkLst>
            <pc:docMk/>
            <pc:sldMk cId="0" sldId="266"/>
            <ac:picMk id="1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47.042" v="299" actId="962"/>
          <ac:picMkLst>
            <pc:docMk/>
            <pc:sldMk cId="0" sldId="266"/>
            <ac:picMk id="13" creationId="{00000000-0000-0000-0000-000000000000}"/>
          </ac:picMkLst>
        </pc:picChg>
      </pc:sldChg>
      <pc:sldChg chg="addSp modSp mod">
        <pc:chgData name="Lillian Cozart" userId="82d520b2-603b-49b9-b396-dba668ff47bd" providerId="ADAL" clId="{839782D7-3866-4D4A-B012-402B75400F6B}" dt="2025-05-19T12:42:53.284" v="500" actId="20577"/>
        <pc:sldMkLst>
          <pc:docMk/>
          <pc:sldMk cId="0" sldId="267"/>
        </pc:sldMkLst>
        <pc:spChg chg="add mod">
          <ac:chgData name="Lillian Cozart" userId="82d520b2-603b-49b9-b396-dba668ff47bd" providerId="ADAL" clId="{839782D7-3866-4D4A-B012-402B75400F6B}" dt="2025-05-19T12:42:53.284" v="500" actId="20577"/>
          <ac:spMkLst>
            <pc:docMk/>
            <pc:sldMk cId="0" sldId="267"/>
            <ac:spMk id="15" creationId="{EB831392-C78B-5949-19A2-A55568747450}"/>
          </ac:spMkLst>
        </pc:spChg>
        <pc:picChg chg="mod">
          <ac:chgData name="Lillian Cozart" userId="82d520b2-603b-49b9-b396-dba668ff47bd" providerId="ADAL" clId="{839782D7-3866-4D4A-B012-402B75400F6B}" dt="2025-05-14T20:32:50.283" v="300" actId="962"/>
          <ac:picMkLst>
            <pc:docMk/>
            <pc:sldMk cId="0" sldId="267"/>
            <ac:picMk id="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50.283" v="300" actId="962"/>
          <ac:picMkLst>
            <pc:docMk/>
            <pc:sldMk cId="0" sldId="267"/>
            <ac:picMk id="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50.283" v="300" actId="962"/>
          <ac:picMkLst>
            <pc:docMk/>
            <pc:sldMk cId="0" sldId="267"/>
            <ac:picMk id="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50.283" v="300" actId="962"/>
          <ac:picMkLst>
            <pc:docMk/>
            <pc:sldMk cId="0" sldId="267"/>
            <ac:picMk id="5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50.283" v="300" actId="962"/>
          <ac:picMkLst>
            <pc:docMk/>
            <pc:sldMk cId="0" sldId="267"/>
            <ac:picMk id="6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50.283" v="300" actId="962"/>
          <ac:picMkLst>
            <pc:docMk/>
            <pc:sldMk cId="0" sldId="267"/>
            <ac:picMk id="7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50.283" v="300" actId="962"/>
          <ac:picMkLst>
            <pc:docMk/>
            <pc:sldMk cId="0" sldId="267"/>
            <ac:picMk id="8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50.283" v="300" actId="962"/>
          <ac:picMkLst>
            <pc:docMk/>
            <pc:sldMk cId="0" sldId="267"/>
            <ac:picMk id="10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50.283" v="300" actId="962"/>
          <ac:picMkLst>
            <pc:docMk/>
            <pc:sldMk cId="0" sldId="267"/>
            <ac:picMk id="11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50.283" v="300" actId="962"/>
          <ac:picMkLst>
            <pc:docMk/>
            <pc:sldMk cId="0" sldId="267"/>
            <ac:picMk id="12" creationId="{00000000-0000-0000-0000-000000000000}"/>
          </ac:picMkLst>
        </pc:picChg>
      </pc:sldChg>
      <pc:sldChg chg="addSp modSp mod">
        <pc:chgData name="Lillian Cozart" userId="82d520b2-603b-49b9-b396-dba668ff47bd" providerId="ADAL" clId="{839782D7-3866-4D4A-B012-402B75400F6B}" dt="2025-05-19T12:43:00.956" v="513" actId="20577"/>
        <pc:sldMkLst>
          <pc:docMk/>
          <pc:sldMk cId="0" sldId="268"/>
        </pc:sldMkLst>
        <pc:spChg chg="mod">
          <ac:chgData name="Lillian Cozart" userId="82d520b2-603b-49b9-b396-dba668ff47bd" providerId="ADAL" clId="{839782D7-3866-4D4A-B012-402B75400F6B}" dt="2025-05-14T20:32:53.033" v="301" actId="962"/>
          <ac:spMkLst>
            <pc:docMk/>
            <pc:sldMk cId="0" sldId="268"/>
            <ac:spMk id="20" creationId="{00000000-0000-0000-0000-000000000000}"/>
          </ac:spMkLst>
        </pc:spChg>
        <pc:spChg chg="add mod">
          <ac:chgData name="Lillian Cozart" userId="82d520b2-603b-49b9-b396-dba668ff47bd" providerId="ADAL" clId="{839782D7-3866-4D4A-B012-402B75400F6B}" dt="2025-05-19T12:43:00.956" v="513" actId="20577"/>
          <ac:spMkLst>
            <pc:docMk/>
            <pc:sldMk cId="0" sldId="268"/>
            <ac:spMk id="21" creationId="{F6AB8CA9-3A5F-0598-1AD1-EF760AD30EE1}"/>
          </ac:spMkLst>
        </pc:spChg>
        <pc:picChg chg="mod">
          <ac:chgData name="Lillian Cozart" userId="82d520b2-603b-49b9-b396-dba668ff47bd" providerId="ADAL" clId="{839782D7-3866-4D4A-B012-402B75400F6B}" dt="2025-05-14T20:32:53.033" v="301" actId="962"/>
          <ac:picMkLst>
            <pc:docMk/>
            <pc:sldMk cId="0" sldId="268"/>
            <ac:picMk id="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53.033" v="301" actId="962"/>
          <ac:picMkLst>
            <pc:docMk/>
            <pc:sldMk cId="0" sldId="268"/>
            <ac:picMk id="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53.033" v="301" actId="962"/>
          <ac:picMkLst>
            <pc:docMk/>
            <pc:sldMk cId="0" sldId="268"/>
            <ac:picMk id="5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53.033" v="301" actId="962"/>
          <ac:picMkLst>
            <pc:docMk/>
            <pc:sldMk cId="0" sldId="268"/>
            <ac:picMk id="6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53.033" v="301" actId="962"/>
          <ac:picMkLst>
            <pc:docMk/>
            <pc:sldMk cId="0" sldId="268"/>
            <ac:picMk id="7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53.033" v="301" actId="962"/>
          <ac:picMkLst>
            <pc:docMk/>
            <pc:sldMk cId="0" sldId="268"/>
            <ac:picMk id="1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53.033" v="301" actId="962"/>
          <ac:picMkLst>
            <pc:docMk/>
            <pc:sldMk cId="0" sldId="268"/>
            <ac:picMk id="15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53.033" v="301" actId="962"/>
          <ac:picMkLst>
            <pc:docMk/>
            <pc:sldMk cId="0" sldId="268"/>
            <ac:picMk id="18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53.033" v="301" actId="962"/>
          <ac:picMkLst>
            <pc:docMk/>
            <pc:sldMk cId="0" sldId="268"/>
            <ac:picMk id="19" creationId="{00000000-0000-0000-0000-000000000000}"/>
          </ac:picMkLst>
        </pc:picChg>
      </pc:sldChg>
      <pc:sldChg chg="addSp modSp mod">
        <pc:chgData name="Lillian Cozart" userId="82d520b2-603b-49b9-b396-dba668ff47bd" providerId="ADAL" clId="{839782D7-3866-4D4A-B012-402B75400F6B}" dt="2025-05-19T12:43:07.659" v="522" actId="20577"/>
        <pc:sldMkLst>
          <pc:docMk/>
          <pc:sldMk cId="0" sldId="269"/>
        </pc:sldMkLst>
        <pc:spChg chg="mod">
          <ac:chgData name="Lillian Cozart" userId="82d520b2-603b-49b9-b396-dba668ff47bd" providerId="ADAL" clId="{839782D7-3866-4D4A-B012-402B75400F6B}" dt="2025-05-14T20:32:56.171" v="302" actId="962"/>
          <ac:spMkLst>
            <pc:docMk/>
            <pc:sldMk cId="0" sldId="269"/>
            <ac:spMk id="13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2:56.171" v="302" actId="962"/>
          <ac:spMkLst>
            <pc:docMk/>
            <pc:sldMk cId="0" sldId="269"/>
            <ac:spMk id="14" creationId="{00000000-0000-0000-0000-000000000000}"/>
          </ac:spMkLst>
        </pc:spChg>
        <pc:spChg chg="add mod">
          <ac:chgData name="Lillian Cozart" userId="82d520b2-603b-49b9-b396-dba668ff47bd" providerId="ADAL" clId="{839782D7-3866-4D4A-B012-402B75400F6B}" dt="2025-05-19T12:43:07.659" v="522" actId="20577"/>
          <ac:spMkLst>
            <pc:docMk/>
            <pc:sldMk cId="0" sldId="269"/>
            <ac:spMk id="15" creationId="{B79BA422-B172-A234-7012-6692BF7AF424}"/>
          </ac:spMkLst>
        </pc:spChg>
        <pc:grpChg chg="mod">
          <ac:chgData name="Lillian Cozart" userId="82d520b2-603b-49b9-b396-dba668ff47bd" providerId="ADAL" clId="{839782D7-3866-4D4A-B012-402B75400F6B}" dt="2025-05-14T20:32:56.171" v="302" actId="962"/>
          <ac:grpSpMkLst>
            <pc:docMk/>
            <pc:sldMk cId="0" sldId="269"/>
            <ac:grpSpMk id="4" creationId="{00000000-0000-0000-0000-000000000000}"/>
          </ac:grpSpMkLst>
        </pc:grpChg>
        <pc:grpChg chg="mod">
          <ac:chgData name="Lillian Cozart" userId="82d520b2-603b-49b9-b396-dba668ff47bd" providerId="ADAL" clId="{839782D7-3866-4D4A-B012-402B75400F6B}" dt="2025-05-14T20:32:56.171" v="302" actId="962"/>
          <ac:grpSpMkLst>
            <pc:docMk/>
            <pc:sldMk cId="0" sldId="269"/>
            <ac:grpSpMk id="10" creationId="{00000000-0000-0000-0000-000000000000}"/>
          </ac:grpSpMkLst>
        </pc:grpChg>
        <pc:picChg chg="mod">
          <ac:chgData name="Lillian Cozart" userId="82d520b2-603b-49b9-b396-dba668ff47bd" providerId="ADAL" clId="{839782D7-3866-4D4A-B012-402B75400F6B}" dt="2025-05-14T20:32:56.171" v="302" actId="962"/>
          <ac:picMkLst>
            <pc:docMk/>
            <pc:sldMk cId="0" sldId="269"/>
            <ac:picMk id="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56.171" v="302" actId="962"/>
          <ac:picMkLst>
            <pc:docMk/>
            <pc:sldMk cId="0" sldId="269"/>
            <ac:picMk id="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2:56.171" v="302" actId="962"/>
          <ac:picMkLst>
            <pc:docMk/>
            <pc:sldMk cId="0" sldId="269"/>
            <ac:picMk id="9" creationId="{00000000-0000-0000-0000-000000000000}"/>
          </ac:picMkLst>
        </pc:picChg>
      </pc:sldChg>
      <pc:sldChg chg="modSp mod">
        <pc:chgData name="Lillian Cozart" userId="82d520b2-603b-49b9-b396-dba668ff47bd" providerId="ADAL" clId="{839782D7-3866-4D4A-B012-402B75400F6B}" dt="2025-05-14T20:32:59.018" v="303" actId="962"/>
        <pc:sldMkLst>
          <pc:docMk/>
          <pc:sldMk cId="0" sldId="270"/>
        </pc:sldMkLst>
        <pc:spChg chg="mod">
          <ac:chgData name="Lillian Cozart" userId="82d520b2-603b-49b9-b396-dba668ff47bd" providerId="ADAL" clId="{839782D7-3866-4D4A-B012-402B75400F6B}" dt="2025-05-14T20:32:59.018" v="303" actId="962"/>
          <ac:spMkLst>
            <pc:docMk/>
            <pc:sldMk cId="0" sldId="270"/>
            <ac:spMk id="2" creationId="{00000000-0000-0000-0000-000000000000}"/>
          </ac:spMkLst>
        </pc:spChg>
        <pc:picChg chg="mod">
          <ac:chgData name="Lillian Cozart" userId="82d520b2-603b-49b9-b396-dba668ff47bd" providerId="ADAL" clId="{839782D7-3866-4D4A-B012-402B75400F6B}" dt="2025-05-14T20:32:59.018" v="303" actId="962"/>
          <ac:picMkLst>
            <pc:docMk/>
            <pc:sldMk cId="0" sldId="270"/>
            <ac:picMk id="3" creationId="{00000000-0000-0000-0000-000000000000}"/>
          </ac:picMkLst>
        </pc:picChg>
      </pc:sldChg>
      <pc:sldChg chg="addSp modSp mod">
        <pc:chgData name="Lillian Cozart" userId="82d520b2-603b-49b9-b396-dba668ff47bd" providerId="ADAL" clId="{839782D7-3866-4D4A-B012-402B75400F6B}" dt="2025-05-19T12:43:31.375" v="546" actId="20577"/>
        <pc:sldMkLst>
          <pc:docMk/>
          <pc:sldMk cId="0" sldId="271"/>
        </pc:sldMkLst>
        <pc:spChg chg="mod">
          <ac:chgData name="Lillian Cozart" userId="82d520b2-603b-49b9-b396-dba668ff47bd" providerId="ADAL" clId="{839782D7-3866-4D4A-B012-402B75400F6B}" dt="2025-05-14T20:33:01.798" v="304" actId="962"/>
          <ac:spMkLst>
            <pc:docMk/>
            <pc:sldMk cId="0" sldId="271"/>
            <ac:spMk id="5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01.798" v="304" actId="962"/>
          <ac:spMkLst>
            <pc:docMk/>
            <pc:sldMk cId="0" sldId="271"/>
            <ac:spMk id="57" creationId="{00000000-0000-0000-0000-000000000000}"/>
          </ac:spMkLst>
        </pc:spChg>
        <pc:spChg chg="add mod">
          <ac:chgData name="Lillian Cozart" userId="82d520b2-603b-49b9-b396-dba668ff47bd" providerId="ADAL" clId="{839782D7-3866-4D4A-B012-402B75400F6B}" dt="2025-05-19T12:43:31.375" v="546" actId="20577"/>
          <ac:spMkLst>
            <pc:docMk/>
            <pc:sldMk cId="0" sldId="271"/>
            <ac:spMk id="58" creationId="{18F33E5C-454A-EE90-3B6A-84955F724822}"/>
          </ac:spMkLst>
        </pc:spChg>
        <pc:picChg chg="mod">
          <ac:chgData name="Lillian Cozart" userId="82d520b2-603b-49b9-b396-dba668ff47bd" providerId="ADAL" clId="{839782D7-3866-4D4A-B012-402B75400F6B}" dt="2025-05-14T20:33:01.798" v="304" actId="962"/>
          <ac:picMkLst>
            <pc:docMk/>
            <pc:sldMk cId="0" sldId="271"/>
            <ac:picMk id="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01.798" v="304" actId="962"/>
          <ac:picMkLst>
            <pc:docMk/>
            <pc:sldMk cId="0" sldId="271"/>
            <ac:picMk id="11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01.798" v="304" actId="962"/>
          <ac:picMkLst>
            <pc:docMk/>
            <pc:sldMk cId="0" sldId="271"/>
            <ac:picMk id="20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01.798" v="304" actId="962"/>
          <ac:picMkLst>
            <pc:docMk/>
            <pc:sldMk cId="0" sldId="271"/>
            <ac:picMk id="21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01.798" v="304" actId="962"/>
          <ac:picMkLst>
            <pc:docMk/>
            <pc:sldMk cId="0" sldId="271"/>
            <ac:picMk id="26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01.798" v="304" actId="962"/>
          <ac:picMkLst>
            <pc:docMk/>
            <pc:sldMk cId="0" sldId="271"/>
            <ac:picMk id="36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01.798" v="304" actId="962"/>
          <ac:picMkLst>
            <pc:docMk/>
            <pc:sldMk cId="0" sldId="271"/>
            <ac:picMk id="49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01.798" v="304" actId="962"/>
          <ac:picMkLst>
            <pc:docMk/>
            <pc:sldMk cId="0" sldId="271"/>
            <ac:picMk id="55" creationId="{00000000-0000-0000-0000-000000000000}"/>
          </ac:picMkLst>
        </pc:picChg>
      </pc:sldChg>
      <pc:sldChg chg="modSp mod">
        <pc:chgData name="Lillian Cozart" userId="82d520b2-603b-49b9-b396-dba668ff47bd" providerId="ADAL" clId="{839782D7-3866-4D4A-B012-402B75400F6B}" dt="2025-05-14T20:33:04.433" v="305" actId="962"/>
        <pc:sldMkLst>
          <pc:docMk/>
          <pc:sldMk cId="0" sldId="272"/>
        </pc:sldMkLst>
        <pc:spChg chg="mod">
          <ac:chgData name="Lillian Cozart" userId="82d520b2-603b-49b9-b396-dba668ff47bd" providerId="ADAL" clId="{839782D7-3866-4D4A-B012-402B75400F6B}" dt="2025-05-14T20:33:04.433" v="305" actId="962"/>
          <ac:spMkLst>
            <pc:docMk/>
            <pc:sldMk cId="0" sldId="272"/>
            <ac:spMk id="2" creationId="{00000000-0000-0000-0000-000000000000}"/>
          </ac:spMkLst>
        </pc:spChg>
        <pc:grpChg chg="mod">
          <ac:chgData name="Lillian Cozart" userId="82d520b2-603b-49b9-b396-dba668ff47bd" providerId="ADAL" clId="{839782D7-3866-4D4A-B012-402B75400F6B}" dt="2025-05-14T20:33:04.433" v="305" actId="962"/>
          <ac:grpSpMkLst>
            <pc:docMk/>
            <pc:sldMk cId="0" sldId="272"/>
            <ac:grpSpMk id="3" creationId="{00000000-0000-0000-0000-000000000000}"/>
          </ac:grpSpMkLst>
        </pc:grpChg>
      </pc:sldChg>
      <pc:sldChg chg="addSp modSp mod">
        <pc:chgData name="Lillian Cozart" userId="82d520b2-603b-49b9-b396-dba668ff47bd" providerId="ADAL" clId="{839782D7-3866-4D4A-B012-402B75400F6B}" dt="2025-05-19T12:43:44.735" v="582" actId="20577"/>
        <pc:sldMkLst>
          <pc:docMk/>
          <pc:sldMk cId="0" sldId="273"/>
        </pc:sldMkLst>
        <pc:spChg chg="add mod">
          <ac:chgData name="Lillian Cozart" userId="82d520b2-603b-49b9-b396-dba668ff47bd" providerId="ADAL" clId="{839782D7-3866-4D4A-B012-402B75400F6B}" dt="2025-05-19T12:43:44.735" v="582" actId="20577"/>
          <ac:spMkLst>
            <pc:docMk/>
            <pc:sldMk cId="0" sldId="273"/>
            <ac:spMk id="26" creationId="{48B05D69-D6C4-CE46-EC08-5D1F95CDA086}"/>
          </ac:spMkLst>
        </pc:spChg>
        <pc:picChg chg="mod">
          <ac:chgData name="Lillian Cozart" userId="82d520b2-603b-49b9-b396-dba668ff47bd" providerId="ADAL" clId="{839782D7-3866-4D4A-B012-402B75400F6B}" dt="2025-05-14T20:33:07.274" v="306" actId="962"/>
          <ac:picMkLst>
            <pc:docMk/>
            <pc:sldMk cId="0" sldId="273"/>
            <ac:picMk id="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07.274" v="306" actId="962"/>
          <ac:picMkLst>
            <pc:docMk/>
            <pc:sldMk cId="0" sldId="273"/>
            <ac:picMk id="7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07.274" v="306" actId="962"/>
          <ac:picMkLst>
            <pc:docMk/>
            <pc:sldMk cId="0" sldId="273"/>
            <ac:picMk id="11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07.274" v="306" actId="962"/>
          <ac:picMkLst>
            <pc:docMk/>
            <pc:sldMk cId="0" sldId="273"/>
            <ac:picMk id="1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07.274" v="306" actId="962"/>
          <ac:picMkLst>
            <pc:docMk/>
            <pc:sldMk cId="0" sldId="273"/>
            <ac:picMk id="1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07.274" v="306" actId="962"/>
          <ac:picMkLst>
            <pc:docMk/>
            <pc:sldMk cId="0" sldId="273"/>
            <ac:picMk id="18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07.274" v="306" actId="962"/>
          <ac:picMkLst>
            <pc:docMk/>
            <pc:sldMk cId="0" sldId="273"/>
            <ac:picMk id="19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07.274" v="306" actId="962"/>
          <ac:picMkLst>
            <pc:docMk/>
            <pc:sldMk cId="0" sldId="273"/>
            <ac:picMk id="2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07.274" v="306" actId="962"/>
          <ac:picMkLst>
            <pc:docMk/>
            <pc:sldMk cId="0" sldId="273"/>
            <ac:picMk id="2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07.274" v="306" actId="962"/>
          <ac:picMkLst>
            <pc:docMk/>
            <pc:sldMk cId="0" sldId="273"/>
            <ac:picMk id="25" creationId="{00000000-0000-0000-0000-000000000000}"/>
          </ac:picMkLst>
        </pc:picChg>
      </pc:sldChg>
      <pc:sldChg chg="addSp modSp mod">
        <pc:chgData name="Lillian Cozart" userId="82d520b2-603b-49b9-b396-dba668ff47bd" providerId="ADAL" clId="{839782D7-3866-4D4A-B012-402B75400F6B}" dt="2025-05-19T12:43:59.125" v="619" actId="20577"/>
        <pc:sldMkLst>
          <pc:docMk/>
          <pc:sldMk cId="0" sldId="274"/>
        </pc:sldMkLst>
        <pc:spChg chg="add mod">
          <ac:chgData name="Lillian Cozart" userId="82d520b2-603b-49b9-b396-dba668ff47bd" providerId="ADAL" clId="{839782D7-3866-4D4A-B012-402B75400F6B}" dt="2025-05-19T12:43:59.125" v="619" actId="20577"/>
          <ac:spMkLst>
            <pc:docMk/>
            <pc:sldMk cId="0" sldId="274"/>
            <ac:spMk id="27" creationId="{65619B90-8284-5F05-4BC3-C9501FBA413E}"/>
          </ac:spMkLst>
        </pc:spChg>
        <pc:grpChg chg="mod">
          <ac:chgData name="Lillian Cozart" userId="82d520b2-603b-49b9-b396-dba668ff47bd" providerId="ADAL" clId="{839782D7-3866-4D4A-B012-402B75400F6B}" dt="2025-05-14T20:33:09.716" v="307" actId="962"/>
          <ac:grpSpMkLst>
            <pc:docMk/>
            <pc:sldMk cId="0" sldId="274"/>
            <ac:grpSpMk id="20" creationId="{00000000-0000-0000-0000-000000000000}"/>
          </ac:grpSpMkLst>
        </pc:grpChg>
        <pc:grpChg chg="mod">
          <ac:chgData name="Lillian Cozart" userId="82d520b2-603b-49b9-b396-dba668ff47bd" providerId="ADAL" clId="{839782D7-3866-4D4A-B012-402B75400F6B}" dt="2025-05-14T20:33:09.716" v="307" actId="962"/>
          <ac:grpSpMkLst>
            <pc:docMk/>
            <pc:sldMk cId="0" sldId="274"/>
            <ac:grpSpMk id="24" creationId="{00000000-0000-0000-0000-000000000000}"/>
          </ac:grpSpMkLst>
        </pc:grpChg>
        <pc:picChg chg="mod">
          <ac:chgData name="Lillian Cozart" userId="82d520b2-603b-49b9-b396-dba668ff47bd" providerId="ADAL" clId="{839782D7-3866-4D4A-B012-402B75400F6B}" dt="2025-05-14T20:33:09.716" v="307" actId="962"/>
          <ac:picMkLst>
            <pc:docMk/>
            <pc:sldMk cId="0" sldId="274"/>
            <ac:picMk id="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09.716" v="307" actId="962"/>
          <ac:picMkLst>
            <pc:docMk/>
            <pc:sldMk cId="0" sldId="274"/>
            <ac:picMk id="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09.716" v="307" actId="962"/>
          <ac:picMkLst>
            <pc:docMk/>
            <pc:sldMk cId="0" sldId="274"/>
            <ac:picMk id="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09.716" v="307" actId="962"/>
          <ac:picMkLst>
            <pc:docMk/>
            <pc:sldMk cId="0" sldId="274"/>
            <ac:picMk id="5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09.716" v="307" actId="962"/>
          <ac:picMkLst>
            <pc:docMk/>
            <pc:sldMk cId="0" sldId="274"/>
            <ac:picMk id="1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09.716" v="307" actId="962"/>
          <ac:picMkLst>
            <pc:docMk/>
            <pc:sldMk cId="0" sldId="274"/>
            <ac:picMk id="1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09.716" v="307" actId="962"/>
          <ac:picMkLst>
            <pc:docMk/>
            <pc:sldMk cId="0" sldId="274"/>
            <ac:picMk id="1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09.716" v="307" actId="962"/>
          <ac:picMkLst>
            <pc:docMk/>
            <pc:sldMk cId="0" sldId="274"/>
            <ac:picMk id="19" creationId="{00000000-0000-0000-0000-000000000000}"/>
          </ac:picMkLst>
        </pc:picChg>
      </pc:sldChg>
      <pc:sldChg chg="addSp modSp mod">
        <pc:chgData name="Lillian Cozart" userId="82d520b2-603b-49b9-b396-dba668ff47bd" providerId="ADAL" clId="{839782D7-3866-4D4A-B012-402B75400F6B}" dt="2025-05-19T12:44:07.403" v="632" actId="20577"/>
        <pc:sldMkLst>
          <pc:docMk/>
          <pc:sldMk cId="0" sldId="275"/>
        </pc:sldMkLst>
        <pc:spChg chg="add mod">
          <ac:chgData name="Lillian Cozart" userId="82d520b2-603b-49b9-b396-dba668ff47bd" providerId="ADAL" clId="{839782D7-3866-4D4A-B012-402B75400F6B}" dt="2025-05-19T12:44:07.403" v="632" actId="20577"/>
          <ac:spMkLst>
            <pc:docMk/>
            <pc:sldMk cId="0" sldId="275"/>
            <ac:spMk id="18" creationId="{076DC5C4-CFF2-D49F-2CB4-4383D461E0B0}"/>
          </ac:spMkLst>
        </pc:spChg>
        <pc:picChg chg="mod">
          <ac:chgData name="Lillian Cozart" userId="82d520b2-603b-49b9-b396-dba668ff47bd" providerId="ADAL" clId="{839782D7-3866-4D4A-B012-402B75400F6B}" dt="2025-05-14T20:33:12.235" v="308" actId="962"/>
          <ac:picMkLst>
            <pc:docMk/>
            <pc:sldMk cId="0" sldId="275"/>
            <ac:picMk id="5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12.235" v="308" actId="962"/>
          <ac:picMkLst>
            <pc:docMk/>
            <pc:sldMk cId="0" sldId="275"/>
            <ac:picMk id="7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12.235" v="308" actId="962"/>
          <ac:picMkLst>
            <pc:docMk/>
            <pc:sldMk cId="0" sldId="275"/>
            <ac:picMk id="8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12.235" v="308" actId="962"/>
          <ac:picMkLst>
            <pc:docMk/>
            <pc:sldMk cId="0" sldId="275"/>
            <ac:picMk id="9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12.235" v="308" actId="962"/>
          <ac:picMkLst>
            <pc:docMk/>
            <pc:sldMk cId="0" sldId="275"/>
            <ac:picMk id="10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12.235" v="308" actId="962"/>
          <ac:picMkLst>
            <pc:docMk/>
            <pc:sldMk cId="0" sldId="275"/>
            <ac:picMk id="11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12.235" v="308" actId="962"/>
          <ac:picMkLst>
            <pc:docMk/>
            <pc:sldMk cId="0" sldId="275"/>
            <ac:picMk id="1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12.235" v="308" actId="962"/>
          <ac:picMkLst>
            <pc:docMk/>
            <pc:sldMk cId="0" sldId="275"/>
            <ac:picMk id="1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12.235" v="308" actId="962"/>
          <ac:picMkLst>
            <pc:docMk/>
            <pc:sldMk cId="0" sldId="275"/>
            <ac:picMk id="15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12.235" v="308" actId="962"/>
          <ac:picMkLst>
            <pc:docMk/>
            <pc:sldMk cId="0" sldId="275"/>
            <ac:picMk id="16" creationId="{00000000-0000-0000-0000-000000000000}"/>
          </ac:picMkLst>
        </pc:picChg>
      </pc:sldChg>
      <pc:sldChg chg="addSp modSp mod">
        <pc:chgData name="Lillian Cozart" userId="82d520b2-603b-49b9-b396-dba668ff47bd" providerId="ADAL" clId="{839782D7-3866-4D4A-B012-402B75400F6B}" dt="2025-05-19T12:44:28.082" v="658" actId="20577"/>
        <pc:sldMkLst>
          <pc:docMk/>
          <pc:sldMk cId="0" sldId="276"/>
        </pc:sldMkLst>
        <pc:spChg chg="mod">
          <ac:chgData name="Lillian Cozart" userId="82d520b2-603b-49b9-b396-dba668ff47bd" providerId="ADAL" clId="{839782D7-3866-4D4A-B012-402B75400F6B}" dt="2025-05-14T20:33:14.672" v="309" actId="962"/>
          <ac:spMkLst>
            <pc:docMk/>
            <pc:sldMk cId="0" sldId="276"/>
            <ac:spMk id="9" creationId="{00000000-0000-0000-0000-000000000000}"/>
          </ac:spMkLst>
        </pc:spChg>
        <pc:spChg chg="add mod">
          <ac:chgData name="Lillian Cozart" userId="82d520b2-603b-49b9-b396-dba668ff47bd" providerId="ADAL" clId="{839782D7-3866-4D4A-B012-402B75400F6B}" dt="2025-05-19T12:44:28.082" v="658" actId="20577"/>
          <ac:spMkLst>
            <pc:docMk/>
            <pc:sldMk cId="0" sldId="276"/>
            <ac:spMk id="10" creationId="{136446F2-7F71-4B2E-DF25-591D8D789BEF}"/>
          </ac:spMkLst>
        </pc:spChg>
        <pc:grpChg chg="mod">
          <ac:chgData name="Lillian Cozart" userId="82d520b2-603b-49b9-b396-dba668ff47bd" providerId="ADAL" clId="{839782D7-3866-4D4A-B012-402B75400F6B}" dt="2025-05-14T20:33:14.672" v="309" actId="962"/>
          <ac:grpSpMkLst>
            <pc:docMk/>
            <pc:sldMk cId="0" sldId="276"/>
            <ac:grpSpMk id="2" creationId="{00000000-0000-0000-0000-000000000000}"/>
          </ac:grpSpMkLst>
        </pc:grpChg>
      </pc:sldChg>
      <pc:sldChg chg="addSp modSp mod">
        <pc:chgData name="Lillian Cozart" userId="82d520b2-603b-49b9-b396-dba668ff47bd" providerId="ADAL" clId="{839782D7-3866-4D4A-B012-402B75400F6B}" dt="2025-05-19T12:44:42.735" v="690" actId="20577"/>
        <pc:sldMkLst>
          <pc:docMk/>
          <pc:sldMk cId="0" sldId="277"/>
        </pc:sldMkLst>
        <pc:spChg chg="add mod">
          <ac:chgData name="Lillian Cozart" userId="82d520b2-603b-49b9-b396-dba668ff47bd" providerId="ADAL" clId="{839782D7-3866-4D4A-B012-402B75400F6B}" dt="2025-05-19T12:44:42.735" v="690" actId="20577"/>
          <ac:spMkLst>
            <pc:docMk/>
            <pc:sldMk cId="0" sldId="277"/>
            <ac:spMk id="31" creationId="{5C76EB08-DA6F-5217-E314-4CCAD6FC8A5D}"/>
          </ac:spMkLst>
        </pc:spChg>
        <pc:picChg chg="mod">
          <ac:chgData name="Lillian Cozart" userId="82d520b2-603b-49b9-b396-dba668ff47bd" providerId="ADAL" clId="{839782D7-3866-4D4A-B012-402B75400F6B}" dt="2025-05-14T20:33:17.210" v="310" actId="962"/>
          <ac:picMkLst>
            <pc:docMk/>
            <pc:sldMk cId="0" sldId="277"/>
            <ac:picMk id="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17.210" v="310" actId="962"/>
          <ac:picMkLst>
            <pc:docMk/>
            <pc:sldMk cId="0" sldId="277"/>
            <ac:picMk id="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17.210" v="310" actId="962"/>
          <ac:picMkLst>
            <pc:docMk/>
            <pc:sldMk cId="0" sldId="277"/>
            <ac:picMk id="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17.210" v="310" actId="962"/>
          <ac:picMkLst>
            <pc:docMk/>
            <pc:sldMk cId="0" sldId="277"/>
            <ac:picMk id="7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17.210" v="310" actId="962"/>
          <ac:picMkLst>
            <pc:docMk/>
            <pc:sldMk cId="0" sldId="277"/>
            <ac:picMk id="8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17.210" v="310" actId="962"/>
          <ac:picMkLst>
            <pc:docMk/>
            <pc:sldMk cId="0" sldId="277"/>
            <ac:picMk id="9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17.210" v="310" actId="962"/>
          <ac:picMkLst>
            <pc:docMk/>
            <pc:sldMk cId="0" sldId="277"/>
            <ac:picMk id="10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17.210" v="310" actId="962"/>
          <ac:picMkLst>
            <pc:docMk/>
            <pc:sldMk cId="0" sldId="277"/>
            <ac:picMk id="11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17.210" v="310" actId="962"/>
          <ac:picMkLst>
            <pc:docMk/>
            <pc:sldMk cId="0" sldId="277"/>
            <ac:picMk id="1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17.210" v="310" actId="962"/>
          <ac:picMkLst>
            <pc:docMk/>
            <pc:sldMk cId="0" sldId="277"/>
            <ac:picMk id="21" creationId="{00000000-0000-0000-0000-000000000000}"/>
          </ac:picMkLst>
        </pc:picChg>
      </pc:sldChg>
      <pc:sldChg chg="addSp modSp mod">
        <pc:chgData name="Lillian Cozart" userId="82d520b2-603b-49b9-b396-dba668ff47bd" providerId="ADAL" clId="{839782D7-3866-4D4A-B012-402B75400F6B}" dt="2025-05-19T12:44:59.812" v="732" actId="20577"/>
        <pc:sldMkLst>
          <pc:docMk/>
          <pc:sldMk cId="0" sldId="278"/>
        </pc:sldMkLst>
        <pc:spChg chg="mod">
          <ac:chgData name="Lillian Cozart" userId="82d520b2-603b-49b9-b396-dba668ff47bd" providerId="ADAL" clId="{839782D7-3866-4D4A-B012-402B75400F6B}" dt="2025-05-14T20:33:19.971" v="311" actId="962"/>
          <ac:spMkLst>
            <pc:docMk/>
            <pc:sldMk cId="0" sldId="278"/>
            <ac:spMk id="33" creationId="{00000000-0000-0000-0000-000000000000}"/>
          </ac:spMkLst>
        </pc:spChg>
        <pc:spChg chg="add mod">
          <ac:chgData name="Lillian Cozart" userId="82d520b2-603b-49b9-b396-dba668ff47bd" providerId="ADAL" clId="{839782D7-3866-4D4A-B012-402B75400F6B}" dt="2025-05-19T12:44:59.812" v="732" actId="20577"/>
          <ac:spMkLst>
            <pc:docMk/>
            <pc:sldMk cId="0" sldId="278"/>
            <ac:spMk id="35" creationId="{328DBB3A-2ECB-35E7-F7F1-72D07450E05F}"/>
          </ac:spMkLst>
        </pc:spChg>
        <pc:picChg chg="mod">
          <ac:chgData name="Lillian Cozart" userId="82d520b2-603b-49b9-b396-dba668ff47bd" providerId="ADAL" clId="{839782D7-3866-4D4A-B012-402B75400F6B}" dt="2025-05-14T20:33:19.971" v="311" actId="962"/>
          <ac:picMkLst>
            <pc:docMk/>
            <pc:sldMk cId="0" sldId="278"/>
            <ac:picMk id="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19.971" v="311" actId="962"/>
          <ac:picMkLst>
            <pc:docMk/>
            <pc:sldMk cId="0" sldId="278"/>
            <ac:picMk id="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19.971" v="311" actId="962"/>
          <ac:picMkLst>
            <pc:docMk/>
            <pc:sldMk cId="0" sldId="278"/>
            <ac:picMk id="6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19.971" v="311" actId="962"/>
          <ac:picMkLst>
            <pc:docMk/>
            <pc:sldMk cId="0" sldId="278"/>
            <ac:picMk id="1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19.971" v="311" actId="962"/>
          <ac:picMkLst>
            <pc:docMk/>
            <pc:sldMk cId="0" sldId="278"/>
            <ac:picMk id="17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19.971" v="311" actId="962"/>
          <ac:picMkLst>
            <pc:docMk/>
            <pc:sldMk cId="0" sldId="278"/>
            <ac:picMk id="18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19.971" v="311" actId="962"/>
          <ac:picMkLst>
            <pc:docMk/>
            <pc:sldMk cId="0" sldId="278"/>
            <ac:picMk id="20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19.971" v="311" actId="962"/>
          <ac:picMkLst>
            <pc:docMk/>
            <pc:sldMk cId="0" sldId="278"/>
            <ac:picMk id="28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19.971" v="311" actId="962"/>
          <ac:picMkLst>
            <pc:docMk/>
            <pc:sldMk cId="0" sldId="278"/>
            <ac:picMk id="32" creationId="{00000000-0000-0000-0000-000000000000}"/>
          </ac:picMkLst>
        </pc:picChg>
      </pc:sldChg>
      <pc:sldChg chg="addSp modSp mod">
        <pc:chgData name="Lillian Cozart" userId="82d520b2-603b-49b9-b396-dba668ff47bd" providerId="ADAL" clId="{839782D7-3866-4D4A-B012-402B75400F6B}" dt="2025-05-19T12:45:09.331" v="761" actId="20577"/>
        <pc:sldMkLst>
          <pc:docMk/>
          <pc:sldMk cId="0" sldId="279"/>
        </pc:sldMkLst>
        <pc:spChg chg="add mod">
          <ac:chgData name="Lillian Cozart" userId="82d520b2-603b-49b9-b396-dba668ff47bd" providerId="ADAL" clId="{839782D7-3866-4D4A-B012-402B75400F6B}" dt="2025-05-19T12:45:09.331" v="761" actId="20577"/>
          <ac:spMkLst>
            <pc:docMk/>
            <pc:sldMk cId="0" sldId="279"/>
            <ac:spMk id="29" creationId="{D4464F2E-A976-2A88-B32C-A52088B304ED}"/>
          </ac:spMkLst>
        </pc:spChg>
        <pc:picChg chg="mod">
          <ac:chgData name="Lillian Cozart" userId="82d520b2-603b-49b9-b396-dba668ff47bd" providerId="ADAL" clId="{839782D7-3866-4D4A-B012-402B75400F6B}" dt="2025-05-14T20:33:22.501" v="312" actId="962"/>
          <ac:picMkLst>
            <pc:docMk/>
            <pc:sldMk cId="0" sldId="279"/>
            <ac:picMk id="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22.501" v="312" actId="962"/>
          <ac:picMkLst>
            <pc:docMk/>
            <pc:sldMk cId="0" sldId="279"/>
            <ac:picMk id="6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22.501" v="312" actId="962"/>
          <ac:picMkLst>
            <pc:docMk/>
            <pc:sldMk cId="0" sldId="279"/>
            <ac:picMk id="7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22.501" v="312" actId="962"/>
          <ac:picMkLst>
            <pc:docMk/>
            <pc:sldMk cId="0" sldId="279"/>
            <ac:picMk id="10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22.501" v="312" actId="962"/>
          <ac:picMkLst>
            <pc:docMk/>
            <pc:sldMk cId="0" sldId="279"/>
            <ac:picMk id="11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22.501" v="312" actId="962"/>
          <ac:picMkLst>
            <pc:docMk/>
            <pc:sldMk cId="0" sldId="279"/>
            <ac:picMk id="1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22.501" v="312" actId="962"/>
          <ac:picMkLst>
            <pc:docMk/>
            <pc:sldMk cId="0" sldId="279"/>
            <ac:picMk id="15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22.501" v="312" actId="962"/>
          <ac:picMkLst>
            <pc:docMk/>
            <pc:sldMk cId="0" sldId="279"/>
            <ac:picMk id="20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22.501" v="312" actId="962"/>
          <ac:picMkLst>
            <pc:docMk/>
            <pc:sldMk cId="0" sldId="279"/>
            <ac:picMk id="2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22.501" v="312" actId="962"/>
          <ac:picMkLst>
            <pc:docMk/>
            <pc:sldMk cId="0" sldId="279"/>
            <ac:picMk id="28" creationId="{00000000-0000-0000-0000-000000000000}"/>
          </ac:picMkLst>
        </pc:picChg>
      </pc:sldChg>
      <pc:sldChg chg="addSp modSp mod">
        <pc:chgData name="Lillian Cozart" userId="82d520b2-603b-49b9-b396-dba668ff47bd" providerId="ADAL" clId="{839782D7-3866-4D4A-B012-402B75400F6B}" dt="2025-05-19T12:45:21.034" v="779" actId="20577"/>
        <pc:sldMkLst>
          <pc:docMk/>
          <pc:sldMk cId="0" sldId="280"/>
        </pc:sldMkLst>
        <pc:spChg chg="mod">
          <ac:chgData name="Lillian Cozart" userId="82d520b2-603b-49b9-b396-dba668ff47bd" providerId="ADAL" clId="{839782D7-3866-4D4A-B012-402B75400F6B}" dt="2025-05-14T20:33:24.945" v="313" actId="962"/>
          <ac:spMkLst>
            <pc:docMk/>
            <pc:sldMk cId="0" sldId="280"/>
            <ac:spMk id="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24.945" v="313" actId="962"/>
          <ac:spMkLst>
            <pc:docMk/>
            <pc:sldMk cId="0" sldId="280"/>
            <ac:spMk id="9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24.945" v="313" actId="962"/>
          <ac:spMkLst>
            <pc:docMk/>
            <pc:sldMk cId="0" sldId="280"/>
            <ac:spMk id="10" creationId="{00000000-0000-0000-0000-000000000000}"/>
          </ac:spMkLst>
        </pc:spChg>
        <pc:spChg chg="add mod">
          <ac:chgData name="Lillian Cozart" userId="82d520b2-603b-49b9-b396-dba668ff47bd" providerId="ADAL" clId="{839782D7-3866-4D4A-B012-402B75400F6B}" dt="2025-05-19T12:45:21.034" v="779" actId="20577"/>
          <ac:spMkLst>
            <pc:docMk/>
            <pc:sldMk cId="0" sldId="280"/>
            <ac:spMk id="12" creationId="{42F3637F-8182-CDB5-CB7F-B5E224D91C8F}"/>
          </ac:spMkLst>
        </pc:spChg>
        <pc:grpChg chg="mod">
          <ac:chgData name="Lillian Cozart" userId="82d520b2-603b-49b9-b396-dba668ff47bd" providerId="ADAL" clId="{839782D7-3866-4D4A-B012-402B75400F6B}" dt="2025-05-14T20:33:24.945" v="313" actId="962"/>
          <ac:grpSpMkLst>
            <pc:docMk/>
            <pc:sldMk cId="0" sldId="280"/>
            <ac:grpSpMk id="4" creationId="{00000000-0000-0000-0000-000000000000}"/>
          </ac:grpSpMkLst>
        </pc:grpChg>
        <pc:picChg chg="mod">
          <ac:chgData name="Lillian Cozart" userId="82d520b2-603b-49b9-b396-dba668ff47bd" providerId="ADAL" clId="{839782D7-3866-4D4A-B012-402B75400F6B}" dt="2025-05-14T20:33:24.945" v="313" actId="962"/>
          <ac:picMkLst>
            <pc:docMk/>
            <pc:sldMk cId="0" sldId="280"/>
            <ac:picMk id="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24.945" v="313" actId="962"/>
          <ac:picMkLst>
            <pc:docMk/>
            <pc:sldMk cId="0" sldId="280"/>
            <ac:picMk id="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24.945" v="313" actId="962"/>
          <ac:picMkLst>
            <pc:docMk/>
            <pc:sldMk cId="0" sldId="280"/>
            <ac:picMk id="11" creationId="{00000000-0000-0000-0000-000000000000}"/>
          </ac:picMkLst>
        </pc:picChg>
      </pc:sldChg>
      <pc:sldChg chg="addSp modSp mod">
        <pc:chgData name="Lillian Cozart" userId="82d520b2-603b-49b9-b396-dba668ff47bd" providerId="ADAL" clId="{839782D7-3866-4D4A-B012-402B75400F6B}" dt="2025-05-19T12:45:31.625" v="796" actId="20577"/>
        <pc:sldMkLst>
          <pc:docMk/>
          <pc:sldMk cId="0" sldId="281"/>
        </pc:sldMkLst>
        <pc:spChg chg="add mod">
          <ac:chgData name="Lillian Cozart" userId="82d520b2-603b-49b9-b396-dba668ff47bd" providerId="ADAL" clId="{839782D7-3866-4D4A-B012-402B75400F6B}" dt="2025-05-19T12:45:31.625" v="796" actId="20577"/>
          <ac:spMkLst>
            <pc:docMk/>
            <pc:sldMk cId="0" sldId="281"/>
            <ac:spMk id="34" creationId="{2ACC227B-2684-1B12-26CB-63FDE06411A1}"/>
          </ac:spMkLst>
        </pc:spChg>
        <pc:picChg chg="mod">
          <ac:chgData name="Lillian Cozart" userId="82d520b2-603b-49b9-b396-dba668ff47bd" providerId="ADAL" clId="{839782D7-3866-4D4A-B012-402B75400F6B}" dt="2025-05-14T20:33:27.403" v="314" actId="962"/>
          <ac:picMkLst>
            <pc:docMk/>
            <pc:sldMk cId="0" sldId="281"/>
            <ac:picMk id="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27.403" v="314" actId="962"/>
          <ac:picMkLst>
            <pc:docMk/>
            <pc:sldMk cId="0" sldId="281"/>
            <ac:picMk id="10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27.403" v="314" actId="962"/>
          <ac:picMkLst>
            <pc:docMk/>
            <pc:sldMk cId="0" sldId="281"/>
            <ac:picMk id="11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27.403" v="314" actId="962"/>
          <ac:picMkLst>
            <pc:docMk/>
            <pc:sldMk cId="0" sldId="281"/>
            <ac:picMk id="15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27.403" v="314" actId="962"/>
          <ac:picMkLst>
            <pc:docMk/>
            <pc:sldMk cId="0" sldId="281"/>
            <ac:picMk id="20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27.403" v="314" actId="962"/>
          <ac:picMkLst>
            <pc:docMk/>
            <pc:sldMk cId="0" sldId="281"/>
            <ac:picMk id="2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27.403" v="314" actId="962"/>
          <ac:picMkLst>
            <pc:docMk/>
            <pc:sldMk cId="0" sldId="281"/>
            <ac:picMk id="2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27.403" v="314" actId="962"/>
          <ac:picMkLst>
            <pc:docMk/>
            <pc:sldMk cId="0" sldId="281"/>
            <ac:picMk id="25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27.403" v="314" actId="962"/>
          <ac:picMkLst>
            <pc:docMk/>
            <pc:sldMk cId="0" sldId="281"/>
            <ac:picMk id="29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27.403" v="314" actId="962"/>
          <ac:picMkLst>
            <pc:docMk/>
            <pc:sldMk cId="0" sldId="281"/>
            <ac:picMk id="31" creationId="{00000000-0000-0000-0000-000000000000}"/>
          </ac:picMkLst>
        </pc:picChg>
      </pc:sldChg>
      <pc:sldChg chg="modSp mod">
        <pc:chgData name="Lillian Cozart" userId="82d520b2-603b-49b9-b396-dba668ff47bd" providerId="ADAL" clId="{839782D7-3866-4D4A-B012-402B75400F6B}" dt="2025-05-14T20:33:29.885" v="315" actId="962"/>
        <pc:sldMkLst>
          <pc:docMk/>
          <pc:sldMk cId="0" sldId="282"/>
        </pc:sldMkLst>
        <pc:spChg chg="mod">
          <ac:chgData name="Lillian Cozart" userId="82d520b2-603b-49b9-b396-dba668ff47bd" providerId="ADAL" clId="{839782D7-3866-4D4A-B012-402B75400F6B}" dt="2025-05-14T20:33:29.885" v="315" actId="962"/>
          <ac:spMkLst>
            <pc:docMk/>
            <pc:sldMk cId="0" sldId="282"/>
            <ac:spMk id="4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29.885" v="315" actId="962"/>
          <ac:spMkLst>
            <pc:docMk/>
            <pc:sldMk cId="0" sldId="282"/>
            <ac:spMk id="5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29.885" v="315" actId="962"/>
          <ac:spMkLst>
            <pc:docMk/>
            <pc:sldMk cId="0" sldId="282"/>
            <ac:spMk id="6" creationId="{00000000-0000-0000-0000-000000000000}"/>
          </ac:spMkLst>
        </pc:spChg>
        <pc:picChg chg="mod">
          <ac:chgData name="Lillian Cozart" userId="82d520b2-603b-49b9-b396-dba668ff47bd" providerId="ADAL" clId="{839782D7-3866-4D4A-B012-402B75400F6B}" dt="2025-05-14T20:33:29.885" v="315" actId="962"/>
          <ac:picMkLst>
            <pc:docMk/>
            <pc:sldMk cId="0" sldId="282"/>
            <ac:picMk id="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29.885" v="315" actId="962"/>
          <ac:picMkLst>
            <pc:docMk/>
            <pc:sldMk cId="0" sldId="282"/>
            <ac:picMk id="3" creationId="{00000000-0000-0000-0000-000000000000}"/>
          </ac:picMkLst>
        </pc:picChg>
      </pc:sldChg>
      <pc:sldChg chg="addSp modSp mod">
        <pc:chgData name="Lillian Cozart" userId="82d520b2-603b-49b9-b396-dba668ff47bd" providerId="ADAL" clId="{839782D7-3866-4D4A-B012-402B75400F6B}" dt="2025-05-19T12:45:44.880" v="816" actId="20577"/>
        <pc:sldMkLst>
          <pc:docMk/>
          <pc:sldMk cId="0" sldId="283"/>
        </pc:sldMkLst>
        <pc:spChg chg="mod">
          <ac:chgData name="Lillian Cozart" userId="82d520b2-603b-49b9-b396-dba668ff47bd" providerId="ADAL" clId="{839782D7-3866-4D4A-B012-402B75400F6B}" dt="2025-05-14T20:33:32.607" v="316" actId="962"/>
          <ac:spMkLst>
            <pc:docMk/>
            <pc:sldMk cId="0" sldId="283"/>
            <ac:spMk id="2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3.802" v="8" actId="962"/>
          <ac:spMkLst>
            <pc:docMk/>
            <pc:sldMk cId="0" sldId="283"/>
            <ac:spMk id="3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3.807" v="9" actId="962"/>
          <ac:spMkLst>
            <pc:docMk/>
            <pc:sldMk cId="0" sldId="283"/>
            <ac:spMk id="4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3.811" v="10" actId="962"/>
          <ac:spMkLst>
            <pc:docMk/>
            <pc:sldMk cId="0" sldId="283"/>
            <ac:spMk id="5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3.817" v="11" actId="962"/>
          <ac:spMkLst>
            <pc:docMk/>
            <pc:sldMk cId="0" sldId="283"/>
            <ac:spMk id="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3.822" v="12" actId="962"/>
          <ac:spMkLst>
            <pc:docMk/>
            <pc:sldMk cId="0" sldId="283"/>
            <ac:spMk id="7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3.829" v="13" actId="962"/>
          <ac:spMkLst>
            <pc:docMk/>
            <pc:sldMk cId="0" sldId="283"/>
            <ac:spMk id="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3.834" v="14" actId="962"/>
          <ac:spMkLst>
            <pc:docMk/>
            <pc:sldMk cId="0" sldId="283"/>
            <ac:spMk id="9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32.607" v="316" actId="962"/>
          <ac:spMkLst>
            <pc:docMk/>
            <pc:sldMk cId="0" sldId="283"/>
            <ac:spMk id="10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3.844" v="16" actId="962"/>
          <ac:spMkLst>
            <pc:docMk/>
            <pc:sldMk cId="0" sldId="283"/>
            <ac:spMk id="12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3.851" v="17" actId="962"/>
          <ac:spMkLst>
            <pc:docMk/>
            <pc:sldMk cId="0" sldId="283"/>
            <ac:spMk id="13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3.857" v="18" actId="962"/>
          <ac:spMkLst>
            <pc:docMk/>
            <pc:sldMk cId="0" sldId="283"/>
            <ac:spMk id="15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3.863" v="19" actId="962"/>
          <ac:spMkLst>
            <pc:docMk/>
            <pc:sldMk cId="0" sldId="283"/>
            <ac:spMk id="17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3.869" v="20" actId="962"/>
          <ac:spMkLst>
            <pc:docMk/>
            <pc:sldMk cId="0" sldId="283"/>
            <ac:spMk id="19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3.874" v="21" actId="962"/>
          <ac:spMkLst>
            <pc:docMk/>
            <pc:sldMk cId="0" sldId="283"/>
            <ac:spMk id="20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32.607" v="316" actId="962"/>
          <ac:spMkLst>
            <pc:docMk/>
            <pc:sldMk cId="0" sldId="283"/>
            <ac:spMk id="21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3.879" v="22" actId="962"/>
          <ac:spMkLst>
            <pc:docMk/>
            <pc:sldMk cId="0" sldId="283"/>
            <ac:spMk id="22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3.886" v="23" actId="962"/>
          <ac:spMkLst>
            <pc:docMk/>
            <pc:sldMk cId="0" sldId="283"/>
            <ac:spMk id="24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32.607" v="316" actId="962"/>
          <ac:spMkLst>
            <pc:docMk/>
            <pc:sldMk cId="0" sldId="283"/>
            <ac:spMk id="2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3.896" v="25" actId="962"/>
          <ac:spMkLst>
            <pc:docMk/>
            <pc:sldMk cId="0" sldId="283"/>
            <ac:spMk id="2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32.607" v="316" actId="962"/>
          <ac:spMkLst>
            <pc:docMk/>
            <pc:sldMk cId="0" sldId="283"/>
            <ac:spMk id="3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32.607" v="316" actId="962"/>
          <ac:spMkLst>
            <pc:docMk/>
            <pc:sldMk cId="0" sldId="283"/>
            <ac:spMk id="39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32.607" v="316" actId="962"/>
          <ac:spMkLst>
            <pc:docMk/>
            <pc:sldMk cId="0" sldId="283"/>
            <ac:spMk id="5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32.607" v="316" actId="962"/>
          <ac:spMkLst>
            <pc:docMk/>
            <pc:sldMk cId="0" sldId="283"/>
            <ac:spMk id="63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32.607" v="316" actId="962"/>
          <ac:spMkLst>
            <pc:docMk/>
            <pc:sldMk cId="0" sldId="283"/>
            <ac:spMk id="64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32.607" v="316" actId="962"/>
          <ac:spMkLst>
            <pc:docMk/>
            <pc:sldMk cId="0" sldId="283"/>
            <ac:spMk id="74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3.916" v="28" actId="962"/>
          <ac:spMkLst>
            <pc:docMk/>
            <pc:sldMk cId="0" sldId="283"/>
            <ac:spMk id="7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3.921" v="29" actId="962"/>
          <ac:spMkLst>
            <pc:docMk/>
            <pc:sldMk cId="0" sldId="283"/>
            <ac:spMk id="77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3.926" v="30" actId="962"/>
          <ac:spMkLst>
            <pc:docMk/>
            <pc:sldMk cId="0" sldId="283"/>
            <ac:spMk id="7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3.932" v="31" actId="962"/>
          <ac:spMkLst>
            <pc:docMk/>
            <pc:sldMk cId="0" sldId="283"/>
            <ac:spMk id="79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3.937" v="32" actId="962"/>
          <ac:spMkLst>
            <pc:docMk/>
            <pc:sldMk cId="0" sldId="283"/>
            <ac:spMk id="80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3.943" v="33" actId="962"/>
          <ac:spMkLst>
            <pc:docMk/>
            <pc:sldMk cId="0" sldId="283"/>
            <ac:spMk id="81" creationId="{00000000-0000-0000-0000-000000000000}"/>
          </ac:spMkLst>
        </pc:spChg>
        <pc:spChg chg="add mod">
          <ac:chgData name="Lillian Cozart" userId="82d520b2-603b-49b9-b396-dba668ff47bd" providerId="ADAL" clId="{839782D7-3866-4D4A-B012-402B75400F6B}" dt="2025-05-19T12:45:44.880" v="816" actId="20577"/>
          <ac:spMkLst>
            <pc:docMk/>
            <pc:sldMk cId="0" sldId="283"/>
            <ac:spMk id="83" creationId="{6C06F2E4-EE50-8F29-3036-40060F7C973C}"/>
          </ac:spMkLst>
        </pc:spChg>
      </pc:sldChg>
      <pc:sldChg chg="addSp modSp mod">
        <pc:chgData name="Lillian Cozart" userId="82d520b2-603b-49b9-b396-dba668ff47bd" providerId="ADAL" clId="{839782D7-3866-4D4A-B012-402B75400F6B}" dt="2025-05-19T12:45:55.502" v="843" actId="20577"/>
        <pc:sldMkLst>
          <pc:docMk/>
          <pc:sldMk cId="0" sldId="284"/>
        </pc:sldMkLst>
        <pc:spChg chg="mod">
          <ac:chgData name="Lillian Cozart" userId="82d520b2-603b-49b9-b396-dba668ff47bd" providerId="ADAL" clId="{839782D7-3866-4D4A-B012-402B75400F6B}" dt="2025-05-14T20:33:35.070" v="317" actId="962"/>
          <ac:spMkLst>
            <pc:docMk/>
            <pc:sldMk cId="0" sldId="284"/>
            <ac:spMk id="29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35.070" v="317" actId="962"/>
          <ac:spMkLst>
            <pc:docMk/>
            <pc:sldMk cId="0" sldId="284"/>
            <ac:spMk id="30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35.070" v="317" actId="962"/>
          <ac:spMkLst>
            <pc:docMk/>
            <pc:sldMk cId="0" sldId="284"/>
            <ac:spMk id="31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35.070" v="317" actId="962"/>
          <ac:spMkLst>
            <pc:docMk/>
            <pc:sldMk cId="0" sldId="284"/>
            <ac:spMk id="32" creationId="{00000000-0000-0000-0000-000000000000}"/>
          </ac:spMkLst>
        </pc:spChg>
        <pc:spChg chg="add mod">
          <ac:chgData name="Lillian Cozart" userId="82d520b2-603b-49b9-b396-dba668ff47bd" providerId="ADAL" clId="{839782D7-3866-4D4A-B012-402B75400F6B}" dt="2025-05-19T12:45:55.502" v="843" actId="20577"/>
          <ac:spMkLst>
            <pc:docMk/>
            <pc:sldMk cId="0" sldId="284"/>
            <ac:spMk id="33" creationId="{37DF4E9D-2B04-50EF-A05E-80DD1AD337AE}"/>
          </ac:spMkLst>
        </pc:spChg>
        <pc:picChg chg="mod">
          <ac:chgData name="Lillian Cozart" userId="82d520b2-603b-49b9-b396-dba668ff47bd" providerId="ADAL" clId="{839782D7-3866-4D4A-B012-402B75400F6B}" dt="2025-05-14T20:33:35.070" v="317" actId="962"/>
          <ac:picMkLst>
            <pc:docMk/>
            <pc:sldMk cId="0" sldId="284"/>
            <ac:picMk id="7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35.070" v="317" actId="962"/>
          <ac:picMkLst>
            <pc:docMk/>
            <pc:sldMk cId="0" sldId="284"/>
            <ac:picMk id="9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35.070" v="317" actId="962"/>
          <ac:picMkLst>
            <pc:docMk/>
            <pc:sldMk cId="0" sldId="284"/>
            <ac:picMk id="10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35.070" v="317" actId="962"/>
          <ac:picMkLst>
            <pc:docMk/>
            <pc:sldMk cId="0" sldId="284"/>
            <ac:picMk id="1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35.070" v="317" actId="962"/>
          <ac:picMkLst>
            <pc:docMk/>
            <pc:sldMk cId="0" sldId="284"/>
            <ac:picMk id="18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35.070" v="317" actId="962"/>
          <ac:picMkLst>
            <pc:docMk/>
            <pc:sldMk cId="0" sldId="284"/>
            <ac:picMk id="27" creationId="{00000000-0000-0000-0000-000000000000}"/>
          </ac:picMkLst>
        </pc:picChg>
      </pc:sldChg>
      <pc:sldChg chg="addSp modSp mod">
        <pc:chgData name="Lillian Cozart" userId="82d520b2-603b-49b9-b396-dba668ff47bd" providerId="ADAL" clId="{839782D7-3866-4D4A-B012-402B75400F6B}" dt="2025-05-19T12:46:16.868" v="887" actId="20577"/>
        <pc:sldMkLst>
          <pc:docMk/>
          <pc:sldMk cId="0" sldId="285"/>
        </pc:sldMkLst>
        <pc:spChg chg="mod">
          <ac:chgData name="Lillian Cozart" userId="82d520b2-603b-49b9-b396-dba668ff47bd" providerId="ADAL" clId="{839782D7-3866-4D4A-B012-402B75400F6B}" dt="2025-05-14T20:33:37.410" v="318" actId="962"/>
          <ac:spMkLst>
            <pc:docMk/>
            <pc:sldMk cId="0" sldId="285"/>
            <ac:spMk id="14" creationId="{00000000-0000-0000-0000-000000000000}"/>
          </ac:spMkLst>
        </pc:spChg>
        <pc:spChg chg="add mod">
          <ac:chgData name="Lillian Cozart" userId="82d520b2-603b-49b9-b396-dba668ff47bd" providerId="ADAL" clId="{839782D7-3866-4D4A-B012-402B75400F6B}" dt="2025-05-19T12:46:16.868" v="887" actId="20577"/>
          <ac:spMkLst>
            <pc:docMk/>
            <pc:sldMk cId="0" sldId="285"/>
            <ac:spMk id="15" creationId="{E1FFA0CD-8B9A-FCAD-EECD-DF867AEC1210}"/>
          </ac:spMkLst>
        </pc:spChg>
        <pc:picChg chg="mod">
          <ac:chgData name="Lillian Cozart" userId="82d520b2-603b-49b9-b396-dba668ff47bd" providerId="ADAL" clId="{839782D7-3866-4D4A-B012-402B75400F6B}" dt="2025-05-14T20:33:37.410" v="318" actId="962"/>
          <ac:picMkLst>
            <pc:docMk/>
            <pc:sldMk cId="0" sldId="285"/>
            <ac:picMk id="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37.410" v="318" actId="962"/>
          <ac:picMkLst>
            <pc:docMk/>
            <pc:sldMk cId="0" sldId="285"/>
            <ac:picMk id="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37.410" v="318" actId="962"/>
          <ac:picMkLst>
            <pc:docMk/>
            <pc:sldMk cId="0" sldId="285"/>
            <ac:picMk id="5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37.410" v="318" actId="962"/>
          <ac:picMkLst>
            <pc:docMk/>
            <pc:sldMk cId="0" sldId="285"/>
            <ac:picMk id="6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37.410" v="318" actId="962"/>
          <ac:picMkLst>
            <pc:docMk/>
            <pc:sldMk cId="0" sldId="285"/>
            <ac:picMk id="7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37.410" v="318" actId="962"/>
          <ac:picMkLst>
            <pc:docMk/>
            <pc:sldMk cId="0" sldId="285"/>
            <ac:picMk id="9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37.410" v="318" actId="962"/>
          <ac:picMkLst>
            <pc:docMk/>
            <pc:sldMk cId="0" sldId="285"/>
            <ac:picMk id="11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37.410" v="318" actId="962"/>
          <ac:picMkLst>
            <pc:docMk/>
            <pc:sldMk cId="0" sldId="285"/>
            <ac:picMk id="1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37.410" v="318" actId="962"/>
          <ac:picMkLst>
            <pc:docMk/>
            <pc:sldMk cId="0" sldId="285"/>
            <ac:picMk id="13" creationId="{00000000-0000-0000-0000-000000000000}"/>
          </ac:picMkLst>
        </pc:picChg>
      </pc:sldChg>
      <pc:sldChg chg="addSp modSp mod">
        <pc:chgData name="Lillian Cozart" userId="82d520b2-603b-49b9-b396-dba668ff47bd" providerId="ADAL" clId="{839782D7-3866-4D4A-B012-402B75400F6B}" dt="2025-05-19T12:46:31.425" v="924" actId="20577"/>
        <pc:sldMkLst>
          <pc:docMk/>
          <pc:sldMk cId="0" sldId="286"/>
        </pc:sldMkLst>
        <pc:spChg chg="add mod">
          <ac:chgData name="Lillian Cozart" userId="82d520b2-603b-49b9-b396-dba668ff47bd" providerId="ADAL" clId="{839782D7-3866-4D4A-B012-402B75400F6B}" dt="2025-05-19T12:46:31.425" v="924" actId="20577"/>
          <ac:spMkLst>
            <pc:docMk/>
            <pc:sldMk cId="0" sldId="286"/>
            <ac:spMk id="23" creationId="{D36C4620-F66F-11F8-D8FC-35569645F66D}"/>
          </ac:spMkLst>
        </pc:spChg>
        <pc:picChg chg="mod">
          <ac:chgData name="Lillian Cozart" userId="82d520b2-603b-49b9-b396-dba668ff47bd" providerId="ADAL" clId="{839782D7-3866-4D4A-B012-402B75400F6B}" dt="2025-05-14T20:33:39.946" v="319" actId="962"/>
          <ac:picMkLst>
            <pc:docMk/>
            <pc:sldMk cId="0" sldId="286"/>
            <ac:picMk id="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39.946" v="319" actId="962"/>
          <ac:picMkLst>
            <pc:docMk/>
            <pc:sldMk cId="0" sldId="286"/>
            <ac:picMk id="8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39.946" v="319" actId="962"/>
          <ac:picMkLst>
            <pc:docMk/>
            <pc:sldMk cId="0" sldId="286"/>
            <ac:picMk id="9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39.946" v="319" actId="962"/>
          <ac:picMkLst>
            <pc:docMk/>
            <pc:sldMk cId="0" sldId="286"/>
            <ac:picMk id="10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39.946" v="319" actId="962"/>
          <ac:picMkLst>
            <pc:docMk/>
            <pc:sldMk cId="0" sldId="286"/>
            <ac:picMk id="1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39.946" v="319" actId="962"/>
          <ac:picMkLst>
            <pc:docMk/>
            <pc:sldMk cId="0" sldId="286"/>
            <ac:picMk id="15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39.946" v="319" actId="962"/>
          <ac:picMkLst>
            <pc:docMk/>
            <pc:sldMk cId="0" sldId="286"/>
            <ac:picMk id="16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39.946" v="319" actId="962"/>
          <ac:picMkLst>
            <pc:docMk/>
            <pc:sldMk cId="0" sldId="286"/>
            <ac:picMk id="18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39.946" v="319" actId="962"/>
          <ac:picMkLst>
            <pc:docMk/>
            <pc:sldMk cId="0" sldId="286"/>
            <ac:picMk id="21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39.946" v="319" actId="962"/>
          <ac:picMkLst>
            <pc:docMk/>
            <pc:sldMk cId="0" sldId="286"/>
            <ac:picMk id="22" creationId="{00000000-0000-0000-0000-000000000000}"/>
          </ac:picMkLst>
        </pc:picChg>
      </pc:sldChg>
      <pc:sldChg chg="addSp modSp mod">
        <pc:chgData name="Lillian Cozart" userId="82d520b2-603b-49b9-b396-dba668ff47bd" providerId="ADAL" clId="{839782D7-3866-4D4A-B012-402B75400F6B}" dt="2025-05-19T12:46:39.970" v="940" actId="20577"/>
        <pc:sldMkLst>
          <pc:docMk/>
          <pc:sldMk cId="0" sldId="287"/>
        </pc:sldMkLst>
        <pc:spChg chg="mod">
          <ac:chgData name="Lillian Cozart" userId="82d520b2-603b-49b9-b396-dba668ff47bd" providerId="ADAL" clId="{839782D7-3866-4D4A-B012-402B75400F6B}" dt="2025-05-14T20:33:42.330" v="320" actId="962"/>
          <ac:spMkLst>
            <pc:docMk/>
            <pc:sldMk cId="0" sldId="287"/>
            <ac:spMk id="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42.330" v="320" actId="962"/>
          <ac:spMkLst>
            <pc:docMk/>
            <pc:sldMk cId="0" sldId="287"/>
            <ac:spMk id="7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42.330" v="320" actId="962"/>
          <ac:spMkLst>
            <pc:docMk/>
            <pc:sldMk cId="0" sldId="287"/>
            <ac:spMk id="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42.330" v="320" actId="962"/>
          <ac:spMkLst>
            <pc:docMk/>
            <pc:sldMk cId="0" sldId="287"/>
            <ac:spMk id="12" creationId="{00000000-0000-0000-0000-000000000000}"/>
          </ac:spMkLst>
        </pc:spChg>
        <pc:spChg chg="add mod">
          <ac:chgData name="Lillian Cozart" userId="82d520b2-603b-49b9-b396-dba668ff47bd" providerId="ADAL" clId="{839782D7-3866-4D4A-B012-402B75400F6B}" dt="2025-05-19T12:46:39.970" v="940" actId="20577"/>
          <ac:spMkLst>
            <pc:docMk/>
            <pc:sldMk cId="0" sldId="287"/>
            <ac:spMk id="13" creationId="{57F078A5-8EA1-55F2-2568-7362B72AF8EC}"/>
          </ac:spMkLst>
        </pc:spChg>
        <pc:grpChg chg="mod">
          <ac:chgData name="Lillian Cozart" userId="82d520b2-603b-49b9-b396-dba668ff47bd" providerId="ADAL" clId="{839782D7-3866-4D4A-B012-402B75400F6B}" dt="2025-05-14T20:33:42.330" v="320" actId="962"/>
          <ac:grpSpMkLst>
            <pc:docMk/>
            <pc:sldMk cId="0" sldId="287"/>
            <ac:grpSpMk id="9" creationId="{00000000-0000-0000-0000-000000000000}"/>
          </ac:grpSpMkLst>
        </pc:grpChg>
        <pc:picChg chg="mod">
          <ac:chgData name="Lillian Cozart" userId="82d520b2-603b-49b9-b396-dba668ff47bd" providerId="ADAL" clId="{839782D7-3866-4D4A-B012-402B75400F6B}" dt="2025-05-14T20:33:42.330" v="320" actId="962"/>
          <ac:picMkLst>
            <pc:docMk/>
            <pc:sldMk cId="0" sldId="287"/>
            <ac:picMk id="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42.330" v="320" actId="962"/>
          <ac:picMkLst>
            <pc:docMk/>
            <pc:sldMk cId="0" sldId="287"/>
            <ac:picMk id="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42.330" v="320" actId="962"/>
          <ac:picMkLst>
            <pc:docMk/>
            <pc:sldMk cId="0" sldId="287"/>
            <ac:picMk id="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42.330" v="320" actId="962"/>
          <ac:picMkLst>
            <pc:docMk/>
            <pc:sldMk cId="0" sldId="287"/>
            <ac:picMk id="5" creationId="{00000000-0000-0000-0000-000000000000}"/>
          </ac:picMkLst>
        </pc:picChg>
      </pc:sldChg>
      <pc:sldChg chg="addSp modSp mod">
        <pc:chgData name="Lillian Cozart" userId="82d520b2-603b-49b9-b396-dba668ff47bd" providerId="ADAL" clId="{839782D7-3866-4D4A-B012-402B75400F6B}" dt="2025-05-19T12:46:50.801" v="966" actId="20577"/>
        <pc:sldMkLst>
          <pc:docMk/>
          <pc:sldMk cId="0" sldId="288"/>
        </pc:sldMkLst>
        <pc:spChg chg="mod">
          <ac:chgData name="Lillian Cozart" userId="82d520b2-603b-49b9-b396-dba668ff47bd" providerId="ADAL" clId="{839782D7-3866-4D4A-B012-402B75400F6B}" dt="2025-05-14T20:33:44.658" v="321" actId="962"/>
          <ac:spMkLst>
            <pc:docMk/>
            <pc:sldMk cId="0" sldId="288"/>
            <ac:spMk id="5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44.658" v="321" actId="962"/>
          <ac:spMkLst>
            <pc:docMk/>
            <pc:sldMk cId="0" sldId="288"/>
            <ac:spMk id="57" creationId="{00000000-0000-0000-0000-000000000000}"/>
          </ac:spMkLst>
        </pc:spChg>
        <pc:spChg chg="add mod">
          <ac:chgData name="Lillian Cozart" userId="82d520b2-603b-49b9-b396-dba668ff47bd" providerId="ADAL" clId="{839782D7-3866-4D4A-B012-402B75400F6B}" dt="2025-05-19T12:46:50.801" v="966" actId="20577"/>
          <ac:spMkLst>
            <pc:docMk/>
            <pc:sldMk cId="0" sldId="288"/>
            <ac:spMk id="58" creationId="{44ADFBDF-755F-A40C-AC76-53D9684252B9}"/>
          </ac:spMkLst>
        </pc:spChg>
        <pc:picChg chg="mod">
          <ac:chgData name="Lillian Cozart" userId="82d520b2-603b-49b9-b396-dba668ff47bd" providerId="ADAL" clId="{839782D7-3866-4D4A-B012-402B75400F6B}" dt="2025-05-14T20:33:44.658" v="321" actId="962"/>
          <ac:picMkLst>
            <pc:docMk/>
            <pc:sldMk cId="0" sldId="288"/>
            <ac:picMk id="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44.658" v="321" actId="962"/>
          <ac:picMkLst>
            <pc:docMk/>
            <pc:sldMk cId="0" sldId="288"/>
            <ac:picMk id="5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44.658" v="321" actId="962"/>
          <ac:picMkLst>
            <pc:docMk/>
            <pc:sldMk cId="0" sldId="288"/>
            <ac:picMk id="6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44.658" v="321" actId="962"/>
          <ac:picMkLst>
            <pc:docMk/>
            <pc:sldMk cId="0" sldId="288"/>
            <ac:picMk id="10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44.658" v="321" actId="962"/>
          <ac:picMkLst>
            <pc:docMk/>
            <pc:sldMk cId="0" sldId="288"/>
            <ac:picMk id="18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44.658" v="321" actId="962"/>
          <ac:picMkLst>
            <pc:docMk/>
            <pc:sldMk cId="0" sldId="288"/>
            <ac:picMk id="36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44.658" v="321" actId="962"/>
          <ac:picMkLst>
            <pc:docMk/>
            <pc:sldMk cId="0" sldId="288"/>
            <ac:picMk id="37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3:44.658" v="321" actId="962"/>
          <ac:picMkLst>
            <pc:docMk/>
            <pc:sldMk cId="0" sldId="288"/>
            <ac:picMk id="42" creationId="{00000000-0000-0000-0000-000000000000}"/>
          </ac:picMkLst>
        </pc:picChg>
      </pc:sldChg>
      <pc:sldChg chg="addSp modSp mod">
        <pc:chgData name="Lillian Cozart" userId="82d520b2-603b-49b9-b396-dba668ff47bd" providerId="ADAL" clId="{839782D7-3866-4D4A-B012-402B75400F6B}" dt="2025-05-19T12:47:04.790" v="1002" actId="20577"/>
        <pc:sldMkLst>
          <pc:docMk/>
          <pc:sldMk cId="0" sldId="289"/>
        </pc:sldMkLst>
        <pc:spChg chg="mod">
          <ac:chgData name="Lillian Cozart" userId="82d520b2-603b-49b9-b396-dba668ff47bd" providerId="ADAL" clId="{839782D7-3866-4D4A-B012-402B75400F6B}" dt="2025-05-14T20:33:47.021" v="322" actId="962"/>
          <ac:spMkLst>
            <pc:docMk/>
            <pc:sldMk cId="0" sldId="289"/>
            <ac:spMk id="5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47.021" v="322" actId="962"/>
          <ac:spMkLst>
            <pc:docMk/>
            <pc:sldMk cId="0" sldId="289"/>
            <ac:spMk id="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47.021" v="322" actId="962"/>
          <ac:spMkLst>
            <pc:docMk/>
            <pc:sldMk cId="0" sldId="289"/>
            <ac:spMk id="7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47.021" v="322" actId="962"/>
          <ac:spMkLst>
            <pc:docMk/>
            <pc:sldMk cId="0" sldId="289"/>
            <ac:spMk id="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47.021" v="322" actId="962"/>
          <ac:spMkLst>
            <pc:docMk/>
            <pc:sldMk cId="0" sldId="289"/>
            <ac:spMk id="9" creationId="{00000000-0000-0000-0000-000000000000}"/>
          </ac:spMkLst>
        </pc:spChg>
        <pc:spChg chg="add mod">
          <ac:chgData name="Lillian Cozart" userId="82d520b2-603b-49b9-b396-dba668ff47bd" providerId="ADAL" clId="{839782D7-3866-4D4A-B012-402B75400F6B}" dt="2025-05-19T12:47:04.790" v="1002" actId="20577"/>
          <ac:spMkLst>
            <pc:docMk/>
            <pc:sldMk cId="0" sldId="289"/>
            <ac:spMk id="10" creationId="{448F2E2C-0BA8-FEB2-EAEB-FF307B87812F}"/>
          </ac:spMkLst>
        </pc:spChg>
        <pc:grpChg chg="mod">
          <ac:chgData name="Lillian Cozart" userId="82d520b2-603b-49b9-b396-dba668ff47bd" providerId="ADAL" clId="{839782D7-3866-4D4A-B012-402B75400F6B}" dt="2025-05-14T20:33:47.021" v="322" actId="962"/>
          <ac:grpSpMkLst>
            <pc:docMk/>
            <pc:sldMk cId="0" sldId="289"/>
            <ac:grpSpMk id="2" creationId="{00000000-0000-0000-0000-000000000000}"/>
          </ac:grpSpMkLst>
        </pc:grpChg>
      </pc:sldChg>
      <pc:sldChg chg="addSp delSp modSp mod">
        <pc:chgData name="Lillian Cozart" userId="82d520b2-603b-49b9-b396-dba668ff47bd" providerId="ADAL" clId="{839782D7-3866-4D4A-B012-402B75400F6B}" dt="2025-05-19T12:47:15.504" v="1031" actId="20577"/>
        <pc:sldMkLst>
          <pc:docMk/>
          <pc:sldMk cId="0" sldId="290"/>
        </pc:sldMkLst>
        <pc:spChg chg="mod">
          <ac:chgData name="Lillian Cozart" userId="82d520b2-603b-49b9-b396-dba668ff47bd" providerId="ADAL" clId="{839782D7-3866-4D4A-B012-402B75400F6B}" dt="2025-05-14T20:17:24.023" v="36" actId="962"/>
          <ac:spMkLst>
            <pc:docMk/>
            <pc:sldMk cId="0" sldId="290"/>
            <ac:spMk id="7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49.509" v="323" actId="962"/>
          <ac:spMkLst>
            <pc:docMk/>
            <pc:sldMk cId="0" sldId="290"/>
            <ac:spMk id="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034" v="38" actId="962"/>
          <ac:spMkLst>
            <pc:docMk/>
            <pc:sldMk cId="0" sldId="290"/>
            <ac:spMk id="9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039" v="39" actId="962"/>
          <ac:spMkLst>
            <pc:docMk/>
            <pc:sldMk cId="0" sldId="290"/>
            <ac:spMk id="10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046" v="40" actId="962"/>
          <ac:spMkLst>
            <pc:docMk/>
            <pc:sldMk cId="0" sldId="290"/>
            <ac:spMk id="11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052" v="41" actId="962"/>
          <ac:spMkLst>
            <pc:docMk/>
            <pc:sldMk cId="0" sldId="290"/>
            <ac:spMk id="12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058" v="42" actId="962"/>
          <ac:spMkLst>
            <pc:docMk/>
            <pc:sldMk cId="0" sldId="290"/>
            <ac:spMk id="13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064" v="43" actId="962"/>
          <ac:spMkLst>
            <pc:docMk/>
            <pc:sldMk cId="0" sldId="290"/>
            <ac:spMk id="14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069" v="44" actId="962"/>
          <ac:spMkLst>
            <pc:docMk/>
            <pc:sldMk cId="0" sldId="290"/>
            <ac:spMk id="15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075" v="45" actId="962"/>
          <ac:spMkLst>
            <pc:docMk/>
            <pc:sldMk cId="0" sldId="290"/>
            <ac:spMk id="1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080" v="46" actId="962"/>
          <ac:spMkLst>
            <pc:docMk/>
            <pc:sldMk cId="0" sldId="290"/>
            <ac:spMk id="17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086" v="47" actId="962"/>
          <ac:spMkLst>
            <pc:docMk/>
            <pc:sldMk cId="0" sldId="290"/>
            <ac:spMk id="1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091" v="48" actId="962"/>
          <ac:spMkLst>
            <pc:docMk/>
            <pc:sldMk cId="0" sldId="290"/>
            <ac:spMk id="19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49.509" v="323" actId="962"/>
          <ac:spMkLst>
            <pc:docMk/>
            <pc:sldMk cId="0" sldId="290"/>
            <ac:spMk id="20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103" v="50" actId="962"/>
          <ac:spMkLst>
            <pc:docMk/>
            <pc:sldMk cId="0" sldId="290"/>
            <ac:spMk id="21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109" v="51" actId="962"/>
          <ac:spMkLst>
            <pc:docMk/>
            <pc:sldMk cId="0" sldId="290"/>
            <ac:spMk id="22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117" v="52" actId="962"/>
          <ac:spMkLst>
            <pc:docMk/>
            <pc:sldMk cId="0" sldId="290"/>
            <ac:spMk id="23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122" v="53" actId="962"/>
          <ac:spMkLst>
            <pc:docMk/>
            <pc:sldMk cId="0" sldId="290"/>
            <ac:spMk id="24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129" v="54" actId="962"/>
          <ac:spMkLst>
            <pc:docMk/>
            <pc:sldMk cId="0" sldId="290"/>
            <ac:spMk id="25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136" v="55" actId="962"/>
          <ac:spMkLst>
            <pc:docMk/>
            <pc:sldMk cId="0" sldId="290"/>
            <ac:spMk id="2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141" v="56" actId="962"/>
          <ac:spMkLst>
            <pc:docMk/>
            <pc:sldMk cId="0" sldId="290"/>
            <ac:spMk id="27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148" v="57" actId="962"/>
          <ac:spMkLst>
            <pc:docMk/>
            <pc:sldMk cId="0" sldId="290"/>
            <ac:spMk id="2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155" v="58" actId="962"/>
          <ac:spMkLst>
            <pc:docMk/>
            <pc:sldMk cId="0" sldId="290"/>
            <ac:spMk id="29" creationId="{00000000-0000-0000-0000-000000000000}"/>
          </ac:spMkLst>
        </pc:spChg>
        <pc:spChg chg="add mod">
          <ac:chgData name="Lillian Cozart" userId="82d520b2-603b-49b9-b396-dba668ff47bd" providerId="ADAL" clId="{839782D7-3866-4D4A-B012-402B75400F6B}" dt="2025-05-19T12:47:15.504" v="1031" actId="20577"/>
          <ac:spMkLst>
            <pc:docMk/>
            <pc:sldMk cId="0" sldId="290"/>
            <ac:spMk id="30" creationId="{E2C151E3-B9AA-8997-036B-F85B7C7BA07D}"/>
          </ac:spMkLst>
        </pc:spChg>
        <pc:spChg chg="mod topLvl">
          <ac:chgData name="Lillian Cozart" userId="82d520b2-603b-49b9-b396-dba668ff47bd" providerId="ADAL" clId="{839782D7-3866-4D4A-B012-402B75400F6B}" dt="2025-05-14T20:33:49.509" v="323" actId="962"/>
          <ac:spMkLst>
            <pc:docMk/>
            <pc:sldMk cId="0" sldId="290"/>
            <ac:spMk id="31" creationId="{00000000-0000-0000-0000-000000000000}"/>
          </ac:spMkLst>
        </pc:spChg>
        <pc:spChg chg="mod topLvl">
          <ac:chgData name="Lillian Cozart" userId="82d520b2-603b-49b9-b396-dba668ff47bd" providerId="ADAL" clId="{839782D7-3866-4D4A-B012-402B75400F6B}" dt="2025-05-14T20:18:52.845" v="217" actId="962"/>
          <ac:spMkLst>
            <pc:docMk/>
            <pc:sldMk cId="0" sldId="290"/>
            <ac:spMk id="32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162" v="59" actId="962"/>
          <ac:spMkLst>
            <pc:docMk/>
            <pc:sldMk cId="0" sldId="290"/>
            <ac:spMk id="3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49.509" v="323" actId="962"/>
          <ac:spMkLst>
            <pc:docMk/>
            <pc:sldMk cId="0" sldId="290"/>
            <ac:spMk id="37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49.509" v="323" actId="962"/>
          <ac:spMkLst>
            <pc:docMk/>
            <pc:sldMk cId="0" sldId="290"/>
            <ac:spMk id="38" creationId="{00000000-0000-0000-0000-000000000000}"/>
          </ac:spMkLst>
        </pc:spChg>
        <pc:spChg chg="mod topLvl">
          <ac:chgData name="Lillian Cozart" userId="82d520b2-603b-49b9-b396-dba668ff47bd" providerId="ADAL" clId="{839782D7-3866-4D4A-B012-402B75400F6B}" dt="2025-05-14T20:33:49.509" v="323" actId="962"/>
          <ac:spMkLst>
            <pc:docMk/>
            <pc:sldMk cId="0" sldId="290"/>
            <ac:spMk id="40" creationId="{00000000-0000-0000-0000-000000000000}"/>
          </ac:spMkLst>
        </pc:spChg>
        <pc:spChg chg="mod topLvl">
          <ac:chgData name="Lillian Cozart" userId="82d520b2-603b-49b9-b396-dba668ff47bd" providerId="ADAL" clId="{839782D7-3866-4D4A-B012-402B75400F6B}" dt="2025-05-14T20:33:49.509" v="323" actId="962"/>
          <ac:spMkLst>
            <pc:docMk/>
            <pc:sldMk cId="0" sldId="290"/>
            <ac:spMk id="41" creationId="{00000000-0000-0000-0000-000000000000}"/>
          </ac:spMkLst>
        </pc:spChg>
        <pc:spChg chg="mod topLvl">
          <ac:chgData name="Lillian Cozart" userId="82d520b2-603b-49b9-b396-dba668ff47bd" providerId="ADAL" clId="{839782D7-3866-4D4A-B012-402B75400F6B}" dt="2025-05-14T20:18:52.864" v="220" actId="962"/>
          <ac:spMkLst>
            <pc:docMk/>
            <pc:sldMk cId="0" sldId="290"/>
            <ac:spMk id="42" creationId="{00000000-0000-0000-0000-000000000000}"/>
          </ac:spMkLst>
        </pc:spChg>
        <pc:spChg chg="mod topLvl">
          <ac:chgData name="Lillian Cozart" userId="82d520b2-603b-49b9-b396-dba668ff47bd" providerId="ADAL" clId="{839782D7-3866-4D4A-B012-402B75400F6B}" dt="2025-05-14T20:18:52.870" v="221" actId="962"/>
          <ac:spMkLst>
            <pc:docMk/>
            <pc:sldMk cId="0" sldId="290"/>
            <ac:spMk id="43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49.509" v="323" actId="962"/>
          <ac:spMkLst>
            <pc:docMk/>
            <pc:sldMk cId="0" sldId="290"/>
            <ac:spMk id="45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174" v="61" actId="962"/>
          <ac:spMkLst>
            <pc:docMk/>
            <pc:sldMk cId="0" sldId="290"/>
            <ac:spMk id="47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49.509" v="323" actId="962"/>
          <ac:spMkLst>
            <pc:docMk/>
            <pc:sldMk cId="0" sldId="290"/>
            <ac:spMk id="5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179" v="62" actId="962"/>
          <ac:spMkLst>
            <pc:docMk/>
            <pc:sldMk cId="0" sldId="290"/>
            <ac:spMk id="59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49.509" v="323" actId="962"/>
          <ac:spMkLst>
            <pc:docMk/>
            <pc:sldMk cId="0" sldId="290"/>
            <ac:spMk id="60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185" v="63" actId="962"/>
          <ac:spMkLst>
            <pc:docMk/>
            <pc:sldMk cId="0" sldId="290"/>
            <ac:spMk id="61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191" v="64" actId="962"/>
          <ac:spMkLst>
            <pc:docMk/>
            <pc:sldMk cId="0" sldId="290"/>
            <ac:spMk id="67" creationId="{00000000-0000-0000-0000-000000000000}"/>
          </ac:spMkLst>
        </pc:spChg>
        <pc:graphicFrameChg chg="mod">
          <ac:chgData name="Lillian Cozart" userId="82d520b2-603b-49b9-b396-dba668ff47bd" providerId="ADAL" clId="{839782D7-3866-4D4A-B012-402B75400F6B}" dt="2025-05-14T20:23:05.030" v="222" actId="962"/>
          <ac:graphicFrameMkLst>
            <pc:docMk/>
            <pc:sldMk cId="0" sldId="290"/>
            <ac:graphicFrameMk id="49" creationId="{00000000-0000-0000-0000-000000000000}"/>
          </ac:graphicFrameMkLst>
        </pc:graphicFrameChg>
        <pc:graphicFrameChg chg="mod">
          <ac:chgData name="Lillian Cozart" userId="82d520b2-603b-49b9-b396-dba668ff47bd" providerId="ADAL" clId="{839782D7-3866-4D4A-B012-402B75400F6B}" dt="2025-05-14T20:23:07.334" v="223" actId="962"/>
          <ac:graphicFrameMkLst>
            <pc:docMk/>
            <pc:sldMk cId="0" sldId="290"/>
            <ac:graphicFrameMk id="62" creationId="{00000000-0000-0000-0000-000000000000}"/>
          </ac:graphicFrameMkLst>
        </pc:graphicFrameChg>
      </pc:sldChg>
      <pc:sldChg chg="addSp modSp mod">
        <pc:chgData name="Lillian Cozart" userId="82d520b2-603b-49b9-b396-dba668ff47bd" providerId="ADAL" clId="{839782D7-3866-4D4A-B012-402B75400F6B}" dt="2025-05-19T12:47:34.503" v="1078" actId="20577"/>
        <pc:sldMkLst>
          <pc:docMk/>
          <pc:sldMk cId="0" sldId="291"/>
        </pc:sldMkLst>
        <pc:spChg chg="mod">
          <ac:chgData name="Lillian Cozart" userId="82d520b2-603b-49b9-b396-dba668ff47bd" providerId="ADAL" clId="{839782D7-3866-4D4A-B012-402B75400F6B}" dt="2025-05-14T20:17:24.236" v="65" actId="962"/>
          <ac:spMkLst>
            <pc:docMk/>
            <pc:sldMk cId="0" sldId="291"/>
            <ac:spMk id="7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242" v="66" actId="962"/>
          <ac:spMkLst>
            <pc:docMk/>
            <pc:sldMk cId="0" sldId="291"/>
            <ac:spMk id="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1.787" v="324" actId="962"/>
          <ac:spMkLst>
            <pc:docMk/>
            <pc:sldMk cId="0" sldId="291"/>
            <ac:spMk id="9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259" v="68" actId="962"/>
          <ac:spMkLst>
            <pc:docMk/>
            <pc:sldMk cId="0" sldId="291"/>
            <ac:spMk id="10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266" v="69" actId="962"/>
          <ac:spMkLst>
            <pc:docMk/>
            <pc:sldMk cId="0" sldId="291"/>
            <ac:spMk id="11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271" v="70" actId="962"/>
          <ac:spMkLst>
            <pc:docMk/>
            <pc:sldMk cId="0" sldId="291"/>
            <ac:spMk id="12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277" v="71" actId="962"/>
          <ac:spMkLst>
            <pc:docMk/>
            <pc:sldMk cId="0" sldId="291"/>
            <ac:spMk id="13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284" v="72" actId="962"/>
          <ac:spMkLst>
            <pc:docMk/>
            <pc:sldMk cId="0" sldId="291"/>
            <ac:spMk id="14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290" v="73" actId="962"/>
          <ac:spMkLst>
            <pc:docMk/>
            <pc:sldMk cId="0" sldId="291"/>
            <ac:spMk id="15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296" v="74" actId="962"/>
          <ac:spMkLst>
            <pc:docMk/>
            <pc:sldMk cId="0" sldId="291"/>
            <ac:spMk id="1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303" v="75" actId="962"/>
          <ac:spMkLst>
            <pc:docMk/>
            <pc:sldMk cId="0" sldId="291"/>
            <ac:spMk id="17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310" v="76" actId="962"/>
          <ac:spMkLst>
            <pc:docMk/>
            <pc:sldMk cId="0" sldId="291"/>
            <ac:spMk id="1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1.787" v="324" actId="962"/>
          <ac:spMkLst>
            <pc:docMk/>
            <pc:sldMk cId="0" sldId="291"/>
            <ac:spMk id="19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321" v="78" actId="962"/>
          <ac:spMkLst>
            <pc:docMk/>
            <pc:sldMk cId="0" sldId="291"/>
            <ac:spMk id="20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327" v="79" actId="962"/>
          <ac:spMkLst>
            <pc:docMk/>
            <pc:sldMk cId="0" sldId="291"/>
            <ac:spMk id="21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1.787" v="324" actId="962"/>
          <ac:spMkLst>
            <pc:docMk/>
            <pc:sldMk cId="0" sldId="291"/>
            <ac:spMk id="22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1.787" v="324" actId="962"/>
          <ac:spMkLst>
            <pc:docMk/>
            <pc:sldMk cId="0" sldId="291"/>
            <ac:spMk id="23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350" v="82" actId="962"/>
          <ac:spMkLst>
            <pc:docMk/>
            <pc:sldMk cId="0" sldId="291"/>
            <ac:spMk id="24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361" v="83" actId="962"/>
          <ac:spMkLst>
            <pc:docMk/>
            <pc:sldMk cId="0" sldId="291"/>
            <ac:spMk id="25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368" v="84" actId="962"/>
          <ac:spMkLst>
            <pc:docMk/>
            <pc:sldMk cId="0" sldId="291"/>
            <ac:spMk id="2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376" v="85" actId="962"/>
          <ac:spMkLst>
            <pc:docMk/>
            <pc:sldMk cId="0" sldId="291"/>
            <ac:spMk id="27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1.787" v="324" actId="962"/>
          <ac:spMkLst>
            <pc:docMk/>
            <pc:sldMk cId="0" sldId="291"/>
            <ac:spMk id="2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389" v="87" actId="962"/>
          <ac:spMkLst>
            <pc:docMk/>
            <pc:sldMk cId="0" sldId="291"/>
            <ac:spMk id="29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396" v="88" actId="962"/>
          <ac:spMkLst>
            <pc:docMk/>
            <pc:sldMk cId="0" sldId="291"/>
            <ac:spMk id="30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1.787" v="324" actId="962"/>
          <ac:spMkLst>
            <pc:docMk/>
            <pc:sldMk cId="0" sldId="291"/>
            <ac:spMk id="40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403" v="89" actId="962"/>
          <ac:spMkLst>
            <pc:docMk/>
            <pc:sldMk cId="0" sldId="291"/>
            <ac:spMk id="41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410" v="90" actId="962"/>
          <ac:spMkLst>
            <pc:docMk/>
            <pc:sldMk cId="0" sldId="291"/>
            <ac:spMk id="43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1.787" v="324" actId="962"/>
          <ac:spMkLst>
            <pc:docMk/>
            <pc:sldMk cId="0" sldId="291"/>
            <ac:spMk id="51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418" v="91" actId="962"/>
          <ac:spMkLst>
            <pc:docMk/>
            <pc:sldMk cId="0" sldId="291"/>
            <ac:spMk id="54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1.787" v="324" actId="962"/>
          <ac:spMkLst>
            <pc:docMk/>
            <pc:sldMk cId="0" sldId="291"/>
            <ac:spMk id="55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426" v="92" actId="962"/>
          <ac:spMkLst>
            <pc:docMk/>
            <pc:sldMk cId="0" sldId="291"/>
            <ac:spMk id="5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1.787" v="324" actId="962"/>
          <ac:spMkLst>
            <pc:docMk/>
            <pc:sldMk cId="0" sldId="291"/>
            <ac:spMk id="61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433" v="93" actId="962"/>
          <ac:spMkLst>
            <pc:docMk/>
            <pc:sldMk cId="0" sldId="291"/>
            <ac:spMk id="72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440" v="94" actId="962"/>
          <ac:spMkLst>
            <pc:docMk/>
            <pc:sldMk cId="0" sldId="291"/>
            <ac:spMk id="74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447" v="95" actId="962"/>
          <ac:spMkLst>
            <pc:docMk/>
            <pc:sldMk cId="0" sldId="291"/>
            <ac:spMk id="87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1.787" v="324" actId="962"/>
          <ac:spMkLst>
            <pc:docMk/>
            <pc:sldMk cId="0" sldId="291"/>
            <ac:spMk id="88" creationId="{00000000-0000-0000-0000-000000000000}"/>
          </ac:spMkLst>
        </pc:spChg>
        <pc:spChg chg="add mod">
          <ac:chgData name="Lillian Cozart" userId="82d520b2-603b-49b9-b396-dba668ff47bd" providerId="ADAL" clId="{839782D7-3866-4D4A-B012-402B75400F6B}" dt="2025-05-19T12:47:34.503" v="1078" actId="20577"/>
          <ac:spMkLst>
            <pc:docMk/>
            <pc:sldMk cId="0" sldId="291"/>
            <ac:spMk id="90" creationId="{97EC37B8-848A-AC2D-D594-E13B76A90E6B}"/>
          </ac:spMkLst>
        </pc:spChg>
      </pc:sldChg>
      <pc:sldChg chg="addSp modSp mod">
        <pc:chgData name="Lillian Cozart" userId="82d520b2-603b-49b9-b396-dba668ff47bd" providerId="ADAL" clId="{839782D7-3866-4D4A-B012-402B75400F6B}" dt="2025-05-19T12:47:46.766" v="1107" actId="20577"/>
        <pc:sldMkLst>
          <pc:docMk/>
          <pc:sldMk cId="0" sldId="292"/>
        </pc:sldMkLst>
        <pc:spChg chg="mod">
          <ac:chgData name="Lillian Cozart" userId="82d520b2-603b-49b9-b396-dba668ff47bd" providerId="ADAL" clId="{839782D7-3866-4D4A-B012-402B75400F6B}" dt="2025-05-14T20:17:24.499" v="96" actId="962"/>
          <ac:spMkLst>
            <pc:docMk/>
            <pc:sldMk cId="0" sldId="292"/>
            <ac:spMk id="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4.140" v="325" actId="962"/>
          <ac:spMkLst>
            <pc:docMk/>
            <pc:sldMk cId="0" sldId="292"/>
            <ac:spMk id="11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4.140" v="325" actId="962"/>
          <ac:spMkLst>
            <pc:docMk/>
            <pc:sldMk cId="0" sldId="292"/>
            <ac:spMk id="12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4.140" v="325" actId="962"/>
          <ac:spMkLst>
            <pc:docMk/>
            <pc:sldMk cId="0" sldId="292"/>
            <ac:spMk id="13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4.140" v="325" actId="962"/>
          <ac:spMkLst>
            <pc:docMk/>
            <pc:sldMk cId="0" sldId="292"/>
            <ac:spMk id="14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4.140" v="325" actId="962"/>
          <ac:spMkLst>
            <pc:docMk/>
            <pc:sldMk cId="0" sldId="292"/>
            <ac:spMk id="21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523" v="99" actId="962"/>
          <ac:spMkLst>
            <pc:docMk/>
            <pc:sldMk cId="0" sldId="292"/>
            <ac:spMk id="2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4.140" v="325" actId="962"/>
          <ac:spMkLst>
            <pc:docMk/>
            <pc:sldMk cId="0" sldId="292"/>
            <ac:spMk id="30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4.140" v="325" actId="962"/>
          <ac:spMkLst>
            <pc:docMk/>
            <pc:sldMk cId="0" sldId="292"/>
            <ac:spMk id="41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537" v="101" actId="962"/>
          <ac:spMkLst>
            <pc:docMk/>
            <pc:sldMk cId="0" sldId="292"/>
            <ac:spMk id="42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4.140" v="325" actId="962"/>
          <ac:spMkLst>
            <pc:docMk/>
            <pc:sldMk cId="0" sldId="292"/>
            <ac:spMk id="44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4.140" v="325" actId="962"/>
          <ac:spMkLst>
            <pc:docMk/>
            <pc:sldMk cId="0" sldId="292"/>
            <ac:spMk id="50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4.140" v="325" actId="962"/>
          <ac:spMkLst>
            <pc:docMk/>
            <pc:sldMk cId="0" sldId="292"/>
            <ac:spMk id="53" creationId="{00000000-0000-0000-0000-000000000000}"/>
          </ac:spMkLst>
        </pc:spChg>
        <pc:spChg chg="add mod">
          <ac:chgData name="Lillian Cozart" userId="82d520b2-603b-49b9-b396-dba668ff47bd" providerId="ADAL" clId="{839782D7-3866-4D4A-B012-402B75400F6B}" dt="2025-05-19T12:47:46.766" v="1107" actId="20577"/>
          <ac:spMkLst>
            <pc:docMk/>
            <pc:sldMk cId="0" sldId="292"/>
            <ac:spMk id="56" creationId="{C47493DE-5ECE-5153-C50F-BEE87A7E4FAE}"/>
          </ac:spMkLst>
        </pc:spChg>
        <pc:graphicFrameChg chg="mod">
          <ac:chgData name="Lillian Cozart" userId="82d520b2-603b-49b9-b396-dba668ff47bd" providerId="ADAL" clId="{839782D7-3866-4D4A-B012-402B75400F6B}" dt="2025-05-14T20:23:08.960" v="224" actId="962"/>
          <ac:graphicFrameMkLst>
            <pc:docMk/>
            <pc:sldMk cId="0" sldId="292"/>
            <ac:graphicFrameMk id="7" creationId="{00000000-0000-0000-0000-000000000000}"/>
          </ac:graphicFrameMkLst>
        </pc:graphicFrameChg>
      </pc:sldChg>
      <pc:sldChg chg="addSp modSp mod">
        <pc:chgData name="Lillian Cozart" userId="82d520b2-603b-49b9-b396-dba668ff47bd" providerId="ADAL" clId="{839782D7-3866-4D4A-B012-402B75400F6B}" dt="2025-05-19T12:48:03.571" v="1148" actId="20577"/>
        <pc:sldMkLst>
          <pc:docMk/>
          <pc:sldMk cId="0" sldId="293"/>
        </pc:sldMkLst>
        <pc:spChg chg="mod">
          <ac:chgData name="Lillian Cozart" userId="82d520b2-603b-49b9-b396-dba668ff47bd" providerId="ADAL" clId="{839782D7-3866-4D4A-B012-402B75400F6B}" dt="2025-05-14T20:17:24.594" v="104" actId="962"/>
          <ac:spMkLst>
            <pc:docMk/>
            <pc:sldMk cId="0" sldId="293"/>
            <ac:spMk id="11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602" v="105" actId="962"/>
          <ac:spMkLst>
            <pc:docMk/>
            <pc:sldMk cId="0" sldId="293"/>
            <ac:spMk id="12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609" v="106" actId="962"/>
          <ac:spMkLst>
            <pc:docMk/>
            <pc:sldMk cId="0" sldId="293"/>
            <ac:spMk id="13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616" v="107" actId="962"/>
          <ac:spMkLst>
            <pc:docMk/>
            <pc:sldMk cId="0" sldId="293"/>
            <ac:spMk id="14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623" v="108" actId="962"/>
          <ac:spMkLst>
            <pc:docMk/>
            <pc:sldMk cId="0" sldId="293"/>
            <ac:spMk id="15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629" v="109" actId="962"/>
          <ac:spMkLst>
            <pc:docMk/>
            <pc:sldMk cId="0" sldId="293"/>
            <ac:spMk id="1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636" v="110" actId="962"/>
          <ac:spMkLst>
            <pc:docMk/>
            <pc:sldMk cId="0" sldId="293"/>
            <ac:spMk id="17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644" v="111" actId="962"/>
          <ac:spMkLst>
            <pc:docMk/>
            <pc:sldMk cId="0" sldId="293"/>
            <ac:spMk id="1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653" v="112" actId="962"/>
          <ac:spMkLst>
            <pc:docMk/>
            <pc:sldMk cId="0" sldId="293"/>
            <ac:spMk id="19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660" v="113" actId="962"/>
          <ac:spMkLst>
            <pc:docMk/>
            <pc:sldMk cId="0" sldId="293"/>
            <ac:spMk id="20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666" v="114" actId="962"/>
          <ac:spMkLst>
            <pc:docMk/>
            <pc:sldMk cId="0" sldId="293"/>
            <ac:spMk id="21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6.556" v="326" actId="962"/>
          <ac:spMkLst>
            <pc:docMk/>
            <pc:sldMk cId="0" sldId="293"/>
            <ac:spMk id="22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6.556" v="326" actId="962"/>
          <ac:spMkLst>
            <pc:docMk/>
            <pc:sldMk cId="0" sldId="293"/>
            <ac:spMk id="23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691" v="117" actId="962"/>
          <ac:spMkLst>
            <pc:docMk/>
            <pc:sldMk cId="0" sldId="293"/>
            <ac:spMk id="24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6.556" v="326" actId="962"/>
          <ac:spMkLst>
            <pc:docMk/>
            <pc:sldMk cId="0" sldId="293"/>
            <ac:spMk id="25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707" v="119" actId="962"/>
          <ac:spMkLst>
            <pc:docMk/>
            <pc:sldMk cId="0" sldId="293"/>
            <ac:spMk id="2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6.556" v="326" actId="962"/>
          <ac:spMkLst>
            <pc:docMk/>
            <pc:sldMk cId="0" sldId="293"/>
            <ac:spMk id="30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6.556" v="326" actId="962"/>
          <ac:spMkLst>
            <pc:docMk/>
            <pc:sldMk cId="0" sldId="293"/>
            <ac:spMk id="33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716" v="120" actId="962"/>
          <ac:spMkLst>
            <pc:docMk/>
            <pc:sldMk cId="0" sldId="293"/>
            <ac:spMk id="37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6.556" v="326" actId="962"/>
          <ac:spMkLst>
            <pc:docMk/>
            <pc:sldMk cId="0" sldId="293"/>
            <ac:spMk id="3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6.556" v="326" actId="962"/>
          <ac:spMkLst>
            <pc:docMk/>
            <pc:sldMk cId="0" sldId="293"/>
            <ac:spMk id="39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734" v="122" actId="962"/>
          <ac:spMkLst>
            <pc:docMk/>
            <pc:sldMk cId="0" sldId="293"/>
            <ac:spMk id="4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744" v="123" actId="962"/>
          <ac:spMkLst>
            <pc:docMk/>
            <pc:sldMk cId="0" sldId="293"/>
            <ac:spMk id="4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754" v="124" actId="962"/>
          <ac:spMkLst>
            <pc:docMk/>
            <pc:sldMk cId="0" sldId="293"/>
            <ac:spMk id="49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763" v="125" actId="962"/>
          <ac:spMkLst>
            <pc:docMk/>
            <pc:sldMk cId="0" sldId="293"/>
            <ac:spMk id="50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6.556" v="326" actId="962"/>
          <ac:spMkLst>
            <pc:docMk/>
            <pc:sldMk cId="0" sldId="293"/>
            <ac:spMk id="57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6.556" v="326" actId="962"/>
          <ac:spMkLst>
            <pc:docMk/>
            <pc:sldMk cId="0" sldId="293"/>
            <ac:spMk id="61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6.556" v="326" actId="962"/>
          <ac:spMkLst>
            <pc:docMk/>
            <pc:sldMk cId="0" sldId="293"/>
            <ac:spMk id="62" creationId="{00000000-0000-0000-0000-000000000000}"/>
          </ac:spMkLst>
        </pc:spChg>
        <pc:spChg chg="add mod">
          <ac:chgData name="Lillian Cozart" userId="82d520b2-603b-49b9-b396-dba668ff47bd" providerId="ADAL" clId="{839782D7-3866-4D4A-B012-402B75400F6B}" dt="2025-05-19T12:48:03.571" v="1148" actId="20577"/>
          <ac:spMkLst>
            <pc:docMk/>
            <pc:sldMk cId="0" sldId="293"/>
            <ac:spMk id="65" creationId="{4DF6E055-6926-91E0-FA4B-0F68BE86F72F}"/>
          </ac:spMkLst>
        </pc:spChg>
        <pc:graphicFrameChg chg="mod">
          <ac:chgData name="Lillian Cozart" userId="82d520b2-603b-49b9-b396-dba668ff47bd" providerId="ADAL" clId="{839782D7-3866-4D4A-B012-402B75400F6B}" dt="2025-05-14T20:23:10.566" v="225" actId="962"/>
          <ac:graphicFrameMkLst>
            <pc:docMk/>
            <pc:sldMk cId="0" sldId="293"/>
            <ac:graphicFrameMk id="40" creationId="{00000000-0000-0000-0000-000000000000}"/>
          </ac:graphicFrameMkLst>
        </pc:graphicFrameChg>
      </pc:sldChg>
      <pc:sldChg chg="addSp modSp mod">
        <pc:chgData name="Lillian Cozart" userId="82d520b2-603b-49b9-b396-dba668ff47bd" providerId="ADAL" clId="{839782D7-3866-4D4A-B012-402B75400F6B}" dt="2025-05-19T12:48:18.947" v="1198" actId="20577"/>
        <pc:sldMkLst>
          <pc:docMk/>
          <pc:sldMk cId="0" sldId="294"/>
        </pc:sldMkLst>
        <pc:spChg chg="mod">
          <ac:chgData name="Lillian Cozart" userId="82d520b2-603b-49b9-b396-dba668ff47bd" providerId="ADAL" clId="{839782D7-3866-4D4A-B012-402B75400F6B}" dt="2025-05-14T20:17:24.891" v="127" actId="962"/>
          <ac:spMkLst>
            <pc:docMk/>
            <pc:sldMk cId="0" sldId="294"/>
            <ac:spMk id="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902" v="128" actId="962"/>
          <ac:spMkLst>
            <pc:docMk/>
            <pc:sldMk cId="0" sldId="294"/>
            <ac:spMk id="11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913" v="129" actId="962"/>
          <ac:spMkLst>
            <pc:docMk/>
            <pc:sldMk cId="0" sldId="294"/>
            <ac:spMk id="15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9.044" v="327" actId="962"/>
          <ac:spMkLst>
            <pc:docMk/>
            <pc:sldMk cId="0" sldId="294"/>
            <ac:spMk id="2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9.044" v="327" actId="962"/>
          <ac:spMkLst>
            <pc:docMk/>
            <pc:sldMk cId="0" sldId="294"/>
            <ac:spMk id="30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9.044" v="327" actId="962"/>
          <ac:spMkLst>
            <pc:docMk/>
            <pc:sldMk cId="0" sldId="294"/>
            <ac:spMk id="31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924" v="130" actId="962"/>
          <ac:spMkLst>
            <pc:docMk/>
            <pc:sldMk cId="0" sldId="294"/>
            <ac:spMk id="3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934" v="131" actId="962"/>
          <ac:spMkLst>
            <pc:docMk/>
            <pc:sldMk cId="0" sldId="294"/>
            <ac:spMk id="3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9.044" v="327" actId="962"/>
          <ac:spMkLst>
            <pc:docMk/>
            <pc:sldMk cId="0" sldId="294"/>
            <ac:spMk id="40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953" v="133" actId="962"/>
          <ac:spMkLst>
            <pc:docMk/>
            <pc:sldMk cId="0" sldId="294"/>
            <ac:spMk id="42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959" v="134" actId="962"/>
          <ac:spMkLst>
            <pc:docMk/>
            <pc:sldMk cId="0" sldId="294"/>
            <ac:spMk id="44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9.044" v="327" actId="962"/>
          <ac:spMkLst>
            <pc:docMk/>
            <pc:sldMk cId="0" sldId="294"/>
            <ac:spMk id="60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9.044" v="327" actId="962"/>
          <ac:spMkLst>
            <pc:docMk/>
            <pc:sldMk cId="0" sldId="294"/>
            <ac:spMk id="61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9.044" v="327" actId="962"/>
          <ac:spMkLst>
            <pc:docMk/>
            <pc:sldMk cId="0" sldId="294"/>
            <ac:spMk id="63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966" v="135" actId="962"/>
          <ac:spMkLst>
            <pc:docMk/>
            <pc:sldMk cId="0" sldId="294"/>
            <ac:spMk id="64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973" v="136" actId="962"/>
          <ac:spMkLst>
            <pc:docMk/>
            <pc:sldMk cId="0" sldId="294"/>
            <ac:spMk id="6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980" v="137" actId="962"/>
          <ac:spMkLst>
            <pc:docMk/>
            <pc:sldMk cId="0" sldId="294"/>
            <ac:spMk id="67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987" v="138" actId="962"/>
          <ac:spMkLst>
            <pc:docMk/>
            <pc:sldMk cId="0" sldId="294"/>
            <ac:spMk id="6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4.994" v="139" actId="962"/>
          <ac:spMkLst>
            <pc:docMk/>
            <pc:sldMk cId="0" sldId="294"/>
            <ac:spMk id="70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9.044" v="327" actId="962"/>
          <ac:spMkLst>
            <pc:docMk/>
            <pc:sldMk cId="0" sldId="294"/>
            <ac:spMk id="81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9.044" v="327" actId="962"/>
          <ac:spMkLst>
            <pc:docMk/>
            <pc:sldMk cId="0" sldId="294"/>
            <ac:spMk id="82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3:59.044" v="327" actId="962"/>
          <ac:spMkLst>
            <pc:docMk/>
            <pc:sldMk cId="0" sldId="294"/>
            <ac:spMk id="84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002" v="140" actId="962"/>
          <ac:spMkLst>
            <pc:docMk/>
            <pc:sldMk cId="0" sldId="294"/>
            <ac:spMk id="90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009" v="141" actId="962"/>
          <ac:spMkLst>
            <pc:docMk/>
            <pc:sldMk cId="0" sldId="294"/>
            <ac:spMk id="92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016" v="142" actId="962"/>
          <ac:spMkLst>
            <pc:docMk/>
            <pc:sldMk cId="0" sldId="294"/>
            <ac:spMk id="94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023" v="143" actId="962"/>
          <ac:spMkLst>
            <pc:docMk/>
            <pc:sldMk cId="0" sldId="294"/>
            <ac:spMk id="96" creationId="{00000000-0000-0000-0000-000000000000}"/>
          </ac:spMkLst>
        </pc:spChg>
        <pc:spChg chg="add mod">
          <ac:chgData name="Lillian Cozart" userId="82d520b2-603b-49b9-b396-dba668ff47bd" providerId="ADAL" clId="{839782D7-3866-4D4A-B012-402B75400F6B}" dt="2025-05-19T12:48:18.947" v="1198" actId="20577"/>
          <ac:spMkLst>
            <pc:docMk/>
            <pc:sldMk cId="0" sldId="294"/>
            <ac:spMk id="99" creationId="{3076B4A1-6BFB-50CC-5886-A800B6A61CCF}"/>
          </ac:spMkLst>
        </pc:spChg>
        <pc:graphicFrameChg chg="mod">
          <ac:chgData name="Lillian Cozart" userId="82d520b2-603b-49b9-b396-dba668ff47bd" providerId="ADAL" clId="{839782D7-3866-4D4A-B012-402B75400F6B}" dt="2025-05-14T20:23:12.280" v="226" actId="962"/>
          <ac:graphicFrameMkLst>
            <pc:docMk/>
            <pc:sldMk cId="0" sldId="294"/>
            <ac:graphicFrameMk id="7" creationId="{00000000-0000-0000-0000-000000000000}"/>
          </ac:graphicFrameMkLst>
        </pc:graphicFrameChg>
      </pc:sldChg>
      <pc:sldChg chg="addSp modSp mod">
        <pc:chgData name="Lillian Cozart" userId="82d520b2-603b-49b9-b396-dba668ff47bd" providerId="ADAL" clId="{839782D7-3866-4D4A-B012-402B75400F6B}" dt="2025-05-19T12:48:25.700" v="1210" actId="20577"/>
        <pc:sldMkLst>
          <pc:docMk/>
          <pc:sldMk cId="0" sldId="295"/>
        </pc:sldMkLst>
        <pc:spChg chg="add mod">
          <ac:chgData name="Lillian Cozart" userId="82d520b2-603b-49b9-b396-dba668ff47bd" providerId="ADAL" clId="{839782D7-3866-4D4A-B012-402B75400F6B}" dt="2025-05-19T12:48:25.700" v="1210" actId="20577"/>
          <ac:spMkLst>
            <pc:docMk/>
            <pc:sldMk cId="0" sldId="295"/>
            <ac:spMk id="25" creationId="{63C388E6-3841-1A7D-CA0F-3C7332F113AD}"/>
          </ac:spMkLst>
        </pc:spChg>
        <pc:picChg chg="mod">
          <ac:chgData name="Lillian Cozart" userId="82d520b2-603b-49b9-b396-dba668ff47bd" providerId="ADAL" clId="{839782D7-3866-4D4A-B012-402B75400F6B}" dt="2025-05-14T20:34:10.788" v="328" actId="962"/>
          <ac:picMkLst>
            <pc:docMk/>
            <pc:sldMk cId="0" sldId="295"/>
            <ac:picMk id="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10.788" v="328" actId="962"/>
          <ac:picMkLst>
            <pc:docMk/>
            <pc:sldMk cId="0" sldId="295"/>
            <ac:picMk id="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10.788" v="328" actId="962"/>
          <ac:picMkLst>
            <pc:docMk/>
            <pc:sldMk cId="0" sldId="295"/>
            <ac:picMk id="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10.788" v="328" actId="962"/>
          <ac:picMkLst>
            <pc:docMk/>
            <pc:sldMk cId="0" sldId="295"/>
            <ac:picMk id="8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10.788" v="328" actId="962"/>
          <ac:picMkLst>
            <pc:docMk/>
            <pc:sldMk cId="0" sldId="295"/>
            <ac:picMk id="9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10.788" v="328" actId="962"/>
          <ac:picMkLst>
            <pc:docMk/>
            <pc:sldMk cId="0" sldId="295"/>
            <ac:picMk id="11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10.788" v="328" actId="962"/>
          <ac:picMkLst>
            <pc:docMk/>
            <pc:sldMk cId="0" sldId="295"/>
            <ac:picMk id="15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10.788" v="328" actId="962"/>
          <ac:picMkLst>
            <pc:docMk/>
            <pc:sldMk cId="0" sldId="295"/>
            <ac:picMk id="20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10.788" v="328" actId="962"/>
          <ac:picMkLst>
            <pc:docMk/>
            <pc:sldMk cId="0" sldId="295"/>
            <ac:picMk id="21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10.788" v="328" actId="962"/>
          <ac:picMkLst>
            <pc:docMk/>
            <pc:sldMk cId="0" sldId="295"/>
            <ac:picMk id="24" creationId="{00000000-0000-0000-0000-000000000000}"/>
          </ac:picMkLst>
        </pc:picChg>
      </pc:sldChg>
      <pc:sldChg chg="addSp modSp mod">
        <pc:chgData name="Lillian Cozart" userId="82d520b2-603b-49b9-b396-dba668ff47bd" providerId="ADAL" clId="{839782D7-3866-4D4A-B012-402B75400F6B}" dt="2025-05-19T12:48:38.962" v="1227" actId="20577"/>
        <pc:sldMkLst>
          <pc:docMk/>
          <pc:sldMk cId="0" sldId="296"/>
        </pc:sldMkLst>
        <pc:spChg chg="mod">
          <ac:chgData name="Lillian Cozart" userId="82d520b2-603b-49b9-b396-dba668ff47bd" providerId="ADAL" clId="{839782D7-3866-4D4A-B012-402B75400F6B}" dt="2025-05-14T20:34:13.156" v="329" actId="962"/>
          <ac:spMkLst>
            <pc:docMk/>
            <pc:sldMk cId="0" sldId="296"/>
            <ac:spMk id="44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4:13.156" v="329" actId="962"/>
          <ac:spMkLst>
            <pc:docMk/>
            <pc:sldMk cId="0" sldId="296"/>
            <ac:spMk id="46" creationId="{00000000-0000-0000-0000-000000000000}"/>
          </ac:spMkLst>
        </pc:spChg>
        <pc:spChg chg="add mod">
          <ac:chgData name="Lillian Cozart" userId="82d520b2-603b-49b9-b396-dba668ff47bd" providerId="ADAL" clId="{839782D7-3866-4D4A-B012-402B75400F6B}" dt="2025-05-19T12:48:38.962" v="1227" actId="20577"/>
          <ac:spMkLst>
            <pc:docMk/>
            <pc:sldMk cId="0" sldId="296"/>
            <ac:spMk id="47" creationId="{456EC990-21F4-04E1-A9DC-E96FC84087AB}"/>
          </ac:spMkLst>
        </pc:spChg>
        <pc:picChg chg="mod">
          <ac:chgData name="Lillian Cozart" userId="82d520b2-603b-49b9-b396-dba668ff47bd" providerId="ADAL" clId="{839782D7-3866-4D4A-B012-402B75400F6B}" dt="2025-05-14T20:34:13.156" v="329" actId="962"/>
          <ac:picMkLst>
            <pc:docMk/>
            <pc:sldMk cId="0" sldId="296"/>
            <ac:picMk id="9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13.156" v="329" actId="962"/>
          <ac:picMkLst>
            <pc:docMk/>
            <pc:sldMk cId="0" sldId="296"/>
            <ac:picMk id="10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13.156" v="329" actId="962"/>
          <ac:picMkLst>
            <pc:docMk/>
            <pc:sldMk cId="0" sldId="296"/>
            <ac:picMk id="28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13.156" v="329" actId="962"/>
          <ac:picMkLst>
            <pc:docMk/>
            <pc:sldMk cId="0" sldId="296"/>
            <ac:picMk id="29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13.156" v="329" actId="962"/>
          <ac:picMkLst>
            <pc:docMk/>
            <pc:sldMk cId="0" sldId="296"/>
            <ac:picMk id="31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13.156" v="329" actId="962"/>
          <ac:picMkLst>
            <pc:docMk/>
            <pc:sldMk cId="0" sldId="296"/>
            <ac:picMk id="34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13.156" v="329" actId="962"/>
          <ac:picMkLst>
            <pc:docMk/>
            <pc:sldMk cId="0" sldId="296"/>
            <ac:picMk id="35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13.156" v="329" actId="962"/>
          <ac:picMkLst>
            <pc:docMk/>
            <pc:sldMk cId="0" sldId="296"/>
            <ac:picMk id="36" creationId="{00000000-0000-0000-0000-000000000000}"/>
          </ac:picMkLst>
        </pc:picChg>
      </pc:sldChg>
      <pc:sldChg chg="modSp mod">
        <pc:chgData name="Lillian Cozart" userId="82d520b2-603b-49b9-b396-dba668ff47bd" providerId="ADAL" clId="{839782D7-3866-4D4A-B012-402B75400F6B}" dt="2025-05-14T20:34:15.466" v="330" actId="962"/>
        <pc:sldMkLst>
          <pc:docMk/>
          <pc:sldMk cId="0" sldId="297"/>
        </pc:sldMkLst>
        <pc:spChg chg="mod">
          <ac:chgData name="Lillian Cozart" userId="82d520b2-603b-49b9-b396-dba668ff47bd" providerId="ADAL" clId="{839782D7-3866-4D4A-B012-402B75400F6B}" dt="2025-05-14T20:34:15.466" v="330" actId="962"/>
          <ac:spMkLst>
            <pc:docMk/>
            <pc:sldMk cId="0" sldId="297"/>
            <ac:spMk id="5" creationId="{00000000-0000-0000-0000-000000000000}"/>
          </ac:spMkLst>
        </pc:spChg>
        <pc:grpChg chg="mod">
          <ac:chgData name="Lillian Cozart" userId="82d520b2-603b-49b9-b396-dba668ff47bd" providerId="ADAL" clId="{839782D7-3866-4D4A-B012-402B75400F6B}" dt="2025-05-14T20:34:15.466" v="330" actId="962"/>
          <ac:grpSpMkLst>
            <pc:docMk/>
            <pc:sldMk cId="0" sldId="297"/>
            <ac:grpSpMk id="2" creationId="{00000000-0000-0000-0000-000000000000}"/>
          </ac:grpSpMkLst>
        </pc:grpChg>
      </pc:sldChg>
      <pc:sldChg chg="addSp modSp mod">
        <pc:chgData name="Lillian Cozart" userId="82d520b2-603b-49b9-b396-dba668ff47bd" providerId="ADAL" clId="{839782D7-3866-4D4A-B012-402B75400F6B}" dt="2025-05-19T12:48:51.354" v="1258" actId="20577"/>
        <pc:sldMkLst>
          <pc:docMk/>
          <pc:sldMk cId="0" sldId="298"/>
        </pc:sldMkLst>
        <pc:spChg chg="add mod">
          <ac:chgData name="Lillian Cozart" userId="82d520b2-603b-49b9-b396-dba668ff47bd" providerId="ADAL" clId="{839782D7-3866-4D4A-B012-402B75400F6B}" dt="2025-05-19T12:48:51.354" v="1258" actId="20577"/>
          <ac:spMkLst>
            <pc:docMk/>
            <pc:sldMk cId="0" sldId="298"/>
            <ac:spMk id="2" creationId="{6977885E-2EEC-C322-4349-3FB7B6A28D9C}"/>
          </ac:spMkLst>
        </pc:spChg>
      </pc:sldChg>
      <pc:sldChg chg="addSp modSp mod">
        <pc:chgData name="Lillian Cozart" userId="82d520b2-603b-49b9-b396-dba668ff47bd" providerId="ADAL" clId="{839782D7-3866-4D4A-B012-402B75400F6B}" dt="2025-05-19T12:49:10.073" v="1271" actId="20577"/>
        <pc:sldMkLst>
          <pc:docMk/>
          <pc:sldMk cId="0" sldId="299"/>
        </pc:sldMkLst>
        <pc:spChg chg="mod">
          <ac:chgData name="Lillian Cozart" userId="82d520b2-603b-49b9-b396-dba668ff47bd" providerId="ADAL" clId="{839782D7-3866-4D4A-B012-402B75400F6B}" dt="2025-05-14T20:34:26.139" v="331" actId="962"/>
          <ac:spMkLst>
            <pc:docMk/>
            <pc:sldMk cId="0" sldId="299"/>
            <ac:spMk id="5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4:26.139" v="331" actId="962"/>
          <ac:spMkLst>
            <pc:docMk/>
            <pc:sldMk cId="0" sldId="299"/>
            <ac:spMk id="11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4:26.139" v="331" actId="962"/>
          <ac:spMkLst>
            <pc:docMk/>
            <pc:sldMk cId="0" sldId="299"/>
            <ac:spMk id="12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4:26.139" v="331" actId="962"/>
          <ac:spMkLst>
            <pc:docMk/>
            <pc:sldMk cId="0" sldId="299"/>
            <ac:spMk id="14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4:26.139" v="331" actId="962"/>
          <ac:spMkLst>
            <pc:docMk/>
            <pc:sldMk cId="0" sldId="299"/>
            <ac:spMk id="1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4:26.139" v="331" actId="962"/>
          <ac:spMkLst>
            <pc:docMk/>
            <pc:sldMk cId="0" sldId="299"/>
            <ac:spMk id="21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4:26.139" v="331" actId="962"/>
          <ac:spMkLst>
            <pc:docMk/>
            <pc:sldMk cId="0" sldId="299"/>
            <ac:spMk id="22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4:26.139" v="331" actId="962"/>
          <ac:spMkLst>
            <pc:docMk/>
            <pc:sldMk cId="0" sldId="299"/>
            <ac:spMk id="24" creationId="{00000000-0000-0000-0000-000000000000}"/>
          </ac:spMkLst>
        </pc:spChg>
        <pc:spChg chg="add mod">
          <ac:chgData name="Lillian Cozart" userId="82d520b2-603b-49b9-b396-dba668ff47bd" providerId="ADAL" clId="{839782D7-3866-4D4A-B012-402B75400F6B}" dt="2025-05-19T12:49:10.073" v="1271" actId="20577"/>
          <ac:spMkLst>
            <pc:docMk/>
            <pc:sldMk cId="0" sldId="299"/>
            <ac:spMk id="25" creationId="{AB0D924B-7BE6-93FC-49E6-8C640C264EFC}"/>
          </ac:spMkLst>
        </pc:spChg>
        <pc:picChg chg="mod">
          <ac:chgData name="Lillian Cozart" userId="82d520b2-603b-49b9-b396-dba668ff47bd" providerId="ADAL" clId="{839782D7-3866-4D4A-B012-402B75400F6B}" dt="2025-05-14T20:34:26.139" v="331" actId="962"/>
          <ac:picMkLst>
            <pc:docMk/>
            <pc:sldMk cId="0" sldId="299"/>
            <ac:picMk id="1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26.139" v="331" actId="962"/>
          <ac:picMkLst>
            <pc:docMk/>
            <pc:sldMk cId="0" sldId="299"/>
            <ac:picMk id="23" creationId="{00000000-0000-0000-0000-000000000000}"/>
          </ac:picMkLst>
        </pc:picChg>
      </pc:sldChg>
      <pc:sldChg chg="addSp modSp mod">
        <pc:chgData name="Lillian Cozart" userId="82d520b2-603b-49b9-b396-dba668ff47bd" providerId="ADAL" clId="{839782D7-3866-4D4A-B012-402B75400F6B}" dt="2025-05-19T12:49:24.537" v="1302" actId="20577"/>
        <pc:sldMkLst>
          <pc:docMk/>
          <pc:sldMk cId="0" sldId="300"/>
        </pc:sldMkLst>
        <pc:spChg chg="mod">
          <ac:chgData name="Lillian Cozart" userId="82d520b2-603b-49b9-b396-dba668ff47bd" providerId="ADAL" clId="{839782D7-3866-4D4A-B012-402B75400F6B}" dt="2025-05-14T20:34:28.620" v="332" actId="962"/>
          <ac:spMkLst>
            <pc:docMk/>
            <pc:sldMk cId="0" sldId="300"/>
            <ac:spMk id="2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101" v="145" actId="962"/>
          <ac:spMkLst>
            <pc:docMk/>
            <pc:sldMk cId="0" sldId="300"/>
            <ac:spMk id="3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107" v="146" actId="962"/>
          <ac:spMkLst>
            <pc:docMk/>
            <pc:sldMk cId="0" sldId="300"/>
            <ac:spMk id="4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115" v="147" actId="962"/>
          <ac:spMkLst>
            <pc:docMk/>
            <pc:sldMk cId="0" sldId="300"/>
            <ac:spMk id="5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121" v="148" actId="962"/>
          <ac:spMkLst>
            <pc:docMk/>
            <pc:sldMk cId="0" sldId="300"/>
            <ac:spMk id="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4:28.620" v="332" actId="962"/>
          <ac:spMkLst>
            <pc:docMk/>
            <pc:sldMk cId="0" sldId="300"/>
            <ac:spMk id="7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136" v="150" actId="962"/>
          <ac:spMkLst>
            <pc:docMk/>
            <pc:sldMk cId="0" sldId="300"/>
            <ac:spMk id="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143" v="151" actId="962"/>
          <ac:spMkLst>
            <pc:docMk/>
            <pc:sldMk cId="0" sldId="300"/>
            <ac:spMk id="9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4:28.620" v="332" actId="962"/>
          <ac:spMkLst>
            <pc:docMk/>
            <pc:sldMk cId="0" sldId="300"/>
            <ac:spMk id="10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157" v="153" actId="962"/>
          <ac:spMkLst>
            <pc:docMk/>
            <pc:sldMk cId="0" sldId="300"/>
            <ac:spMk id="11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165" v="154" actId="962"/>
          <ac:spMkLst>
            <pc:docMk/>
            <pc:sldMk cId="0" sldId="300"/>
            <ac:spMk id="12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172" v="155" actId="962"/>
          <ac:spMkLst>
            <pc:docMk/>
            <pc:sldMk cId="0" sldId="300"/>
            <ac:spMk id="13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179" v="156" actId="962"/>
          <ac:spMkLst>
            <pc:docMk/>
            <pc:sldMk cId="0" sldId="300"/>
            <ac:spMk id="14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186" v="157" actId="962"/>
          <ac:spMkLst>
            <pc:docMk/>
            <pc:sldMk cId="0" sldId="300"/>
            <ac:spMk id="15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193" v="158" actId="962"/>
          <ac:spMkLst>
            <pc:docMk/>
            <pc:sldMk cId="0" sldId="300"/>
            <ac:spMk id="1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4:28.620" v="332" actId="962"/>
          <ac:spMkLst>
            <pc:docMk/>
            <pc:sldMk cId="0" sldId="300"/>
            <ac:spMk id="17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4:28.620" v="332" actId="962"/>
          <ac:spMkLst>
            <pc:docMk/>
            <pc:sldMk cId="0" sldId="300"/>
            <ac:spMk id="1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214" v="161" actId="962"/>
          <ac:spMkLst>
            <pc:docMk/>
            <pc:sldMk cId="0" sldId="300"/>
            <ac:spMk id="19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4:28.620" v="332" actId="962"/>
          <ac:spMkLst>
            <pc:docMk/>
            <pc:sldMk cId="0" sldId="300"/>
            <ac:spMk id="20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4:28.620" v="332" actId="962"/>
          <ac:spMkLst>
            <pc:docMk/>
            <pc:sldMk cId="0" sldId="300"/>
            <ac:spMk id="21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235" v="164" actId="962"/>
          <ac:spMkLst>
            <pc:docMk/>
            <pc:sldMk cId="0" sldId="300"/>
            <ac:spMk id="22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241" v="165" actId="962"/>
          <ac:spMkLst>
            <pc:docMk/>
            <pc:sldMk cId="0" sldId="300"/>
            <ac:spMk id="23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248" v="166" actId="962"/>
          <ac:spMkLst>
            <pc:docMk/>
            <pc:sldMk cId="0" sldId="300"/>
            <ac:spMk id="24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256" v="167" actId="962"/>
          <ac:spMkLst>
            <pc:docMk/>
            <pc:sldMk cId="0" sldId="300"/>
            <ac:spMk id="25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4:28.620" v="332" actId="962"/>
          <ac:spMkLst>
            <pc:docMk/>
            <pc:sldMk cId="0" sldId="300"/>
            <ac:spMk id="2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270" v="169" actId="962"/>
          <ac:spMkLst>
            <pc:docMk/>
            <pc:sldMk cId="0" sldId="300"/>
            <ac:spMk id="27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278" v="170" actId="962"/>
          <ac:spMkLst>
            <pc:docMk/>
            <pc:sldMk cId="0" sldId="300"/>
            <ac:spMk id="2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286" v="171" actId="962"/>
          <ac:spMkLst>
            <pc:docMk/>
            <pc:sldMk cId="0" sldId="300"/>
            <ac:spMk id="29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292" v="172" actId="962"/>
          <ac:spMkLst>
            <pc:docMk/>
            <pc:sldMk cId="0" sldId="300"/>
            <ac:spMk id="3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300" v="173" actId="962"/>
          <ac:spMkLst>
            <pc:docMk/>
            <pc:sldMk cId="0" sldId="300"/>
            <ac:spMk id="43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306" v="174" actId="962"/>
          <ac:spMkLst>
            <pc:docMk/>
            <pc:sldMk cId="0" sldId="300"/>
            <ac:spMk id="4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4:28.620" v="332" actId="962"/>
          <ac:spMkLst>
            <pc:docMk/>
            <pc:sldMk cId="0" sldId="300"/>
            <ac:spMk id="50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4:28.620" v="332" actId="962"/>
          <ac:spMkLst>
            <pc:docMk/>
            <pc:sldMk cId="0" sldId="300"/>
            <ac:spMk id="5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320" v="176" actId="962"/>
          <ac:spMkLst>
            <pc:docMk/>
            <pc:sldMk cId="0" sldId="300"/>
            <ac:spMk id="64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326" v="177" actId="962"/>
          <ac:spMkLst>
            <pc:docMk/>
            <pc:sldMk cId="0" sldId="300"/>
            <ac:spMk id="6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334" v="178" actId="962"/>
          <ac:spMkLst>
            <pc:docMk/>
            <pc:sldMk cId="0" sldId="300"/>
            <ac:spMk id="78" creationId="{00000000-0000-0000-0000-000000000000}"/>
          </ac:spMkLst>
        </pc:spChg>
        <pc:spChg chg="add mod">
          <ac:chgData name="Lillian Cozart" userId="82d520b2-603b-49b9-b396-dba668ff47bd" providerId="ADAL" clId="{839782D7-3866-4D4A-B012-402B75400F6B}" dt="2025-05-19T12:49:24.537" v="1302" actId="20577"/>
          <ac:spMkLst>
            <pc:docMk/>
            <pc:sldMk cId="0" sldId="300"/>
            <ac:spMk id="81" creationId="{AB9160C8-AA51-2B7C-5670-D3B0F6E43809}"/>
          </ac:spMkLst>
        </pc:spChg>
        <pc:graphicFrameChg chg="mod">
          <ac:chgData name="Lillian Cozart" userId="82d520b2-603b-49b9-b396-dba668ff47bd" providerId="ADAL" clId="{839782D7-3866-4D4A-B012-402B75400F6B}" dt="2025-05-14T20:23:14.045" v="227" actId="962"/>
          <ac:graphicFrameMkLst>
            <pc:docMk/>
            <pc:sldMk cId="0" sldId="300"/>
            <ac:graphicFrameMk id="44" creationId="{00000000-0000-0000-0000-000000000000}"/>
          </ac:graphicFrameMkLst>
        </pc:graphicFrameChg>
      </pc:sldChg>
      <pc:sldChg chg="addSp modSp mod">
        <pc:chgData name="Lillian Cozart" userId="82d520b2-603b-49b9-b396-dba668ff47bd" providerId="ADAL" clId="{839782D7-3866-4D4A-B012-402B75400F6B}" dt="2025-05-19T12:49:45.302" v="1358" actId="20577"/>
        <pc:sldMkLst>
          <pc:docMk/>
          <pc:sldMk cId="0" sldId="301"/>
        </pc:sldMkLst>
        <pc:spChg chg="mod">
          <ac:chgData name="Lillian Cozart" userId="82d520b2-603b-49b9-b396-dba668ff47bd" providerId="ADAL" clId="{839782D7-3866-4D4A-B012-402B75400F6B}" dt="2025-05-14T20:17:25.383" v="179" actId="962"/>
          <ac:spMkLst>
            <pc:docMk/>
            <pc:sldMk cId="0" sldId="301"/>
            <ac:spMk id="7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389" v="180" actId="962"/>
          <ac:spMkLst>
            <pc:docMk/>
            <pc:sldMk cId="0" sldId="301"/>
            <ac:spMk id="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4:30.931" v="333" actId="962"/>
          <ac:spMkLst>
            <pc:docMk/>
            <pc:sldMk cId="0" sldId="301"/>
            <ac:spMk id="9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401" v="182" actId="962"/>
          <ac:spMkLst>
            <pc:docMk/>
            <pc:sldMk cId="0" sldId="301"/>
            <ac:spMk id="10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407" v="183" actId="962"/>
          <ac:spMkLst>
            <pc:docMk/>
            <pc:sldMk cId="0" sldId="301"/>
            <ac:spMk id="11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413" v="184" actId="962"/>
          <ac:spMkLst>
            <pc:docMk/>
            <pc:sldMk cId="0" sldId="301"/>
            <ac:spMk id="12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4:30.931" v="333" actId="962"/>
          <ac:spMkLst>
            <pc:docMk/>
            <pc:sldMk cId="0" sldId="301"/>
            <ac:spMk id="13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425" v="186" actId="962"/>
          <ac:spMkLst>
            <pc:docMk/>
            <pc:sldMk cId="0" sldId="301"/>
            <ac:spMk id="14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4:30.931" v="333" actId="962"/>
          <ac:spMkLst>
            <pc:docMk/>
            <pc:sldMk cId="0" sldId="301"/>
            <ac:spMk id="15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438" v="188" actId="962"/>
          <ac:spMkLst>
            <pc:docMk/>
            <pc:sldMk cId="0" sldId="301"/>
            <ac:spMk id="1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444" v="189" actId="962"/>
          <ac:spMkLst>
            <pc:docMk/>
            <pc:sldMk cId="0" sldId="301"/>
            <ac:spMk id="17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4:30.931" v="333" actId="962"/>
          <ac:spMkLst>
            <pc:docMk/>
            <pc:sldMk cId="0" sldId="301"/>
            <ac:spMk id="1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458" v="191" actId="962"/>
          <ac:spMkLst>
            <pc:docMk/>
            <pc:sldMk cId="0" sldId="301"/>
            <ac:spMk id="19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464" v="192" actId="962"/>
          <ac:spMkLst>
            <pc:docMk/>
            <pc:sldMk cId="0" sldId="301"/>
            <ac:spMk id="20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470" v="193" actId="962"/>
          <ac:spMkLst>
            <pc:docMk/>
            <pc:sldMk cId="0" sldId="301"/>
            <ac:spMk id="21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476" v="194" actId="962"/>
          <ac:spMkLst>
            <pc:docMk/>
            <pc:sldMk cId="0" sldId="301"/>
            <ac:spMk id="22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483" v="195" actId="962"/>
          <ac:spMkLst>
            <pc:docMk/>
            <pc:sldMk cId="0" sldId="301"/>
            <ac:spMk id="23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489" v="196" actId="962"/>
          <ac:spMkLst>
            <pc:docMk/>
            <pc:sldMk cId="0" sldId="301"/>
            <ac:spMk id="24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495" v="197" actId="962"/>
          <ac:spMkLst>
            <pc:docMk/>
            <pc:sldMk cId="0" sldId="301"/>
            <ac:spMk id="25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502" v="198" actId="962"/>
          <ac:spMkLst>
            <pc:docMk/>
            <pc:sldMk cId="0" sldId="301"/>
            <ac:spMk id="2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509" v="199" actId="962"/>
          <ac:spMkLst>
            <pc:docMk/>
            <pc:sldMk cId="0" sldId="301"/>
            <ac:spMk id="27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516" v="200" actId="962"/>
          <ac:spMkLst>
            <pc:docMk/>
            <pc:sldMk cId="0" sldId="301"/>
            <ac:spMk id="2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4:30.931" v="333" actId="962"/>
          <ac:spMkLst>
            <pc:docMk/>
            <pc:sldMk cId="0" sldId="301"/>
            <ac:spMk id="29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529" v="202" actId="962"/>
          <ac:spMkLst>
            <pc:docMk/>
            <pc:sldMk cId="0" sldId="301"/>
            <ac:spMk id="30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536" v="203" actId="962"/>
          <ac:spMkLst>
            <pc:docMk/>
            <pc:sldMk cId="0" sldId="301"/>
            <ac:spMk id="31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543" v="204" actId="962"/>
          <ac:spMkLst>
            <pc:docMk/>
            <pc:sldMk cId="0" sldId="301"/>
            <ac:spMk id="32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550" v="205" actId="962"/>
          <ac:spMkLst>
            <pc:docMk/>
            <pc:sldMk cId="0" sldId="301"/>
            <ac:spMk id="33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4:30.931" v="333" actId="962"/>
          <ac:spMkLst>
            <pc:docMk/>
            <pc:sldMk cId="0" sldId="301"/>
            <ac:spMk id="3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557" v="206" actId="962"/>
          <ac:spMkLst>
            <pc:docMk/>
            <pc:sldMk cId="0" sldId="301"/>
            <ac:spMk id="40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4:30.931" v="333" actId="962"/>
          <ac:spMkLst>
            <pc:docMk/>
            <pc:sldMk cId="0" sldId="301"/>
            <ac:spMk id="42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4:30.931" v="333" actId="962"/>
          <ac:spMkLst>
            <pc:docMk/>
            <pc:sldMk cId="0" sldId="301"/>
            <ac:spMk id="49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4:30.931" v="333" actId="962"/>
          <ac:spMkLst>
            <pc:docMk/>
            <pc:sldMk cId="0" sldId="301"/>
            <ac:spMk id="51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571" v="208" actId="962"/>
          <ac:spMkLst>
            <pc:docMk/>
            <pc:sldMk cId="0" sldId="301"/>
            <ac:spMk id="56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578" v="209" actId="962"/>
          <ac:spMkLst>
            <pc:docMk/>
            <pc:sldMk cId="0" sldId="301"/>
            <ac:spMk id="5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4:30.931" v="333" actId="962"/>
          <ac:spMkLst>
            <pc:docMk/>
            <pc:sldMk cId="0" sldId="301"/>
            <ac:spMk id="68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584" v="210" actId="962"/>
          <ac:spMkLst>
            <pc:docMk/>
            <pc:sldMk cId="0" sldId="301"/>
            <ac:spMk id="70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590" v="211" actId="962"/>
          <ac:spMkLst>
            <pc:docMk/>
            <pc:sldMk cId="0" sldId="301"/>
            <ac:spMk id="74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17:25.599" v="212" actId="962"/>
          <ac:spMkLst>
            <pc:docMk/>
            <pc:sldMk cId="0" sldId="301"/>
            <ac:spMk id="84" creationId="{00000000-0000-0000-0000-000000000000}"/>
          </ac:spMkLst>
        </pc:spChg>
        <pc:spChg chg="add mod">
          <ac:chgData name="Lillian Cozart" userId="82d520b2-603b-49b9-b396-dba668ff47bd" providerId="ADAL" clId="{839782D7-3866-4D4A-B012-402B75400F6B}" dt="2025-05-19T12:49:45.302" v="1358" actId="20577"/>
          <ac:spMkLst>
            <pc:docMk/>
            <pc:sldMk cId="0" sldId="301"/>
            <ac:spMk id="91" creationId="{3A2BB848-C39B-3A86-8952-07663E5ACEBB}"/>
          </ac:spMkLst>
        </pc:spChg>
      </pc:sldChg>
      <pc:sldChg chg="modSp mod">
        <pc:chgData name="Lillian Cozart" userId="82d520b2-603b-49b9-b396-dba668ff47bd" providerId="ADAL" clId="{839782D7-3866-4D4A-B012-402B75400F6B}" dt="2025-05-14T20:34:33.234" v="334" actId="962"/>
        <pc:sldMkLst>
          <pc:docMk/>
          <pc:sldMk cId="0" sldId="302"/>
        </pc:sldMkLst>
        <pc:spChg chg="mod">
          <ac:chgData name="Lillian Cozart" userId="82d520b2-603b-49b9-b396-dba668ff47bd" providerId="ADAL" clId="{839782D7-3866-4D4A-B012-402B75400F6B}" dt="2025-05-14T20:34:33.234" v="334" actId="962"/>
          <ac:spMkLst>
            <pc:docMk/>
            <pc:sldMk cId="0" sldId="302"/>
            <ac:spMk id="47" creationId="{00000000-0000-0000-0000-000000000000}"/>
          </ac:spMkLst>
        </pc:spChg>
        <pc:picChg chg="mod">
          <ac:chgData name="Lillian Cozart" userId="82d520b2-603b-49b9-b396-dba668ff47bd" providerId="ADAL" clId="{839782D7-3866-4D4A-B012-402B75400F6B}" dt="2025-05-14T20:34:33.234" v="334" actId="962"/>
          <ac:picMkLst>
            <pc:docMk/>
            <pc:sldMk cId="0" sldId="302"/>
            <ac:picMk id="6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33.234" v="334" actId="962"/>
          <ac:picMkLst>
            <pc:docMk/>
            <pc:sldMk cId="0" sldId="302"/>
            <ac:picMk id="7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33.234" v="334" actId="962"/>
          <ac:picMkLst>
            <pc:docMk/>
            <pc:sldMk cId="0" sldId="302"/>
            <ac:picMk id="1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33.234" v="334" actId="962"/>
          <ac:picMkLst>
            <pc:docMk/>
            <pc:sldMk cId="0" sldId="302"/>
            <ac:picMk id="16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33.234" v="334" actId="962"/>
          <ac:picMkLst>
            <pc:docMk/>
            <pc:sldMk cId="0" sldId="302"/>
            <ac:picMk id="27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33.234" v="334" actId="962"/>
          <ac:picMkLst>
            <pc:docMk/>
            <pc:sldMk cId="0" sldId="302"/>
            <ac:picMk id="3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33.234" v="334" actId="962"/>
          <ac:picMkLst>
            <pc:docMk/>
            <pc:sldMk cId="0" sldId="302"/>
            <ac:picMk id="36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33.234" v="334" actId="962"/>
          <ac:picMkLst>
            <pc:docMk/>
            <pc:sldMk cId="0" sldId="302"/>
            <ac:picMk id="4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33.234" v="334" actId="962"/>
          <ac:picMkLst>
            <pc:docMk/>
            <pc:sldMk cId="0" sldId="302"/>
            <ac:picMk id="45" creationId="{00000000-0000-0000-0000-000000000000}"/>
          </ac:picMkLst>
        </pc:picChg>
      </pc:sldChg>
      <pc:sldChg chg="addSp modSp mod">
        <pc:chgData name="Lillian Cozart" userId="82d520b2-603b-49b9-b396-dba668ff47bd" providerId="ADAL" clId="{839782D7-3866-4D4A-B012-402B75400F6B}" dt="2025-05-19T12:49:54.934" v="1391" actId="20577"/>
        <pc:sldMkLst>
          <pc:docMk/>
          <pc:sldMk cId="0" sldId="303"/>
        </pc:sldMkLst>
        <pc:spChg chg="mod">
          <ac:chgData name="Lillian Cozart" userId="82d520b2-603b-49b9-b396-dba668ff47bd" providerId="ADAL" clId="{839782D7-3866-4D4A-B012-402B75400F6B}" dt="2025-05-14T20:34:35.697" v="335" actId="962"/>
          <ac:spMkLst>
            <pc:docMk/>
            <pc:sldMk cId="0" sldId="303"/>
            <ac:spMk id="23" creationId="{00000000-0000-0000-0000-000000000000}"/>
          </ac:spMkLst>
        </pc:spChg>
        <pc:spChg chg="mod">
          <ac:chgData name="Lillian Cozart" userId="82d520b2-603b-49b9-b396-dba668ff47bd" providerId="ADAL" clId="{839782D7-3866-4D4A-B012-402B75400F6B}" dt="2025-05-14T20:34:35.697" v="335" actId="962"/>
          <ac:spMkLst>
            <pc:docMk/>
            <pc:sldMk cId="0" sldId="303"/>
            <ac:spMk id="24" creationId="{00000000-0000-0000-0000-000000000000}"/>
          </ac:spMkLst>
        </pc:spChg>
        <pc:spChg chg="add mod">
          <ac:chgData name="Lillian Cozart" userId="82d520b2-603b-49b9-b396-dba668ff47bd" providerId="ADAL" clId="{839782D7-3866-4D4A-B012-402B75400F6B}" dt="2025-05-19T12:49:54.934" v="1391" actId="20577"/>
          <ac:spMkLst>
            <pc:docMk/>
            <pc:sldMk cId="0" sldId="303"/>
            <ac:spMk id="25" creationId="{ADDB1983-8059-AA46-3920-B9A9EC007ED2}"/>
          </ac:spMkLst>
        </pc:spChg>
        <pc:picChg chg="mod">
          <ac:chgData name="Lillian Cozart" userId="82d520b2-603b-49b9-b396-dba668ff47bd" providerId="ADAL" clId="{839782D7-3866-4D4A-B012-402B75400F6B}" dt="2025-05-14T20:34:35.697" v="335" actId="962"/>
          <ac:picMkLst>
            <pc:docMk/>
            <pc:sldMk cId="0" sldId="303"/>
            <ac:picMk id="2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35.697" v="335" actId="962"/>
          <ac:picMkLst>
            <pc:docMk/>
            <pc:sldMk cId="0" sldId="303"/>
            <ac:picMk id="3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35.697" v="335" actId="962"/>
          <ac:picMkLst>
            <pc:docMk/>
            <pc:sldMk cId="0" sldId="303"/>
            <ac:picMk id="5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35.697" v="335" actId="962"/>
          <ac:picMkLst>
            <pc:docMk/>
            <pc:sldMk cId="0" sldId="303"/>
            <ac:picMk id="6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35.697" v="335" actId="962"/>
          <ac:picMkLst>
            <pc:docMk/>
            <pc:sldMk cId="0" sldId="303"/>
            <ac:picMk id="7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35.697" v="335" actId="962"/>
          <ac:picMkLst>
            <pc:docMk/>
            <pc:sldMk cId="0" sldId="303"/>
            <ac:picMk id="8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35.697" v="335" actId="962"/>
          <ac:picMkLst>
            <pc:docMk/>
            <pc:sldMk cId="0" sldId="303"/>
            <ac:picMk id="9" creationId="{00000000-0000-0000-0000-000000000000}"/>
          </ac:picMkLst>
        </pc:picChg>
        <pc:picChg chg="mod">
          <ac:chgData name="Lillian Cozart" userId="82d520b2-603b-49b9-b396-dba668ff47bd" providerId="ADAL" clId="{839782D7-3866-4D4A-B012-402B75400F6B}" dt="2025-05-14T20:34:35.697" v="335" actId="962"/>
          <ac:picMkLst>
            <pc:docMk/>
            <pc:sldMk cId="0" sldId="303"/>
            <ac:picMk id="17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1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143000"/>
            <a:ext cx="9753600" cy="54863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2102" y="2477503"/>
            <a:ext cx="2264450" cy="25375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2927" y="3099803"/>
            <a:ext cx="4340199" cy="25430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0603" y="3404603"/>
            <a:ext cx="3221545" cy="19823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7819" y="3722001"/>
            <a:ext cx="1572158" cy="197815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5817" y="4026903"/>
            <a:ext cx="2613103" cy="25430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3463" y="4331754"/>
            <a:ext cx="3253651" cy="25375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0" i="1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0" i="1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0" i="1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2400" y="1143000"/>
            <a:ext cx="9753600" cy="54863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76" y="1138935"/>
            <a:ext cx="9143847" cy="14066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1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202.png"/><Relationship Id="rId18" Type="http://schemas.openxmlformats.org/officeDocument/2006/relationships/image" Target="../media/image207.png"/><Relationship Id="rId26" Type="http://schemas.openxmlformats.org/officeDocument/2006/relationships/image" Target="../media/image215.jpg"/><Relationship Id="rId3" Type="http://schemas.openxmlformats.org/officeDocument/2006/relationships/image" Target="../media/image193.png"/><Relationship Id="rId21" Type="http://schemas.openxmlformats.org/officeDocument/2006/relationships/image" Target="../media/image210.png"/><Relationship Id="rId7" Type="http://schemas.openxmlformats.org/officeDocument/2006/relationships/image" Target="../media/image197.png"/><Relationship Id="rId12" Type="http://schemas.openxmlformats.org/officeDocument/2006/relationships/image" Target="../media/image201.png"/><Relationship Id="rId17" Type="http://schemas.openxmlformats.org/officeDocument/2006/relationships/image" Target="../media/image206.png"/><Relationship Id="rId25" Type="http://schemas.openxmlformats.org/officeDocument/2006/relationships/image" Target="../media/image214.png"/><Relationship Id="rId2" Type="http://schemas.openxmlformats.org/officeDocument/2006/relationships/image" Target="../media/image192.png"/><Relationship Id="rId16" Type="http://schemas.openxmlformats.org/officeDocument/2006/relationships/image" Target="../media/image205.png"/><Relationship Id="rId20" Type="http://schemas.openxmlformats.org/officeDocument/2006/relationships/image" Target="../media/image209.png"/><Relationship Id="rId29" Type="http://schemas.openxmlformats.org/officeDocument/2006/relationships/image" Target="../media/image21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6.png"/><Relationship Id="rId11" Type="http://schemas.openxmlformats.org/officeDocument/2006/relationships/image" Target="../media/image200.png"/><Relationship Id="rId24" Type="http://schemas.openxmlformats.org/officeDocument/2006/relationships/image" Target="../media/image213.png"/><Relationship Id="rId5" Type="http://schemas.openxmlformats.org/officeDocument/2006/relationships/image" Target="../media/image195.png"/><Relationship Id="rId15" Type="http://schemas.openxmlformats.org/officeDocument/2006/relationships/image" Target="../media/image204.png"/><Relationship Id="rId23" Type="http://schemas.openxmlformats.org/officeDocument/2006/relationships/image" Target="../media/image212.png"/><Relationship Id="rId28" Type="http://schemas.openxmlformats.org/officeDocument/2006/relationships/image" Target="../media/image107.jpg"/><Relationship Id="rId10" Type="http://schemas.openxmlformats.org/officeDocument/2006/relationships/image" Target="../media/image199.png"/><Relationship Id="rId19" Type="http://schemas.openxmlformats.org/officeDocument/2006/relationships/image" Target="../media/image208.png"/><Relationship Id="rId4" Type="http://schemas.openxmlformats.org/officeDocument/2006/relationships/image" Target="../media/image194.png"/><Relationship Id="rId9" Type="http://schemas.openxmlformats.org/officeDocument/2006/relationships/image" Target="../media/image36.png"/><Relationship Id="rId14" Type="http://schemas.openxmlformats.org/officeDocument/2006/relationships/image" Target="../media/image203.png"/><Relationship Id="rId22" Type="http://schemas.openxmlformats.org/officeDocument/2006/relationships/image" Target="../media/image211.png"/><Relationship Id="rId27" Type="http://schemas.openxmlformats.org/officeDocument/2006/relationships/image" Target="../media/image21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13" Type="http://schemas.openxmlformats.org/officeDocument/2006/relationships/image" Target="../media/image229.png"/><Relationship Id="rId18" Type="http://schemas.openxmlformats.org/officeDocument/2006/relationships/image" Target="../media/image234.png"/><Relationship Id="rId26" Type="http://schemas.openxmlformats.org/officeDocument/2006/relationships/image" Target="../media/image242.jpg"/><Relationship Id="rId3" Type="http://schemas.openxmlformats.org/officeDocument/2006/relationships/image" Target="../media/image219.png"/><Relationship Id="rId21" Type="http://schemas.openxmlformats.org/officeDocument/2006/relationships/image" Target="../media/image237.png"/><Relationship Id="rId7" Type="http://schemas.openxmlformats.org/officeDocument/2006/relationships/image" Target="../media/image223.png"/><Relationship Id="rId12" Type="http://schemas.openxmlformats.org/officeDocument/2006/relationships/image" Target="../media/image228.png"/><Relationship Id="rId17" Type="http://schemas.openxmlformats.org/officeDocument/2006/relationships/image" Target="../media/image233.png"/><Relationship Id="rId25" Type="http://schemas.openxmlformats.org/officeDocument/2006/relationships/image" Target="../media/image241.png"/><Relationship Id="rId2" Type="http://schemas.openxmlformats.org/officeDocument/2006/relationships/image" Target="../media/image218.png"/><Relationship Id="rId16" Type="http://schemas.openxmlformats.org/officeDocument/2006/relationships/image" Target="../media/image232.png"/><Relationship Id="rId20" Type="http://schemas.openxmlformats.org/officeDocument/2006/relationships/image" Target="../media/image236.png"/><Relationship Id="rId29" Type="http://schemas.openxmlformats.org/officeDocument/2006/relationships/image" Target="../media/image24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2.png"/><Relationship Id="rId11" Type="http://schemas.openxmlformats.org/officeDocument/2006/relationships/image" Target="../media/image227.png"/><Relationship Id="rId24" Type="http://schemas.openxmlformats.org/officeDocument/2006/relationships/image" Target="../media/image240.png"/><Relationship Id="rId5" Type="http://schemas.openxmlformats.org/officeDocument/2006/relationships/image" Target="../media/image221.png"/><Relationship Id="rId15" Type="http://schemas.openxmlformats.org/officeDocument/2006/relationships/image" Target="../media/image231.png"/><Relationship Id="rId23" Type="http://schemas.openxmlformats.org/officeDocument/2006/relationships/image" Target="../media/image239.png"/><Relationship Id="rId28" Type="http://schemas.openxmlformats.org/officeDocument/2006/relationships/image" Target="../media/image244.jpg"/><Relationship Id="rId10" Type="http://schemas.openxmlformats.org/officeDocument/2006/relationships/image" Target="../media/image226.png"/><Relationship Id="rId19" Type="http://schemas.openxmlformats.org/officeDocument/2006/relationships/image" Target="../media/image235.png"/><Relationship Id="rId4" Type="http://schemas.openxmlformats.org/officeDocument/2006/relationships/image" Target="../media/image220.png"/><Relationship Id="rId9" Type="http://schemas.openxmlformats.org/officeDocument/2006/relationships/image" Target="../media/image225.png"/><Relationship Id="rId14" Type="http://schemas.openxmlformats.org/officeDocument/2006/relationships/image" Target="../media/image230.png"/><Relationship Id="rId22" Type="http://schemas.openxmlformats.org/officeDocument/2006/relationships/image" Target="../media/image238.png"/><Relationship Id="rId27" Type="http://schemas.openxmlformats.org/officeDocument/2006/relationships/image" Target="../media/image24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13" Type="http://schemas.openxmlformats.org/officeDocument/2006/relationships/image" Target="../media/image257.jpg"/><Relationship Id="rId3" Type="http://schemas.openxmlformats.org/officeDocument/2006/relationships/image" Target="../media/image247.png"/><Relationship Id="rId7" Type="http://schemas.openxmlformats.org/officeDocument/2006/relationships/image" Target="../media/image251.png"/><Relationship Id="rId12" Type="http://schemas.openxmlformats.org/officeDocument/2006/relationships/image" Target="../media/image256.jp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0.png"/><Relationship Id="rId11" Type="http://schemas.openxmlformats.org/officeDocument/2006/relationships/image" Target="../media/image255.jpg"/><Relationship Id="rId5" Type="http://schemas.openxmlformats.org/officeDocument/2006/relationships/image" Target="../media/image249.png"/><Relationship Id="rId10" Type="http://schemas.openxmlformats.org/officeDocument/2006/relationships/image" Target="../media/image254.png"/><Relationship Id="rId4" Type="http://schemas.openxmlformats.org/officeDocument/2006/relationships/image" Target="../media/image248.png"/><Relationship Id="rId9" Type="http://schemas.openxmlformats.org/officeDocument/2006/relationships/image" Target="../media/image253.png"/><Relationship Id="rId14" Type="http://schemas.openxmlformats.org/officeDocument/2006/relationships/image" Target="../media/image25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13" Type="http://schemas.openxmlformats.org/officeDocument/2006/relationships/image" Target="../media/image270.png"/><Relationship Id="rId18" Type="http://schemas.openxmlformats.org/officeDocument/2006/relationships/image" Target="../media/image275.jpg"/><Relationship Id="rId3" Type="http://schemas.openxmlformats.org/officeDocument/2006/relationships/image" Target="../media/image260.png"/><Relationship Id="rId7" Type="http://schemas.openxmlformats.org/officeDocument/2006/relationships/image" Target="../media/image264.png"/><Relationship Id="rId12" Type="http://schemas.openxmlformats.org/officeDocument/2006/relationships/image" Target="../media/image269.png"/><Relationship Id="rId17" Type="http://schemas.openxmlformats.org/officeDocument/2006/relationships/image" Target="../media/image274.png"/><Relationship Id="rId2" Type="http://schemas.openxmlformats.org/officeDocument/2006/relationships/image" Target="../media/image259.png"/><Relationship Id="rId16" Type="http://schemas.openxmlformats.org/officeDocument/2006/relationships/image" Target="../media/image2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3.png"/><Relationship Id="rId11" Type="http://schemas.openxmlformats.org/officeDocument/2006/relationships/image" Target="../media/image268.png"/><Relationship Id="rId5" Type="http://schemas.openxmlformats.org/officeDocument/2006/relationships/image" Target="../media/image262.png"/><Relationship Id="rId15" Type="http://schemas.openxmlformats.org/officeDocument/2006/relationships/image" Target="../media/image272.png"/><Relationship Id="rId10" Type="http://schemas.openxmlformats.org/officeDocument/2006/relationships/image" Target="../media/image267.png"/><Relationship Id="rId4" Type="http://schemas.openxmlformats.org/officeDocument/2006/relationships/image" Target="../media/image261.png"/><Relationship Id="rId9" Type="http://schemas.openxmlformats.org/officeDocument/2006/relationships/image" Target="../media/image266.png"/><Relationship Id="rId14" Type="http://schemas.openxmlformats.org/officeDocument/2006/relationships/image" Target="../media/image2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3" Type="http://schemas.openxmlformats.org/officeDocument/2006/relationships/image" Target="../media/image277.png"/><Relationship Id="rId7" Type="http://schemas.openxmlformats.org/officeDocument/2006/relationships/image" Target="../media/image281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0.png"/><Relationship Id="rId5" Type="http://schemas.openxmlformats.org/officeDocument/2006/relationships/image" Target="../media/image279.png"/><Relationship Id="rId10" Type="http://schemas.openxmlformats.org/officeDocument/2006/relationships/image" Target="../media/image284.png"/><Relationship Id="rId4" Type="http://schemas.openxmlformats.org/officeDocument/2006/relationships/image" Target="../media/image278.png"/><Relationship Id="rId9" Type="http://schemas.openxmlformats.org/officeDocument/2006/relationships/image" Target="../media/image28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6.png"/><Relationship Id="rId18" Type="http://schemas.openxmlformats.org/officeDocument/2006/relationships/image" Target="../media/image301.png"/><Relationship Id="rId26" Type="http://schemas.openxmlformats.org/officeDocument/2006/relationships/image" Target="../media/image309.png"/><Relationship Id="rId39" Type="http://schemas.openxmlformats.org/officeDocument/2006/relationships/image" Target="../media/image321.png"/><Relationship Id="rId21" Type="http://schemas.openxmlformats.org/officeDocument/2006/relationships/image" Target="../media/image304.png"/><Relationship Id="rId34" Type="http://schemas.openxmlformats.org/officeDocument/2006/relationships/image" Target="../media/image316.png"/><Relationship Id="rId42" Type="http://schemas.openxmlformats.org/officeDocument/2006/relationships/image" Target="../media/image324.png"/><Relationship Id="rId47" Type="http://schemas.openxmlformats.org/officeDocument/2006/relationships/image" Target="../media/image329.png"/><Relationship Id="rId7" Type="http://schemas.openxmlformats.org/officeDocument/2006/relationships/image" Target="../media/image36.png"/><Relationship Id="rId2" Type="http://schemas.openxmlformats.org/officeDocument/2006/relationships/image" Target="../media/image286.png"/><Relationship Id="rId16" Type="http://schemas.openxmlformats.org/officeDocument/2006/relationships/image" Target="../media/image299.png"/><Relationship Id="rId29" Type="http://schemas.openxmlformats.org/officeDocument/2006/relationships/image" Target="../media/image312.png"/><Relationship Id="rId11" Type="http://schemas.openxmlformats.org/officeDocument/2006/relationships/image" Target="../media/image294.png"/><Relationship Id="rId24" Type="http://schemas.openxmlformats.org/officeDocument/2006/relationships/image" Target="../media/image307.png"/><Relationship Id="rId32" Type="http://schemas.openxmlformats.org/officeDocument/2006/relationships/image" Target="../media/image314.png"/><Relationship Id="rId37" Type="http://schemas.openxmlformats.org/officeDocument/2006/relationships/image" Target="../media/image319.png"/><Relationship Id="rId40" Type="http://schemas.openxmlformats.org/officeDocument/2006/relationships/image" Target="../media/image322.png"/><Relationship Id="rId45" Type="http://schemas.openxmlformats.org/officeDocument/2006/relationships/image" Target="../media/image327.png"/><Relationship Id="rId5" Type="http://schemas.openxmlformats.org/officeDocument/2006/relationships/image" Target="../media/image289.png"/><Relationship Id="rId15" Type="http://schemas.openxmlformats.org/officeDocument/2006/relationships/image" Target="../media/image298.png"/><Relationship Id="rId23" Type="http://schemas.openxmlformats.org/officeDocument/2006/relationships/image" Target="../media/image306.png"/><Relationship Id="rId28" Type="http://schemas.openxmlformats.org/officeDocument/2006/relationships/image" Target="../media/image311.png"/><Relationship Id="rId36" Type="http://schemas.openxmlformats.org/officeDocument/2006/relationships/image" Target="../media/image318.png"/><Relationship Id="rId49" Type="http://schemas.openxmlformats.org/officeDocument/2006/relationships/image" Target="../media/image331.jpg"/><Relationship Id="rId10" Type="http://schemas.openxmlformats.org/officeDocument/2006/relationships/image" Target="../media/image293.png"/><Relationship Id="rId19" Type="http://schemas.openxmlformats.org/officeDocument/2006/relationships/image" Target="../media/image302.png"/><Relationship Id="rId31" Type="http://schemas.openxmlformats.org/officeDocument/2006/relationships/image" Target="../media/image313.png"/><Relationship Id="rId44" Type="http://schemas.openxmlformats.org/officeDocument/2006/relationships/image" Target="../media/image326.png"/><Relationship Id="rId4" Type="http://schemas.openxmlformats.org/officeDocument/2006/relationships/image" Target="../media/image288.png"/><Relationship Id="rId9" Type="http://schemas.openxmlformats.org/officeDocument/2006/relationships/image" Target="../media/image292.png"/><Relationship Id="rId14" Type="http://schemas.openxmlformats.org/officeDocument/2006/relationships/image" Target="../media/image297.png"/><Relationship Id="rId22" Type="http://schemas.openxmlformats.org/officeDocument/2006/relationships/image" Target="../media/image305.png"/><Relationship Id="rId27" Type="http://schemas.openxmlformats.org/officeDocument/2006/relationships/image" Target="../media/image310.png"/><Relationship Id="rId30" Type="http://schemas.openxmlformats.org/officeDocument/2006/relationships/image" Target="../media/image203.png"/><Relationship Id="rId35" Type="http://schemas.openxmlformats.org/officeDocument/2006/relationships/image" Target="../media/image317.png"/><Relationship Id="rId43" Type="http://schemas.openxmlformats.org/officeDocument/2006/relationships/image" Target="../media/image325.png"/><Relationship Id="rId48" Type="http://schemas.openxmlformats.org/officeDocument/2006/relationships/image" Target="../media/image330.jpg"/><Relationship Id="rId8" Type="http://schemas.openxmlformats.org/officeDocument/2006/relationships/image" Target="../media/image291.png"/><Relationship Id="rId3" Type="http://schemas.openxmlformats.org/officeDocument/2006/relationships/image" Target="../media/image287.png"/><Relationship Id="rId12" Type="http://schemas.openxmlformats.org/officeDocument/2006/relationships/image" Target="../media/image295.png"/><Relationship Id="rId17" Type="http://schemas.openxmlformats.org/officeDocument/2006/relationships/image" Target="../media/image300.png"/><Relationship Id="rId25" Type="http://schemas.openxmlformats.org/officeDocument/2006/relationships/image" Target="../media/image308.png"/><Relationship Id="rId33" Type="http://schemas.openxmlformats.org/officeDocument/2006/relationships/image" Target="../media/image315.png"/><Relationship Id="rId38" Type="http://schemas.openxmlformats.org/officeDocument/2006/relationships/image" Target="../media/image320.png"/><Relationship Id="rId46" Type="http://schemas.openxmlformats.org/officeDocument/2006/relationships/image" Target="../media/image328.png"/><Relationship Id="rId20" Type="http://schemas.openxmlformats.org/officeDocument/2006/relationships/image" Target="../media/image303.png"/><Relationship Id="rId41" Type="http://schemas.openxmlformats.org/officeDocument/2006/relationships/image" Target="../media/image3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9.png"/><Relationship Id="rId13" Type="http://schemas.openxmlformats.org/officeDocument/2006/relationships/image" Target="../media/image344.png"/><Relationship Id="rId18" Type="http://schemas.openxmlformats.org/officeDocument/2006/relationships/image" Target="../media/image349.png"/><Relationship Id="rId3" Type="http://schemas.openxmlformats.org/officeDocument/2006/relationships/image" Target="../media/image334.png"/><Relationship Id="rId21" Type="http://schemas.openxmlformats.org/officeDocument/2006/relationships/image" Target="../media/image352.png"/><Relationship Id="rId7" Type="http://schemas.openxmlformats.org/officeDocument/2006/relationships/image" Target="../media/image338.png"/><Relationship Id="rId12" Type="http://schemas.openxmlformats.org/officeDocument/2006/relationships/image" Target="../media/image343.png"/><Relationship Id="rId17" Type="http://schemas.openxmlformats.org/officeDocument/2006/relationships/image" Target="../media/image348.png"/><Relationship Id="rId2" Type="http://schemas.openxmlformats.org/officeDocument/2006/relationships/image" Target="../media/image333.png"/><Relationship Id="rId16" Type="http://schemas.openxmlformats.org/officeDocument/2006/relationships/image" Target="../media/image347.png"/><Relationship Id="rId20" Type="http://schemas.openxmlformats.org/officeDocument/2006/relationships/image" Target="../media/image3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7.png"/><Relationship Id="rId11" Type="http://schemas.openxmlformats.org/officeDocument/2006/relationships/image" Target="../media/image342.png"/><Relationship Id="rId24" Type="http://schemas.openxmlformats.org/officeDocument/2006/relationships/image" Target="../media/image355.jpg"/><Relationship Id="rId5" Type="http://schemas.openxmlformats.org/officeDocument/2006/relationships/image" Target="../media/image336.png"/><Relationship Id="rId15" Type="http://schemas.openxmlformats.org/officeDocument/2006/relationships/image" Target="../media/image346.png"/><Relationship Id="rId23" Type="http://schemas.openxmlformats.org/officeDocument/2006/relationships/image" Target="../media/image354.png"/><Relationship Id="rId10" Type="http://schemas.openxmlformats.org/officeDocument/2006/relationships/image" Target="../media/image341.png"/><Relationship Id="rId19" Type="http://schemas.openxmlformats.org/officeDocument/2006/relationships/image" Target="../media/image350.png"/><Relationship Id="rId4" Type="http://schemas.openxmlformats.org/officeDocument/2006/relationships/image" Target="../media/image335.png"/><Relationship Id="rId9" Type="http://schemas.openxmlformats.org/officeDocument/2006/relationships/image" Target="../media/image340.png"/><Relationship Id="rId14" Type="http://schemas.openxmlformats.org/officeDocument/2006/relationships/image" Target="../media/image345.png"/><Relationship Id="rId22" Type="http://schemas.openxmlformats.org/officeDocument/2006/relationships/image" Target="../media/image3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13" Type="http://schemas.openxmlformats.org/officeDocument/2006/relationships/image" Target="../media/image366.png"/><Relationship Id="rId18" Type="http://schemas.openxmlformats.org/officeDocument/2006/relationships/image" Target="../media/image371.png"/><Relationship Id="rId3" Type="http://schemas.openxmlformats.org/officeDocument/2006/relationships/image" Target="../media/image357.png"/><Relationship Id="rId7" Type="http://schemas.openxmlformats.org/officeDocument/2006/relationships/image" Target="../media/image182.png"/><Relationship Id="rId12" Type="http://schemas.openxmlformats.org/officeDocument/2006/relationships/image" Target="../media/image365.png"/><Relationship Id="rId17" Type="http://schemas.openxmlformats.org/officeDocument/2006/relationships/image" Target="../media/image370.png"/><Relationship Id="rId2" Type="http://schemas.openxmlformats.org/officeDocument/2006/relationships/image" Target="../media/image356.png"/><Relationship Id="rId16" Type="http://schemas.openxmlformats.org/officeDocument/2006/relationships/image" Target="../media/image369.png"/><Relationship Id="rId20" Type="http://schemas.openxmlformats.org/officeDocument/2006/relationships/image" Target="../media/image3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0.png"/><Relationship Id="rId11" Type="http://schemas.openxmlformats.org/officeDocument/2006/relationships/image" Target="../media/image364.png"/><Relationship Id="rId5" Type="http://schemas.openxmlformats.org/officeDocument/2006/relationships/image" Target="../media/image359.png"/><Relationship Id="rId15" Type="http://schemas.openxmlformats.org/officeDocument/2006/relationships/image" Target="../media/image368.png"/><Relationship Id="rId10" Type="http://schemas.openxmlformats.org/officeDocument/2006/relationships/image" Target="../media/image363.png"/><Relationship Id="rId19" Type="http://schemas.openxmlformats.org/officeDocument/2006/relationships/image" Target="../media/image372.png"/><Relationship Id="rId4" Type="http://schemas.openxmlformats.org/officeDocument/2006/relationships/image" Target="../media/image358.png"/><Relationship Id="rId9" Type="http://schemas.openxmlformats.org/officeDocument/2006/relationships/image" Target="../media/image362.png"/><Relationship Id="rId14" Type="http://schemas.openxmlformats.org/officeDocument/2006/relationships/image" Target="../media/image3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quamaps.org/" TargetMode="Externa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13" Type="http://schemas.openxmlformats.org/officeDocument/2006/relationships/image" Target="../media/image385.png"/><Relationship Id="rId3" Type="http://schemas.openxmlformats.org/officeDocument/2006/relationships/image" Target="../media/image375.png"/><Relationship Id="rId7" Type="http://schemas.openxmlformats.org/officeDocument/2006/relationships/image" Target="../media/image379.png"/><Relationship Id="rId12" Type="http://schemas.openxmlformats.org/officeDocument/2006/relationships/image" Target="../media/image384.png"/><Relationship Id="rId17" Type="http://schemas.openxmlformats.org/officeDocument/2006/relationships/image" Target="../media/image389.png"/><Relationship Id="rId2" Type="http://schemas.openxmlformats.org/officeDocument/2006/relationships/image" Target="../media/image374.png"/><Relationship Id="rId16" Type="http://schemas.openxmlformats.org/officeDocument/2006/relationships/image" Target="../media/image3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8.png"/><Relationship Id="rId11" Type="http://schemas.openxmlformats.org/officeDocument/2006/relationships/image" Target="../media/image383.png"/><Relationship Id="rId5" Type="http://schemas.openxmlformats.org/officeDocument/2006/relationships/image" Target="../media/image377.png"/><Relationship Id="rId15" Type="http://schemas.openxmlformats.org/officeDocument/2006/relationships/image" Target="../media/image387.png"/><Relationship Id="rId10" Type="http://schemas.openxmlformats.org/officeDocument/2006/relationships/image" Target="../media/image382.png"/><Relationship Id="rId4" Type="http://schemas.openxmlformats.org/officeDocument/2006/relationships/image" Target="../media/image376.png"/><Relationship Id="rId9" Type="http://schemas.openxmlformats.org/officeDocument/2006/relationships/image" Target="../media/image381.png"/><Relationship Id="rId14" Type="http://schemas.openxmlformats.org/officeDocument/2006/relationships/image" Target="../media/image38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7.png"/><Relationship Id="rId13" Type="http://schemas.openxmlformats.org/officeDocument/2006/relationships/image" Target="../media/image402.png"/><Relationship Id="rId18" Type="http://schemas.openxmlformats.org/officeDocument/2006/relationships/image" Target="../media/image406.png"/><Relationship Id="rId26" Type="http://schemas.openxmlformats.org/officeDocument/2006/relationships/image" Target="../media/image414.png"/><Relationship Id="rId3" Type="http://schemas.openxmlformats.org/officeDocument/2006/relationships/image" Target="../media/image392.png"/><Relationship Id="rId21" Type="http://schemas.openxmlformats.org/officeDocument/2006/relationships/image" Target="../media/image409.png"/><Relationship Id="rId7" Type="http://schemas.openxmlformats.org/officeDocument/2006/relationships/image" Target="../media/image396.png"/><Relationship Id="rId12" Type="http://schemas.openxmlformats.org/officeDocument/2006/relationships/image" Target="../media/image401.png"/><Relationship Id="rId17" Type="http://schemas.openxmlformats.org/officeDocument/2006/relationships/image" Target="../media/image405.png"/><Relationship Id="rId25" Type="http://schemas.openxmlformats.org/officeDocument/2006/relationships/image" Target="../media/image413.png"/><Relationship Id="rId2" Type="http://schemas.openxmlformats.org/officeDocument/2006/relationships/image" Target="../media/image391.png"/><Relationship Id="rId16" Type="http://schemas.openxmlformats.org/officeDocument/2006/relationships/image" Target="../media/image203.png"/><Relationship Id="rId20" Type="http://schemas.openxmlformats.org/officeDocument/2006/relationships/image" Target="../media/image40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5.png"/><Relationship Id="rId11" Type="http://schemas.openxmlformats.org/officeDocument/2006/relationships/image" Target="../media/image400.png"/><Relationship Id="rId24" Type="http://schemas.openxmlformats.org/officeDocument/2006/relationships/image" Target="../media/image412.jpg"/><Relationship Id="rId5" Type="http://schemas.openxmlformats.org/officeDocument/2006/relationships/image" Target="../media/image394.png"/><Relationship Id="rId15" Type="http://schemas.openxmlformats.org/officeDocument/2006/relationships/image" Target="../media/image404.png"/><Relationship Id="rId23" Type="http://schemas.openxmlformats.org/officeDocument/2006/relationships/image" Target="../media/image411.png"/><Relationship Id="rId10" Type="http://schemas.openxmlformats.org/officeDocument/2006/relationships/image" Target="../media/image399.png"/><Relationship Id="rId19" Type="http://schemas.openxmlformats.org/officeDocument/2006/relationships/image" Target="../media/image407.png"/><Relationship Id="rId4" Type="http://schemas.openxmlformats.org/officeDocument/2006/relationships/image" Target="../media/image393.png"/><Relationship Id="rId9" Type="http://schemas.openxmlformats.org/officeDocument/2006/relationships/image" Target="../media/image398.png"/><Relationship Id="rId14" Type="http://schemas.openxmlformats.org/officeDocument/2006/relationships/image" Target="../media/image403.png"/><Relationship Id="rId22" Type="http://schemas.openxmlformats.org/officeDocument/2006/relationships/image" Target="../media/image410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6.png"/><Relationship Id="rId18" Type="http://schemas.openxmlformats.org/officeDocument/2006/relationships/image" Target="../media/image431.png"/><Relationship Id="rId26" Type="http://schemas.openxmlformats.org/officeDocument/2006/relationships/image" Target="../media/image438.png"/><Relationship Id="rId3" Type="http://schemas.openxmlformats.org/officeDocument/2006/relationships/image" Target="../media/image416.png"/><Relationship Id="rId21" Type="http://schemas.openxmlformats.org/officeDocument/2006/relationships/image" Target="../media/image434.png"/><Relationship Id="rId7" Type="http://schemas.openxmlformats.org/officeDocument/2006/relationships/image" Target="../media/image420.png"/><Relationship Id="rId12" Type="http://schemas.openxmlformats.org/officeDocument/2006/relationships/image" Target="../media/image425.png"/><Relationship Id="rId17" Type="http://schemas.openxmlformats.org/officeDocument/2006/relationships/image" Target="../media/image430.png"/><Relationship Id="rId25" Type="http://schemas.openxmlformats.org/officeDocument/2006/relationships/image" Target="../media/image437.png"/><Relationship Id="rId33" Type="http://schemas.openxmlformats.org/officeDocument/2006/relationships/image" Target="../media/image445.jpg"/><Relationship Id="rId2" Type="http://schemas.openxmlformats.org/officeDocument/2006/relationships/image" Target="../media/image415.png"/><Relationship Id="rId16" Type="http://schemas.openxmlformats.org/officeDocument/2006/relationships/image" Target="../media/image429.png"/><Relationship Id="rId20" Type="http://schemas.openxmlformats.org/officeDocument/2006/relationships/image" Target="../media/image433.png"/><Relationship Id="rId29" Type="http://schemas.openxmlformats.org/officeDocument/2006/relationships/image" Target="../media/image4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9.png"/><Relationship Id="rId11" Type="http://schemas.openxmlformats.org/officeDocument/2006/relationships/image" Target="../media/image424.png"/><Relationship Id="rId24" Type="http://schemas.openxmlformats.org/officeDocument/2006/relationships/image" Target="../media/image182.png"/><Relationship Id="rId32" Type="http://schemas.openxmlformats.org/officeDocument/2006/relationships/image" Target="../media/image444.jpg"/><Relationship Id="rId5" Type="http://schemas.openxmlformats.org/officeDocument/2006/relationships/image" Target="../media/image418.png"/><Relationship Id="rId15" Type="http://schemas.openxmlformats.org/officeDocument/2006/relationships/image" Target="../media/image428.png"/><Relationship Id="rId23" Type="http://schemas.openxmlformats.org/officeDocument/2006/relationships/image" Target="../media/image436.png"/><Relationship Id="rId28" Type="http://schemas.openxmlformats.org/officeDocument/2006/relationships/image" Target="../media/image440.png"/><Relationship Id="rId10" Type="http://schemas.openxmlformats.org/officeDocument/2006/relationships/image" Target="../media/image423.png"/><Relationship Id="rId19" Type="http://schemas.openxmlformats.org/officeDocument/2006/relationships/image" Target="../media/image432.png"/><Relationship Id="rId31" Type="http://schemas.openxmlformats.org/officeDocument/2006/relationships/image" Target="../media/image443.png"/><Relationship Id="rId4" Type="http://schemas.openxmlformats.org/officeDocument/2006/relationships/image" Target="../media/image417.png"/><Relationship Id="rId9" Type="http://schemas.openxmlformats.org/officeDocument/2006/relationships/image" Target="../media/image422.png"/><Relationship Id="rId14" Type="http://schemas.openxmlformats.org/officeDocument/2006/relationships/image" Target="../media/image427.png"/><Relationship Id="rId22" Type="http://schemas.openxmlformats.org/officeDocument/2006/relationships/image" Target="../media/image435.png"/><Relationship Id="rId27" Type="http://schemas.openxmlformats.org/officeDocument/2006/relationships/image" Target="../media/image439.png"/><Relationship Id="rId30" Type="http://schemas.openxmlformats.org/officeDocument/2006/relationships/image" Target="../media/image442.png"/><Relationship Id="rId8" Type="http://schemas.openxmlformats.org/officeDocument/2006/relationships/image" Target="../media/image4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2.png"/><Relationship Id="rId13" Type="http://schemas.openxmlformats.org/officeDocument/2006/relationships/image" Target="../media/image457.png"/><Relationship Id="rId18" Type="http://schemas.openxmlformats.org/officeDocument/2006/relationships/image" Target="../media/image462.png"/><Relationship Id="rId26" Type="http://schemas.openxmlformats.org/officeDocument/2006/relationships/image" Target="../media/image470.png"/><Relationship Id="rId3" Type="http://schemas.openxmlformats.org/officeDocument/2006/relationships/image" Target="../media/image447.png"/><Relationship Id="rId21" Type="http://schemas.openxmlformats.org/officeDocument/2006/relationships/image" Target="../media/image465.png"/><Relationship Id="rId7" Type="http://schemas.openxmlformats.org/officeDocument/2006/relationships/image" Target="../media/image451.png"/><Relationship Id="rId12" Type="http://schemas.openxmlformats.org/officeDocument/2006/relationships/image" Target="../media/image456.png"/><Relationship Id="rId17" Type="http://schemas.openxmlformats.org/officeDocument/2006/relationships/image" Target="../media/image461.png"/><Relationship Id="rId25" Type="http://schemas.openxmlformats.org/officeDocument/2006/relationships/image" Target="../media/image469.png"/><Relationship Id="rId2" Type="http://schemas.openxmlformats.org/officeDocument/2006/relationships/image" Target="../media/image446.png"/><Relationship Id="rId16" Type="http://schemas.openxmlformats.org/officeDocument/2006/relationships/image" Target="../media/image460.png"/><Relationship Id="rId20" Type="http://schemas.openxmlformats.org/officeDocument/2006/relationships/image" Target="../media/image4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0.png"/><Relationship Id="rId11" Type="http://schemas.openxmlformats.org/officeDocument/2006/relationships/image" Target="../media/image455.png"/><Relationship Id="rId24" Type="http://schemas.openxmlformats.org/officeDocument/2006/relationships/image" Target="../media/image468.png"/><Relationship Id="rId5" Type="http://schemas.openxmlformats.org/officeDocument/2006/relationships/image" Target="../media/image449.png"/><Relationship Id="rId15" Type="http://schemas.openxmlformats.org/officeDocument/2006/relationships/image" Target="../media/image459.png"/><Relationship Id="rId23" Type="http://schemas.openxmlformats.org/officeDocument/2006/relationships/image" Target="../media/image467.png"/><Relationship Id="rId28" Type="http://schemas.openxmlformats.org/officeDocument/2006/relationships/image" Target="../media/image472.jpg"/><Relationship Id="rId10" Type="http://schemas.openxmlformats.org/officeDocument/2006/relationships/image" Target="../media/image454.png"/><Relationship Id="rId19" Type="http://schemas.openxmlformats.org/officeDocument/2006/relationships/image" Target="../media/image463.png"/><Relationship Id="rId4" Type="http://schemas.openxmlformats.org/officeDocument/2006/relationships/image" Target="../media/image448.png"/><Relationship Id="rId9" Type="http://schemas.openxmlformats.org/officeDocument/2006/relationships/image" Target="../media/image453.png"/><Relationship Id="rId14" Type="http://schemas.openxmlformats.org/officeDocument/2006/relationships/image" Target="../media/image458.png"/><Relationship Id="rId22" Type="http://schemas.openxmlformats.org/officeDocument/2006/relationships/image" Target="../media/image466.png"/><Relationship Id="rId27" Type="http://schemas.openxmlformats.org/officeDocument/2006/relationships/image" Target="../media/image47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4.png"/><Relationship Id="rId7" Type="http://schemas.openxmlformats.org/officeDocument/2006/relationships/image" Target="../media/image284.png"/><Relationship Id="rId2" Type="http://schemas.openxmlformats.org/officeDocument/2006/relationships/image" Target="../media/image4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6.png"/><Relationship Id="rId5" Type="http://schemas.openxmlformats.org/officeDocument/2006/relationships/image" Target="../media/image203.png"/><Relationship Id="rId4" Type="http://schemas.openxmlformats.org/officeDocument/2006/relationships/image" Target="../media/image475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8.png"/><Relationship Id="rId18" Type="http://schemas.openxmlformats.org/officeDocument/2006/relationships/image" Target="../media/image493.png"/><Relationship Id="rId26" Type="http://schemas.openxmlformats.org/officeDocument/2006/relationships/image" Target="../media/image501.png"/><Relationship Id="rId3" Type="http://schemas.openxmlformats.org/officeDocument/2006/relationships/image" Target="../media/image478.png"/><Relationship Id="rId21" Type="http://schemas.openxmlformats.org/officeDocument/2006/relationships/image" Target="../media/image496.png"/><Relationship Id="rId7" Type="http://schemas.openxmlformats.org/officeDocument/2006/relationships/image" Target="../media/image482.png"/><Relationship Id="rId12" Type="http://schemas.openxmlformats.org/officeDocument/2006/relationships/image" Target="../media/image487.png"/><Relationship Id="rId17" Type="http://schemas.openxmlformats.org/officeDocument/2006/relationships/image" Target="../media/image492.png"/><Relationship Id="rId25" Type="http://schemas.openxmlformats.org/officeDocument/2006/relationships/image" Target="../media/image500.png"/><Relationship Id="rId33" Type="http://schemas.openxmlformats.org/officeDocument/2006/relationships/image" Target="../media/image508.jpg"/><Relationship Id="rId2" Type="http://schemas.openxmlformats.org/officeDocument/2006/relationships/image" Target="../media/image477.png"/><Relationship Id="rId16" Type="http://schemas.openxmlformats.org/officeDocument/2006/relationships/image" Target="../media/image491.png"/><Relationship Id="rId20" Type="http://schemas.openxmlformats.org/officeDocument/2006/relationships/image" Target="../media/image495.png"/><Relationship Id="rId29" Type="http://schemas.openxmlformats.org/officeDocument/2006/relationships/image" Target="../media/image5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1.png"/><Relationship Id="rId11" Type="http://schemas.openxmlformats.org/officeDocument/2006/relationships/image" Target="../media/image486.png"/><Relationship Id="rId24" Type="http://schemas.openxmlformats.org/officeDocument/2006/relationships/image" Target="../media/image499.png"/><Relationship Id="rId32" Type="http://schemas.openxmlformats.org/officeDocument/2006/relationships/image" Target="../media/image507.png"/><Relationship Id="rId5" Type="http://schemas.openxmlformats.org/officeDocument/2006/relationships/image" Target="../media/image480.png"/><Relationship Id="rId15" Type="http://schemas.openxmlformats.org/officeDocument/2006/relationships/image" Target="../media/image490.png"/><Relationship Id="rId23" Type="http://schemas.openxmlformats.org/officeDocument/2006/relationships/image" Target="../media/image498.png"/><Relationship Id="rId28" Type="http://schemas.openxmlformats.org/officeDocument/2006/relationships/image" Target="../media/image503.png"/><Relationship Id="rId10" Type="http://schemas.openxmlformats.org/officeDocument/2006/relationships/image" Target="../media/image485.png"/><Relationship Id="rId19" Type="http://schemas.openxmlformats.org/officeDocument/2006/relationships/image" Target="../media/image494.png"/><Relationship Id="rId31" Type="http://schemas.openxmlformats.org/officeDocument/2006/relationships/image" Target="../media/image506.png"/><Relationship Id="rId4" Type="http://schemas.openxmlformats.org/officeDocument/2006/relationships/image" Target="../media/image479.png"/><Relationship Id="rId9" Type="http://schemas.openxmlformats.org/officeDocument/2006/relationships/image" Target="../media/image484.png"/><Relationship Id="rId14" Type="http://schemas.openxmlformats.org/officeDocument/2006/relationships/image" Target="../media/image489.png"/><Relationship Id="rId22" Type="http://schemas.openxmlformats.org/officeDocument/2006/relationships/image" Target="../media/image497.png"/><Relationship Id="rId27" Type="http://schemas.openxmlformats.org/officeDocument/2006/relationships/image" Target="../media/image502.png"/><Relationship Id="rId30" Type="http://schemas.openxmlformats.org/officeDocument/2006/relationships/image" Target="../media/image505.png"/><Relationship Id="rId8" Type="http://schemas.openxmlformats.org/officeDocument/2006/relationships/image" Target="../media/image4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0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6.png"/><Relationship Id="rId13" Type="http://schemas.openxmlformats.org/officeDocument/2006/relationships/image" Target="../media/image521.png"/><Relationship Id="rId18" Type="http://schemas.openxmlformats.org/officeDocument/2006/relationships/image" Target="../media/image526.png"/><Relationship Id="rId3" Type="http://schemas.openxmlformats.org/officeDocument/2006/relationships/image" Target="../media/image512.png"/><Relationship Id="rId21" Type="http://schemas.openxmlformats.org/officeDocument/2006/relationships/image" Target="../media/image529.png"/><Relationship Id="rId7" Type="http://schemas.openxmlformats.org/officeDocument/2006/relationships/image" Target="../media/image515.png"/><Relationship Id="rId12" Type="http://schemas.openxmlformats.org/officeDocument/2006/relationships/image" Target="../media/image520.png"/><Relationship Id="rId17" Type="http://schemas.openxmlformats.org/officeDocument/2006/relationships/image" Target="../media/image525.png"/><Relationship Id="rId25" Type="http://schemas.openxmlformats.org/officeDocument/2006/relationships/image" Target="../media/image533.jpg"/><Relationship Id="rId2" Type="http://schemas.openxmlformats.org/officeDocument/2006/relationships/image" Target="../media/image511.png"/><Relationship Id="rId16" Type="http://schemas.openxmlformats.org/officeDocument/2006/relationships/image" Target="../media/image524.png"/><Relationship Id="rId20" Type="http://schemas.openxmlformats.org/officeDocument/2006/relationships/image" Target="../media/image5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4.png"/><Relationship Id="rId11" Type="http://schemas.openxmlformats.org/officeDocument/2006/relationships/image" Target="../media/image519.png"/><Relationship Id="rId24" Type="http://schemas.openxmlformats.org/officeDocument/2006/relationships/image" Target="../media/image532.png"/><Relationship Id="rId5" Type="http://schemas.openxmlformats.org/officeDocument/2006/relationships/image" Target="../media/image513.png"/><Relationship Id="rId15" Type="http://schemas.openxmlformats.org/officeDocument/2006/relationships/image" Target="../media/image523.png"/><Relationship Id="rId23" Type="http://schemas.openxmlformats.org/officeDocument/2006/relationships/image" Target="../media/image531.png"/><Relationship Id="rId10" Type="http://schemas.openxmlformats.org/officeDocument/2006/relationships/image" Target="../media/image518.png"/><Relationship Id="rId19" Type="http://schemas.openxmlformats.org/officeDocument/2006/relationships/image" Target="../media/image527.png"/><Relationship Id="rId4" Type="http://schemas.openxmlformats.org/officeDocument/2006/relationships/image" Target="../media/image335.png"/><Relationship Id="rId9" Type="http://schemas.openxmlformats.org/officeDocument/2006/relationships/image" Target="../media/image517.png"/><Relationship Id="rId14" Type="http://schemas.openxmlformats.org/officeDocument/2006/relationships/image" Target="../media/image522.png"/><Relationship Id="rId22" Type="http://schemas.openxmlformats.org/officeDocument/2006/relationships/image" Target="../media/image5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9.png"/><Relationship Id="rId13" Type="http://schemas.openxmlformats.org/officeDocument/2006/relationships/image" Target="../media/image544.png"/><Relationship Id="rId3" Type="http://schemas.openxmlformats.org/officeDocument/2006/relationships/image" Target="../media/image535.png"/><Relationship Id="rId7" Type="http://schemas.openxmlformats.org/officeDocument/2006/relationships/image" Target="../media/image538.png"/><Relationship Id="rId12" Type="http://schemas.openxmlformats.org/officeDocument/2006/relationships/image" Target="../media/image543.png"/><Relationship Id="rId2" Type="http://schemas.openxmlformats.org/officeDocument/2006/relationships/image" Target="../media/image5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7.png"/><Relationship Id="rId11" Type="http://schemas.openxmlformats.org/officeDocument/2006/relationships/image" Target="../media/image542.png"/><Relationship Id="rId5" Type="http://schemas.openxmlformats.org/officeDocument/2006/relationships/image" Target="../media/image536.png"/><Relationship Id="rId10" Type="http://schemas.openxmlformats.org/officeDocument/2006/relationships/image" Target="../media/image541.png"/><Relationship Id="rId4" Type="http://schemas.openxmlformats.org/officeDocument/2006/relationships/image" Target="../media/image357.png"/><Relationship Id="rId9" Type="http://schemas.openxmlformats.org/officeDocument/2006/relationships/image" Target="../media/image5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1.png"/><Relationship Id="rId13" Type="http://schemas.openxmlformats.org/officeDocument/2006/relationships/image" Target="../media/image556.png"/><Relationship Id="rId18" Type="http://schemas.openxmlformats.org/officeDocument/2006/relationships/image" Target="../media/image561.png"/><Relationship Id="rId3" Type="http://schemas.openxmlformats.org/officeDocument/2006/relationships/image" Target="../media/image546.png"/><Relationship Id="rId21" Type="http://schemas.openxmlformats.org/officeDocument/2006/relationships/image" Target="../media/image564.png"/><Relationship Id="rId7" Type="http://schemas.openxmlformats.org/officeDocument/2006/relationships/image" Target="../media/image550.png"/><Relationship Id="rId12" Type="http://schemas.openxmlformats.org/officeDocument/2006/relationships/image" Target="../media/image555.png"/><Relationship Id="rId17" Type="http://schemas.openxmlformats.org/officeDocument/2006/relationships/image" Target="../media/image560.png"/><Relationship Id="rId2" Type="http://schemas.openxmlformats.org/officeDocument/2006/relationships/image" Target="../media/image545.png"/><Relationship Id="rId16" Type="http://schemas.openxmlformats.org/officeDocument/2006/relationships/image" Target="../media/image559.png"/><Relationship Id="rId20" Type="http://schemas.openxmlformats.org/officeDocument/2006/relationships/image" Target="../media/image5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9.png"/><Relationship Id="rId11" Type="http://schemas.openxmlformats.org/officeDocument/2006/relationships/image" Target="../media/image554.png"/><Relationship Id="rId5" Type="http://schemas.openxmlformats.org/officeDocument/2006/relationships/image" Target="../media/image548.png"/><Relationship Id="rId15" Type="http://schemas.openxmlformats.org/officeDocument/2006/relationships/image" Target="../media/image558.png"/><Relationship Id="rId10" Type="http://schemas.openxmlformats.org/officeDocument/2006/relationships/image" Target="../media/image553.png"/><Relationship Id="rId19" Type="http://schemas.openxmlformats.org/officeDocument/2006/relationships/image" Target="../media/image562.png"/><Relationship Id="rId4" Type="http://schemas.openxmlformats.org/officeDocument/2006/relationships/image" Target="../media/image547.png"/><Relationship Id="rId9" Type="http://schemas.openxmlformats.org/officeDocument/2006/relationships/image" Target="../media/image552.png"/><Relationship Id="rId14" Type="http://schemas.openxmlformats.org/officeDocument/2006/relationships/image" Target="../media/image5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6.png"/><Relationship Id="rId2" Type="http://schemas.openxmlformats.org/officeDocument/2006/relationships/image" Target="../media/image56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8.jpg"/><Relationship Id="rId4" Type="http://schemas.openxmlformats.org/officeDocument/2006/relationships/image" Target="../media/image567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7.png"/><Relationship Id="rId18" Type="http://schemas.openxmlformats.org/officeDocument/2006/relationships/image" Target="../media/image582.png"/><Relationship Id="rId26" Type="http://schemas.openxmlformats.org/officeDocument/2006/relationships/image" Target="../media/image590.png"/><Relationship Id="rId39" Type="http://schemas.openxmlformats.org/officeDocument/2006/relationships/image" Target="../media/image603.png"/><Relationship Id="rId21" Type="http://schemas.openxmlformats.org/officeDocument/2006/relationships/image" Target="../media/image585.png"/><Relationship Id="rId34" Type="http://schemas.openxmlformats.org/officeDocument/2006/relationships/image" Target="../media/image598.png"/><Relationship Id="rId42" Type="http://schemas.openxmlformats.org/officeDocument/2006/relationships/image" Target="../media/image606.jpg"/><Relationship Id="rId7" Type="http://schemas.openxmlformats.org/officeDocument/2006/relationships/image" Target="../media/image571.png"/><Relationship Id="rId2" Type="http://schemas.openxmlformats.org/officeDocument/2006/relationships/image" Target="../media/image565.png"/><Relationship Id="rId16" Type="http://schemas.openxmlformats.org/officeDocument/2006/relationships/image" Target="../media/image580.png"/><Relationship Id="rId20" Type="http://schemas.openxmlformats.org/officeDocument/2006/relationships/image" Target="../media/image584.png"/><Relationship Id="rId29" Type="http://schemas.openxmlformats.org/officeDocument/2006/relationships/image" Target="../media/image593.png"/><Relationship Id="rId41" Type="http://schemas.openxmlformats.org/officeDocument/2006/relationships/image" Target="../media/image6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0.png"/><Relationship Id="rId11" Type="http://schemas.openxmlformats.org/officeDocument/2006/relationships/image" Target="../media/image575.png"/><Relationship Id="rId24" Type="http://schemas.openxmlformats.org/officeDocument/2006/relationships/image" Target="../media/image588.png"/><Relationship Id="rId32" Type="http://schemas.openxmlformats.org/officeDocument/2006/relationships/image" Target="../media/image596.png"/><Relationship Id="rId37" Type="http://schemas.openxmlformats.org/officeDocument/2006/relationships/image" Target="../media/image601.png"/><Relationship Id="rId40" Type="http://schemas.openxmlformats.org/officeDocument/2006/relationships/image" Target="../media/image604.png"/><Relationship Id="rId5" Type="http://schemas.openxmlformats.org/officeDocument/2006/relationships/image" Target="../media/image569.png"/><Relationship Id="rId15" Type="http://schemas.openxmlformats.org/officeDocument/2006/relationships/image" Target="../media/image579.png"/><Relationship Id="rId23" Type="http://schemas.openxmlformats.org/officeDocument/2006/relationships/image" Target="../media/image587.png"/><Relationship Id="rId28" Type="http://schemas.openxmlformats.org/officeDocument/2006/relationships/image" Target="../media/image592.png"/><Relationship Id="rId36" Type="http://schemas.openxmlformats.org/officeDocument/2006/relationships/image" Target="../media/image600.png"/><Relationship Id="rId10" Type="http://schemas.openxmlformats.org/officeDocument/2006/relationships/image" Target="../media/image574.png"/><Relationship Id="rId19" Type="http://schemas.openxmlformats.org/officeDocument/2006/relationships/image" Target="../media/image583.png"/><Relationship Id="rId31" Type="http://schemas.openxmlformats.org/officeDocument/2006/relationships/image" Target="../media/image595.png"/><Relationship Id="rId4" Type="http://schemas.openxmlformats.org/officeDocument/2006/relationships/image" Target="../media/image567.png"/><Relationship Id="rId9" Type="http://schemas.openxmlformats.org/officeDocument/2006/relationships/image" Target="../media/image573.png"/><Relationship Id="rId14" Type="http://schemas.openxmlformats.org/officeDocument/2006/relationships/image" Target="../media/image578.png"/><Relationship Id="rId22" Type="http://schemas.openxmlformats.org/officeDocument/2006/relationships/image" Target="../media/image586.png"/><Relationship Id="rId27" Type="http://schemas.openxmlformats.org/officeDocument/2006/relationships/image" Target="../media/image591.png"/><Relationship Id="rId30" Type="http://schemas.openxmlformats.org/officeDocument/2006/relationships/image" Target="../media/image594.png"/><Relationship Id="rId35" Type="http://schemas.openxmlformats.org/officeDocument/2006/relationships/image" Target="../media/image599.png"/><Relationship Id="rId43" Type="http://schemas.openxmlformats.org/officeDocument/2006/relationships/image" Target="../media/image607.jpg"/><Relationship Id="rId8" Type="http://schemas.openxmlformats.org/officeDocument/2006/relationships/image" Target="../media/image572.png"/><Relationship Id="rId3" Type="http://schemas.openxmlformats.org/officeDocument/2006/relationships/image" Target="../media/image566.png"/><Relationship Id="rId12" Type="http://schemas.openxmlformats.org/officeDocument/2006/relationships/image" Target="../media/image576.png"/><Relationship Id="rId17" Type="http://schemas.openxmlformats.org/officeDocument/2006/relationships/image" Target="../media/image581.png"/><Relationship Id="rId25" Type="http://schemas.openxmlformats.org/officeDocument/2006/relationships/image" Target="../media/image589.png"/><Relationship Id="rId33" Type="http://schemas.openxmlformats.org/officeDocument/2006/relationships/image" Target="../media/image597.png"/><Relationship Id="rId38" Type="http://schemas.openxmlformats.org/officeDocument/2006/relationships/image" Target="../media/image60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8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7" Type="http://schemas.openxmlformats.org/officeDocument/2006/relationships/image" Target="../media/image614.jpg"/><Relationship Id="rId2" Type="http://schemas.openxmlformats.org/officeDocument/2006/relationships/image" Target="../media/image6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3.png"/><Relationship Id="rId5" Type="http://schemas.openxmlformats.org/officeDocument/2006/relationships/image" Target="../media/image612.png"/><Relationship Id="rId4" Type="http://schemas.openxmlformats.org/officeDocument/2006/relationships/image" Target="../media/image6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7" Type="http://schemas.openxmlformats.org/officeDocument/2006/relationships/image" Target="../media/image619.jpg"/><Relationship Id="rId2" Type="http://schemas.openxmlformats.org/officeDocument/2006/relationships/image" Target="../media/image6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8.png"/><Relationship Id="rId5" Type="http://schemas.openxmlformats.org/officeDocument/2006/relationships/image" Target="../media/image617.png"/><Relationship Id="rId4" Type="http://schemas.openxmlformats.org/officeDocument/2006/relationships/image" Target="../media/image6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1.png"/><Relationship Id="rId7" Type="http://schemas.openxmlformats.org/officeDocument/2006/relationships/image" Target="../media/image625.jp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4.png"/><Relationship Id="rId5" Type="http://schemas.openxmlformats.org/officeDocument/2006/relationships/image" Target="../media/image623.png"/><Relationship Id="rId4" Type="http://schemas.openxmlformats.org/officeDocument/2006/relationships/image" Target="../media/image62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2.png"/><Relationship Id="rId3" Type="http://schemas.openxmlformats.org/officeDocument/2006/relationships/image" Target="../media/image627.png"/><Relationship Id="rId7" Type="http://schemas.openxmlformats.org/officeDocument/2006/relationships/image" Target="../media/image631.png"/><Relationship Id="rId2" Type="http://schemas.openxmlformats.org/officeDocument/2006/relationships/image" Target="../media/image6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0.png"/><Relationship Id="rId11" Type="http://schemas.openxmlformats.org/officeDocument/2006/relationships/image" Target="../media/image635.jpg"/><Relationship Id="rId5" Type="http://schemas.openxmlformats.org/officeDocument/2006/relationships/image" Target="../media/image629.png"/><Relationship Id="rId10" Type="http://schemas.openxmlformats.org/officeDocument/2006/relationships/image" Target="../media/image634.png"/><Relationship Id="rId4" Type="http://schemas.openxmlformats.org/officeDocument/2006/relationships/image" Target="../media/image628.png"/><Relationship Id="rId9" Type="http://schemas.openxmlformats.org/officeDocument/2006/relationships/image" Target="../media/image63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2.jpg"/><Relationship Id="rId3" Type="http://schemas.openxmlformats.org/officeDocument/2006/relationships/image" Target="../media/image637.png"/><Relationship Id="rId7" Type="http://schemas.openxmlformats.org/officeDocument/2006/relationships/image" Target="../media/image641.jpg"/><Relationship Id="rId2" Type="http://schemas.openxmlformats.org/officeDocument/2006/relationships/image" Target="../media/image6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0.png"/><Relationship Id="rId5" Type="http://schemas.openxmlformats.org/officeDocument/2006/relationships/image" Target="../media/image639.png"/><Relationship Id="rId4" Type="http://schemas.openxmlformats.org/officeDocument/2006/relationships/image" Target="../media/image6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" Type="http://schemas.openxmlformats.org/officeDocument/2006/relationships/image" Target="../media/image43.pn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9.png"/><Relationship Id="rId13" Type="http://schemas.openxmlformats.org/officeDocument/2006/relationships/image" Target="../media/image654.png"/><Relationship Id="rId18" Type="http://schemas.openxmlformats.org/officeDocument/2006/relationships/image" Target="../media/image658.png"/><Relationship Id="rId3" Type="http://schemas.openxmlformats.org/officeDocument/2006/relationships/image" Target="../media/image644.png"/><Relationship Id="rId21" Type="http://schemas.openxmlformats.org/officeDocument/2006/relationships/image" Target="../media/image661.png"/><Relationship Id="rId7" Type="http://schemas.openxmlformats.org/officeDocument/2006/relationships/image" Target="../media/image648.png"/><Relationship Id="rId12" Type="http://schemas.openxmlformats.org/officeDocument/2006/relationships/image" Target="../media/image653.png"/><Relationship Id="rId17" Type="http://schemas.openxmlformats.org/officeDocument/2006/relationships/image" Target="../media/image182.png"/><Relationship Id="rId2" Type="http://schemas.openxmlformats.org/officeDocument/2006/relationships/image" Target="../media/image643.png"/><Relationship Id="rId16" Type="http://schemas.openxmlformats.org/officeDocument/2006/relationships/image" Target="../media/image657.png"/><Relationship Id="rId20" Type="http://schemas.openxmlformats.org/officeDocument/2006/relationships/image" Target="../media/image6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7.png"/><Relationship Id="rId11" Type="http://schemas.openxmlformats.org/officeDocument/2006/relationships/image" Target="../media/image652.png"/><Relationship Id="rId5" Type="http://schemas.openxmlformats.org/officeDocument/2006/relationships/image" Target="../media/image646.png"/><Relationship Id="rId15" Type="http://schemas.openxmlformats.org/officeDocument/2006/relationships/image" Target="../media/image656.png"/><Relationship Id="rId23" Type="http://schemas.openxmlformats.org/officeDocument/2006/relationships/image" Target="../media/image663.png"/><Relationship Id="rId10" Type="http://schemas.openxmlformats.org/officeDocument/2006/relationships/image" Target="../media/image651.png"/><Relationship Id="rId19" Type="http://schemas.openxmlformats.org/officeDocument/2006/relationships/image" Target="../media/image659.png"/><Relationship Id="rId4" Type="http://schemas.openxmlformats.org/officeDocument/2006/relationships/image" Target="../media/image645.png"/><Relationship Id="rId9" Type="http://schemas.openxmlformats.org/officeDocument/2006/relationships/image" Target="../media/image650.png"/><Relationship Id="rId14" Type="http://schemas.openxmlformats.org/officeDocument/2006/relationships/image" Target="../media/image655.png"/><Relationship Id="rId22" Type="http://schemas.openxmlformats.org/officeDocument/2006/relationships/image" Target="../media/image662.pn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75.png"/><Relationship Id="rId18" Type="http://schemas.openxmlformats.org/officeDocument/2006/relationships/image" Target="../media/image680.png"/><Relationship Id="rId26" Type="http://schemas.openxmlformats.org/officeDocument/2006/relationships/image" Target="../media/image688.png"/><Relationship Id="rId39" Type="http://schemas.openxmlformats.org/officeDocument/2006/relationships/image" Target="../media/image701.png"/><Relationship Id="rId21" Type="http://schemas.openxmlformats.org/officeDocument/2006/relationships/image" Target="../media/image683.png"/><Relationship Id="rId34" Type="http://schemas.openxmlformats.org/officeDocument/2006/relationships/image" Target="../media/image696.png"/><Relationship Id="rId42" Type="http://schemas.openxmlformats.org/officeDocument/2006/relationships/image" Target="../media/image704.png"/><Relationship Id="rId7" Type="http://schemas.openxmlformats.org/officeDocument/2006/relationships/image" Target="../media/image669.png"/><Relationship Id="rId2" Type="http://schemas.openxmlformats.org/officeDocument/2006/relationships/image" Target="../media/image664.png"/><Relationship Id="rId16" Type="http://schemas.openxmlformats.org/officeDocument/2006/relationships/image" Target="../media/image678.png"/><Relationship Id="rId20" Type="http://schemas.openxmlformats.org/officeDocument/2006/relationships/image" Target="../media/image682.png"/><Relationship Id="rId29" Type="http://schemas.openxmlformats.org/officeDocument/2006/relationships/image" Target="../media/image691.png"/><Relationship Id="rId41" Type="http://schemas.openxmlformats.org/officeDocument/2006/relationships/image" Target="../media/image70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8.png"/><Relationship Id="rId11" Type="http://schemas.openxmlformats.org/officeDocument/2006/relationships/image" Target="../media/image673.png"/><Relationship Id="rId24" Type="http://schemas.openxmlformats.org/officeDocument/2006/relationships/image" Target="../media/image686.png"/><Relationship Id="rId32" Type="http://schemas.openxmlformats.org/officeDocument/2006/relationships/image" Target="../media/image694.png"/><Relationship Id="rId37" Type="http://schemas.openxmlformats.org/officeDocument/2006/relationships/image" Target="../media/image699.png"/><Relationship Id="rId40" Type="http://schemas.openxmlformats.org/officeDocument/2006/relationships/image" Target="../media/image702.png"/><Relationship Id="rId5" Type="http://schemas.openxmlformats.org/officeDocument/2006/relationships/image" Target="../media/image667.png"/><Relationship Id="rId15" Type="http://schemas.openxmlformats.org/officeDocument/2006/relationships/image" Target="../media/image677.png"/><Relationship Id="rId23" Type="http://schemas.openxmlformats.org/officeDocument/2006/relationships/image" Target="../media/image685.png"/><Relationship Id="rId28" Type="http://schemas.openxmlformats.org/officeDocument/2006/relationships/image" Target="../media/image690.png"/><Relationship Id="rId36" Type="http://schemas.openxmlformats.org/officeDocument/2006/relationships/image" Target="../media/image698.png"/><Relationship Id="rId10" Type="http://schemas.openxmlformats.org/officeDocument/2006/relationships/image" Target="../media/image672.png"/><Relationship Id="rId19" Type="http://schemas.openxmlformats.org/officeDocument/2006/relationships/image" Target="../media/image681.png"/><Relationship Id="rId31" Type="http://schemas.openxmlformats.org/officeDocument/2006/relationships/image" Target="../media/image693.png"/><Relationship Id="rId44" Type="http://schemas.openxmlformats.org/officeDocument/2006/relationships/image" Target="../media/image706.jpg"/><Relationship Id="rId4" Type="http://schemas.openxmlformats.org/officeDocument/2006/relationships/image" Target="../media/image666.png"/><Relationship Id="rId9" Type="http://schemas.openxmlformats.org/officeDocument/2006/relationships/image" Target="../media/image671.png"/><Relationship Id="rId14" Type="http://schemas.openxmlformats.org/officeDocument/2006/relationships/image" Target="../media/image676.png"/><Relationship Id="rId22" Type="http://schemas.openxmlformats.org/officeDocument/2006/relationships/image" Target="../media/image684.png"/><Relationship Id="rId27" Type="http://schemas.openxmlformats.org/officeDocument/2006/relationships/image" Target="../media/image689.png"/><Relationship Id="rId30" Type="http://schemas.openxmlformats.org/officeDocument/2006/relationships/image" Target="../media/image692.png"/><Relationship Id="rId35" Type="http://schemas.openxmlformats.org/officeDocument/2006/relationships/image" Target="../media/image697.png"/><Relationship Id="rId43" Type="http://schemas.openxmlformats.org/officeDocument/2006/relationships/image" Target="../media/image705.jpg"/><Relationship Id="rId8" Type="http://schemas.openxmlformats.org/officeDocument/2006/relationships/image" Target="../media/image670.png"/><Relationship Id="rId3" Type="http://schemas.openxmlformats.org/officeDocument/2006/relationships/image" Target="../media/image665.png"/><Relationship Id="rId12" Type="http://schemas.openxmlformats.org/officeDocument/2006/relationships/image" Target="../media/image674.png"/><Relationship Id="rId17" Type="http://schemas.openxmlformats.org/officeDocument/2006/relationships/image" Target="../media/image679.png"/><Relationship Id="rId25" Type="http://schemas.openxmlformats.org/officeDocument/2006/relationships/image" Target="../media/image687.png"/><Relationship Id="rId33" Type="http://schemas.openxmlformats.org/officeDocument/2006/relationships/image" Target="../media/image695.png"/><Relationship Id="rId38" Type="http://schemas.openxmlformats.org/officeDocument/2006/relationships/image" Target="../media/image70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8.png"/><Relationship Id="rId2" Type="http://schemas.openxmlformats.org/officeDocument/2006/relationships/image" Target="../media/image707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5.jpg"/><Relationship Id="rId3" Type="http://schemas.openxmlformats.org/officeDocument/2006/relationships/image" Target="../media/image710.jpg"/><Relationship Id="rId7" Type="http://schemas.openxmlformats.org/officeDocument/2006/relationships/image" Target="../media/image714.jpg"/><Relationship Id="rId12" Type="http://schemas.openxmlformats.org/officeDocument/2006/relationships/image" Target="../media/image719.jpg"/><Relationship Id="rId2" Type="http://schemas.openxmlformats.org/officeDocument/2006/relationships/image" Target="../media/image7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3.jpg"/><Relationship Id="rId11" Type="http://schemas.openxmlformats.org/officeDocument/2006/relationships/image" Target="../media/image718.jpg"/><Relationship Id="rId5" Type="http://schemas.openxmlformats.org/officeDocument/2006/relationships/image" Target="../media/image712.png"/><Relationship Id="rId10" Type="http://schemas.openxmlformats.org/officeDocument/2006/relationships/image" Target="../media/image717.jpg"/><Relationship Id="rId4" Type="http://schemas.openxmlformats.org/officeDocument/2006/relationships/image" Target="../media/image711.jpg"/><Relationship Id="rId9" Type="http://schemas.openxmlformats.org/officeDocument/2006/relationships/image" Target="../media/image71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1.png"/><Relationship Id="rId7" Type="http://schemas.openxmlformats.org/officeDocument/2006/relationships/image" Target="../media/image720.jp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4.png"/><Relationship Id="rId5" Type="http://schemas.openxmlformats.org/officeDocument/2006/relationships/image" Target="../media/image623.png"/><Relationship Id="rId4" Type="http://schemas.openxmlformats.org/officeDocument/2006/relationships/image" Target="../media/image6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1.png"/><Relationship Id="rId7" Type="http://schemas.openxmlformats.org/officeDocument/2006/relationships/image" Target="../media/image721.jp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4.png"/><Relationship Id="rId5" Type="http://schemas.openxmlformats.org/officeDocument/2006/relationships/image" Target="../media/image623.png"/><Relationship Id="rId4" Type="http://schemas.openxmlformats.org/officeDocument/2006/relationships/image" Target="../media/image622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3.png"/><Relationship Id="rId18" Type="http://schemas.openxmlformats.org/officeDocument/2006/relationships/image" Target="../media/image738.png"/><Relationship Id="rId26" Type="http://schemas.openxmlformats.org/officeDocument/2006/relationships/image" Target="../media/image746.png"/><Relationship Id="rId39" Type="http://schemas.openxmlformats.org/officeDocument/2006/relationships/image" Target="../media/image758.jpg"/><Relationship Id="rId21" Type="http://schemas.openxmlformats.org/officeDocument/2006/relationships/image" Target="../media/image741.png"/><Relationship Id="rId34" Type="http://schemas.openxmlformats.org/officeDocument/2006/relationships/image" Target="../media/image754.png"/><Relationship Id="rId7" Type="http://schemas.openxmlformats.org/officeDocument/2006/relationships/image" Target="../media/image727.png"/><Relationship Id="rId12" Type="http://schemas.openxmlformats.org/officeDocument/2006/relationships/image" Target="../media/image732.png"/><Relationship Id="rId17" Type="http://schemas.openxmlformats.org/officeDocument/2006/relationships/image" Target="../media/image737.png"/><Relationship Id="rId25" Type="http://schemas.openxmlformats.org/officeDocument/2006/relationships/image" Target="../media/image745.png"/><Relationship Id="rId33" Type="http://schemas.openxmlformats.org/officeDocument/2006/relationships/image" Target="../media/image753.png"/><Relationship Id="rId38" Type="http://schemas.openxmlformats.org/officeDocument/2006/relationships/image" Target="../media/image757.png"/><Relationship Id="rId2" Type="http://schemas.openxmlformats.org/officeDocument/2006/relationships/image" Target="../media/image722.png"/><Relationship Id="rId16" Type="http://schemas.openxmlformats.org/officeDocument/2006/relationships/image" Target="../media/image736.png"/><Relationship Id="rId20" Type="http://schemas.openxmlformats.org/officeDocument/2006/relationships/image" Target="../media/image740.png"/><Relationship Id="rId29" Type="http://schemas.openxmlformats.org/officeDocument/2006/relationships/image" Target="../media/image7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6.png"/><Relationship Id="rId11" Type="http://schemas.openxmlformats.org/officeDocument/2006/relationships/image" Target="../media/image731.png"/><Relationship Id="rId24" Type="http://schemas.openxmlformats.org/officeDocument/2006/relationships/image" Target="../media/image744.png"/><Relationship Id="rId32" Type="http://schemas.openxmlformats.org/officeDocument/2006/relationships/image" Target="../media/image752.png"/><Relationship Id="rId37" Type="http://schemas.openxmlformats.org/officeDocument/2006/relationships/image" Target="../media/image279.png"/><Relationship Id="rId5" Type="http://schemas.openxmlformats.org/officeDocument/2006/relationships/image" Target="../media/image725.png"/><Relationship Id="rId15" Type="http://schemas.openxmlformats.org/officeDocument/2006/relationships/image" Target="../media/image735.png"/><Relationship Id="rId23" Type="http://schemas.openxmlformats.org/officeDocument/2006/relationships/image" Target="../media/image743.png"/><Relationship Id="rId28" Type="http://schemas.openxmlformats.org/officeDocument/2006/relationships/image" Target="../media/image748.png"/><Relationship Id="rId36" Type="http://schemas.openxmlformats.org/officeDocument/2006/relationships/image" Target="../media/image756.png"/><Relationship Id="rId10" Type="http://schemas.openxmlformats.org/officeDocument/2006/relationships/image" Target="../media/image730.png"/><Relationship Id="rId19" Type="http://schemas.openxmlformats.org/officeDocument/2006/relationships/image" Target="../media/image739.png"/><Relationship Id="rId31" Type="http://schemas.openxmlformats.org/officeDocument/2006/relationships/image" Target="../media/image751.png"/><Relationship Id="rId4" Type="http://schemas.openxmlformats.org/officeDocument/2006/relationships/image" Target="../media/image724.png"/><Relationship Id="rId9" Type="http://schemas.openxmlformats.org/officeDocument/2006/relationships/image" Target="../media/image729.png"/><Relationship Id="rId14" Type="http://schemas.openxmlformats.org/officeDocument/2006/relationships/image" Target="../media/image734.png"/><Relationship Id="rId22" Type="http://schemas.openxmlformats.org/officeDocument/2006/relationships/image" Target="../media/image742.png"/><Relationship Id="rId27" Type="http://schemas.openxmlformats.org/officeDocument/2006/relationships/image" Target="../media/image747.png"/><Relationship Id="rId30" Type="http://schemas.openxmlformats.org/officeDocument/2006/relationships/image" Target="../media/image750.png"/><Relationship Id="rId35" Type="http://schemas.openxmlformats.org/officeDocument/2006/relationships/image" Target="../media/image755.png"/><Relationship Id="rId8" Type="http://schemas.openxmlformats.org/officeDocument/2006/relationships/image" Target="../media/image728.png"/><Relationship Id="rId3" Type="http://schemas.openxmlformats.org/officeDocument/2006/relationships/image" Target="../media/image72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3.png"/><Relationship Id="rId13" Type="http://schemas.openxmlformats.org/officeDocument/2006/relationships/image" Target="../media/image768.png"/><Relationship Id="rId18" Type="http://schemas.openxmlformats.org/officeDocument/2006/relationships/image" Target="../media/image534.png"/><Relationship Id="rId3" Type="http://schemas.openxmlformats.org/officeDocument/2006/relationships/image" Target="../media/image334.png"/><Relationship Id="rId7" Type="http://schemas.openxmlformats.org/officeDocument/2006/relationships/image" Target="../media/image762.png"/><Relationship Id="rId12" Type="http://schemas.openxmlformats.org/officeDocument/2006/relationships/image" Target="../media/image767.png"/><Relationship Id="rId17" Type="http://schemas.openxmlformats.org/officeDocument/2006/relationships/image" Target="../media/image772.png"/><Relationship Id="rId2" Type="http://schemas.openxmlformats.org/officeDocument/2006/relationships/image" Target="../media/image759.png"/><Relationship Id="rId16" Type="http://schemas.openxmlformats.org/officeDocument/2006/relationships/image" Target="../media/image7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1.png"/><Relationship Id="rId11" Type="http://schemas.openxmlformats.org/officeDocument/2006/relationships/image" Target="../media/image766.png"/><Relationship Id="rId5" Type="http://schemas.openxmlformats.org/officeDocument/2006/relationships/image" Target="../media/image760.png"/><Relationship Id="rId15" Type="http://schemas.openxmlformats.org/officeDocument/2006/relationships/image" Target="../media/image770.png"/><Relationship Id="rId10" Type="http://schemas.openxmlformats.org/officeDocument/2006/relationships/image" Target="../media/image765.png"/><Relationship Id="rId19" Type="http://schemas.openxmlformats.org/officeDocument/2006/relationships/image" Target="../media/image773.png"/><Relationship Id="rId4" Type="http://schemas.openxmlformats.org/officeDocument/2006/relationships/image" Target="../media/image335.png"/><Relationship Id="rId9" Type="http://schemas.openxmlformats.org/officeDocument/2006/relationships/image" Target="../media/image764.png"/><Relationship Id="rId14" Type="http://schemas.openxmlformats.org/officeDocument/2006/relationships/image" Target="../media/image769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26" Type="http://schemas.openxmlformats.org/officeDocument/2006/relationships/image" Target="../media/image93.png"/><Relationship Id="rId39" Type="http://schemas.openxmlformats.org/officeDocument/2006/relationships/image" Target="../media/image106.png"/><Relationship Id="rId21" Type="http://schemas.openxmlformats.org/officeDocument/2006/relationships/image" Target="../media/image88.png"/><Relationship Id="rId34" Type="http://schemas.openxmlformats.org/officeDocument/2006/relationships/image" Target="../media/image101.png"/><Relationship Id="rId42" Type="http://schemas.openxmlformats.org/officeDocument/2006/relationships/image" Target="../media/image109.jp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29" Type="http://schemas.openxmlformats.org/officeDocument/2006/relationships/image" Target="../media/image96.png"/><Relationship Id="rId41" Type="http://schemas.openxmlformats.org/officeDocument/2006/relationships/image" Target="../media/image10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32" Type="http://schemas.openxmlformats.org/officeDocument/2006/relationships/image" Target="../media/image99.png"/><Relationship Id="rId37" Type="http://schemas.openxmlformats.org/officeDocument/2006/relationships/image" Target="../media/image104.png"/><Relationship Id="rId40" Type="http://schemas.openxmlformats.org/officeDocument/2006/relationships/image" Target="../media/image107.jp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36" Type="http://schemas.openxmlformats.org/officeDocument/2006/relationships/image" Target="../media/image103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31" Type="http://schemas.openxmlformats.org/officeDocument/2006/relationships/image" Target="../media/image98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Relationship Id="rId27" Type="http://schemas.openxmlformats.org/officeDocument/2006/relationships/image" Target="../media/image94.png"/><Relationship Id="rId30" Type="http://schemas.openxmlformats.org/officeDocument/2006/relationships/image" Target="../media/image97.png"/><Relationship Id="rId35" Type="http://schemas.openxmlformats.org/officeDocument/2006/relationships/image" Target="../media/image102.png"/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33" Type="http://schemas.openxmlformats.org/officeDocument/2006/relationships/image" Target="../media/image100.png"/><Relationship Id="rId38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1.png"/><Relationship Id="rId18" Type="http://schemas.openxmlformats.org/officeDocument/2006/relationships/image" Target="../media/image126.png"/><Relationship Id="rId26" Type="http://schemas.openxmlformats.org/officeDocument/2006/relationships/image" Target="../media/image134.png"/><Relationship Id="rId3" Type="http://schemas.openxmlformats.org/officeDocument/2006/relationships/image" Target="../media/image111.png"/><Relationship Id="rId21" Type="http://schemas.openxmlformats.org/officeDocument/2006/relationships/image" Target="../media/image129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17" Type="http://schemas.openxmlformats.org/officeDocument/2006/relationships/image" Target="../media/image125.png"/><Relationship Id="rId25" Type="http://schemas.openxmlformats.org/officeDocument/2006/relationships/image" Target="../media/image133.png"/><Relationship Id="rId33" Type="http://schemas.openxmlformats.org/officeDocument/2006/relationships/image" Target="../media/image141.png"/><Relationship Id="rId2" Type="http://schemas.openxmlformats.org/officeDocument/2006/relationships/image" Target="../media/image110.png"/><Relationship Id="rId16" Type="http://schemas.openxmlformats.org/officeDocument/2006/relationships/image" Target="../media/image124.png"/><Relationship Id="rId20" Type="http://schemas.openxmlformats.org/officeDocument/2006/relationships/image" Target="../media/image128.png"/><Relationship Id="rId29" Type="http://schemas.openxmlformats.org/officeDocument/2006/relationships/image" Target="../media/image1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24" Type="http://schemas.openxmlformats.org/officeDocument/2006/relationships/image" Target="../media/image132.png"/><Relationship Id="rId32" Type="http://schemas.openxmlformats.org/officeDocument/2006/relationships/image" Target="../media/image140.png"/><Relationship Id="rId5" Type="http://schemas.openxmlformats.org/officeDocument/2006/relationships/image" Target="../media/image113.png"/><Relationship Id="rId15" Type="http://schemas.openxmlformats.org/officeDocument/2006/relationships/image" Target="../media/image123.png"/><Relationship Id="rId23" Type="http://schemas.openxmlformats.org/officeDocument/2006/relationships/image" Target="../media/image131.png"/><Relationship Id="rId28" Type="http://schemas.openxmlformats.org/officeDocument/2006/relationships/image" Target="../media/image136.png"/><Relationship Id="rId10" Type="http://schemas.openxmlformats.org/officeDocument/2006/relationships/image" Target="../media/image118.png"/><Relationship Id="rId19" Type="http://schemas.openxmlformats.org/officeDocument/2006/relationships/image" Target="../media/image127.png"/><Relationship Id="rId31" Type="http://schemas.openxmlformats.org/officeDocument/2006/relationships/image" Target="../media/image139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Relationship Id="rId22" Type="http://schemas.openxmlformats.org/officeDocument/2006/relationships/image" Target="../media/image130.png"/><Relationship Id="rId27" Type="http://schemas.openxmlformats.org/officeDocument/2006/relationships/image" Target="../media/image135.png"/><Relationship Id="rId30" Type="http://schemas.openxmlformats.org/officeDocument/2006/relationships/image" Target="../media/image138.png"/><Relationship Id="rId8" Type="http://schemas.openxmlformats.org/officeDocument/2006/relationships/image" Target="../media/image1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2" Type="http://schemas.openxmlformats.org/officeDocument/2006/relationships/image" Target="../media/image142.png"/><Relationship Id="rId16" Type="http://schemas.openxmlformats.org/officeDocument/2006/relationships/image" Target="../media/image15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5" Type="http://schemas.openxmlformats.org/officeDocument/2006/relationships/image" Target="../media/image155.jp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Relationship Id="rId14" Type="http://schemas.openxmlformats.org/officeDocument/2006/relationships/image" Target="../media/image15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png"/><Relationship Id="rId18" Type="http://schemas.openxmlformats.org/officeDocument/2006/relationships/image" Target="../media/image173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17" Type="http://schemas.openxmlformats.org/officeDocument/2006/relationships/image" Target="../media/image172.png"/><Relationship Id="rId2" Type="http://schemas.openxmlformats.org/officeDocument/2006/relationships/image" Target="../media/image157.png"/><Relationship Id="rId16" Type="http://schemas.openxmlformats.org/officeDocument/2006/relationships/image" Target="../media/image1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5" Type="http://schemas.openxmlformats.org/officeDocument/2006/relationships/image" Target="../media/image170.png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Relationship Id="rId14" Type="http://schemas.openxmlformats.org/officeDocument/2006/relationships/image" Target="../media/image1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5.png"/><Relationship Id="rId18" Type="http://schemas.openxmlformats.org/officeDocument/2006/relationships/image" Target="../media/image190.png"/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12" Type="http://schemas.openxmlformats.org/officeDocument/2006/relationships/image" Target="../media/image184.png"/><Relationship Id="rId17" Type="http://schemas.openxmlformats.org/officeDocument/2006/relationships/image" Target="../media/image189.png"/><Relationship Id="rId2" Type="http://schemas.openxmlformats.org/officeDocument/2006/relationships/image" Target="../media/image174.png"/><Relationship Id="rId16" Type="http://schemas.openxmlformats.org/officeDocument/2006/relationships/image" Target="../media/image1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8.png"/><Relationship Id="rId11" Type="http://schemas.openxmlformats.org/officeDocument/2006/relationships/image" Target="../media/image183.png"/><Relationship Id="rId5" Type="http://schemas.openxmlformats.org/officeDocument/2006/relationships/image" Target="../media/image177.png"/><Relationship Id="rId15" Type="http://schemas.openxmlformats.org/officeDocument/2006/relationships/image" Target="../media/image187.png"/><Relationship Id="rId10" Type="http://schemas.openxmlformats.org/officeDocument/2006/relationships/image" Target="../media/image182.png"/><Relationship Id="rId19" Type="http://schemas.openxmlformats.org/officeDocument/2006/relationships/image" Target="../media/image191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Relationship Id="rId14" Type="http://schemas.openxmlformats.org/officeDocument/2006/relationships/image" Target="../media/image1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4767" y="2816351"/>
            <a:ext cx="5382767" cy="2496312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77183" y="5609869"/>
            <a:ext cx="2089566" cy="288328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38079" y="6155258"/>
            <a:ext cx="841438" cy="369887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85843" y="6155258"/>
            <a:ext cx="1628965" cy="287731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2400" y="5177904"/>
            <a:ext cx="2134092" cy="1451495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92391" y="5836132"/>
            <a:ext cx="3113608" cy="793267"/>
          </a:xfrm>
          <a:prstGeom prst="rect">
            <a:avLst/>
          </a:prstGeom>
        </p:spPr>
      </p:pic>
      <p:sp>
        <p:nvSpPr>
          <p:cNvPr id="8" name="object 8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3337" rIns="0" bIns="0" rtlCol="0">
            <a:spAutoFit/>
          </a:bodyPr>
          <a:lstStyle/>
          <a:p>
            <a:pPr marL="848360" marR="5080" indent="-53340">
              <a:lnSpc>
                <a:spcPts val="4420"/>
              </a:lnSpc>
              <a:spcBef>
                <a:spcPts val="215"/>
              </a:spcBef>
            </a:pPr>
            <a:r>
              <a:rPr sz="3700" i="0" dirty="0">
                <a:latin typeface="Times New Roman"/>
                <a:cs typeface="Times New Roman"/>
              </a:rPr>
              <a:t>Summary</a:t>
            </a:r>
            <a:r>
              <a:rPr sz="3700" i="0" spc="-125" dirty="0">
                <a:latin typeface="Times New Roman"/>
                <a:cs typeface="Times New Roman"/>
              </a:rPr>
              <a:t> </a:t>
            </a:r>
            <a:r>
              <a:rPr sz="3700" i="0" dirty="0">
                <a:latin typeface="Times New Roman"/>
                <a:cs typeface="Times New Roman"/>
              </a:rPr>
              <a:t>of</a:t>
            </a:r>
            <a:r>
              <a:rPr sz="3700" i="0" spc="-114" dirty="0">
                <a:latin typeface="Times New Roman"/>
                <a:cs typeface="Times New Roman"/>
              </a:rPr>
              <a:t> </a:t>
            </a:r>
            <a:r>
              <a:rPr sz="3700" i="0" dirty="0">
                <a:latin typeface="Times New Roman"/>
                <a:cs typeface="Times New Roman"/>
              </a:rPr>
              <a:t>Project</a:t>
            </a:r>
            <a:r>
              <a:rPr sz="3700" i="0" spc="-114" dirty="0">
                <a:latin typeface="Times New Roman"/>
                <a:cs typeface="Times New Roman"/>
              </a:rPr>
              <a:t> </a:t>
            </a:r>
            <a:r>
              <a:rPr sz="3700" i="0" dirty="0">
                <a:latin typeface="Times New Roman"/>
                <a:cs typeface="Times New Roman"/>
              </a:rPr>
              <a:t>Experiment</a:t>
            </a:r>
            <a:r>
              <a:rPr sz="3700" i="0" spc="-120" dirty="0">
                <a:latin typeface="Times New Roman"/>
                <a:cs typeface="Times New Roman"/>
              </a:rPr>
              <a:t> </a:t>
            </a:r>
            <a:r>
              <a:rPr sz="3700" i="0" spc="-10" dirty="0">
                <a:latin typeface="Times New Roman"/>
                <a:cs typeface="Times New Roman"/>
              </a:rPr>
              <a:t>Results </a:t>
            </a:r>
            <a:r>
              <a:rPr sz="3700" i="0" dirty="0">
                <a:latin typeface="Times New Roman"/>
                <a:cs typeface="Times New Roman"/>
              </a:rPr>
              <a:t>Florida</a:t>
            </a:r>
            <a:r>
              <a:rPr sz="3700" i="0" spc="-160" dirty="0">
                <a:latin typeface="Times New Roman"/>
                <a:cs typeface="Times New Roman"/>
              </a:rPr>
              <a:t> </a:t>
            </a:r>
            <a:r>
              <a:rPr sz="3700" i="0" dirty="0">
                <a:latin typeface="Times New Roman"/>
                <a:cs typeface="Times New Roman"/>
              </a:rPr>
              <a:t>Pompano</a:t>
            </a:r>
            <a:r>
              <a:rPr sz="3700" i="0" spc="-150" dirty="0">
                <a:latin typeface="Times New Roman"/>
                <a:cs typeface="Times New Roman"/>
              </a:rPr>
              <a:t> </a:t>
            </a:r>
            <a:r>
              <a:rPr sz="3700" spc="-20" dirty="0"/>
              <a:t>Trachinotus</a:t>
            </a:r>
            <a:r>
              <a:rPr sz="3700" spc="-155" dirty="0"/>
              <a:t> </a:t>
            </a:r>
            <a:r>
              <a:rPr sz="3700" spc="-10" dirty="0"/>
              <a:t>carolinus</a:t>
            </a:r>
            <a:endParaRPr sz="3700" dirty="0">
              <a:latin typeface="Times New Roman"/>
              <a:cs typeface="Times New Roman"/>
            </a:endParaRPr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10987" y="6009532"/>
            <a:ext cx="3230880" cy="620395"/>
          </a:xfrm>
          <a:custGeom>
            <a:avLst/>
            <a:gdLst/>
            <a:ahLst/>
            <a:cxnLst/>
            <a:rect l="l" t="t" r="r" b="b"/>
            <a:pathLst>
              <a:path w="3230879" h="620395">
                <a:moveTo>
                  <a:pt x="0" y="309972"/>
                </a:moveTo>
                <a:lnTo>
                  <a:pt x="15590" y="266732"/>
                </a:lnTo>
                <a:lnTo>
                  <a:pt x="42659" y="238898"/>
                </a:lnTo>
                <a:lnTo>
                  <a:pt x="82346" y="211997"/>
                </a:lnTo>
                <a:lnTo>
                  <a:pt x="134029" y="186147"/>
                </a:lnTo>
                <a:lnTo>
                  <a:pt x="197088" y="161468"/>
                </a:lnTo>
                <a:lnTo>
                  <a:pt x="270902" y="138080"/>
                </a:lnTo>
                <a:lnTo>
                  <a:pt x="311648" y="126906"/>
                </a:lnTo>
                <a:lnTo>
                  <a:pt x="354851" y="116100"/>
                </a:lnTo>
                <a:lnTo>
                  <a:pt x="400432" y="105676"/>
                </a:lnTo>
                <a:lnTo>
                  <a:pt x="448314" y="95648"/>
                </a:lnTo>
                <a:lnTo>
                  <a:pt x="498420" y="86033"/>
                </a:lnTo>
                <a:lnTo>
                  <a:pt x="550672" y="76844"/>
                </a:lnTo>
                <a:lnTo>
                  <a:pt x="604992" y="68097"/>
                </a:lnTo>
                <a:lnTo>
                  <a:pt x="661302" y="59806"/>
                </a:lnTo>
                <a:lnTo>
                  <a:pt x="719526" y="51987"/>
                </a:lnTo>
                <a:lnTo>
                  <a:pt x="779586" y="44654"/>
                </a:lnTo>
                <a:lnTo>
                  <a:pt x="841403" y="37822"/>
                </a:lnTo>
                <a:lnTo>
                  <a:pt x="904901" y="31505"/>
                </a:lnTo>
                <a:lnTo>
                  <a:pt x="970002" y="25720"/>
                </a:lnTo>
                <a:lnTo>
                  <a:pt x="1036629" y="20481"/>
                </a:lnTo>
                <a:lnTo>
                  <a:pt x="1104703" y="15802"/>
                </a:lnTo>
                <a:lnTo>
                  <a:pt x="1174147" y="11699"/>
                </a:lnTo>
                <a:lnTo>
                  <a:pt x="1244884" y="8186"/>
                </a:lnTo>
                <a:lnTo>
                  <a:pt x="1316837" y="5279"/>
                </a:lnTo>
                <a:lnTo>
                  <a:pt x="1389926" y="2991"/>
                </a:lnTo>
                <a:lnTo>
                  <a:pt x="1464076" y="1339"/>
                </a:lnTo>
                <a:lnTo>
                  <a:pt x="1539208" y="337"/>
                </a:lnTo>
                <a:lnTo>
                  <a:pt x="1615245" y="0"/>
                </a:lnTo>
                <a:lnTo>
                  <a:pt x="1691282" y="337"/>
                </a:lnTo>
                <a:lnTo>
                  <a:pt x="1766415" y="1339"/>
                </a:lnTo>
                <a:lnTo>
                  <a:pt x="1840565" y="2991"/>
                </a:lnTo>
                <a:lnTo>
                  <a:pt x="1913654" y="5279"/>
                </a:lnTo>
                <a:lnTo>
                  <a:pt x="1985607" y="8186"/>
                </a:lnTo>
                <a:lnTo>
                  <a:pt x="2056344" y="11699"/>
                </a:lnTo>
                <a:lnTo>
                  <a:pt x="2125788" y="15802"/>
                </a:lnTo>
                <a:lnTo>
                  <a:pt x="2193863" y="20481"/>
                </a:lnTo>
                <a:lnTo>
                  <a:pt x="2260489" y="25720"/>
                </a:lnTo>
                <a:lnTo>
                  <a:pt x="2325590" y="31505"/>
                </a:lnTo>
                <a:lnTo>
                  <a:pt x="2389088" y="37822"/>
                </a:lnTo>
                <a:lnTo>
                  <a:pt x="2450906" y="44654"/>
                </a:lnTo>
                <a:lnTo>
                  <a:pt x="2510965" y="51987"/>
                </a:lnTo>
                <a:lnTo>
                  <a:pt x="2569189" y="59806"/>
                </a:lnTo>
                <a:lnTo>
                  <a:pt x="2625500" y="68097"/>
                </a:lnTo>
                <a:lnTo>
                  <a:pt x="2679820" y="76844"/>
                </a:lnTo>
                <a:lnTo>
                  <a:pt x="2732071" y="86033"/>
                </a:lnTo>
                <a:lnTo>
                  <a:pt x="2782177" y="95648"/>
                </a:lnTo>
                <a:lnTo>
                  <a:pt x="2830059" y="105676"/>
                </a:lnTo>
                <a:lnTo>
                  <a:pt x="2875641" y="116100"/>
                </a:lnTo>
                <a:lnTo>
                  <a:pt x="2918843" y="126906"/>
                </a:lnTo>
                <a:lnTo>
                  <a:pt x="2959590" y="138080"/>
                </a:lnTo>
                <a:lnTo>
                  <a:pt x="2997802" y="149605"/>
                </a:lnTo>
                <a:lnTo>
                  <a:pt x="3066317" y="173654"/>
                </a:lnTo>
                <a:lnTo>
                  <a:pt x="3123765" y="198933"/>
                </a:lnTo>
                <a:lnTo>
                  <a:pt x="3169527" y="225323"/>
                </a:lnTo>
                <a:lnTo>
                  <a:pt x="3202983" y="252706"/>
                </a:lnTo>
                <a:lnTo>
                  <a:pt x="3228734" y="295380"/>
                </a:lnTo>
                <a:lnTo>
                  <a:pt x="3230492" y="309972"/>
                </a:lnTo>
                <a:lnTo>
                  <a:pt x="3228734" y="324564"/>
                </a:lnTo>
                <a:lnTo>
                  <a:pt x="3202983" y="367238"/>
                </a:lnTo>
                <a:lnTo>
                  <a:pt x="3169527" y="394620"/>
                </a:lnTo>
                <a:lnTo>
                  <a:pt x="3123765" y="421011"/>
                </a:lnTo>
                <a:lnTo>
                  <a:pt x="3066317" y="446290"/>
                </a:lnTo>
                <a:lnTo>
                  <a:pt x="2997802" y="470338"/>
                </a:lnTo>
                <a:lnTo>
                  <a:pt x="2959590" y="481864"/>
                </a:lnTo>
                <a:lnTo>
                  <a:pt x="2918843" y="493037"/>
                </a:lnTo>
                <a:lnTo>
                  <a:pt x="2875641" y="503844"/>
                </a:lnTo>
                <a:lnTo>
                  <a:pt x="2830059" y="514268"/>
                </a:lnTo>
                <a:lnTo>
                  <a:pt x="2782177" y="524295"/>
                </a:lnTo>
                <a:lnTo>
                  <a:pt x="2732071" y="533911"/>
                </a:lnTo>
                <a:lnTo>
                  <a:pt x="2679820" y="543100"/>
                </a:lnTo>
                <a:lnTo>
                  <a:pt x="2625500" y="551847"/>
                </a:lnTo>
                <a:lnTo>
                  <a:pt x="2569189" y="560137"/>
                </a:lnTo>
                <a:lnTo>
                  <a:pt x="2510965" y="567957"/>
                </a:lnTo>
                <a:lnTo>
                  <a:pt x="2450906" y="575290"/>
                </a:lnTo>
                <a:lnTo>
                  <a:pt x="2389088" y="582122"/>
                </a:lnTo>
                <a:lnTo>
                  <a:pt x="2325590" y="588438"/>
                </a:lnTo>
                <a:lnTo>
                  <a:pt x="2260489" y="594223"/>
                </a:lnTo>
                <a:lnTo>
                  <a:pt x="2193863" y="599463"/>
                </a:lnTo>
                <a:lnTo>
                  <a:pt x="2125788" y="604142"/>
                </a:lnTo>
                <a:lnTo>
                  <a:pt x="2056344" y="608245"/>
                </a:lnTo>
                <a:lnTo>
                  <a:pt x="1985607" y="611758"/>
                </a:lnTo>
                <a:lnTo>
                  <a:pt x="1913654" y="614665"/>
                </a:lnTo>
                <a:lnTo>
                  <a:pt x="1840565" y="616952"/>
                </a:lnTo>
                <a:lnTo>
                  <a:pt x="1766415" y="618605"/>
                </a:lnTo>
                <a:lnTo>
                  <a:pt x="1691282" y="619607"/>
                </a:lnTo>
                <a:lnTo>
                  <a:pt x="1615245" y="619944"/>
                </a:lnTo>
                <a:lnTo>
                  <a:pt x="1539208" y="619607"/>
                </a:lnTo>
                <a:lnTo>
                  <a:pt x="1464076" y="618605"/>
                </a:lnTo>
                <a:lnTo>
                  <a:pt x="1389926" y="616952"/>
                </a:lnTo>
                <a:lnTo>
                  <a:pt x="1316837" y="614665"/>
                </a:lnTo>
                <a:lnTo>
                  <a:pt x="1244884" y="611758"/>
                </a:lnTo>
                <a:lnTo>
                  <a:pt x="1174147" y="608245"/>
                </a:lnTo>
                <a:lnTo>
                  <a:pt x="1104703" y="604142"/>
                </a:lnTo>
                <a:lnTo>
                  <a:pt x="1036629" y="599463"/>
                </a:lnTo>
                <a:lnTo>
                  <a:pt x="970002" y="594223"/>
                </a:lnTo>
                <a:lnTo>
                  <a:pt x="904901" y="588438"/>
                </a:lnTo>
                <a:lnTo>
                  <a:pt x="841403" y="582122"/>
                </a:lnTo>
                <a:lnTo>
                  <a:pt x="779586" y="575290"/>
                </a:lnTo>
                <a:lnTo>
                  <a:pt x="719526" y="567957"/>
                </a:lnTo>
                <a:lnTo>
                  <a:pt x="661302" y="560137"/>
                </a:lnTo>
                <a:lnTo>
                  <a:pt x="604992" y="551847"/>
                </a:lnTo>
                <a:lnTo>
                  <a:pt x="550672" y="543100"/>
                </a:lnTo>
                <a:lnTo>
                  <a:pt x="498420" y="533911"/>
                </a:lnTo>
                <a:lnTo>
                  <a:pt x="448314" y="524295"/>
                </a:lnTo>
                <a:lnTo>
                  <a:pt x="400432" y="514268"/>
                </a:lnTo>
                <a:lnTo>
                  <a:pt x="354851" y="503844"/>
                </a:lnTo>
                <a:lnTo>
                  <a:pt x="311648" y="493037"/>
                </a:lnTo>
                <a:lnTo>
                  <a:pt x="270902" y="481864"/>
                </a:lnTo>
                <a:lnTo>
                  <a:pt x="232689" y="470338"/>
                </a:lnTo>
                <a:lnTo>
                  <a:pt x="164175" y="446290"/>
                </a:lnTo>
                <a:lnTo>
                  <a:pt x="106727" y="421011"/>
                </a:lnTo>
                <a:lnTo>
                  <a:pt x="60964" y="394620"/>
                </a:lnTo>
                <a:lnTo>
                  <a:pt x="27509" y="367238"/>
                </a:lnTo>
                <a:lnTo>
                  <a:pt x="1758" y="324564"/>
                </a:lnTo>
                <a:lnTo>
                  <a:pt x="0" y="309972"/>
                </a:lnTo>
                <a:close/>
              </a:path>
            </a:pathLst>
          </a:custGeom>
          <a:ln w="26217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6643" y="1498384"/>
            <a:ext cx="2413012" cy="369049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0423" y="2689923"/>
            <a:ext cx="69164" cy="69164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3217" y="2628391"/>
            <a:ext cx="5458269" cy="253746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0423" y="3514712"/>
            <a:ext cx="69164" cy="69164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2940" y="3453180"/>
            <a:ext cx="2891053" cy="197815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74534" y="3809136"/>
            <a:ext cx="558800" cy="198221"/>
          </a:xfrm>
          <a:prstGeom prst="rect">
            <a:avLst/>
          </a:prstGeom>
        </p:spPr>
      </p:pic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24052" y="3814317"/>
            <a:ext cx="159562" cy="192633"/>
          </a:xfrm>
          <a:prstGeom prst="rect">
            <a:avLst/>
          </a:prstGeom>
        </p:spPr>
      </p:pic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52600" y="3809136"/>
            <a:ext cx="4684395" cy="254000"/>
            <a:chOff x="1552600" y="3809136"/>
            <a:chExt cx="4684395" cy="254000"/>
          </a:xfrm>
        </p:grpSpPr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52600" y="3930141"/>
              <a:ext cx="70535" cy="205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38846" y="3809136"/>
              <a:ext cx="3673856" cy="25374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35930" y="3930141"/>
              <a:ext cx="70535" cy="205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29758" y="3809136"/>
              <a:ext cx="806742" cy="198221"/>
            </a:xfrm>
            <a:prstGeom prst="rect">
              <a:avLst/>
            </a:prstGeom>
          </p:spPr>
        </p:pic>
      </p:grpSp>
      <p:pic>
        <p:nvPic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97319" y="4182617"/>
            <a:ext cx="186296" cy="192633"/>
          </a:xfrm>
          <a:prstGeom prst="rect">
            <a:avLst/>
          </a:prstGeom>
        </p:spPr>
      </p:pic>
      <p:grpSp>
        <p:nvGrp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74534" y="4177436"/>
            <a:ext cx="3557270" cy="254000"/>
            <a:chOff x="974534" y="4177436"/>
            <a:chExt cx="3557270" cy="254000"/>
          </a:xfrm>
        </p:grpSpPr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4534" y="4177436"/>
              <a:ext cx="558800" cy="19822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52600" y="4298441"/>
              <a:ext cx="70535" cy="2059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38846" y="4177436"/>
              <a:ext cx="2892577" cy="253746"/>
            </a:xfrm>
            <a:prstGeom prst="rect">
              <a:avLst/>
            </a:prstGeom>
          </p:spPr>
        </p:pic>
      </p:grpSp>
      <p:pic>
        <p:nvPic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02640" y="4538268"/>
            <a:ext cx="180975" cy="192633"/>
          </a:xfrm>
          <a:prstGeom prst="rect">
            <a:avLst/>
          </a:prstGeom>
        </p:spPr>
      </p:pic>
      <p:pic>
        <p:nvPic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61847" y="4533086"/>
            <a:ext cx="2903016" cy="253746"/>
          </a:xfrm>
          <a:prstGeom prst="rect">
            <a:avLst/>
          </a:prstGeom>
        </p:spPr>
      </p:pic>
      <p:grpSp>
        <p:nvGrpSp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55313" y="4533086"/>
            <a:ext cx="1042035" cy="254000"/>
            <a:chOff x="3955313" y="4533086"/>
            <a:chExt cx="1042035" cy="254000"/>
          </a:xfrm>
        </p:grpSpPr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55313" y="4533353"/>
              <a:ext cx="117868" cy="25347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96410" y="4654092"/>
              <a:ext cx="70535" cy="2059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190237" y="4533086"/>
              <a:ext cx="806742" cy="198221"/>
            </a:xfrm>
            <a:prstGeom prst="rect">
              <a:avLst/>
            </a:prstGeom>
          </p:spPr>
        </p:pic>
      </p:grpSp>
      <p:pic>
        <p:nvPic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95680" y="4893817"/>
            <a:ext cx="187934" cy="192633"/>
          </a:xfrm>
          <a:prstGeom prst="rect">
            <a:avLst/>
          </a:prstGeom>
        </p:spPr>
      </p:pic>
      <p:pic>
        <p:nvPic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61847" y="4888636"/>
            <a:ext cx="2330056" cy="253746"/>
          </a:xfrm>
          <a:prstGeom prst="rect">
            <a:avLst/>
          </a:prstGeom>
        </p:spPr>
      </p:pic>
      <p:pic>
        <p:nvPic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40423" y="5775312"/>
            <a:ext cx="69164" cy="69164"/>
          </a:xfrm>
          <a:prstGeom prst="rect">
            <a:avLst/>
          </a:prstGeom>
        </p:spPr>
      </p:pic>
      <p:grpSp>
        <p:nvGrpSp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3067" y="5713780"/>
            <a:ext cx="5793105" cy="254635"/>
            <a:chOff x="413067" y="5713780"/>
            <a:chExt cx="5793105" cy="254635"/>
          </a:xfrm>
        </p:grpSpPr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3067" y="5713780"/>
              <a:ext cx="4179151" cy="25429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610607" y="5713780"/>
              <a:ext cx="1021145" cy="19822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658383" y="5713780"/>
              <a:ext cx="547192" cy="253746"/>
            </a:xfrm>
            <a:prstGeom prst="rect">
              <a:avLst/>
            </a:prstGeom>
          </p:spPr>
        </p:pic>
      </p:grpSp>
      <p:pic>
        <p:nvPicPr>
          <p:cNvPr id="32" name="object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001537" y="1359611"/>
            <a:ext cx="1914343" cy="1845970"/>
          </a:xfrm>
          <a:prstGeom prst="rect">
            <a:avLst/>
          </a:prstGeom>
        </p:spPr>
      </p:pic>
      <p:pic>
        <p:nvPicPr>
          <p:cNvPr id="33" name="object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017677" y="4645977"/>
            <a:ext cx="1914334" cy="1925142"/>
          </a:xfrm>
          <a:prstGeom prst="rect">
            <a:avLst/>
          </a:prstGeom>
        </p:spPr>
      </p:pic>
      <p:pic>
        <p:nvPicPr>
          <p:cNvPr id="34" name="object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7974844" y="1359611"/>
            <a:ext cx="1866169" cy="1845970"/>
          </a:xfrm>
          <a:prstGeom prst="rect">
            <a:avLst/>
          </a:prstGeom>
        </p:spPr>
      </p:pic>
      <p:pic>
        <p:nvPicPr>
          <p:cNvPr id="35" name="object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6420446" y="3319805"/>
            <a:ext cx="3108792" cy="1211948"/>
          </a:xfrm>
          <a:prstGeom prst="rect">
            <a:avLst/>
          </a:prstGeom>
        </p:spPr>
      </p:pic>
      <p:sp>
        <p:nvSpPr>
          <p:cNvPr id="36" name="Title 35">
            <a:extLst>
              <a:ext uri="{FF2B5EF4-FFF2-40B4-BE49-F238E27FC236}">
                <a16:creationId xmlns:a16="http://schemas.microsoft.com/office/drawing/2014/main" id="{D043B9DF-10CB-F6D0-CE80-CDF336B534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Treatments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1901" y="1335951"/>
            <a:ext cx="4031284" cy="495960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0423" y="2048306"/>
            <a:ext cx="69164" cy="69176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9760" y="1986788"/>
            <a:ext cx="3143389" cy="254292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6183" y="2403563"/>
            <a:ext cx="69164" cy="69164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1654" y="2342032"/>
            <a:ext cx="3639769" cy="254292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0423" y="3228759"/>
            <a:ext cx="69164" cy="69164"/>
          </a:xfrm>
          <a:prstGeom prst="rect">
            <a:avLst/>
          </a:prstGeom>
        </p:spPr>
      </p:pic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5894" y="3167227"/>
            <a:ext cx="4477435" cy="253746"/>
          </a:xfrm>
          <a:prstGeom prst="rect">
            <a:avLst/>
          </a:prstGeom>
        </p:spPr>
      </p:pic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6183" y="3597363"/>
            <a:ext cx="69164" cy="69164"/>
          </a:xfrm>
          <a:prstGeom prst="rect">
            <a:avLst/>
          </a:prstGeom>
        </p:spPr>
      </p:pic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85241" y="3535832"/>
            <a:ext cx="3869575" cy="253746"/>
          </a:xfrm>
          <a:prstGeom prst="rect">
            <a:avLst/>
          </a:prstGeom>
        </p:spPr>
      </p:pic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40423" y="4422444"/>
            <a:ext cx="69164" cy="69176"/>
          </a:xfrm>
          <a:prstGeom prst="rect">
            <a:avLst/>
          </a:prstGeom>
        </p:spPr>
      </p:pic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25894" y="4360926"/>
            <a:ext cx="6054941" cy="254292"/>
          </a:xfrm>
          <a:prstGeom prst="rect">
            <a:avLst/>
          </a:prstGeom>
        </p:spPr>
      </p:pic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17702" y="4666488"/>
            <a:ext cx="396760" cy="254292"/>
          </a:xfrm>
          <a:prstGeom prst="rect">
            <a:avLst/>
          </a:prstGeom>
        </p:spPr>
      </p:pic>
      <p:pic>
        <p:nvPic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06183" y="5083264"/>
            <a:ext cx="69164" cy="69164"/>
          </a:xfrm>
          <a:prstGeom prst="rect">
            <a:avLst/>
          </a:prstGeom>
        </p:spPr>
      </p:pic>
      <p:pic>
        <p:nvPic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78687" y="5021732"/>
            <a:ext cx="3498519" cy="253746"/>
          </a:xfrm>
          <a:prstGeom prst="rect">
            <a:avLst/>
          </a:prstGeom>
        </p:spPr>
      </p:pic>
      <p:pic>
        <p:nvPic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06183" y="5451564"/>
            <a:ext cx="69164" cy="69164"/>
          </a:xfrm>
          <a:prstGeom prst="rect">
            <a:avLst/>
          </a:prstGeom>
        </p:spPr>
      </p:pic>
      <p:pic>
        <p:nvPic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77875" y="5390032"/>
            <a:ext cx="3275812" cy="253746"/>
          </a:xfrm>
          <a:prstGeom prst="rect">
            <a:avLst/>
          </a:prstGeom>
        </p:spPr>
      </p:pic>
      <p:pic>
        <p:nvPic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136021" y="5512270"/>
            <a:ext cx="144475" cy="9956"/>
          </a:xfrm>
          <a:prstGeom prst="rect">
            <a:avLst/>
          </a:prstGeom>
        </p:spPr>
      </p:pic>
      <p:pic>
        <p:nvPic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40423" y="6276657"/>
            <a:ext cx="69164" cy="69164"/>
          </a:xfrm>
          <a:prstGeom prst="rect">
            <a:avLst/>
          </a:prstGeom>
        </p:spPr>
      </p:pic>
      <p:pic>
        <p:nvPic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352099" y="5390032"/>
            <a:ext cx="1440599" cy="197815"/>
          </a:xfrm>
          <a:prstGeom prst="rect">
            <a:avLst/>
          </a:prstGeom>
        </p:spPr>
      </p:pic>
      <p:pic>
        <p:nvPic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12927" y="6215126"/>
            <a:ext cx="1811413" cy="198221"/>
          </a:xfrm>
          <a:prstGeom prst="rect">
            <a:avLst/>
          </a:prstGeom>
        </p:spPr>
      </p:pic>
      <p:pic>
        <p:nvPic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308098" y="6336131"/>
            <a:ext cx="70535" cy="20599"/>
          </a:xfrm>
          <a:prstGeom prst="rect">
            <a:avLst/>
          </a:prstGeom>
        </p:spPr>
      </p:pic>
      <p:pic>
        <p:nvPic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471458" y="6215126"/>
            <a:ext cx="1788883" cy="254292"/>
          </a:xfrm>
          <a:prstGeom prst="rect">
            <a:avLst/>
          </a:prstGeom>
        </p:spPr>
      </p:pic>
      <p:grpSp>
        <p:nvGrp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360875" y="6215126"/>
            <a:ext cx="449580" cy="254635"/>
            <a:chOff x="4360875" y="6215126"/>
            <a:chExt cx="449580" cy="254635"/>
          </a:xfrm>
        </p:grpSpPr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360875" y="6284150"/>
              <a:ext cx="139293" cy="18526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510112" y="6215126"/>
              <a:ext cx="300240" cy="253746"/>
            </a:xfrm>
            <a:prstGeom prst="rect">
              <a:avLst/>
            </a:prstGeom>
          </p:spPr>
        </p:pic>
      </p:grpSp>
      <p:grpSp>
        <p:nvGrpSp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04348" y="1143000"/>
            <a:ext cx="4693920" cy="5486400"/>
            <a:chOff x="5204348" y="1143000"/>
            <a:chExt cx="4693920" cy="5486400"/>
          </a:xfrm>
        </p:grpSpPr>
        <p:pic>
          <p:nvPicPr>
            <p:cNvPr id="28" name="object 2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854837" y="4023271"/>
              <a:ext cx="2606128" cy="260612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204348" y="1143000"/>
              <a:ext cx="4693776" cy="288027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280984" y="2470293"/>
              <a:ext cx="627031" cy="61426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087033" y="1143000"/>
              <a:ext cx="2903937" cy="2844787"/>
            </a:xfrm>
            <a:prstGeom prst="rect">
              <a:avLst/>
            </a:prstGeom>
          </p:spPr>
        </p:pic>
      </p:grpSp>
      <p:sp>
        <p:nvSpPr>
          <p:cNvPr id="32" name="Title 31">
            <a:extLst>
              <a:ext uri="{FF2B5EF4-FFF2-40B4-BE49-F238E27FC236}">
                <a16:creationId xmlns:a16="http://schemas.microsoft.com/office/drawing/2014/main" id="{B76F4849-6646-6681-91A1-C203B9BDDF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Sample Collection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63074" y="1450708"/>
            <a:ext cx="3521545" cy="497039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40052" y="2182456"/>
            <a:ext cx="7144093" cy="254292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46059" y="2487256"/>
            <a:ext cx="2414879" cy="254292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88426" y="2855201"/>
            <a:ext cx="1413344" cy="253746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15909" y="2916719"/>
            <a:ext cx="69164" cy="69176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15909" y="3272370"/>
            <a:ext cx="69164" cy="69176"/>
          </a:xfrm>
          <a:prstGeom prst="rect">
            <a:avLst/>
          </a:prstGeom>
        </p:spPr>
      </p:pic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988426" y="3210851"/>
            <a:ext cx="3498507" cy="253746"/>
          </a:xfrm>
          <a:prstGeom prst="rect">
            <a:avLst/>
          </a:prstGeom>
        </p:spPr>
      </p:pic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815909" y="3640569"/>
            <a:ext cx="69164" cy="69176"/>
          </a:xfrm>
          <a:prstGeom prst="rect">
            <a:avLst/>
          </a:prstGeom>
        </p:spPr>
      </p:pic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987600" y="3579050"/>
            <a:ext cx="3275812" cy="253746"/>
          </a:xfrm>
          <a:prstGeom prst="rect">
            <a:avLst/>
          </a:prstGeom>
        </p:spPr>
      </p:pic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341592" y="3964381"/>
            <a:ext cx="3475558" cy="2292388"/>
          </a:xfrm>
          <a:prstGeom prst="rect">
            <a:avLst/>
          </a:prstGeom>
        </p:spPr>
      </p:pic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179688" y="3964381"/>
            <a:ext cx="1783775" cy="2292388"/>
          </a:xfrm>
          <a:prstGeom prst="rect">
            <a:avLst/>
          </a:prstGeom>
        </p:spPr>
      </p:pic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075278" y="3964381"/>
            <a:ext cx="2154502" cy="2292388"/>
          </a:xfrm>
          <a:prstGeom prst="rect">
            <a:avLst/>
          </a:prstGeom>
        </p:spPr>
      </p:pic>
      <p:pic>
        <p:nvPic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07276" y="3964651"/>
            <a:ext cx="1719287" cy="2292391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EB831392-C78B-5949-19A2-A555687474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Drying Samples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3265" y="1461528"/>
            <a:ext cx="2821038" cy="495973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0423" y="2262086"/>
            <a:ext cx="69164" cy="69176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3067" y="2200567"/>
            <a:ext cx="5882348" cy="254292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2940" y="2505367"/>
            <a:ext cx="2858376" cy="240512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0423" y="3201124"/>
            <a:ext cx="69164" cy="69176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3067" y="3139605"/>
            <a:ext cx="5908268" cy="254292"/>
          </a:xfrm>
          <a:prstGeom prst="rect">
            <a:avLst/>
          </a:prstGeom>
        </p:spPr>
      </p:pic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18388" y="3445167"/>
            <a:ext cx="5383771" cy="254292"/>
          </a:xfrm>
          <a:prstGeom prst="rect">
            <a:avLst/>
          </a:prstGeom>
        </p:spPr>
      </p:pic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0756" y="3741915"/>
            <a:ext cx="1108710" cy="206375"/>
            <a:chOff x="410756" y="3741915"/>
            <a:chExt cx="1108710" cy="206375"/>
          </a:xfrm>
        </p:grpSpPr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0756" y="3749967"/>
              <a:ext cx="821716" cy="1978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67688" y="3741915"/>
              <a:ext cx="251167" cy="202044"/>
            </a:xfrm>
            <a:prstGeom prst="rect">
              <a:avLst/>
            </a:prstGeom>
          </p:spPr>
        </p:pic>
      </p:grpSp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628648" y="3749967"/>
            <a:ext cx="4250295" cy="254292"/>
          </a:xfrm>
          <a:prstGeom prst="rect">
            <a:avLst/>
          </a:prstGeom>
        </p:spPr>
      </p:pic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40423" y="4433075"/>
            <a:ext cx="69164" cy="69176"/>
          </a:xfrm>
          <a:prstGeom prst="rect">
            <a:avLst/>
          </a:prstGeom>
        </p:spPr>
      </p:pic>
      <p:pic>
        <p:nvPic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15391" y="4371556"/>
            <a:ext cx="5323764" cy="254292"/>
          </a:xfrm>
          <a:prstGeom prst="rect">
            <a:avLst/>
          </a:prstGeom>
        </p:spPr>
      </p:pic>
      <p:pic>
        <p:nvPic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18388" y="4689767"/>
            <a:ext cx="5643867" cy="254292"/>
          </a:xfrm>
          <a:prstGeom prst="rect">
            <a:avLst/>
          </a:prstGeom>
        </p:spPr>
      </p:pic>
      <p:pic>
        <p:nvPic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19074" y="4994567"/>
            <a:ext cx="6111062" cy="254292"/>
          </a:xfrm>
          <a:prstGeom prst="rect">
            <a:avLst/>
          </a:prstGeom>
        </p:spPr>
      </p:pic>
      <p:pic>
        <p:nvPic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40423" y="5677675"/>
            <a:ext cx="69164" cy="69176"/>
          </a:xfrm>
          <a:prstGeom prst="rect">
            <a:avLst/>
          </a:prstGeom>
        </p:spPr>
      </p:pic>
      <p:pic>
        <p:nvPic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13207" y="5616156"/>
            <a:ext cx="5054716" cy="254292"/>
          </a:xfrm>
          <a:prstGeom prst="rect">
            <a:avLst/>
          </a:prstGeom>
        </p:spPr>
      </p:pic>
      <p:pic>
        <p:nvPic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666411" y="1804850"/>
            <a:ext cx="3239588" cy="4319451"/>
          </a:xfrm>
          <a:prstGeom prst="rect">
            <a:avLst/>
          </a:prstGeom>
        </p:spPr>
      </p:pic>
      <p:sp>
        <p:nvSp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61231" y="3668667"/>
            <a:ext cx="4867275" cy="408305"/>
          </a:xfrm>
          <a:custGeom>
            <a:avLst/>
            <a:gdLst/>
            <a:ahLst/>
            <a:cxnLst/>
            <a:rect l="l" t="t" r="r" b="b"/>
            <a:pathLst>
              <a:path w="4867275" h="408304">
                <a:moveTo>
                  <a:pt x="0" y="0"/>
                </a:moveTo>
                <a:lnTo>
                  <a:pt x="4867141" y="0"/>
                </a:lnTo>
                <a:lnTo>
                  <a:pt x="4867141" y="408162"/>
                </a:lnTo>
                <a:lnTo>
                  <a:pt x="0" y="408162"/>
                </a:lnTo>
                <a:lnTo>
                  <a:pt x="0" y="0"/>
                </a:lnTo>
                <a:close/>
              </a:path>
            </a:pathLst>
          </a:custGeom>
          <a:ln w="26217">
            <a:solidFill>
              <a:srgbClr val="49BB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F6AB8CA9-3A5F-0598-1AD1-EF760AD30E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Fish Samples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73347" y="1268501"/>
            <a:ext cx="1895932" cy="497039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0423" y="1955317"/>
            <a:ext cx="69164" cy="69176"/>
          </a:xfrm>
          <a:prstGeom prst="rect">
            <a:avLst/>
          </a:prstGeom>
        </p:spPr>
      </p:pic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6890" y="1893798"/>
            <a:ext cx="5886450" cy="254635"/>
            <a:chOff x="416890" y="1893798"/>
            <a:chExt cx="5886450" cy="25463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6890" y="1902802"/>
              <a:ext cx="481418" cy="18881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1867" y="2014804"/>
              <a:ext cx="70535" cy="205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7567" y="1893798"/>
              <a:ext cx="2920314" cy="2542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46042" y="1893798"/>
              <a:ext cx="2356827" cy="254292"/>
            </a:xfrm>
            <a:prstGeom prst="rect">
              <a:avLst/>
            </a:prstGeom>
          </p:spPr>
        </p:pic>
      </p:grpSp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40423" y="2361006"/>
            <a:ext cx="69164" cy="69176"/>
          </a:xfrm>
          <a:prstGeom prst="rect">
            <a:avLst/>
          </a:prstGeom>
        </p:spPr>
      </p:pic>
      <p:grpSp>
        <p:nvGrp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25894" y="2299487"/>
            <a:ext cx="8560435" cy="4330065"/>
            <a:chOff x="425894" y="2299487"/>
            <a:chExt cx="8560435" cy="4330065"/>
          </a:xfrm>
        </p:grpSpPr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5894" y="2299487"/>
              <a:ext cx="8559929" cy="25429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23985" y="2587853"/>
              <a:ext cx="4810429" cy="4041546"/>
            </a:xfrm>
            <a:prstGeom prst="rect">
              <a:avLst/>
            </a:prstGeom>
          </p:spPr>
        </p:pic>
      </p:grpSp>
      <p:sp>
        <p:nv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4954" y="2610611"/>
            <a:ext cx="1811020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Feed</a:t>
            </a:r>
            <a:r>
              <a:rPr sz="1400" b="1" spc="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Conversion</a:t>
            </a:r>
            <a:r>
              <a:rPr sz="1400" b="1" spc="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Ratio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75"/>
              </a:spcBef>
            </a:pPr>
            <a:endParaRPr sz="1400">
              <a:latin typeface="Times New Roman"/>
              <a:cs typeface="Times New Roman"/>
            </a:endParaRPr>
          </a:p>
          <a:p>
            <a:pPr marL="9334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Specific</a:t>
            </a:r>
            <a:r>
              <a:rPr sz="1400" b="1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Growth</a:t>
            </a:r>
            <a:r>
              <a:rPr sz="1400" b="1" spc="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Rate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72716" y="4335627"/>
            <a:ext cx="13265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Percent</a:t>
            </a:r>
            <a:r>
              <a:rPr sz="1400" b="1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Survival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79BA422-B172-A234-7012-6692BF7AF4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Analysis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4296" y="2501391"/>
            <a:ext cx="5235575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i="0" dirty="0">
                <a:latin typeface="Times New Roman"/>
                <a:cs typeface="Times New Roman"/>
              </a:rPr>
              <a:t>Experiment</a:t>
            </a:r>
            <a:r>
              <a:rPr b="1" i="0" spc="-10" dirty="0">
                <a:latin typeface="Times New Roman"/>
                <a:cs typeface="Times New Roman"/>
              </a:rPr>
              <a:t> </a:t>
            </a:r>
            <a:r>
              <a:rPr b="1" i="0" dirty="0">
                <a:latin typeface="Times New Roman"/>
                <a:cs typeface="Times New Roman"/>
              </a:rPr>
              <a:t>2:</a:t>
            </a:r>
            <a:r>
              <a:rPr b="1" i="0" spc="-10" dirty="0">
                <a:latin typeface="Times New Roman"/>
                <a:cs typeface="Times New Roman"/>
              </a:rPr>
              <a:t> Results</a:t>
            </a: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84373" y="3886200"/>
            <a:ext cx="3843248" cy="184846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423" y="4032694"/>
            <a:ext cx="69164" cy="69164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2927" y="3975937"/>
            <a:ext cx="1563166" cy="249516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98647" y="3971163"/>
            <a:ext cx="562330" cy="197815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19447" y="3971163"/>
            <a:ext cx="562330" cy="197815"/>
          </a:xfrm>
          <a:prstGeom prst="rect">
            <a:avLst/>
          </a:prstGeom>
        </p:spPr>
      </p:pic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69763" y="3971163"/>
            <a:ext cx="978535" cy="254635"/>
            <a:chOff x="5269763" y="3971163"/>
            <a:chExt cx="978535" cy="254635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69763" y="3971429"/>
              <a:ext cx="117868" cy="2534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10860" y="4092168"/>
              <a:ext cx="70535" cy="205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03100" y="3971163"/>
              <a:ext cx="744829" cy="254292"/>
            </a:xfrm>
            <a:prstGeom prst="rect">
              <a:avLst/>
            </a:prstGeom>
          </p:spPr>
        </p:pic>
      </p:grpSp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897814" y="3971429"/>
            <a:ext cx="456806" cy="197954"/>
          </a:xfrm>
          <a:prstGeom prst="rect">
            <a:avLst/>
          </a:prstGeom>
        </p:spPr>
      </p:pic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056054" y="3971429"/>
            <a:ext cx="456806" cy="197954"/>
          </a:xfrm>
          <a:prstGeom prst="rect">
            <a:avLst/>
          </a:prstGeom>
        </p:spPr>
      </p:pic>
      <p:grpSp>
        <p:nvGrp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99691" y="3971163"/>
            <a:ext cx="978535" cy="254635"/>
            <a:chOff x="8599691" y="3971163"/>
            <a:chExt cx="978535" cy="254635"/>
          </a:xfrm>
        </p:grpSpPr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99691" y="3971429"/>
              <a:ext cx="117881" cy="25349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40801" y="4092168"/>
              <a:ext cx="70535" cy="2059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33041" y="3971163"/>
              <a:ext cx="744829" cy="254292"/>
            </a:xfrm>
            <a:prstGeom prst="rect">
              <a:avLst/>
            </a:prstGeom>
          </p:spPr>
        </p:pic>
      </p:grpSp>
      <p:pic>
        <p:nvPic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04151" y="4380750"/>
            <a:ext cx="59740" cy="59740"/>
          </a:xfrm>
          <a:prstGeom prst="rect">
            <a:avLst/>
          </a:prstGeom>
        </p:spPr>
      </p:pic>
      <p:pic>
        <p:nvPic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76071" y="4327613"/>
            <a:ext cx="2100656" cy="219621"/>
          </a:xfrm>
          <a:prstGeom prst="rect">
            <a:avLst/>
          </a:prstGeom>
        </p:spPr>
      </p:pic>
      <p:pic>
        <p:nvPic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288157" y="4331741"/>
            <a:ext cx="604717" cy="170014"/>
          </a:xfrm>
          <a:prstGeom prst="rect">
            <a:avLst/>
          </a:prstGeom>
        </p:spPr>
      </p:pic>
      <p:pic>
        <p:nvPic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008715" y="4331741"/>
            <a:ext cx="703917" cy="170014"/>
          </a:xfrm>
          <a:prstGeom prst="rect">
            <a:avLst/>
          </a:prstGeom>
        </p:spPr>
      </p:pic>
      <p:pic>
        <p:nvPic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873964" y="4331741"/>
            <a:ext cx="615550" cy="170014"/>
          </a:xfrm>
          <a:prstGeom prst="rect">
            <a:avLst/>
          </a:prstGeom>
        </p:spPr>
      </p:pic>
      <p:pic>
        <p:nvPic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66696" y="4331741"/>
            <a:ext cx="607778" cy="170014"/>
          </a:xfrm>
          <a:prstGeom prst="rect">
            <a:avLst/>
          </a:prstGeom>
        </p:spPr>
      </p:pic>
      <p:pic>
        <p:nvPic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04151" y="4698250"/>
            <a:ext cx="59740" cy="59740"/>
          </a:xfrm>
          <a:prstGeom prst="rect">
            <a:avLst/>
          </a:prstGeom>
        </p:spPr>
      </p:pic>
      <p:pic>
        <p:nvPic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78192" y="4645113"/>
            <a:ext cx="2029942" cy="219621"/>
          </a:xfrm>
          <a:prstGeom prst="rect">
            <a:avLst/>
          </a:prstGeom>
        </p:spPr>
      </p:pic>
      <p:pic>
        <p:nvPic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301834" y="4649241"/>
            <a:ext cx="712959" cy="170014"/>
          </a:xfrm>
          <a:prstGeom prst="rect">
            <a:avLst/>
          </a:prstGeom>
        </p:spPr>
      </p:pic>
      <p:pic>
        <p:nvPic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008715" y="4649241"/>
            <a:ext cx="712959" cy="170014"/>
          </a:xfrm>
          <a:prstGeom prst="rect">
            <a:avLst/>
          </a:prstGeom>
        </p:spPr>
      </p:pic>
      <p:pic>
        <p:nvPic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898475" y="4649241"/>
            <a:ext cx="703917" cy="170014"/>
          </a:xfrm>
          <a:prstGeom prst="rect">
            <a:avLst/>
          </a:prstGeom>
        </p:spPr>
      </p:pic>
      <p:pic>
        <p:nvPic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483434" y="4649241"/>
            <a:ext cx="712959" cy="170014"/>
          </a:xfrm>
          <a:prstGeom prst="rect">
            <a:avLst/>
          </a:prstGeom>
        </p:spPr>
      </p:pic>
      <p:pic>
        <p:nvPic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40423" y="5492483"/>
            <a:ext cx="69164" cy="69164"/>
          </a:xfrm>
          <a:prstGeom prst="rect">
            <a:avLst/>
          </a:prstGeom>
        </p:spPr>
      </p:pic>
      <p:pic>
        <p:nvPic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3298647" y="5430951"/>
            <a:ext cx="562330" cy="197815"/>
          </a:xfrm>
          <a:prstGeom prst="rect">
            <a:avLst/>
          </a:prstGeom>
        </p:spPr>
      </p:pic>
      <p:pic>
        <p:nvPic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12115" y="5435727"/>
            <a:ext cx="1673186" cy="249516"/>
          </a:xfrm>
          <a:prstGeom prst="rect">
            <a:avLst/>
          </a:prstGeom>
        </p:spPr>
      </p:pic>
      <p:pic>
        <p:nvPicPr>
          <p:cNvPr id="31" name="object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4619447" y="5430951"/>
            <a:ext cx="562330" cy="197815"/>
          </a:xfrm>
          <a:prstGeom prst="rect">
            <a:avLst/>
          </a:prstGeom>
        </p:spPr>
      </p:pic>
      <p:grpSp>
        <p:nvGrpSpPr>
          <p:cNvPr id="32" name="object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69763" y="5430951"/>
            <a:ext cx="978535" cy="254635"/>
            <a:chOff x="5269763" y="5430951"/>
            <a:chExt cx="978535" cy="254635"/>
          </a:xfrm>
        </p:grpSpPr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269763" y="5431231"/>
              <a:ext cx="117868" cy="25347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410860" y="5551957"/>
              <a:ext cx="70535" cy="2059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503100" y="5430951"/>
              <a:ext cx="744829" cy="254292"/>
            </a:xfrm>
            <a:prstGeom prst="rect">
              <a:avLst/>
            </a:prstGeom>
          </p:spPr>
        </p:pic>
      </p:grpSp>
      <p:pic>
        <p:nvPicPr>
          <p:cNvPr id="36" name="object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6897814" y="5431231"/>
            <a:ext cx="456806" cy="197942"/>
          </a:xfrm>
          <a:prstGeom prst="rect">
            <a:avLst/>
          </a:prstGeom>
        </p:spPr>
      </p:pic>
      <p:pic>
        <p:nvPicPr>
          <p:cNvPr id="37" name="object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8056054" y="5431231"/>
            <a:ext cx="456806" cy="197942"/>
          </a:xfrm>
          <a:prstGeom prst="rect">
            <a:avLst/>
          </a:prstGeom>
        </p:spPr>
      </p:pic>
      <p:grpSp>
        <p:nvGrpSpPr>
          <p:cNvPr id="38" name="object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99691" y="5430951"/>
            <a:ext cx="978535" cy="254635"/>
            <a:chOff x="8599691" y="5430951"/>
            <a:chExt cx="978535" cy="254635"/>
          </a:xfrm>
        </p:grpSpPr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599691" y="5431231"/>
              <a:ext cx="117881" cy="25347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740801" y="5551957"/>
              <a:ext cx="70535" cy="2059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833041" y="5430951"/>
              <a:ext cx="744829" cy="254292"/>
            </a:xfrm>
            <a:prstGeom prst="rect">
              <a:avLst/>
            </a:prstGeom>
          </p:spPr>
        </p:pic>
      </p:grpSp>
      <p:pic>
        <p:nvPicPr>
          <p:cNvPr id="42" name="object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604151" y="5828703"/>
            <a:ext cx="59740" cy="59740"/>
          </a:xfrm>
          <a:prstGeom prst="rect">
            <a:avLst/>
          </a:prstGeom>
        </p:spPr>
      </p:pic>
      <p:pic>
        <p:nvPicPr>
          <p:cNvPr id="43" name="object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776071" y="5775566"/>
            <a:ext cx="2100656" cy="219621"/>
          </a:xfrm>
          <a:prstGeom prst="rect">
            <a:avLst/>
          </a:prstGeom>
        </p:spPr>
      </p:pic>
      <p:pic>
        <p:nvPicPr>
          <p:cNvPr id="44" name="object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3283915" y="5779693"/>
            <a:ext cx="608959" cy="170014"/>
          </a:xfrm>
          <a:prstGeom prst="rect">
            <a:avLst/>
          </a:prstGeom>
        </p:spPr>
      </p:pic>
      <p:pic>
        <p:nvPicPr>
          <p:cNvPr id="45" name="object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4991976" y="5779693"/>
            <a:ext cx="607778" cy="170014"/>
          </a:xfrm>
          <a:prstGeom prst="rect">
            <a:avLst/>
          </a:prstGeom>
        </p:spPr>
      </p:pic>
      <p:pic>
        <p:nvPicPr>
          <p:cNvPr id="46" name="object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6878904" y="5779693"/>
            <a:ext cx="610610" cy="170014"/>
          </a:xfrm>
          <a:prstGeom prst="rect">
            <a:avLst/>
          </a:prstGeom>
        </p:spPr>
      </p:pic>
      <p:pic>
        <p:nvPicPr>
          <p:cNvPr id="47" name="object 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8466696" y="5779693"/>
            <a:ext cx="607778" cy="170014"/>
          </a:xfrm>
          <a:prstGeom prst="rect">
            <a:avLst/>
          </a:prstGeom>
        </p:spPr>
      </p:pic>
      <p:pic>
        <p:nvPicPr>
          <p:cNvPr id="48" name="object 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604151" y="6146203"/>
            <a:ext cx="59740" cy="59740"/>
          </a:xfrm>
          <a:prstGeom prst="rect">
            <a:avLst/>
          </a:prstGeom>
        </p:spPr>
      </p:pic>
      <p:pic>
        <p:nvPicPr>
          <p:cNvPr id="49" name="object 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778192" y="6093066"/>
            <a:ext cx="2029942" cy="219621"/>
          </a:xfrm>
          <a:prstGeom prst="rect">
            <a:avLst/>
          </a:prstGeom>
        </p:spPr>
      </p:pic>
      <p:pic>
        <p:nvPicPr>
          <p:cNvPr id="50" name="object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3278733" y="6097193"/>
            <a:ext cx="736061" cy="170014"/>
          </a:xfrm>
          <a:prstGeom prst="rect">
            <a:avLst/>
          </a:prstGeom>
        </p:spPr>
      </p:pic>
      <p:pic>
        <p:nvPicPr>
          <p:cNvPr id="51" name="object 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4985613" y="6097193"/>
            <a:ext cx="614141" cy="170014"/>
          </a:xfrm>
          <a:prstGeom prst="rect">
            <a:avLst/>
          </a:prstGeom>
        </p:spPr>
      </p:pic>
      <p:pic>
        <p:nvPicPr>
          <p:cNvPr id="52" name="object 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6879145" y="6097193"/>
            <a:ext cx="610369" cy="170014"/>
          </a:xfrm>
          <a:prstGeom prst="rect">
            <a:avLst/>
          </a:prstGeom>
        </p:spPr>
      </p:pic>
      <p:pic>
        <p:nvPicPr>
          <p:cNvPr id="53" name="object 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8483434" y="6097193"/>
            <a:ext cx="703917" cy="170014"/>
          </a:xfrm>
          <a:prstGeom prst="rect">
            <a:avLst/>
          </a:prstGeom>
        </p:spPr>
      </p:pic>
      <p:pic>
        <p:nvPicPr>
          <p:cNvPr id="54" name="object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307393" y="1143000"/>
            <a:ext cx="4693862" cy="2745955"/>
          </a:xfrm>
          <a:prstGeom prst="rect">
            <a:avLst/>
          </a:prstGeom>
        </p:spPr>
      </p:pic>
      <p:pic>
        <p:nvPicPr>
          <p:cNvPr id="55" name="object 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5110746" y="1143000"/>
            <a:ext cx="4685765" cy="2745955"/>
          </a:xfrm>
          <a:prstGeom prst="rect">
            <a:avLst/>
          </a:prstGeom>
        </p:spPr>
      </p:pic>
      <p:sp>
        <p:nvSpPr>
          <p:cNvPr id="56" name="object 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28377" y="4192282"/>
            <a:ext cx="2426335" cy="439420"/>
          </a:xfrm>
          <a:custGeom>
            <a:avLst/>
            <a:gdLst/>
            <a:ahLst/>
            <a:cxnLst/>
            <a:rect l="l" t="t" r="r" b="b"/>
            <a:pathLst>
              <a:path w="2426334" h="439420">
                <a:moveTo>
                  <a:pt x="0" y="219483"/>
                </a:moveTo>
                <a:lnTo>
                  <a:pt x="21050" y="178555"/>
                </a:lnTo>
                <a:lnTo>
                  <a:pt x="57289" y="152632"/>
                </a:lnTo>
                <a:lnTo>
                  <a:pt x="109966" y="128037"/>
                </a:lnTo>
                <a:lnTo>
                  <a:pt x="177945" y="104977"/>
                </a:lnTo>
                <a:lnTo>
                  <a:pt x="217317" y="94087"/>
                </a:lnTo>
                <a:lnTo>
                  <a:pt x="260088" y="83658"/>
                </a:lnTo>
                <a:lnTo>
                  <a:pt x="306117" y="73715"/>
                </a:lnTo>
                <a:lnTo>
                  <a:pt x="355260" y="64285"/>
                </a:lnTo>
                <a:lnTo>
                  <a:pt x="407376" y="55392"/>
                </a:lnTo>
                <a:lnTo>
                  <a:pt x="462323" y="47063"/>
                </a:lnTo>
                <a:lnTo>
                  <a:pt x="519959" y="39324"/>
                </a:lnTo>
                <a:lnTo>
                  <a:pt x="580141" y="32199"/>
                </a:lnTo>
                <a:lnTo>
                  <a:pt x="642728" y="25715"/>
                </a:lnTo>
                <a:lnTo>
                  <a:pt x="707577" y="19898"/>
                </a:lnTo>
                <a:lnTo>
                  <a:pt x="774546" y="14773"/>
                </a:lnTo>
                <a:lnTo>
                  <a:pt x="843494" y="10366"/>
                </a:lnTo>
                <a:lnTo>
                  <a:pt x="914278" y="6703"/>
                </a:lnTo>
                <a:lnTo>
                  <a:pt x="986756" y="3809"/>
                </a:lnTo>
                <a:lnTo>
                  <a:pt x="1060786" y="1710"/>
                </a:lnTo>
                <a:lnTo>
                  <a:pt x="1136226" y="431"/>
                </a:lnTo>
                <a:lnTo>
                  <a:pt x="1212934" y="0"/>
                </a:lnTo>
                <a:lnTo>
                  <a:pt x="1289642" y="431"/>
                </a:lnTo>
                <a:lnTo>
                  <a:pt x="1365082" y="1710"/>
                </a:lnTo>
                <a:lnTo>
                  <a:pt x="1439113" y="3809"/>
                </a:lnTo>
                <a:lnTo>
                  <a:pt x="1511591" y="6703"/>
                </a:lnTo>
                <a:lnTo>
                  <a:pt x="1582375" y="10366"/>
                </a:lnTo>
                <a:lnTo>
                  <a:pt x="1651323" y="14773"/>
                </a:lnTo>
                <a:lnTo>
                  <a:pt x="1718292" y="19898"/>
                </a:lnTo>
                <a:lnTo>
                  <a:pt x="1783142" y="25715"/>
                </a:lnTo>
                <a:lnTo>
                  <a:pt x="1845728" y="32199"/>
                </a:lnTo>
                <a:lnTo>
                  <a:pt x="1905911" y="39324"/>
                </a:lnTo>
                <a:lnTo>
                  <a:pt x="1963546" y="47063"/>
                </a:lnTo>
                <a:lnTo>
                  <a:pt x="2018493" y="55392"/>
                </a:lnTo>
                <a:lnTo>
                  <a:pt x="2070609" y="64285"/>
                </a:lnTo>
                <a:lnTo>
                  <a:pt x="2119753" y="73715"/>
                </a:lnTo>
                <a:lnTo>
                  <a:pt x="2165781" y="83658"/>
                </a:lnTo>
                <a:lnTo>
                  <a:pt x="2208552" y="94087"/>
                </a:lnTo>
                <a:lnTo>
                  <a:pt x="2247925" y="104977"/>
                </a:lnTo>
                <a:lnTo>
                  <a:pt x="2315903" y="128037"/>
                </a:lnTo>
                <a:lnTo>
                  <a:pt x="2368580" y="152632"/>
                </a:lnTo>
                <a:lnTo>
                  <a:pt x="2404819" y="178555"/>
                </a:lnTo>
                <a:lnTo>
                  <a:pt x="2425870" y="219483"/>
                </a:lnTo>
                <a:lnTo>
                  <a:pt x="2423484" y="233363"/>
                </a:lnTo>
                <a:lnTo>
                  <a:pt x="2388826" y="273525"/>
                </a:lnTo>
                <a:lnTo>
                  <a:pt x="2344226" y="298810"/>
                </a:lnTo>
                <a:lnTo>
                  <a:pt x="2283756" y="322663"/>
                </a:lnTo>
                <a:lnTo>
                  <a:pt x="2208552" y="344879"/>
                </a:lnTo>
                <a:lnTo>
                  <a:pt x="2165781" y="355308"/>
                </a:lnTo>
                <a:lnTo>
                  <a:pt x="2119753" y="365251"/>
                </a:lnTo>
                <a:lnTo>
                  <a:pt x="2070609" y="374681"/>
                </a:lnTo>
                <a:lnTo>
                  <a:pt x="2018493" y="383574"/>
                </a:lnTo>
                <a:lnTo>
                  <a:pt x="1963546" y="391903"/>
                </a:lnTo>
                <a:lnTo>
                  <a:pt x="1905911" y="399642"/>
                </a:lnTo>
                <a:lnTo>
                  <a:pt x="1845728" y="406767"/>
                </a:lnTo>
                <a:lnTo>
                  <a:pt x="1783142" y="413250"/>
                </a:lnTo>
                <a:lnTo>
                  <a:pt x="1718292" y="419068"/>
                </a:lnTo>
                <a:lnTo>
                  <a:pt x="1651323" y="424193"/>
                </a:lnTo>
                <a:lnTo>
                  <a:pt x="1582375" y="428600"/>
                </a:lnTo>
                <a:lnTo>
                  <a:pt x="1511591" y="432263"/>
                </a:lnTo>
                <a:lnTo>
                  <a:pt x="1439113" y="435157"/>
                </a:lnTo>
                <a:lnTo>
                  <a:pt x="1365082" y="437256"/>
                </a:lnTo>
                <a:lnTo>
                  <a:pt x="1289642" y="438535"/>
                </a:lnTo>
                <a:lnTo>
                  <a:pt x="1212934" y="438966"/>
                </a:lnTo>
                <a:lnTo>
                  <a:pt x="1136226" y="438535"/>
                </a:lnTo>
                <a:lnTo>
                  <a:pt x="1060786" y="437256"/>
                </a:lnTo>
                <a:lnTo>
                  <a:pt x="986756" y="435157"/>
                </a:lnTo>
                <a:lnTo>
                  <a:pt x="914278" y="432263"/>
                </a:lnTo>
                <a:lnTo>
                  <a:pt x="843494" y="428600"/>
                </a:lnTo>
                <a:lnTo>
                  <a:pt x="774546" y="424193"/>
                </a:lnTo>
                <a:lnTo>
                  <a:pt x="707577" y="419068"/>
                </a:lnTo>
                <a:lnTo>
                  <a:pt x="642728" y="413250"/>
                </a:lnTo>
                <a:lnTo>
                  <a:pt x="580141" y="406767"/>
                </a:lnTo>
                <a:lnTo>
                  <a:pt x="519959" y="399642"/>
                </a:lnTo>
                <a:lnTo>
                  <a:pt x="462323" y="391903"/>
                </a:lnTo>
                <a:lnTo>
                  <a:pt x="407376" y="383574"/>
                </a:lnTo>
                <a:lnTo>
                  <a:pt x="355260" y="374681"/>
                </a:lnTo>
                <a:lnTo>
                  <a:pt x="306117" y="365251"/>
                </a:lnTo>
                <a:lnTo>
                  <a:pt x="260088" y="355308"/>
                </a:lnTo>
                <a:lnTo>
                  <a:pt x="217317" y="344879"/>
                </a:lnTo>
                <a:lnTo>
                  <a:pt x="177945" y="333988"/>
                </a:lnTo>
                <a:lnTo>
                  <a:pt x="109966" y="310929"/>
                </a:lnTo>
                <a:lnTo>
                  <a:pt x="57289" y="286334"/>
                </a:lnTo>
                <a:lnTo>
                  <a:pt x="21050" y="260410"/>
                </a:lnTo>
                <a:lnTo>
                  <a:pt x="0" y="219483"/>
                </a:lnTo>
                <a:close/>
              </a:path>
            </a:pathLst>
          </a:custGeom>
          <a:ln w="26217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31578" y="2374546"/>
            <a:ext cx="2426335" cy="713105"/>
          </a:xfrm>
          <a:custGeom>
            <a:avLst/>
            <a:gdLst/>
            <a:ahLst/>
            <a:cxnLst/>
            <a:rect l="l" t="t" r="r" b="b"/>
            <a:pathLst>
              <a:path w="2426335" h="713105">
                <a:moveTo>
                  <a:pt x="0" y="356544"/>
                </a:moveTo>
                <a:lnTo>
                  <a:pt x="8160" y="314964"/>
                </a:lnTo>
                <a:lnTo>
                  <a:pt x="32034" y="274792"/>
                </a:lnTo>
                <a:lnTo>
                  <a:pt x="70712" y="236297"/>
                </a:lnTo>
                <a:lnTo>
                  <a:pt x="123284" y="199745"/>
                </a:lnTo>
                <a:lnTo>
                  <a:pt x="188839" y="165405"/>
                </a:lnTo>
                <a:lnTo>
                  <a:pt x="226201" y="149148"/>
                </a:lnTo>
                <a:lnTo>
                  <a:pt x="266468" y="133544"/>
                </a:lnTo>
                <a:lnTo>
                  <a:pt x="309525" y="118626"/>
                </a:lnTo>
                <a:lnTo>
                  <a:pt x="355260" y="104429"/>
                </a:lnTo>
                <a:lnTo>
                  <a:pt x="403558" y="90985"/>
                </a:lnTo>
                <a:lnTo>
                  <a:pt x="454306" y="78328"/>
                </a:lnTo>
                <a:lnTo>
                  <a:pt x="507389" y="66492"/>
                </a:lnTo>
                <a:lnTo>
                  <a:pt x="562694" y="55509"/>
                </a:lnTo>
                <a:lnTo>
                  <a:pt x="620108" y="45414"/>
                </a:lnTo>
                <a:lnTo>
                  <a:pt x="679516" y="36239"/>
                </a:lnTo>
                <a:lnTo>
                  <a:pt x="740805" y="28019"/>
                </a:lnTo>
                <a:lnTo>
                  <a:pt x="803861" y="20786"/>
                </a:lnTo>
                <a:lnTo>
                  <a:pt x="868571" y="14574"/>
                </a:lnTo>
                <a:lnTo>
                  <a:pt x="934820" y="9416"/>
                </a:lnTo>
                <a:lnTo>
                  <a:pt x="1002494" y="5347"/>
                </a:lnTo>
                <a:lnTo>
                  <a:pt x="1071480" y="2398"/>
                </a:lnTo>
                <a:lnTo>
                  <a:pt x="1141665" y="605"/>
                </a:lnTo>
                <a:lnTo>
                  <a:pt x="1212934" y="0"/>
                </a:lnTo>
                <a:lnTo>
                  <a:pt x="1284203" y="605"/>
                </a:lnTo>
                <a:lnTo>
                  <a:pt x="1354388" y="2398"/>
                </a:lnTo>
                <a:lnTo>
                  <a:pt x="1423375" y="5347"/>
                </a:lnTo>
                <a:lnTo>
                  <a:pt x="1491049" y="9416"/>
                </a:lnTo>
                <a:lnTo>
                  <a:pt x="1557298" y="14574"/>
                </a:lnTo>
                <a:lnTo>
                  <a:pt x="1622008" y="20786"/>
                </a:lnTo>
                <a:lnTo>
                  <a:pt x="1685064" y="28019"/>
                </a:lnTo>
                <a:lnTo>
                  <a:pt x="1746353" y="36239"/>
                </a:lnTo>
                <a:lnTo>
                  <a:pt x="1805761" y="45414"/>
                </a:lnTo>
                <a:lnTo>
                  <a:pt x="1863175" y="55509"/>
                </a:lnTo>
                <a:lnTo>
                  <a:pt x="1918480" y="66492"/>
                </a:lnTo>
                <a:lnTo>
                  <a:pt x="1971564" y="78328"/>
                </a:lnTo>
                <a:lnTo>
                  <a:pt x="2022311" y="90985"/>
                </a:lnTo>
                <a:lnTo>
                  <a:pt x="2070609" y="104429"/>
                </a:lnTo>
                <a:lnTo>
                  <a:pt x="2116344" y="118626"/>
                </a:lnTo>
                <a:lnTo>
                  <a:pt x="2159402" y="133544"/>
                </a:lnTo>
                <a:lnTo>
                  <a:pt x="2199668" y="149148"/>
                </a:lnTo>
                <a:lnTo>
                  <a:pt x="2237030" y="165405"/>
                </a:lnTo>
                <a:lnTo>
                  <a:pt x="2271374" y="182282"/>
                </a:lnTo>
                <a:lnTo>
                  <a:pt x="2330551" y="217761"/>
                </a:lnTo>
                <a:lnTo>
                  <a:pt x="2376290" y="255318"/>
                </a:lnTo>
                <a:lnTo>
                  <a:pt x="2407680" y="294685"/>
                </a:lnTo>
                <a:lnTo>
                  <a:pt x="2423811" y="335595"/>
                </a:lnTo>
                <a:lnTo>
                  <a:pt x="2425870" y="356544"/>
                </a:lnTo>
                <a:lnTo>
                  <a:pt x="2423811" y="377494"/>
                </a:lnTo>
                <a:lnTo>
                  <a:pt x="2407680" y="418404"/>
                </a:lnTo>
                <a:lnTo>
                  <a:pt x="2376290" y="457771"/>
                </a:lnTo>
                <a:lnTo>
                  <a:pt x="2330551" y="495328"/>
                </a:lnTo>
                <a:lnTo>
                  <a:pt x="2271374" y="530807"/>
                </a:lnTo>
                <a:lnTo>
                  <a:pt x="2237030" y="547684"/>
                </a:lnTo>
                <a:lnTo>
                  <a:pt x="2199668" y="563941"/>
                </a:lnTo>
                <a:lnTo>
                  <a:pt x="2159402" y="579545"/>
                </a:lnTo>
                <a:lnTo>
                  <a:pt x="2116344" y="594462"/>
                </a:lnTo>
                <a:lnTo>
                  <a:pt x="2070609" y="608660"/>
                </a:lnTo>
                <a:lnTo>
                  <a:pt x="2022311" y="622104"/>
                </a:lnTo>
                <a:lnTo>
                  <a:pt x="1971564" y="634760"/>
                </a:lnTo>
                <a:lnTo>
                  <a:pt x="1918480" y="646597"/>
                </a:lnTo>
                <a:lnTo>
                  <a:pt x="1863175" y="657580"/>
                </a:lnTo>
                <a:lnTo>
                  <a:pt x="1805761" y="667675"/>
                </a:lnTo>
                <a:lnTo>
                  <a:pt x="1746353" y="676850"/>
                </a:lnTo>
                <a:lnTo>
                  <a:pt x="1685064" y="685070"/>
                </a:lnTo>
                <a:lnTo>
                  <a:pt x="1622008" y="692303"/>
                </a:lnTo>
                <a:lnTo>
                  <a:pt x="1557298" y="698515"/>
                </a:lnTo>
                <a:lnTo>
                  <a:pt x="1491049" y="703673"/>
                </a:lnTo>
                <a:lnTo>
                  <a:pt x="1423375" y="707742"/>
                </a:lnTo>
                <a:lnTo>
                  <a:pt x="1354388" y="710691"/>
                </a:lnTo>
                <a:lnTo>
                  <a:pt x="1284203" y="712484"/>
                </a:lnTo>
                <a:lnTo>
                  <a:pt x="1212934" y="713089"/>
                </a:lnTo>
                <a:lnTo>
                  <a:pt x="1141665" y="712484"/>
                </a:lnTo>
                <a:lnTo>
                  <a:pt x="1071480" y="710691"/>
                </a:lnTo>
                <a:lnTo>
                  <a:pt x="1002494" y="707742"/>
                </a:lnTo>
                <a:lnTo>
                  <a:pt x="934820" y="703673"/>
                </a:lnTo>
                <a:lnTo>
                  <a:pt x="868571" y="698515"/>
                </a:lnTo>
                <a:lnTo>
                  <a:pt x="803861" y="692303"/>
                </a:lnTo>
                <a:lnTo>
                  <a:pt x="740805" y="685070"/>
                </a:lnTo>
                <a:lnTo>
                  <a:pt x="679516" y="676850"/>
                </a:lnTo>
                <a:lnTo>
                  <a:pt x="620108" y="667675"/>
                </a:lnTo>
                <a:lnTo>
                  <a:pt x="562694" y="657580"/>
                </a:lnTo>
                <a:lnTo>
                  <a:pt x="507389" y="646597"/>
                </a:lnTo>
                <a:lnTo>
                  <a:pt x="454306" y="634760"/>
                </a:lnTo>
                <a:lnTo>
                  <a:pt x="403558" y="622104"/>
                </a:lnTo>
                <a:lnTo>
                  <a:pt x="355260" y="608660"/>
                </a:lnTo>
                <a:lnTo>
                  <a:pt x="309525" y="594462"/>
                </a:lnTo>
                <a:lnTo>
                  <a:pt x="266468" y="579545"/>
                </a:lnTo>
                <a:lnTo>
                  <a:pt x="226201" y="563941"/>
                </a:lnTo>
                <a:lnTo>
                  <a:pt x="188839" y="547684"/>
                </a:lnTo>
                <a:lnTo>
                  <a:pt x="154495" y="530807"/>
                </a:lnTo>
                <a:lnTo>
                  <a:pt x="95318" y="495328"/>
                </a:lnTo>
                <a:lnTo>
                  <a:pt x="49579" y="457771"/>
                </a:lnTo>
                <a:lnTo>
                  <a:pt x="18190" y="418404"/>
                </a:lnTo>
                <a:lnTo>
                  <a:pt x="2059" y="377494"/>
                </a:lnTo>
                <a:lnTo>
                  <a:pt x="0" y="356544"/>
                </a:lnTo>
                <a:close/>
              </a:path>
            </a:pathLst>
          </a:custGeom>
          <a:ln w="26217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Title 57">
            <a:extLst>
              <a:ext uri="{FF2B5EF4-FFF2-40B4-BE49-F238E27FC236}">
                <a16:creationId xmlns:a16="http://schemas.microsoft.com/office/drawing/2014/main" id="{18F33E5C-454A-EE90-3B6A-84955F7248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Experiment 2 graphs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85670">
              <a:lnSpc>
                <a:spcPct val="100000"/>
              </a:lnSpc>
              <a:spcBef>
                <a:spcPts val="100"/>
              </a:spcBef>
            </a:pPr>
            <a:r>
              <a:rPr b="1" i="0" dirty="0">
                <a:latin typeface="Times New Roman"/>
                <a:cs typeface="Times New Roman"/>
              </a:rPr>
              <a:t>Fish</a:t>
            </a:r>
            <a:r>
              <a:rPr b="1" i="0" spc="-25" dirty="0">
                <a:latin typeface="Times New Roman"/>
                <a:cs typeface="Times New Roman"/>
              </a:rPr>
              <a:t> </a:t>
            </a:r>
            <a:r>
              <a:rPr b="1" i="0" dirty="0">
                <a:latin typeface="Times New Roman"/>
                <a:cs typeface="Times New Roman"/>
              </a:rPr>
              <a:t>Sample</a:t>
            </a:r>
            <a:r>
              <a:rPr b="1" i="0" spc="-25" dirty="0">
                <a:latin typeface="Times New Roman"/>
                <a:cs typeface="Times New Roman"/>
              </a:rPr>
              <a:t> </a:t>
            </a:r>
            <a:r>
              <a:rPr b="1" i="0" spc="-10" dirty="0">
                <a:latin typeface="Times New Roman"/>
                <a:cs typeface="Times New Roman"/>
              </a:rPr>
              <a:t>Results</a:t>
            </a:r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7923" y="3338090"/>
            <a:ext cx="9582785" cy="1645285"/>
            <a:chOff x="237923" y="3338090"/>
            <a:chExt cx="9582785" cy="16452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923" y="3351199"/>
              <a:ext cx="9582551" cy="144802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231226" y="3351199"/>
              <a:ext cx="1745614" cy="1619250"/>
            </a:xfrm>
            <a:custGeom>
              <a:avLst/>
              <a:gdLst/>
              <a:ahLst/>
              <a:cxnLst/>
              <a:rect l="l" t="t" r="r" b="b"/>
              <a:pathLst>
                <a:path w="1745615" h="1619250">
                  <a:moveTo>
                    <a:pt x="0" y="809341"/>
                  </a:moveTo>
                  <a:lnTo>
                    <a:pt x="1381" y="763415"/>
                  </a:lnTo>
                  <a:lnTo>
                    <a:pt x="5476" y="718160"/>
                  </a:lnTo>
                  <a:lnTo>
                    <a:pt x="12211" y="673646"/>
                  </a:lnTo>
                  <a:lnTo>
                    <a:pt x="21513" y="629940"/>
                  </a:lnTo>
                  <a:lnTo>
                    <a:pt x="33308" y="587112"/>
                  </a:lnTo>
                  <a:lnTo>
                    <a:pt x="47521" y="545229"/>
                  </a:lnTo>
                  <a:lnTo>
                    <a:pt x="64080" y="504360"/>
                  </a:lnTo>
                  <a:lnTo>
                    <a:pt x="82911" y="464573"/>
                  </a:lnTo>
                  <a:lnTo>
                    <a:pt x="103940" y="425936"/>
                  </a:lnTo>
                  <a:lnTo>
                    <a:pt x="127093" y="388518"/>
                  </a:lnTo>
                  <a:lnTo>
                    <a:pt x="152297" y="352387"/>
                  </a:lnTo>
                  <a:lnTo>
                    <a:pt x="179479" y="317611"/>
                  </a:lnTo>
                  <a:lnTo>
                    <a:pt x="208563" y="284259"/>
                  </a:lnTo>
                  <a:lnTo>
                    <a:pt x="239477" y="252399"/>
                  </a:lnTo>
                  <a:lnTo>
                    <a:pt x="272148" y="222100"/>
                  </a:lnTo>
                  <a:lnTo>
                    <a:pt x="306501" y="193429"/>
                  </a:lnTo>
                  <a:lnTo>
                    <a:pt x="342462" y="166455"/>
                  </a:lnTo>
                  <a:lnTo>
                    <a:pt x="379959" y="141246"/>
                  </a:lnTo>
                  <a:lnTo>
                    <a:pt x="418917" y="117871"/>
                  </a:lnTo>
                  <a:lnTo>
                    <a:pt x="459262" y="96398"/>
                  </a:lnTo>
                  <a:lnTo>
                    <a:pt x="500922" y="76895"/>
                  </a:lnTo>
                  <a:lnTo>
                    <a:pt x="543822" y="59430"/>
                  </a:lnTo>
                  <a:lnTo>
                    <a:pt x="587889" y="44073"/>
                  </a:lnTo>
                  <a:lnTo>
                    <a:pt x="633049" y="30891"/>
                  </a:lnTo>
                  <a:lnTo>
                    <a:pt x="679228" y="19952"/>
                  </a:lnTo>
                  <a:lnTo>
                    <a:pt x="726353" y="11325"/>
                  </a:lnTo>
                  <a:lnTo>
                    <a:pt x="774351" y="5079"/>
                  </a:lnTo>
                  <a:lnTo>
                    <a:pt x="823146" y="1281"/>
                  </a:lnTo>
                  <a:lnTo>
                    <a:pt x="872666" y="0"/>
                  </a:lnTo>
                  <a:lnTo>
                    <a:pt x="922186" y="1281"/>
                  </a:lnTo>
                  <a:lnTo>
                    <a:pt x="970982" y="5079"/>
                  </a:lnTo>
                  <a:lnTo>
                    <a:pt x="1018979" y="11325"/>
                  </a:lnTo>
                  <a:lnTo>
                    <a:pt x="1066104" y="19952"/>
                  </a:lnTo>
                  <a:lnTo>
                    <a:pt x="1112283" y="30891"/>
                  </a:lnTo>
                  <a:lnTo>
                    <a:pt x="1157443" y="44073"/>
                  </a:lnTo>
                  <a:lnTo>
                    <a:pt x="1201510" y="59430"/>
                  </a:lnTo>
                  <a:lnTo>
                    <a:pt x="1244410" y="76895"/>
                  </a:lnTo>
                  <a:lnTo>
                    <a:pt x="1286070" y="96398"/>
                  </a:lnTo>
                  <a:lnTo>
                    <a:pt x="1326416" y="117871"/>
                  </a:lnTo>
                  <a:lnTo>
                    <a:pt x="1365374" y="141246"/>
                  </a:lnTo>
                  <a:lnTo>
                    <a:pt x="1402870" y="166455"/>
                  </a:lnTo>
                  <a:lnTo>
                    <a:pt x="1438832" y="193429"/>
                  </a:lnTo>
                  <a:lnTo>
                    <a:pt x="1473184" y="222100"/>
                  </a:lnTo>
                  <a:lnTo>
                    <a:pt x="1505855" y="252399"/>
                  </a:lnTo>
                  <a:lnTo>
                    <a:pt x="1536769" y="284259"/>
                  </a:lnTo>
                  <a:lnTo>
                    <a:pt x="1565854" y="317611"/>
                  </a:lnTo>
                  <a:lnTo>
                    <a:pt x="1593035" y="352387"/>
                  </a:lnTo>
                  <a:lnTo>
                    <a:pt x="1618239" y="388518"/>
                  </a:lnTo>
                  <a:lnTo>
                    <a:pt x="1641392" y="425936"/>
                  </a:lnTo>
                  <a:lnTo>
                    <a:pt x="1662421" y="464573"/>
                  </a:lnTo>
                  <a:lnTo>
                    <a:pt x="1681252" y="504360"/>
                  </a:lnTo>
                  <a:lnTo>
                    <a:pt x="1697811" y="545229"/>
                  </a:lnTo>
                  <a:lnTo>
                    <a:pt x="1712025" y="587112"/>
                  </a:lnTo>
                  <a:lnTo>
                    <a:pt x="1723819" y="629940"/>
                  </a:lnTo>
                  <a:lnTo>
                    <a:pt x="1733121" y="673646"/>
                  </a:lnTo>
                  <a:lnTo>
                    <a:pt x="1739856" y="718160"/>
                  </a:lnTo>
                  <a:lnTo>
                    <a:pt x="1743951" y="763415"/>
                  </a:lnTo>
                  <a:lnTo>
                    <a:pt x="1745333" y="809341"/>
                  </a:lnTo>
                  <a:lnTo>
                    <a:pt x="1743951" y="855268"/>
                  </a:lnTo>
                  <a:lnTo>
                    <a:pt x="1739856" y="900523"/>
                  </a:lnTo>
                  <a:lnTo>
                    <a:pt x="1733121" y="945037"/>
                  </a:lnTo>
                  <a:lnTo>
                    <a:pt x="1723819" y="988742"/>
                  </a:lnTo>
                  <a:lnTo>
                    <a:pt x="1712025" y="1031571"/>
                  </a:lnTo>
                  <a:lnTo>
                    <a:pt x="1697811" y="1073454"/>
                  </a:lnTo>
                  <a:lnTo>
                    <a:pt x="1681252" y="1114323"/>
                  </a:lnTo>
                  <a:lnTo>
                    <a:pt x="1662421" y="1154110"/>
                  </a:lnTo>
                  <a:lnTo>
                    <a:pt x="1641392" y="1192747"/>
                  </a:lnTo>
                  <a:lnTo>
                    <a:pt x="1618239" y="1230165"/>
                  </a:lnTo>
                  <a:lnTo>
                    <a:pt x="1593035" y="1266296"/>
                  </a:lnTo>
                  <a:lnTo>
                    <a:pt x="1565854" y="1301071"/>
                  </a:lnTo>
                  <a:lnTo>
                    <a:pt x="1536769" y="1334423"/>
                  </a:lnTo>
                  <a:lnTo>
                    <a:pt x="1505855" y="1366283"/>
                  </a:lnTo>
                  <a:lnTo>
                    <a:pt x="1473184" y="1396583"/>
                  </a:lnTo>
                  <a:lnTo>
                    <a:pt x="1438832" y="1425254"/>
                  </a:lnTo>
                  <a:lnTo>
                    <a:pt x="1402870" y="1452228"/>
                  </a:lnTo>
                  <a:lnTo>
                    <a:pt x="1365374" y="1477437"/>
                  </a:lnTo>
                  <a:lnTo>
                    <a:pt x="1326416" y="1500812"/>
                  </a:lnTo>
                  <a:lnTo>
                    <a:pt x="1286070" y="1522285"/>
                  </a:lnTo>
                  <a:lnTo>
                    <a:pt x="1244410" y="1541788"/>
                  </a:lnTo>
                  <a:lnTo>
                    <a:pt x="1201510" y="1559253"/>
                  </a:lnTo>
                  <a:lnTo>
                    <a:pt x="1157443" y="1574610"/>
                  </a:lnTo>
                  <a:lnTo>
                    <a:pt x="1112283" y="1587792"/>
                  </a:lnTo>
                  <a:lnTo>
                    <a:pt x="1066104" y="1598731"/>
                  </a:lnTo>
                  <a:lnTo>
                    <a:pt x="1018979" y="1607358"/>
                  </a:lnTo>
                  <a:lnTo>
                    <a:pt x="970982" y="1613604"/>
                  </a:lnTo>
                  <a:lnTo>
                    <a:pt x="922186" y="1617402"/>
                  </a:lnTo>
                  <a:lnTo>
                    <a:pt x="872666" y="1618683"/>
                  </a:lnTo>
                  <a:lnTo>
                    <a:pt x="823146" y="1617402"/>
                  </a:lnTo>
                  <a:lnTo>
                    <a:pt x="774351" y="1613604"/>
                  </a:lnTo>
                  <a:lnTo>
                    <a:pt x="726353" y="1607358"/>
                  </a:lnTo>
                  <a:lnTo>
                    <a:pt x="679228" y="1598731"/>
                  </a:lnTo>
                  <a:lnTo>
                    <a:pt x="633049" y="1587792"/>
                  </a:lnTo>
                  <a:lnTo>
                    <a:pt x="587889" y="1574610"/>
                  </a:lnTo>
                  <a:lnTo>
                    <a:pt x="543822" y="1559253"/>
                  </a:lnTo>
                  <a:lnTo>
                    <a:pt x="500922" y="1541788"/>
                  </a:lnTo>
                  <a:lnTo>
                    <a:pt x="459262" y="1522285"/>
                  </a:lnTo>
                  <a:lnTo>
                    <a:pt x="418917" y="1500812"/>
                  </a:lnTo>
                  <a:lnTo>
                    <a:pt x="379959" y="1477437"/>
                  </a:lnTo>
                  <a:lnTo>
                    <a:pt x="342462" y="1452228"/>
                  </a:lnTo>
                  <a:lnTo>
                    <a:pt x="306501" y="1425254"/>
                  </a:lnTo>
                  <a:lnTo>
                    <a:pt x="272148" y="1396583"/>
                  </a:lnTo>
                  <a:lnTo>
                    <a:pt x="239477" y="1366283"/>
                  </a:lnTo>
                  <a:lnTo>
                    <a:pt x="208563" y="1334423"/>
                  </a:lnTo>
                  <a:lnTo>
                    <a:pt x="179479" y="1301071"/>
                  </a:lnTo>
                  <a:lnTo>
                    <a:pt x="152297" y="1266296"/>
                  </a:lnTo>
                  <a:lnTo>
                    <a:pt x="127093" y="1230165"/>
                  </a:lnTo>
                  <a:lnTo>
                    <a:pt x="103940" y="1192747"/>
                  </a:lnTo>
                  <a:lnTo>
                    <a:pt x="82911" y="1154110"/>
                  </a:lnTo>
                  <a:lnTo>
                    <a:pt x="64080" y="1114323"/>
                  </a:lnTo>
                  <a:lnTo>
                    <a:pt x="47521" y="1073454"/>
                  </a:lnTo>
                  <a:lnTo>
                    <a:pt x="33308" y="1031571"/>
                  </a:lnTo>
                  <a:lnTo>
                    <a:pt x="21513" y="988742"/>
                  </a:lnTo>
                  <a:lnTo>
                    <a:pt x="12211" y="945037"/>
                  </a:lnTo>
                  <a:lnTo>
                    <a:pt x="5476" y="900523"/>
                  </a:lnTo>
                  <a:lnTo>
                    <a:pt x="1381" y="855268"/>
                  </a:lnTo>
                  <a:lnTo>
                    <a:pt x="0" y="809341"/>
                  </a:lnTo>
                  <a:close/>
                </a:path>
              </a:pathLst>
            </a:custGeom>
            <a:ln w="26217">
              <a:solidFill>
                <a:srgbClr val="FCB1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4514" y="1298384"/>
            <a:ext cx="3146285" cy="486892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23141" y="1298384"/>
            <a:ext cx="2444597" cy="377571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09235" y="1515439"/>
            <a:ext cx="155460" cy="55194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0423" y="1996947"/>
            <a:ext cx="69164" cy="69164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5894" y="1935416"/>
            <a:ext cx="1157846" cy="253746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79168" y="1927364"/>
            <a:ext cx="251167" cy="202044"/>
          </a:xfrm>
          <a:prstGeom prst="rect">
            <a:avLst/>
          </a:prstGeom>
        </p:spPr>
      </p:pic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038540" y="1935416"/>
            <a:ext cx="2898140" cy="254635"/>
            <a:chOff x="2038540" y="1935416"/>
            <a:chExt cx="2898140" cy="254635"/>
          </a:xfrm>
        </p:grpSpPr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38540" y="1935416"/>
              <a:ext cx="671195" cy="19781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36621" y="1935416"/>
              <a:ext cx="2199538" cy="254292"/>
            </a:xfrm>
            <a:prstGeom prst="rect">
              <a:avLst/>
            </a:prstGeom>
          </p:spPr>
        </p:pic>
      </p:grpSp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17982" y="2240216"/>
            <a:ext cx="3097441" cy="253746"/>
          </a:xfrm>
          <a:prstGeom prst="rect">
            <a:avLst/>
          </a:prstGeom>
        </p:spPr>
      </p:pic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40423" y="2720136"/>
            <a:ext cx="69164" cy="69164"/>
          </a:xfrm>
          <a:prstGeom prst="rect">
            <a:avLst/>
          </a:prstGeom>
        </p:spPr>
      </p:pic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13067" y="2658605"/>
            <a:ext cx="4549025" cy="240512"/>
          </a:xfrm>
          <a:prstGeom prst="rect">
            <a:avLst/>
          </a:prstGeom>
        </p:spPr>
      </p:pic>
      <p:pic>
        <p:nvPic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07479" y="2964167"/>
            <a:ext cx="3986720" cy="253746"/>
          </a:xfrm>
          <a:prstGeom prst="rect">
            <a:avLst/>
          </a:prstGeom>
        </p:spPr>
      </p:pic>
      <p:pic>
        <p:nvPic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40423" y="3443985"/>
            <a:ext cx="69164" cy="69164"/>
          </a:xfrm>
          <a:prstGeom prst="rect">
            <a:avLst/>
          </a:prstGeom>
        </p:spPr>
      </p:pic>
      <p:pic>
        <p:nvPic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14020" y="3382454"/>
            <a:ext cx="4434865" cy="254292"/>
          </a:xfrm>
          <a:prstGeom prst="rect">
            <a:avLst/>
          </a:prstGeom>
        </p:spPr>
      </p:pic>
      <p:pic>
        <p:nvPic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12927" y="3688016"/>
            <a:ext cx="3792385" cy="254292"/>
          </a:xfrm>
          <a:prstGeom prst="rect">
            <a:avLst/>
          </a:prstGeom>
        </p:spPr>
      </p:pic>
      <p:pic>
        <p:nvPic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40423" y="4155236"/>
            <a:ext cx="69164" cy="69164"/>
          </a:xfrm>
          <a:prstGeom prst="rect">
            <a:avLst/>
          </a:prstGeom>
        </p:spPr>
      </p:pic>
      <p:pic>
        <p:nvPic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10616" y="4093705"/>
            <a:ext cx="4228668" cy="253746"/>
          </a:xfrm>
          <a:prstGeom prst="rect">
            <a:avLst/>
          </a:prstGeom>
        </p:spPr>
      </p:pic>
      <p:pic>
        <p:nvPic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19214" y="4411916"/>
            <a:ext cx="3578771" cy="254292"/>
          </a:xfrm>
          <a:prstGeom prst="rect">
            <a:avLst/>
          </a:prstGeom>
        </p:spPr>
      </p:pic>
      <p:pic>
        <p:nvPic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13067" y="4716767"/>
            <a:ext cx="4104284" cy="254292"/>
          </a:xfrm>
          <a:prstGeom prst="rect">
            <a:avLst/>
          </a:prstGeom>
        </p:spPr>
      </p:pic>
      <p:pic>
        <p:nvPic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19214" y="5021516"/>
            <a:ext cx="4120237" cy="254292"/>
          </a:xfrm>
          <a:prstGeom prst="rect">
            <a:avLst/>
          </a:prstGeom>
        </p:spPr>
      </p:pic>
      <p:pic>
        <p:nvPic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22071" y="5339016"/>
            <a:ext cx="3445916" cy="197815"/>
          </a:xfrm>
          <a:prstGeom prst="rect">
            <a:avLst/>
          </a:prstGeom>
        </p:spPr>
      </p:pic>
      <p:pic>
        <p:nvPic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062080" y="1853209"/>
            <a:ext cx="4843919" cy="1840102"/>
          </a:xfrm>
          <a:prstGeom prst="rect">
            <a:avLst/>
          </a:prstGeom>
        </p:spPr>
      </p:pic>
      <p:pic>
        <p:nvPic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141484" y="3788422"/>
            <a:ext cx="4691884" cy="2745867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48B05D69-D6C4-CE46-EC08-5D1F95CDA0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Experiment 2 - Discussion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4514" y="1546364"/>
            <a:ext cx="3146285" cy="486905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09235" y="1763420"/>
            <a:ext cx="155460" cy="55194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23141" y="1546364"/>
            <a:ext cx="2444597" cy="377583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8391" y="2410396"/>
            <a:ext cx="59740" cy="59740"/>
          </a:xfrm>
          <a:prstGeom prst="rect">
            <a:avLst/>
          </a:prstGeom>
        </p:spPr>
      </p:pic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2318" y="2357259"/>
            <a:ext cx="8907780" cy="461009"/>
            <a:chOff x="412318" y="2357259"/>
            <a:chExt cx="8907780" cy="461009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2318" y="2357259"/>
              <a:ext cx="6841871" cy="21915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73671" y="2461768"/>
              <a:ext cx="60909" cy="177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52360" y="2357259"/>
              <a:ext cx="1886839" cy="21962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58681" y="2461768"/>
              <a:ext cx="60909" cy="1779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5620" y="2598559"/>
              <a:ext cx="3018250" cy="219621"/>
            </a:xfrm>
            <a:prstGeom prst="rect">
              <a:avLst/>
            </a:prstGeom>
          </p:spPr>
        </p:pic>
      </p:grpSp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38391" y="2981185"/>
            <a:ext cx="59740" cy="59740"/>
          </a:xfrm>
          <a:prstGeom prst="rect">
            <a:avLst/>
          </a:prstGeom>
        </p:spPr>
      </p:pic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38391" y="3324085"/>
            <a:ext cx="59740" cy="59740"/>
          </a:xfrm>
          <a:prstGeom prst="rect">
            <a:avLst/>
          </a:prstGeom>
        </p:spPr>
      </p:pic>
      <p:pic>
        <p:nvPic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12318" y="2928048"/>
            <a:ext cx="7551407" cy="219151"/>
          </a:xfrm>
          <a:prstGeom prst="rect">
            <a:avLst/>
          </a:prstGeom>
        </p:spPr>
      </p:pic>
      <p:grpSp>
        <p:nvGrp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0781" y="3270948"/>
            <a:ext cx="9374505" cy="400685"/>
            <a:chOff x="410781" y="3270948"/>
            <a:chExt cx="9374505" cy="400685"/>
          </a:xfrm>
        </p:grpSpPr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59221" y="3375456"/>
              <a:ext cx="60909" cy="1779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10781" y="3270948"/>
              <a:ext cx="5528957" cy="40015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037910" y="3270948"/>
              <a:ext cx="3747020" cy="219621"/>
            </a:xfrm>
            <a:prstGeom prst="rect">
              <a:avLst/>
            </a:prstGeom>
          </p:spPr>
        </p:pic>
      </p:grpSp>
      <p:pic>
        <p:nvPic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38391" y="3895585"/>
            <a:ext cx="59740" cy="59740"/>
          </a:xfrm>
          <a:prstGeom prst="rect">
            <a:avLst/>
          </a:prstGeom>
        </p:spPr>
      </p:pic>
      <p:grpSp>
        <p:nvGrpSp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0438" y="3842448"/>
            <a:ext cx="9359900" cy="690245"/>
            <a:chOff x="410438" y="3842448"/>
            <a:chExt cx="9359900" cy="690245"/>
          </a:xfrm>
        </p:grpSpPr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11607" y="3842448"/>
              <a:ext cx="8791981" cy="21962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10438" y="4084408"/>
              <a:ext cx="9359684" cy="21962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10438" y="4313059"/>
              <a:ext cx="2262987" cy="219621"/>
            </a:xfrm>
            <a:prstGeom prst="rect">
              <a:avLst/>
            </a:prstGeom>
          </p:spPr>
        </p:pic>
      </p:grpSp>
      <p:grpSp>
        <p:nvGrp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2400" y="4753000"/>
            <a:ext cx="9753600" cy="1488440"/>
            <a:chOff x="152400" y="4753000"/>
            <a:chExt cx="9753600" cy="1488440"/>
          </a:xfrm>
        </p:grpSpPr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2400" y="4753000"/>
              <a:ext cx="9753600" cy="147495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333784" y="4889810"/>
              <a:ext cx="1748789" cy="1338580"/>
            </a:xfrm>
            <a:custGeom>
              <a:avLst/>
              <a:gdLst/>
              <a:ahLst/>
              <a:cxnLst/>
              <a:rect l="l" t="t" r="r" b="b"/>
              <a:pathLst>
                <a:path w="1748790" h="1338579">
                  <a:moveTo>
                    <a:pt x="0" y="0"/>
                  </a:moveTo>
                  <a:lnTo>
                    <a:pt x="1748729" y="0"/>
                  </a:lnTo>
                  <a:lnTo>
                    <a:pt x="1748729" y="1338313"/>
                  </a:lnTo>
                  <a:lnTo>
                    <a:pt x="0" y="1338313"/>
                  </a:lnTo>
                  <a:lnTo>
                    <a:pt x="0" y="0"/>
                  </a:lnTo>
                  <a:close/>
                </a:path>
              </a:pathLst>
            </a:custGeom>
            <a:ln w="2621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Title 26">
            <a:extLst>
              <a:ext uri="{FF2B5EF4-FFF2-40B4-BE49-F238E27FC236}">
                <a16:creationId xmlns:a16="http://schemas.microsoft.com/office/drawing/2014/main" id="{65619B90-8284-5F05-4BC3-C9501FBA41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Experiment 2 – Discussion cont.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12840" y="2377947"/>
            <a:ext cx="489584" cy="2839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50" dirty="0">
                <a:solidFill>
                  <a:srgbClr val="D9D9D9"/>
                </a:solidFill>
                <a:latin typeface="Arial"/>
                <a:cs typeface="Arial"/>
              </a:rPr>
              <a:t>•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80"/>
              </a:spcBef>
            </a:pPr>
            <a:r>
              <a:rPr sz="2200" spc="-50" dirty="0">
                <a:solidFill>
                  <a:srgbClr val="D9D9D9"/>
                </a:solidFill>
                <a:latin typeface="Arial"/>
                <a:cs typeface="Arial"/>
              </a:rPr>
              <a:t>•</a:t>
            </a:r>
            <a:endParaRPr sz="2200">
              <a:latin typeface="Arial"/>
              <a:cs typeface="Arial"/>
            </a:endParaRPr>
          </a:p>
          <a:p>
            <a:pPr marR="5080" algn="r">
              <a:lnSpc>
                <a:spcPts val="2520"/>
              </a:lnSpc>
              <a:spcBef>
                <a:spcPts val="2255"/>
              </a:spcBef>
            </a:pPr>
            <a:r>
              <a:rPr sz="2200" spc="-50" dirty="0">
                <a:solidFill>
                  <a:srgbClr val="D9D9D9"/>
                </a:solidFill>
                <a:latin typeface="Arial"/>
                <a:cs typeface="Arial"/>
              </a:rPr>
              <a:t>•</a:t>
            </a:r>
            <a:endParaRPr sz="2200">
              <a:latin typeface="Arial"/>
              <a:cs typeface="Arial"/>
            </a:endParaRPr>
          </a:p>
          <a:p>
            <a:pPr marR="5080" algn="r">
              <a:lnSpc>
                <a:spcPts val="2400"/>
              </a:lnSpc>
            </a:pPr>
            <a:r>
              <a:rPr sz="2200" spc="-50" dirty="0">
                <a:solidFill>
                  <a:srgbClr val="D9D9D9"/>
                </a:solidFill>
                <a:latin typeface="Arial"/>
                <a:cs typeface="Arial"/>
              </a:rPr>
              <a:t>•</a:t>
            </a:r>
            <a:endParaRPr sz="2200">
              <a:latin typeface="Arial"/>
              <a:cs typeface="Arial"/>
            </a:endParaRPr>
          </a:p>
          <a:p>
            <a:pPr marR="5080" algn="r">
              <a:lnSpc>
                <a:spcPts val="2520"/>
              </a:lnSpc>
            </a:pPr>
            <a:r>
              <a:rPr sz="2200" spc="-50" dirty="0">
                <a:solidFill>
                  <a:srgbClr val="D9D9D9"/>
                </a:solidFill>
                <a:latin typeface="Arial"/>
                <a:cs typeface="Arial"/>
              </a:rPr>
              <a:t>•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55"/>
              </a:spcBef>
            </a:pPr>
            <a:r>
              <a:rPr sz="2200" spc="-50" dirty="0">
                <a:solidFill>
                  <a:srgbClr val="D9D9D9"/>
                </a:solidFill>
                <a:latin typeface="Arial"/>
                <a:cs typeface="Arial"/>
              </a:rPr>
              <a:t>•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3194" y="4954003"/>
            <a:ext cx="3857980" cy="254304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0197" y="5258854"/>
            <a:ext cx="2482621" cy="197815"/>
          </a:xfrm>
          <a:prstGeom prst="rect">
            <a:avLst/>
          </a:prstGeom>
        </p:spPr>
      </p:pic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5532" y="1178559"/>
            <a:ext cx="8187690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i="0" dirty="0">
                <a:solidFill>
                  <a:srgbClr val="D9D9D9"/>
                </a:solidFill>
                <a:latin typeface="Times New Roman"/>
                <a:cs typeface="Times New Roman"/>
              </a:rPr>
              <a:t>Wild</a:t>
            </a:r>
            <a:r>
              <a:rPr i="0" spc="-85" dirty="0">
                <a:solidFill>
                  <a:srgbClr val="D9D9D9"/>
                </a:solidFill>
                <a:latin typeface="Times New Roman"/>
                <a:cs typeface="Times New Roman"/>
              </a:rPr>
              <a:t> </a:t>
            </a:r>
            <a:r>
              <a:rPr i="0" dirty="0">
                <a:solidFill>
                  <a:srgbClr val="D9D9D9"/>
                </a:solidFill>
                <a:latin typeface="Times New Roman"/>
                <a:cs typeface="Times New Roman"/>
              </a:rPr>
              <a:t>Distribution</a:t>
            </a:r>
            <a:r>
              <a:rPr i="0" spc="-85" dirty="0">
                <a:solidFill>
                  <a:srgbClr val="D9D9D9"/>
                </a:solidFill>
                <a:latin typeface="Times New Roman"/>
                <a:cs typeface="Times New Roman"/>
              </a:rPr>
              <a:t> </a:t>
            </a:r>
            <a:r>
              <a:rPr i="0" dirty="0">
                <a:solidFill>
                  <a:srgbClr val="D9D9D9"/>
                </a:solidFill>
                <a:latin typeface="Times New Roman"/>
                <a:cs typeface="Times New Roman"/>
              </a:rPr>
              <a:t>(Florida</a:t>
            </a:r>
            <a:r>
              <a:rPr i="0" spc="-80" dirty="0">
                <a:solidFill>
                  <a:srgbClr val="D9D9D9"/>
                </a:solidFill>
                <a:latin typeface="Times New Roman"/>
                <a:cs typeface="Times New Roman"/>
              </a:rPr>
              <a:t> </a:t>
            </a:r>
            <a:r>
              <a:rPr i="0" spc="-10" dirty="0">
                <a:solidFill>
                  <a:srgbClr val="D9D9D9"/>
                </a:solidFill>
                <a:latin typeface="Times New Roman"/>
                <a:cs typeface="Times New Roman"/>
              </a:rPr>
              <a:t>Pompano)</a:t>
            </a:r>
          </a:p>
        </p:txBody>
      </p:sp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40223" y="1959864"/>
            <a:ext cx="4962144" cy="4053839"/>
          </a:xfrm>
          <a:prstGeom prst="rect">
            <a:avLst/>
          </a:prstGeom>
        </p:spPr>
      </p:pic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02584" y="5996940"/>
            <a:ext cx="15087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D9D9D9"/>
                </a:solidFill>
                <a:latin typeface="Calibri"/>
                <a:cs typeface="Calibri"/>
                <a:hlinkClick r:id="rId5"/>
              </a:rPr>
              <a:t>www.aquamaps.org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223" y="1591310"/>
            <a:ext cx="2643670" cy="449834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93580" y="1577047"/>
            <a:ext cx="445236" cy="358165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15283" y="1591310"/>
            <a:ext cx="5839218" cy="450799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8467" y="2332736"/>
            <a:ext cx="1481378" cy="335394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8266" y="2818727"/>
            <a:ext cx="159562" cy="192633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91768" y="2813545"/>
            <a:ext cx="8600364" cy="254292"/>
          </a:xfrm>
          <a:prstGeom prst="rect">
            <a:avLst/>
          </a:prstGeom>
        </p:spPr>
      </p:pic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96416" y="3131756"/>
            <a:ext cx="4188714" cy="254292"/>
          </a:xfrm>
          <a:prstGeom prst="rect">
            <a:avLst/>
          </a:prstGeom>
        </p:spPr>
      </p:pic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171414" y="3159722"/>
            <a:ext cx="939660" cy="226326"/>
          </a:xfrm>
          <a:prstGeom prst="rect">
            <a:avLst/>
          </a:prstGeom>
        </p:spPr>
      </p:pic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194361" y="3131756"/>
            <a:ext cx="1989086" cy="254292"/>
          </a:xfrm>
          <a:prstGeom prst="rect">
            <a:avLst/>
          </a:prstGeom>
        </p:spPr>
      </p:pic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98642" y="3551402"/>
            <a:ext cx="1796323" cy="335216"/>
          </a:xfrm>
          <a:prstGeom prst="rect">
            <a:avLst/>
          </a:prstGeom>
        </p:spPr>
      </p:pic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385" y="4106913"/>
            <a:ext cx="69176" cy="69176"/>
          </a:xfrm>
          <a:prstGeom prst="rect">
            <a:avLst/>
          </a:prstGeom>
        </p:spPr>
      </p:pic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64133" y="4045382"/>
            <a:ext cx="8654491" cy="254304"/>
          </a:xfrm>
          <a:prstGeom prst="rect">
            <a:avLst/>
          </a:prstGeom>
        </p:spPr>
      </p:pic>
      <p:pic>
        <p:nvPic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58672" y="4350956"/>
            <a:ext cx="5641606" cy="254292"/>
          </a:xfrm>
          <a:prstGeom prst="rect">
            <a:avLst/>
          </a:prstGeom>
        </p:spPr>
      </p:pic>
      <p:pic>
        <p:nvPic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90385" y="4818164"/>
            <a:ext cx="69176" cy="69164"/>
          </a:xfrm>
          <a:prstGeom prst="rect">
            <a:avLst/>
          </a:prstGeom>
        </p:spPr>
      </p:pic>
      <p:pic>
        <p:nvPic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64133" y="4756632"/>
            <a:ext cx="7982966" cy="253758"/>
          </a:xfrm>
          <a:prstGeom prst="rect">
            <a:avLst/>
          </a:prstGeom>
        </p:spPr>
      </p:pic>
      <p:pic>
        <p:nvPic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60171" y="5074844"/>
            <a:ext cx="836968" cy="197827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076DC5C4-CFF2-D49F-2CB4-4383D461E0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Experiment 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6481" y="1117337"/>
            <a:ext cx="9777730" cy="5507355"/>
            <a:chOff x="146481" y="1117337"/>
            <a:chExt cx="9777730" cy="55073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481" y="1117337"/>
              <a:ext cx="9777629" cy="550721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298881" y="4805099"/>
              <a:ext cx="0" cy="1343660"/>
            </a:xfrm>
            <a:custGeom>
              <a:avLst/>
              <a:gdLst/>
              <a:ahLst/>
              <a:cxnLst/>
              <a:rect l="l" t="t" r="r" b="b"/>
              <a:pathLst>
                <a:path h="1343660">
                  <a:moveTo>
                    <a:pt x="0" y="1343224"/>
                  </a:moveTo>
                  <a:lnTo>
                    <a:pt x="0" y="0"/>
                  </a:lnTo>
                </a:path>
              </a:pathLst>
            </a:custGeom>
            <a:ln w="61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40671" y="4933316"/>
              <a:ext cx="330200" cy="1215390"/>
            </a:xfrm>
            <a:custGeom>
              <a:avLst/>
              <a:gdLst/>
              <a:ahLst/>
              <a:cxnLst/>
              <a:rect l="l" t="t" r="r" b="b"/>
              <a:pathLst>
                <a:path w="330200" h="1215389">
                  <a:moveTo>
                    <a:pt x="0" y="1215007"/>
                  </a:moveTo>
                  <a:lnTo>
                    <a:pt x="0" y="0"/>
                  </a:lnTo>
                </a:path>
                <a:path w="330200" h="1215389">
                  <a:moveTo>
                    <a:pt x="329582" y="1215007"/>
                  </a:moveTo>
                  <a:lnTo>
                    <a:pt x="329582" y="3052"/>
                  </a:lnTo>
                </a:path>
              </a:pathLst>
            </a:custGeom>
            <a:ln w="91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318147" y="5684300"/>
              <a:ext cx="372745" cy="561975"/>
            </a:xfrm>
            <a:custGeom>
              <a:avLst/>
              <a:gdLst/>
              <a:ahLst/>
              <a:cxnLst/>
              <a:rect l="l" t="t" r="r" b="b"/>
              <a:pathLst>
                <a:path w="372745" h="561975">
                  <a:moveTo>
                    <a:pt x="0" y="464022"/>
                  </a:moveTo>
                  <a:lnTo>
                    <a:pt x="0" y="0"/>
                  </a:lnTo>
                </a:path>
                <a:path w="372745" h="561975">
                  <a:moveTo>
                    <a:pt x="372306" y="561711"/>
                  </a:moveTo>
                  <a:lnTo>
                    <a:pt x="372306" y="158744"/>
                  </a:lnTo>
                </a:path>
              </a:pathLst>
            </a:custGeom>
            <a:ln w="61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89726" y="4942474"/>
              <a:ext cx="934085" cy="0"/>
            </a:xfrm>
            <a:custGeom>
              <a:avLst/>
              <a:gdLst/>
              <a:ahLst/>
              <a:cxnLst/>
              <a:rect l="l" t="t" r="r" b="b"/>
              <a:pathLst>
                <a:path w="934085">
                  <a:moveTo>
                    <a:pt x="0" y="0"/>
                  </a:moveTo>
                  <a:lnTo>
                    <a:pt x="933818" y="0"/>
                  </a:lnTo>
                </a:path>
              </a:pathLst>
            </a:custGeom>
            <a:ln w="915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78247" y="5711775"/>
              <a:ext cx="424180" cy="134620"/>
            </a:xfrm>
            <a:custGeom>
              <a:avLst/>
              <a:gdLst/>
              <a:ahLst/>
              <a:cxnLst/>
              <a:rect l="l" t="t" r="r" b="b"/>
              <a:pathLst>
                <a:path w="424179" h="134620">
                  <a:moveTo>
                    <a:pt x="0" y="0"/>
                  </a:moveTo>
                  <a:lnTo>
                    <a:pt x="424185" y="0"/>
                  </a:lnTo>
                </a:path>
                <a:path w="424179" h="134620">
                  <a:moveTo>
                    <a:pt x="0" y="134322"/>
                  </a:moveTo>
                  <a:lnTo>
                    <a:pt x="424185" y="134322"/>
                  </a:lnTo>
                </a:path>
              </a:pathLst>
            </a:custGeom>
            <a:ln w="61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48710" y="5310351"/>
            <a:ext cx="1905000" cy="959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37160" algn="ctr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30303"/>
                </a:solidFill>
                <a:latin typeface="Times New Roman"/>
                <a:cs typeface="Times New Roman"/>
              </a:rPr>
              <a:t>1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40"/>
              </a:spcBef>
            </a:pPr>
            <a:endParaRPr sz="140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</a:pPr>
            <a:r>
              <a:rPr sz="1300" spc="1140" dirty="0">
                <a:solidFill>
                  <a:srgbClr val="70592D"/>
                </a:solidFill>
                <a:latin typeface="Microsoft Sans Serif"/>
                <a:cs typeface="Microsoft Sans Serif"/>
              </a:rPr>
              <a:t>���-</a:t>
            </a:r>
            <a:r>
              <a:rPr sz="1300" spc="994" dirty="0">
                <a:solidFill>
                  <a:srgbClr val="70592D"/>
                </a:solidFill>
                <a:latin typeface="Microsoft Sans Serif"/>
                <a:cs typeface="Microsoft Sans Serif"/>
              </a:rPr>
              <a:t>�-</a:t>
            </a:r>
            <a:r>
              <a:rPr sz="1300" spc="5" dirty="0">
                <a:solidFill>
                  <a:srgbClr val="70592D"/>
                </a:solidFill>
                <a:latin typeface="Microsoft Sans Serif"/>
                <a:cs typeface="Microsoft Sans Serif"/>
              </a:rPr>
              <a:t> </a:t>
            </a:r>
            <a:r>
              <a:rPr sz="3150" spc="-37" baseline="15873" dirty="0">
                <a:solidFill>
                  <a:srgbClr val="3636A8"/>
                </a:solidFill>
                <a:latin typeface="Courier New"/>
                <a:cs typeface="Courier New"/>
              </a:rPr>
              <a:t>0</a:t>
            </a:r>
            <a:r>
              <a:rPr sz="1300" spc="-25" dirty="0">
                <a:solidFill>
                  <a:srgbClr val="030303"/>
                </a:solidFill>
                <a:latin typeface="Microsoft Sans Serif"/>
                <a:cs typeface="Microsoft Sans Serif"/>
              </a:rPr>
              <a:t>6</a:t>
            </a:r>
            <a:r>
              <a:rPr sz="3150" spc="-37" baseline="15873" dirty="0">
                <a:solidFill>
                  <a:srgbClr val="525252"/>
                </a:solidFill>
                <a:latin typeface="Courier New"/>
                <a:cs typeface="Courier New"/>
              </a:rPr>
              <a:t>0</a:t>
            </a:r>
            <a:endParaRPr sz="3150" baseline="15873">
              <a:latin typeface="Courier New"/>
              <a:cs typeface="Courier New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36446F2-7F71-4B2E-DF25-591D8D789B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Experiment 3 - Design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63467" y="1673986"/>
            <a:ext cx="2413000" cy="369036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3967" y="2995307"/>
            <a:ext cx="181533" cy="192214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8081" y="2994888"/>
            <a:ext cx="1734312" cy="249529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69832" y="3018091"/>
            <a:ext cx="1068438" cy="169849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4151" y="3399713"/>
            <a:ext cx="59740" cy="59728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82091" y="3346564"/>
            <a:ext cx="3742347" cy="219621"/>
          </a:xfrm>
          <a:prstGeom prst="rect">
            <a:avLst/>
          </a:prstGeom>
        </p:spPr>
      </p:pic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32371" y="4137596"/>
            <a:ext cx="193128" cy="192214"/>
          </a:xfrm>
          <a:prstGeom prst="rect">
            <a:avLst/>
          </a:prstGeom>
        </p:spPr>
      </p:pic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48081" y="4137177"/>
            <a:ext cx="1705102" cy="193598"/>
          </a:xfrm>
          <a:prstGeom prst="rect">
            <a:avLst/>
          </a:prstGeom>
        </p:spPr>
      </p:pic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440622" y="4160380"/>
            <a:ext cx="1068451" cy="169849"/>
          </a:xfrm>
          <a:prstGeom prst="rect">
            <a:avLst/>
          </a:prstGeom>
        </p:spPr>
      </p:pic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04151" y="4530166"/>
            <a:ext cx="59740" cy="59728"/>
          </a:xfrm>
          <a:prstGeom prst="rect">
            <a:avLst/>
          </a:prstGeom>
        </p:spPr>
      </p:pic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73366" y="4477017"/>
            <a:ext cx="5203279" cy="219621"/>
          </a:xfrm>
          <a:prstGeom prst="rect">
            <a:avLst/>
          </a:prstGeom>
        </p:spPr>
      </p:pic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40423" y="5336883"/>
            <a:ext cx="69164" cy="69164"/>
          </a:xfrm>
          <a:prstGeom prst="rect">
            <a:avLst/>
          </a:prstGeom>
        </p:spPr>
      </p:pic>
      <p:grpSp>
        <p:nvGrp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8249" y="5275351"/>
            <a:ext cx="7105650" cy="254635"/>
            <a:chOff x="418249" y="5275351"/>
            <a:chExt cx="7105650" cy="254635"/>
          </a:xfrm>
        </p:grpSpPr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18249" y="5275631"/>
              <a:ext cx="463156" cy="19795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97521" y="5275351"/>
              <a:ext cx="334352" cy="19782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52829" y="5396369"/>
              <a:ext cx="70535" cy="2059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50391" y="5275351"/>
              <a:ext cx="2877947" cy="25430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246219" y="5396369"/>
              <a:ext cx="70535" cy="2059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343781" y="5275351"/>
              <a:ext cx="3179711" cy="254304"/>
            </a:xfrm>
            <a:prstGeom prst="rect">
              <a:avLst/>
            </a:prstGeom>
          </p:spPr>
        </p:pic>
      </p:grpSp>
      <p:pic>
        <p:nvPic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04151" y="5673166"/>
            <a:ext cx="59740" cy="59728"/>
          </a:xfrm>
          <a:prstGeom prst="rect">
            <a:avLst/>
          </a:prstGeom>
        </p:spPr>
      </p:pic>
      <p:grpSp>
        <p:nvGrpSp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84085" y="5620017"/>
            <a:ext cx="8206740" cy="219710"/>
            <a:chOff x="784085" y="5620017"/>
            <a:chExt cx="8206740" cy="219710"/>
          </a:xfrm>
        </p:grpSpPr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84085" y="5620017"/>
              <a:ext cx="6769366" cy="21962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568351" y="5620017"/>
              <a:ext cx="875670" cy="17119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466836" y="5620017"/>
              <a:ext cx="523506" cy="219151"/>
            </a:xfrm>
            <a:prstGeom prst="rect">
              <a:avLst/>
            </a:prstGeom>
          </p:spPr>
        </p:pic>
      </p:grpSp>
      <p:grpSp>
        <p:nvGrpSp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11274" y="2806560"/>
            <a:ext cx="4673600" cy="1261110"/>
            <a:chOff x="4711274" y="2806560"/>
            <a:chExt cx="4673600" cy="1261110"/>
          </a:xfrm>
        </p:grpSpPr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711274" y="2806560"/>
              <a:ext cx="4673414" cy="126058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453856" y="3681850"/>
              <a:ext cx="731581" cy="38529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453856" y="3394455"/>
              <a:ext cx="731580" cy="38529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453856" y="3107057"/>
              <a:ext cx="731580" cy="385300"/>
            </a:xfrm>
            <a:prstGeom prst="rect">
              <a:avLst/>
            </a:prstGeom>
          </p:spPr>
        </p:pic>
      </p:grpSp>
      <p:sp>
        <p:nvSpPr>
          <p:cNvPr id="31" name="Title 30">
            <a:extLst>
              <a:ext uri="{FF2B5EF4-FFF2-40B4-BE49-F238E27FC236}">
                <a16:creationId xmlns:a16="http://schemas.microsoft.com/office/drawing/2014/main" id="{5C76EB08-DA6F-5217-E314-4CCAD6FC8A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Experiment 3 - treatments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28797" y="1314995"/>
            <a:ext cx="4031272" cy="495973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8391" y="1912518"/>
            <a:ext cx="59740" cy="59740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8211" y="1859381"/>
            <a:ext cx="2694267" cy="219621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4151" y="2229675"/>
            <a:ext cx="59740" cy="59728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8192" y="2176526"/>
            <a:ext cx="3389299" cy="219621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38391" y="2965907"/>
            <a:ext cx="59740" cy="59740"/>
          </a:xfrm>
          <a:prstGeom prst="rect">
            <a:avLst/>
          </a:prstGeom>
        </p:spPr>
      </p:pic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12318" y="2912770"/>
            <a:ext cx="2679763" cy="219621"/>
          </a:xfrm>
          <a:prstGeom prst="rect">
            <a:avLst/>
          </a:prstGeom>
        </p:spPr>
      </p:pic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4151" y="3283775"/>
            <a:ext cx="59740" cy="59728"/>
          </a:xfrm>
          <a:prstGeom prst="rect">
            <a:avLst/>
          </a:prstGeom>
        </p:spPr>
      </p:pic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83971" y="3230626"/>
            <a:ext cx="3098127" cy="219151"/>
          </a:xfrm>
          <a:prstGeom prst="rect">
            <a:avLst/>
          </a:prstGeom>
        </p:spPr>
      </p:pic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38391" y="4020007"/>
            <a:ext cx="59740" cy="59740"/>
          </a:xfrm>
          <a:prstGeom prst="rect">
            <a:avLst/>
          </a:prstGeom>
        </p:spPr>
      </p:pic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23506" y="3966870"/>
            <a:ext cx="4809528" cy="219151"/>
          </a:xfrm>
          <a:prstGeom prst="rect">
            <a:avLst/>
          </a:prstGeom>
        </p:spPr>
      </p:pic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17741" y="4234231"/>
            <a:ext cx="1848561" cy="219621"/>
          </a:xfrm>
          <a:prstGeom prst="rect">
            <a:avLst/>
          </a:prstGeom>
        </p:spPr>
      </p:pic>
      <p:pic>
        <p:nvPic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04151" y="4604524"/>
            <a:ext cx="59740" cy="59728"/>
          </a:xfrm>
          <a:prstGeom prst="rect">
            <a:avLst/>
          </a:prstGeom>
        </p:spPr>
      </p:pic>
      <p:pic>
        <p:nvPic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78078" y="4551375"/>
            <a:ext cx="2999206" cy="219151"/>
          </a:xfrm>
          <a:prstGeom prst="rect">
            <a:avLst/>
          </a:prstGeom>
        </p:spPr>
      </p:pic>
      <p:pic>
        <p:nvPic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04151" y="4922024"/>
            <a:ext cx="59740" cy="59728"/>
          </a:xfrm>
          <a:prstGeom prst="rect">
            <a:avLst/>
          </a:prstGeom>
        </p:spPr>
      </p:pic>
      <p:pic>
        <p:nvPic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77367" y="4868875"/>
            <a:ext cx="2809417" cy="219151"/>
          </a:xfrm>
          <a:prstGeom prst="rect">
            <a:avLst/>
          </a:prstGeom>
        </p:spPr>
      </p:pic>
      <p:pic>
        <p:nvPic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656444" y="4974450"/>
            <a:ext cx="124777" cy="8597"/>
          </a:xfrm>
          <a:prstGeom prst="rect">
            <a:avLst/>
          </a:prstGeom>
        </p:spPr>
      </p:pic>
      <p:pic>
        <p:nvPic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841686" y="4868875"/>
            <a:ext cx="1236052" cy="170853"/>
          </a:xfrm>
          <a:prstGeom prst="rect">
            <a:avLst/>
          </a:prstGeom>
        </p:spPr>
      </p:pic>
      <p:pic>
        <p:nvPic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38391" y="5645658"/>
            <a:ext cx="59740" cy="59740"/>
          </a:xfrm>
          <a:prstGeom prst="rect">
            <a:avLst/>
          </a:prstGeom>
        </p:spPr>
      </p:pic>
      <p:pic>
        <p:nvPic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23506" y="5592521"/>
            <a:ext cx="1877364" cy="219151"/>
          </a:xfrm>
          <a:prstGeom prst="rect">
            <a:avLst/>
          </a:prstGeom>
        </p:spPr>
      </p:pic>
      <p:pic>
        <p:nvPic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04151" y="5963463"/>
            <a:ext cx="59740" cy="59740"/>
          </a:xfrm>
          <a:prstGeom prst="rect">
            <a:avLst/>
          </a:prstGeom>
        </p:spPr>
      </p:pic>
      <p:pic>
        <p:nvPic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78078" y="5918111"/>
            <a:ext cx="493763" cy="163410"/>
          </a:xfrm>
          <a:prstGeom prst="rect">
            <a:avLst/>
          </a:prstGeom>
        </p:spPr>
      </p:pic>
      <p:pic>
        <p:nvPic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342161" y="6014834"/>
            <a:ext cx="60909" cy="17792"/>
          </a:xfrm>
          <a:prstGeom prst="rect">
            <a:avLst/>
          </a:prstGeom>
        </p:spPr>
      </p:pic>
      <p:pic>
        <p:nvPic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473796" y="5910326"/>
            <a:ext cx="1937867" cy="219151"/>
          </a:xfrm>
          <a:prstGeom prst="rect">
            <a:avLst/>
          </a:prstGeom>
        </p:spPr>
      </p:pic>
      <p:pic>
        <p:nvPic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3497097" y="5966765"/>
            <a:ext cx="312991" cy="163182"/>
          </a:xfrm>
          <a:prstGeom prst="rect">
            <a:avLst/>
          </a:prstGeom>
        </p:spPr>
      </p:pic>
      <p:pic>
        <p:nvPic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885438" y="5910326"/>
            <a:ext cx="680974" cy="219151"/>
          </a:xfrm>
          <a:prstGeom prst="rect">
            <a:avLst/>
          </a:prstGeom>
        </p:spPr>
      </p:pic>
      <p:pic>
        <p:nvPic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04151" y="6280963"/>
            <a:ext cx="59740" cy="59740"/>
          </a:xfrm>
          <a:prstGeom prst="rect">
            <a:avLst/>
          </a:prstGeom>
        </p:spPr>
      </p:pic>
      <p:pic>
        <p:nvPic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777367" y="6235611"/>
            <a:ext cx="588454" cy="163410"/>
          </a:xfrm>
          <a:prstGeom prst="rect">
            <a:avLst/>
          </a:prstGeom>
        </p:spPr>
      </p:pic>
      <p:pic>
        <p:nvPic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436141" y="6332334"/>
            <a:ext cx="60909" cy="17792"/>
          </a:xfrm>
          <a:prstGeom prst="rect">
            <a:avLst/>
          </a:prstGeom>
        </p:spPr>
      </p:pic>
      <p:pic>
        <p:nvPicPr>
          <p:cNvPr id="31" name="object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570609" y="6227826"/>
            <a:ext cx="870572" cy="170840"/>
          </a:xfrm>
          <a:prstGeom prst="rect">
            <a:avLst/>
          </a:prstGeom>
        </p:spPr>
      </p:pic>
      <p:pic>
        <p:nvPicPr>
          <p:cNvPr id="32" name="object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6525069" y="3928757"/>
            <a:ext cx="2416350" cy="2416352"/>
          </a:xfrm>
          <a:prstGeom prst="rect">
            <a:avLst/>
          </a:prstGeom>
        </p:spPr>
      </p:pic>
      <p:sp>
        <p:nvSpPr>
          <p:cNvPr id="33" name="object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687608" y="6356603"/>
            <a:ext cx="21577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Pentair</a:t>
            </a:r>
            <a:r>
              <a:rPr sz="1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Aquatic</a:t>
            </a:r>
            <a:r>
              <a:rPr sz="1400" spc="1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Eco-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Systems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34" name="object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5405654" y="1808505"/>
            <a:ext cx="4389499" cy="2077694"/>
          </a:xfrm>
          <a:prstGeom prst="rect">
            <a:avLst/>
          </a:prstGeom>
        </p:spPr>
      </p:pic>
      <p:sp>
        <p:nvSpPr>
          <p:cNvPr id="35" name="Title 34">
            <a:extLst>
              <a:ext uri="{FF2B5EF4-FFF2-40B4-BE49-F238E27FC236}">
                <a16:creationId xmlns:a16="http://schemas.microsoft.com/office/drawing/2014/main" id="{328DBB3A-2ECB-35E7-F7F1-72D07450E0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Experiment 3 – Sample Collection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13061" y="1324609"/>
            <a:ext cx="2821038" cy="495973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0272" y="2156828"/>
            <a:ext cx="69164" cy="69164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22916" y="2095296"/>
            <a:ext cx="2137665" cy="254304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4000" y="2479535"/>
            <a:ext cx="59740" cy="59740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92765" y="2426398"/>
            <a:ext cx="1349121" cy="171196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14000" y="2758935"/>
            <a:ext cx="59740" cy="59740"/>
          </a:xfrm>
          <a:prstGeom prst="rect">
            <a:avLst/>
          </a:prstGeom>
        </p:spPr>
      </p:pic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888054" y="2705798"/>
            <a:ext cx="868413" cy="170853"/>
          </a:xfrm>
          <a:prstGeom prst="rect">
            <a:avLst/>
          </a:prstGeom>
        </p:spPr>
      </p:pic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714000" y="3051035"/>
            <a:ext cx="59740" cy="59740"/>
          </a:xfrm>
          <a:prstGeom prst="rect">
            <a:avLst/>
          </a:prstGeom>
        </p:spPr>
      </p:pic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892765" y="2997898"/>
            <a:ext cx="959104" cy="171196"/>
          </a:xfrm>
          <a:prstGeom prst="rect">
            <a:avLst/>
          </a:prstGeom>
        </p:spPr>
      </p:pic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714000" y="3330435"/>
            <a:ext cx="59740" cy="59740"/>
          </a:xfrm>
          <a:prstGeom prst="rect">
            <a:avLst/>
          </a:prstGeom>
        </p:spPr>
      </p:pic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892765" y="3277298"/>
            <a:ext cx="1162824" cy="171196"/>
          </a:xfrm>
          <a:prstGeom prst="rect">
            <a:avLst/>
          </a:prstGeom>
        </p:spPr>
      </p:pic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714000" y="3622535"/>
            <a:ext cx="59740" cy="59740"/>
          </a:xfrm>
          <a:prstGeom prst="rect">
            <a:avLst/>
          </a:prstGeom>
        </p:spPr>
      </p:pic>
      <p:pic>
        <p:nvPic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885920" y="3569398"/>
            <a:ext cx="389013" cy="170853"/>
          </a:xfrm>
          <a:prstGeom prst="rect">
            <a:avLst/>
          </a:prstGeom>
        </p:spPr>
      </p:pic>
      <p:pic>
        <p:nvPic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350272" y="4264266"/>
            <a:ext cx="69164" cy="69164"/>
          </a:xfrm>
          <a:prstGeom prst="rect">
            <a:avLst/>
          </a:prstGeom>
        </p:spPr>
      </p:pic>
      <p:pic>
        <p:nvPic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525240" y="4202734"/>
            <a:ext cx="2744941" cy="253758"/>
          </a:xfrm>
          <a:prstGeom prst="rect">
            <a:avLst/>
          </a:prstGeom>
        </p:spPr>
      </p:pic>
      <p:pic>
        <p:nvPic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714000" y="4575035"/>
            <a:ext cx="59740" cy="59740"/>
          </a:xfrm>
          <a:prstGeom prst="rect">
            <a:avLst/>
          </a:prstGeom>
        </p:spPr>
      </p:pic>
      <p:pic>
        <p:nvPic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886403" y="4521898"/>
            <a:ext cx="1608607" cy="219621"/>
          </a:xfrm>
          <a:prstGeom prst="rect">
            <a:avLst/>
          </a:prstGeom>
        </p:spPr>
      </p:pic>
      <p:pic>
        <p:nvPic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714000" y="4867033"/>
            <a:ext cx="59740" cy="59740"/>
          </a:xfrm>
          <a:prstGeom prst="rect">
            <a:avLst/>
          </a:prstGeom>
        </p:spPr>
      </p:pic>
      <p:pic>
        <p:nvPic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893350" y="4813896"/>
            <a:ext cx="1576260" cy="219621"/>
          </a:xfrm>
          <a:prstGeom prst="rect">
            <a:avLst/>
          </a:prstGeom>
        </p:spPr>
      </p:pic>
      <p:pic>
        <p:nvPic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714000" y="5146535"/>
            <a:ext cx="59740" cy="59740"/>
          </a:xfrm>
          <a:prstGeom prst="rect">
            <a:avLst/>
          </a:prstGeom>
        </p:spPr>
      </p:pic>
      <p:pic>
        <p:nvPic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885577" y="5093398"/>
            <a:ext cx="996022" cy="219621"/>
          </a:xfrm>
          <a:prstGeom prst="rect">
            <a:avLst/>
          </a:prstGeom>
        </p:spPr>
      </p:pic>
      <p:pic>
        <p:nvPic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3714000" y="5438635"/>
            <a:ext cx="59740" cy="59740"/>
          </a:xfrm>
          <a:prstGeom prst="rect">
            <a:avLst/>
          </a:prstGeom>
        </p:spPr>
      </p:pic>
      <p:pic>
        <p:nvPic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3886047" y="5385498"/>
            <a:ext cx="1732153" cy="219621"/>
          </a:xfrm>
          <a:prstGeom prst="rect">
            <a:avLst/>
          </a:prstGeom>
        </p:spPr>
      </p:pic>
      <p:pic>
        <p:nvPic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3350272" y="6067717"/>
            <a:ext cx="69164" cy="69164"/>
          </a:xfrm>
          <a:prstGeom prst="rect">
            <a:avLst/>
          </a:prstGeom>
        </p:spPr>
      </p:pic>
      <p:pic>
        <p:nvPic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3523056" y="6015189"/>
            <a:ext cx="2368118" cy="245300"/>
          </a:xfrm>
          <a:prstGeom prst="rect">
            <a:avLst/>
          </a:prstGeom>
        </p:spPr>
      </p:pic>
      <p:pic>
        <p:nvPic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461582" y="2050948"/>
            <a:ext cx="3275698" cy="4367602"/>
          </a:xfrm>
          <a:prstGeom prst="rect">
            <a:avLst/>
          </a:prstGeom>
        </p:spPr>
      </p:pic>
      <p:pic>
        <p:nvPic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250291" y="2050948"/>
            <a:ext cx="2919257" cy="4367601"/>
          </a:xfrm>
          <a:prstGeom prst="rect">
            <a:avLst/>
          </a:prstGeom>
        </p:spPr>
      </p:pic>
      <p:sp>
        <p:nvSpPr>
          <p:cNvPr id="29" name="Title 28">
            <a:extLst>
              <a:ext uri="{FF2B5EF4-FFF2-40B4-BE49-F238E27FC236}">
                <a16:creationId xmlns:a16="http://schemas.microsoft.com/office/drawing/2014/main" id="{D4464F2E-A976-2A88-B32C-A52088B304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Experiment 3 – Fish samples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73347" y="1286649"/>
            <a:ext cx="1895932" cy="497039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5465" y="1902282"/>
            <a:ext cx="69176" cy="69164"/>
          </a:xfrm>
          <a:prstGeom prst="rect">
            <a:avLst/>
          </a:prstGeom>
        </p:spPr>
      </p:pic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5657" y="1840750"/>
            <a:ext cx="8642350" cy="254635"/>
            <a:chOff x="615657" y="1840750"/>
            <a:chExt cx="8642350" cy="25463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5657" y="1840750"/>
              <a:ext cx="6181064" cy="19822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11937" y="1961756"/>
              <a:ext cx="70535" cy="205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00633" y="1840750"/>
              <a:ext cx="2356827" cy="254292"/>
            </a:xfrm>
            <a:prstGeom prst="rect">
              <a:avLst/>
            </a:prstGeom>
          </p:spPr>
        </p:pic>
      </p:grp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68384" y="2241803"/>
            <a:ext cx="18110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Feed</a:t>
            </a:r>
            <a:r>
              <a:rPr sz="1400" b="1" spc="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Conversion</a:t>
            </a:r>
            <a:r>
              <a:rPr sz="1400" b="1" spc="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Ratio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08923" y="2997631"/>
            <a:ext cx="16960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Specific</a:t>
            </a:r>
            <a:r>
              <a:rPr sz="1400" b="1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Growth</a:t>
            </a:r>
            <a:r>
              <a:rPr sz="1400" b="1" spc="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Rate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96146" y="4165066"/>
            <a:ext cx="13265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Percent</a:t>
            </a:r>
            <a:r>
              <a:rPr sz="1400" b="1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Survival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82659" y="2220582"/>
            <a:ext cx="5247571" cy="4408817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42F3637F-8182-CDB5-CB7F-B5E224D91C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Exp. 3 - Analysis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828" y="1335798"/>
            <a:ext cx="5180838" cy="486905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0423" y="2071776"/>
            <a:ext cx="69164" cy="69164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2927" y="2015019"/>
            <a:ext cx="1563166" cy="249529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69094" y="2010244"/>
            <a:ext cx="638632" cy="198234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20260" y="2019249"/>
            <a:ext cx="642581" cy="245300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4151" y="2419832"/>
            <a:ext cx="59740" cy="59740"/>
          </a:xfrm>
          <a:prstGeom prst="rect">
            <a:avLst/>
          </a:prstGeom>
        </p:spPr>
      </p:pic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76071" y="2366695"/>
            <a:ext cx="2100656" cy="219621"/>
          </a:xfrm>
          <a:prstGeom prst="rect">
            <a:avLst/>
          </a:prstGeom>
        </p:spPr>
      </p:pic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161411" y="2370823"/>
            <a:ext cx="609543" cy="170014"/>
          </a:xfrm>
          <a:prstGeom prst="rect">
            <a:avLst/>
          </a:prstGeom>
        </p:spPr>
      </p:pic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624451" y="2370823"/>
            <a:ext cx="609543" cy="170014"/>
          </a:xfrm>
          <a:prstGeom prst="rect">
            <a:avLst/>
          </a:prstGeom>
        </p:spPr>
      </p:pic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04151" y="2737332"/>
            <a:ext cx="59740" cy="59740"/>
          </a:xfrm>
          <a:prstGeom prst="rect">
            <a:avLst/>
          </a:prstGeom>
        </p:spPr>
      </p:pic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78192" y="2684195"/>
            <a:ext cx="2029942" cy="219621"/>
          </a:xfrm>
          <a:prstGeom prst="rect">
            <a:avLst/>
          </a:prstGeom>
        </p:spPr>
      </p:pic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161995" y="2688323"/>
            <a:ext cx="608959" cy="170014"/>
          </a:xfrm>
          <a:prstGeom prst="rect">
            <a:avLst/>
          </a:prstGeom>
        </p:spPr>
      </p:pic>
      <p:pic>
        <p:nvPic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626216" y="2688323"/>
            <a:ext cx="607778" cy="170014"/>
          </a:xfrm>
          <a:prstGeom prst="rect">
            <a:avLst/>
          </a:prstGeom>
        </p:spPr>
      </p:pic>
      <p:pic>
        <p:nvPic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12115" y="3474808"/>
            <a:ext cx="1673186" cy="249529"/>
          </a:xfrm>
          <a:prstGeom prst="rect">
            <a:avLst/>
          </a:prstGeom>
        </p:spPr>
      </p:pic>
      <p:pic>
        <p:nvPic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40423" y="3531565"/>
            <a:ext cx="69164" cy="69164"/>
          </a:xfrm>
          <a:prstGeom prst="rect">
            <a:avLst/>
          </a:prstGeom>
        </p:spPr>
      </p:pic>
      <p:pic>
        <p:nvPic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169094" y="3470033"/>
            <a:ext cx="638632" cy="198234"/>
          </a:xfrm>
          <a:prstGeom prst="rect">
            <a:avLst/>
          </a:prstGeom>
        </p:spPr>
      </p:pic>
      <p:pic>
        <p:nvPic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620260" y="3479037"/>
            <a:ext cx="642581" cy="245300"/>
          </a:xfrm>
          <a:prstGeom prst="rect">
            <a:avLst/>
          </a:prstGeom>
        </p:spPr>
      </p:pic>
      <p:pic>
        <p:nvPic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04151" y="3867784"/>
            <a:ext cx="59740" cy="59740"/>
          </a:xfrm>
          <a:prstGeom prst="rect">
            <a:avLst/>
          </a:prstGeom>
        </p:spPr>
      </p:pic>
      <p:pic>
        <p:nvPic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76071" y="3814648"/>
            <a:ext cx="2100656" cy="219621"/>
          </a:xfrm>
          <a:prstGeom prst="rect">
            <a:avLst/>
          </a:prstGeom>
        </p:spPr>
      </p:pic>
      <p:pic>
        <p:nvPic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161411" y="3818775"/>
            <a:ext cx="609543" cy="170014"/>
          </a:xfrm>
          <a:prstGeom prst="rect">
            <a:avLst/>
          </a:prstGeom>
        </p:spPr>
      </p:pic>
      <p:pic>
        <p:nvPic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619853" y="3818775"/>
            <a:ext cx="614140" cy="170014"/>
          </a:xfrm>
          <a:prstGeom prst="rect">
            <a:avLst/>
          </a:prstGeom>
        </p:spPr>
      </p:pic>
      <p:pic>
        <p:nvPic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04151" y="4185284"/>
            <a:ext cx="59740" cy="59740"/>
          </a:xfrm>
          <a:prstGeom prst="rect">
            <a:avLst/>
          </a:prstGeom>
        </p:spPr>
      </p:pic>
      <p:pic>
        <p:nvPic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78192" y="4132148"/>
            <a:ext cx="2029942" cy="219621"/>
          </a:xfrm>
          <a:prstGeom prst="rect">
            <a:avLst/>
          </a:prstGeom>
        </p:spPr>
      </p:pic>
      <p:pic>
        <p:nvPic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3161995" y="4136275"/>
            <a:ext cx="608959" cy="170014"/>
          </a:xfrm>
          <a:prstGeom prst="rect">
            <a:avLst/>
          </a:prstGeom>
        </p:spPr>
      </p:pic>
      <p:pic>
        <p:nvPic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4629277" y="4136275"/>
            <a:ext cx="604717" cy="170014"/>
          </a:xfrm>
          <a:prstGeom prst="rect">
            <a:avLst/>
          </a:prstGeom>
        </p:spPr>
      </p:pic>
      <p:pic>
        <p:nvPic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40423" y="4979365"/>
            <a:ext cx="69164" cy="69164"/>
          </a:xfrm>
          <a:prstGeom prst="rect">
            <a:avLst/>
          </a:prstGeom>
        </p:spPr>
      </p:pic>
      <p:pic>
        <p:nvPic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410616" y="4917833"/>
            <a:ext cx="4737976" cy="254304"/>
          </a:xfrm>
          <a:prstGeom prst="rect">
            <a:avLst/>
          </a:prstGeom>
        </p:spPr>
      </p:pic>
      <p:pic>
        <p:nvPic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407479" y="5236044"/>
            <a:ext cx="4796777" cy="253758"/>
          </a:xfrm>
          <a:prstGeom prst="rect">
            <a:avLst/>
          </a:prstGeom>
        </p:spPr>
      </p:pic>
      <p:pic>
        <p:nvPic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410209" y="5540844"/>
            <a:ext cx="4990630" cy="254304"/>
          </a:xfrm>
          <a:prstGeom prst="rect">
            <a:avLst/>
          </a:prstGeom>
        </p:spPr>
      </p:pic>
      <p:pic>
        <p:nvPicPr>
          <p:cNvPr id="31" name="object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10616" y="5845695"/>
            <a:ext cx="2394117" cy="253758"/>
          </a:xfrm>
          <a:prstGeom prst="rect">
            <a:avLst/>
          </a:prstGeom>
        </p:spPr>
      </p:pic>
      <p:pic>
        <p:nvPicPr>
          <p:cNvPr id="32" name="object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5541473" y="3822169"/>
            <a:ext cx="4258936" cy="2711587"/>
          </a:xfrm>
          <a:prstGeom prst="rect">
            <a:avLst/>
          </a:prstGeom>
        </p:spPr>
      </p:pic>
      <p:pic>
        <p:nvPicPr>
          <p:cNvPr id="33" name="object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5541472" y="1249172"/>
            <a:ext cx="4258936" cy="2508034"/>
          </a:xfrm>
          <a:prstGeom prst="rect">
            <a:avLst/>
          </a:prstGeom>
        </p:spPr>
      </p:pic>
      <p:sp>
        <p:nvSpPr>
          <p:cNvPr id="34" name="Title 33">
            <a:extLst>
              <a:ext uri="{FF2B5EF4-FFF2-40B4-BE49-F238E27FC236}">
                <a16:creationId xmlns:a16="http://schemas.microsoft.com/office/drawing/2014/main" id="{2ACC227B-2684-1B12-26CB-63FDE06411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Exp. 3 - Results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277" y="2627898"/>
            <a:ext cx="9661845" cy="1130793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9500" y="4944402"/>
            <a:ext cx="8399398" cy="1351846"/>
          </a:xfrm>
          <a:prstGeom prst="rect">
            <a:avLst/>
          </a:prstGeom>
        </p:spPr>
      </p:pic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9728" rIns="0" bIns="0" rtlCol="0">
            <a:spAutoFit/>
          </a:bodyPr>
          <a:lstStyle/>
          <a:p>
            <a:pPr marL="1997075">
              <a:lnSpc>
                <a:spcPct val="100000"/>
              </a:lnSpc>
              <a:spcBef>
                <a:spcPts val="100"/>
              </a:spcBef>
            </a:pPr>
            <a:r>
              <a:rPr sz="3800" i="0" dirty="0">
                <a:latin typeface="Times New Roman"/>
                <a:cs typeface="Times New Roman"/>
              </a:rPr>
              <a:t>Florida</a:t>
            </a:r>
            <a:r>
              <a:rPr sz="3800" i="0" spc="105" dirty="0">
                <a:latin typeface="Times New Roman"/>
                <a:cs typeface="Times New Roman"/>
              </a:rPr>
              <a:t> </a:t>
            </a:r>
            <a:r>
              <a:rPr sz="3800" i="0" dirty="0">
                <a:latin typeface="Times New Roman"/>
                <a:cs typeface="Times New Roman"/>
              </a:rPr>
              <a:t>Pompano</a:t>
            </a:r>
            <a:r>
              <a:rPr sz="3800" i="0" spc="110" dirty="0">
                <a:latin typeface="Times New Roman"/>
                <a:cs typeface="Times New Roman"/>
              </a:rPr>
              <a:t> </a:t>
            </a:r>
            <a:r>
              <a:rPr sz="3800" i="0" spc="-10" dirty="0">
                <a:latin typeface="Times New Roman"/>
                <a:cs typeface="Times New Roman"/>
              </a:rPr>
              <a:t>Samples</a:t>
            </a:r>
            <a:endParaRPr sz="3800">
              <a:latin typeface="Times New Roman"/>
              <a:cs typeface="Times New Roman"/>
            </a:endParaRP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07176" y="2693680"/>
            <a:ext cx="1174750" cy="1184275"/>
          </a:xfrm>
          <a:custGeom>
            <a:avLst/>
            <a:gdLst/>
            <a:ahLst/>
            <a:cxnLst/>
            <a:rect l="l" t="t" r="r" b="b"/>
            <a:pathLst>
              <a:path w="1174750" h="1184275">
                <a:moveTo>
                  <a:pt x="0" y="592132"/>
                </a:moveTo>
                <a:lnTo>
                  <a:pt x="1946" y="543568"/>
                </a:lnTo>
                <a:lnTo>
                  <a:pt x="7684" y="496085"/>
                </a:lnTo>
                <a:lnTo>
                  <a:pt x="17062" y="449836"/>
                </a:lnTo>
                <a:lnTo>
                  <a:pt x="29930" y="404973"/>
                </a:lnTo>
                <a:lnTo>
                  <a:pt x="46136" y="361647"/>
                </a:lnTo>
                <a:lnTo>
                  <a:pt x="65530" y="320013"/>
                </a:lnTo>
                <a:lnTo>
                  <a:pt x="87960" y="280222"/>
                </a:lnTo>
                <a:lnTo>
                  <a:pt x="113275" y="242426"/>
                </a:lnTo>
                <a:lnTo>
                  <a:pt x="141324" y="206779"/>
                </a:lnTo>
                <a:lnTo>
                  <a:pt x="171956" y="173431"/>
                </a:lnTo>
                <a:lnTo>
                  <a:pt x="205020" y="142536"/>
                </a:lnTo>
                <a:lnTo>
                  <a:pt x="240364" y="114247"/>
                </a:lnTo>
                <a:lnTo>
                  <a:pt x="277838" y="88715"/>
                </a:lnTo>
                <a:lnTo>
                  <a:pt x="317291" y="66092"/>
                </a:lnTo>
                <a:lnTo>
                  <a:pt x="358571" y="46532"/>
                </a:lnTo>
                <a:lnTo>
                  <a:pt x="401527" y="30187"/>
                </a:lnTo>
                <a:lnTo>
                  <a:pt x="446009" y="17208"/>
                </a:lnTo>
                <a:lnTo>
                  <a:pt x="491865" y="7750"/>
                </a:lnTo>
                <a:lnTo>
                  <a:pt x="538944" y="1962"/>
                </a:lnTo>
                <a:lnTo>
                  <a:pt x="587095" y="0"/>
                </a:lnTo>
                <a:lnTo>
                  <a:pt x="635246" y="1962"/>
                </a:lnTo>
                <a:lnTo>
                  <a:pt x="682325" y="7750"/>
                </a:lnTo>
                <a:lnTo>
                  <a:pt x="728181" y="17208"/>
                </a:lnTo>
                <a:lnTo>
                  <a:pt x="772663" y="30187"/>
                </a:lnTo>
                <a:lnTo>
                  <a:pt x="815619" y="46532"/>
                </a:lnTo>
                <a:lnTo>
                  <a:pt x="856899" y="66092"/>
                </a:lnTo>
                <a:lnTo>
                  <a:pt x="896352" y="88715"/>
                </a:lnTo>
                <a:lnTo>
                  <a:pt x="933826" y="114247"/>
                </a:lnTo>
                <a:lnTo>
                  <a:pt x="969170" y="142536"/>
                </a:lnTo>
                <a:lnTo>
                  <a:pt x="1002234" y="173431"/>
                </a:lnTo>
                <a:lnTo>
                  <a:pt x="1032866" y="206779"/>
                </a:lnTo>
                <a:lnTo>
                  <a:pt x="1060915" y="242426"/>
                </a:lnTo>
                <a:lnTo>
                  <a:pt x="1086230" y="280222"/>
                </a:lnTo>
                <a:lnTo>
                  <a:pt x="1108660" y="320013"/>
                </a:lnTo>
                <a:lnTo>
                  <a:pt x="1128053" y="361647"/>
                </a:lnTo>
                <a:lnTo>
                  <a:pt x="1144260" y="404973"/>
                </a:lnTo>
                <a:lnTo>
                  <a:pt x="1157128" y="449836"/>
                </a:lnTo>
                <a:lnTo>
                  <a:pt x="1166506" y="496085"/>
                </a:lnTo>
                <a:lnTo>
                  <a:pt x="1172244" y="543568"/>
                </a:lnTo>
                <a:lnTo>
                  <a:pt x="1174190" y="592132"/>
                </a:lnTo>
                <a:lnTo>
                  <a:pt x="1172244" y="640696"/>
                </a:lnTo>
                <a:lnTo>
                  <a:pt x="1166506" y="688179"/>
                </a:lnTo>
                <a:lnTo>
                  <a:pt x="1157128" y="734429"/>
                </a:lnTo>
                <a:lnTo>
                  <a:pt x="1144260" y="779292"/>
                </a:lnTo>
                <a:lnTo>
                  <a:pt x="1128053" y="822617"/>
                </a:lnTo>
                <a:lnTo>
                  <a:pt x="1108660" y="864251"/>
                </a:lnTo>
                <a:lnTo>
                  <a:pt x="1086230" y="904043"/>
                </a:lnTo>
                <a:lnTo>
                  <a:pt x="1060915" y="941838"/>
                </a:lnTo>
                <a:lnTo>
                  <a:pt x="1032866" y="977486"/>
                </a:lnTo>
                <a:lnTo>
                  <a:pt x="1002234" y="1010833"/>
                </a:lnTo>
                <a:lnTo>
                  <a:pt x="969170" y="1041728"/>
                </a:lnTo>
                <a:lnTo>
                  <a:pt x="933826" y="1070018"/>
                </a:lnTo>
                <a:lnTo>
                  <a:pt x="896352" y="1095550"/>
                </a:lnTo>
                <a:lnTo>
                  <a:pt x="856899" y="1118172"/>
                </a:lnTo>
                <a:lnTo>
                  <a:pt x="815619" y="1137732"/>
                </a:lnTo>
                <a:lnTo>
                  <a:pt x="772663" y="1154078"/>
                </a:lnTo>
                <a:lnTo>
                  <a:pt x="728181" y="1167056"/>
                </a:lnTo>
                <a:lnTo>
                  <a:pt x="682325" y="1176515"/>
                </a:lnTo>
                <a:lnTo>
                  <a:pt x="635246" y="1182302"/>
                </a:lnTo>
                <a:lnTo>
                  <a:pt x="587095" y="1184265"/>
                </a:lnTo>
                <a:lnTo>
                  <a:pt x="538944" y="1182302"/>
                </a:lnTo>
                <a:lnTo>
                  <a:pt x="491865" y="1176515"/>
                </a:lnTo>
                <a:lnTo>
                  <a:pt x="446009" y="1167056"/>
                </a:lnTo>
                <a:lnTo>
                  <a:pt x="401527" y="1154078"/>
                </a:lnTo>
                <a:lnTo>
                  <a:pt x="358571" y="1137732"/>
                </a:lnTo>
                <a:lnTo>
                  <a:pt x="317291" y="1118172"/>
                </a:lnTo>
                <a:lnTo>
                  <a:pt x="277838" y="1095550"/>
                </a:lnTo>
                <a:lnTo>
                  <a:pt x="240364" y="1070018"/>
                </a:lnTo>
                <a:lnTo>
                  <a:pt x="205020" y="1041728"/>
                </a:lnTo>
                <a:lnTo>
                  <a:pt x="171956" y="1010833"/>
                </a:lnTo>
                <a:lnTo>
                  <a:pt x="141324" y="977486"/>
                </a:lnTo>
                <a:lnTo>
                  <a:pt x="113275" y="941838"/>
                </a:lnTo>
                <a:lnTo>
                  <a:pt x="87960" y="904043"/>
                </a:lnTo>
                <a:lnTo>
                  <a:pt x="65530" y="864251"/>
                </a:lnTo>
                <a:lnTo>
                  <a:pt x="46136" y="822617"/>
                </a:lnTo>
                <a:lnTo>
                  <a:pt x="29930" y="779292"/>
                </a:lnTo>
                <a:lnTo>
                  <a:pt x="17062" y="734429"/>
                </a:lnTo>
                <a:lnTo>
                  <a:pt x="7684" y="688179"/>
                </a:lnTo>
                <a:lnTo>
                  <a:pt x="1946" y="640696"/>
                </a:lnTo>
                <a:lnTo>
                  <a:pt x="0" y="592132"/>
                </a:lnTo>
                <a:close/>
              </a:path>
            </a:pathLst>
          </a:custGeom>
          <a:ln w="26217">
            <a:solidFill>
              <a:srgbClr val="FCB1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13845" y="2702082"/>
            <a:ext cx="1174750" cy="1184275"/>
          </a:xfrm>
          <a:custGeom>
            <a:avLst/>
            <a:gdLst/>
            <a:ahLst/>
            <a:cxnLst/>
            <a:rect l="l" t="t" r="r" b="b"/>
            <a:pathLst>
              <a:path w="1174750" h="1184275">
                <a:moveTo>
                  <a:pt x="0" y="592132"/>
                </a:moveTo>
                <a:lnTo>
                  <a:pt x="1946" y="543568"/>
                </a:lnTo>
                <a:lnTo>
                  <a:pt x="7684" y="496085"/>
                </a:lnTo>
                <a:lnTo>
                  <a:pt x="17062" y="449836"/>
                </a:lnTo>
                <a:lnTo>
                  <a:pt x="29930" y="404973"/>
                </a:lnTo>
                <a:lnTo>
                  <a:pt x="46136" y="361647"/>
                </a:lnTo>
                <a:lnTo>
                  <a:pt x="65530" y="320013"/>
                </a:lnTo>
                <a:lnTo>
                  <a:pt x="87960" y="280222"/>
                </a:lnTo>
                <a:lnTo>
                  <a:pt x="113275" y="242426"/>
                </a:lnTo>
                <a:lnTo>
                  <a:pt x="141324" y="206779"/>
                </a:lnTo>
                <a:lnTo>
                  <a:pt x="171956" y="173431"/>
                </a:lnTo>
                <a:lnTo>
                  <a:pt x="205020" y="142536"/>
                </a:lnTo>
                <a:lnTo>
                  <a:pt x="240364" y="114247"/>
                </a:lnTo>
                <a:lnTo>
                  <a:pt x="277838" y="88715"/>
                </a:lnTo>
                <a:lnTo>
                  <a:pt x="317291" y="66092"/>
                </a:lnTo>
                <a:lnTo>
                  <a:pt x="358571" y="46532"/>
                </a:lnTo>
                <a:lnTo>
                  <a:pt x="401527" y="30187"/>
                </a:lnTo>
                <a:lnTo>
                  <a:pt x="446009" y="17208"/>
                </a:lnTo>
                <a:lnTo>
                  <a:pt x="491865" y="7750"/>
                </a:lnTo>
                <a:lnTo>
                  <a:pt x="538944" y="1962"/>
                </a:lnTo>
                <a:lnTo>
                  <a:pt x="587095" y="0"/>
                </a:lnTo>
                <a:lnTo>
                  <a:pt x="635246" y="1962"/>
                </a:lnTo>
                <a:lnTo>
                  <a:pt x="682325" y="7750"/>
                </a:lnTo>
                <a:lnTo>
                  <a:pt x="728181" y="17208"/>
                </a:lnTo>
                <a:lnTo>
                  <a:pt x="772663" y="30187"/>
                </a:lnTo>
                <a:lnTo>
                  <a:pt x="815619" y="46532"/>
                </a:lnTo>
                <a:lnTo>
                  <a:pt x="856899" y="66092"/>
                </a:lnTo>
                <a:lnTo>
                  <a:pt x="896352" y="88715"/>
                </a:lnTo>
                <a:lnTo>
                  <a:pt x="933826" y="114247"/>
                </a:lnTo>
                <a:lnTo>
                  <a:pt x="969170" y="142536"/>
                </a:lnTo>
                <a:lnTo>
                  <a:pt x="1002234" y="173431"/>
                </a:lnTo>
                <a:lnTo>
                  <a:pt x="1032866" y="206779"/>
                </a:lnTo>
                <a:lnTo>
                  <a:pt x="1060915" y="242426"/>
                </a:lnTo>
                <a:lnTo>
                  <a:pt x="1086230" y="280222"/>
                </a:lnTo>
                <a:lnTo>
                  <a:pt x="1108660" y="320013"/>
                </a:lnTo>
                <a:lnTo>
                  <a:pt x="1128053" y="361647"/>
                </a:lnTo>
                <a:lnTo>
                  <a:pt x="1144260" y="404973"/>
                </a:lnTo>
                <a:lnTo>
                  <a:pt x="1157128" y="449836"/>
                </a:lnTo>
                <a:lnTo>
                  <a:pt x="1166506" y="496085"/>
                </a:lnTo>
                <a:lnTo>
                  <a:pt x="1172244" y="543568"/>
                </a:lnTo>
                <a:lnTo>
                  <a:pt x="1174190" y="592132"/>
                </a:lnTo>
                <a:lnTo>
                  <a:pt x="1172244" y="640696"/>
                </a:lnTo>
                <a:lnTo>
                  <a:pt x="1166506" y="688179"/>
                </a:lnTo>
                <a:lnTo>
                  <a:pt x="1157128" y="734429"/>
                </a:lnTo>
                <a:lnTo>
                  <a:pt x="1144260" y="779292"/>
                </a:lnTo>
                <a:lnTo>
                  <a:pt x="1128053" y="822617"/>
                </a:lnTo>
                <a:lnTo>
                  <a:pt x="1108660" y="864251"/>
                </a:lnTo>
                <a:lnTo>
                  <a:pt x="1086230" y="904043"/>
                </a:lnTo>
                <a:lnTo>
                  <a:pt x="1060915" y="941838"/>
                </a:lnTo>
                <a:lnTo>
                  <a:pt x="1032866" y="977486"/>
                </a:lnTo>
                <a:lnTo>
                  <a:pt x="1002234" y="1010833"/>
                </a:lnTo>
                <a:lnTo>
                  <a:pt x="969170" y="1041728"/>
                </a:lnTo>
                <a:lnTo>
                  <a:pt x="933826" y="1070018"/>
                </a:lnTo>
                <a:lnTo>
                  <a:pt x="896352" y="1095550"/>
                </a:lnTo>
                <a:lnTo>
                  <a:pt x="856899" y="1118172"/>
                </a:lnTo>
                <a:lnTo>
                  <a:pt x="815619" y="1137732"/>
                </a:lnTo>
                <a:lnTo>
                  <a:pt x="772663" y="1154078"/>
                </a:lnTo>
                <a:lnTo>
                  <a:pt x="728181" y="1167056"/>
                </a:lnTo>
                <a:lnTo>
                  <a:pt x="682325" y="1176515"/>
                </a:lnTo>
                <a:lnTo>
                  <a:pt x="635246" y="1182302"/>
                </a:lnTo>
                <a:lnTo>
                  <a:pt x="587095" y="1184265"/>
                </a:lnTo>
                <a:lnTo>
                  <a:pt x="538944" y="1182302"/>
                </a:lnTo>
                <a:lnTo>
                  <a:pt x="491865" y="1176515"/>
                </a:lnTo>
                <a:lnTo>
                  <a:pt x="446009" y="1167056"/>
                </a:lnTo>
                <a:lnTo>
                  <a:pt x="401527" y="1154078"/>
                </a:lnTo>
                <a:lnTo>
                  <a:pt x="358571" y="1137732"/>
                </a:lnTo>
                <a:lnTo>
                  <a:pt x="317291" y="1118172"/>
                </a:lnTo>
                <a:lnTo>
                  <a:pt x="277838" y="1095550"/>
                </a:lnTo>
                <a:lnTo>
                  <a:pt x="240364" y="1070018"/>
                </a:lnTo>
                <a:lnTo>
                  <a:pt x="205020" y="1041728"/>
                </a:lnTo>
                <a:lnTo>
                  <a:pt x="171956" y="1010833"/>
                </a:lnTo>
                <a:lnTo>
                  <a:pt x="141324" y="977486"/>
                </a:lnTo>
                <a:lnTo>
                  <a:pt x="113275" y="941838"/>
                </a:lnTo>
                <a:lnTo>
                  <a:pt x="87960" y="904043"/>
                </a:lnTo>
                <a:lnTo>
                  <a:pt x="65530" y="864251"/>
                </a:lnTo>
                <a:lnTo>
                  <a:pt x="46136" y="822617"/>
                </a:lnTo>
                <a:lnTo>
                  <a:pt x="29930" y="779292"/>
                </a:lnTo>
                <a:lnTo>
                  <a:pt x="17062" y="734429"/>
                </a:lnTo>
                <a:lnTo>
                  <a:pt x="7684" y="688179"/>
                </a:lnTo>
                <a:lnTo>
                  <a:pt x="1946" y="640696"/>
                </a:lnTo>
                <a:lnTo>
                  <a:pt x="0" y="592132"/>
                </a:lnTo>
                <a:close/>
              </a:path>
            </a:pathLst>
          </a:custGeom>
          <a:ln w="26217">
            <a:solidFill>
              <a:srgbClr val="FCB1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01976" y="3104699"/>
            <a:ext cx="0" cy="1755775"/>
          </a:xfrm>
          <a:custGeom>
            <a:avLst/>
            <a:gdLst/>
            <a:ahLst/>
            <a:cxnLst/>
            <a:rect l="l" t="t" r="r" b="b"/>
            <a:pathLst>
              <a:path h="1755775">
                <a:moveTo>
                  <a:pt x="0" y="1755349"/>
                </a:moveTo>
                <a:lnTo>
                  <a:pt x="0" y="0"/>
                </a:lnTo>
              </a:path>
            </a:pathLst>
          </a:custGeom>
          <a:ln w="91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83687" y="3104699"/>
            <a:ext cx="0" cy="1755775"/>
          </a:xfrm>
          <a:custGeom>
            <a:avLst/>
            <a:gdLst/>
            <a:ahLst/>
            <a:cxnLst/>
            <a:rect l="l" t="t" r="r" b="b"/>
            <a:pathLst>
              <a:path h="1755775">
                <a:moveTo>
                  <a:pt x="0" y="1755349"/>
                </a:moveTo>
                <a:lnTo>
                  <a:pt x="0" y="0"/>
                </a:lnTo>
              </a:path>
            </a:pathLst>
          </a:custGeom>
          <a:ln w="91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98968" y="3104699"/>
            <a:ext cx="0" cy="1755775"/>
          </a:xfrm>
          <a:custGeom>
            <a:avLst/>
            <a:gdLst/>
            <a:ahLst/>
            <a:cxnLst/>
            <a:rect l="l" t="t" r="r" b="b"/>
            <a:pathLst>
              <a:path h="1755775">
                <a:moveTo>
                  <a:pt x="0" y="1755349"/>
                </a:moveTo>
                <a:lnTo>
                  <a:pt x="0" y="0"/>
                </a:lnTo>
              </a:path>
            </a:pathLst>
          </a:custGeom>
          <a:ln w="91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33905" y="3306183"/>
            <a:ext cx="0" cy="546735"/>
          </a:xfrm>
          <a:custGeom>
            <a:avLst/>
            <a:gdLst/>
            <a:ahLst/>
            <a:cxnLst/>
            <a:rect l="l" t="t" r="r" b="b"/>
            <a:pathLst>
              <a:path h="546735">
                <a:moveTo>
                  <a:pt x="0" y="546448"/>
                </a:moveTo>
                <a:lnTo>
                  <a:pt x="0" y="0"/>
                </a:lnTo>
              </a:path>
            </a:pathLst>
          </a:custGeom>
          <a:ln w="91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60664" y="4002217"/>
            <a:ext cx="0" cy="583565"/>
          </a:xfrm>
          <a:custGeom>
            <a:avLst/>
            <a:gdLst/>
            <a:ahLst/>
            <a:cxnLst/>
            <a:rect l="l" t="t" r="r" b="b"/>
            <a:pathLst>
              <a:path h="583564">
                <a:moveTo>
                  <a:pt x="0" y="583081"/>
                </a:moveTo>
                <a:lnTo>
                  <a:pt x="0" y="0"/>
                </a:lnTo>
              </a:path>
            </a:pathLst>
          </a:custGeom>
          <a:ln w="91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01976" y="4860049"/>
            <a:ext cx="0" cy="116205"/>
          </a:xfrm>
          <a:custGeom>
            <a:avLst/>
            <a:gdLst/>
            <a:ahLst/>
            <a:cxnLst/>
            <a:rect l="l" t="t" r="r" b="b"/>
            <a:pathLst>
              <a:path h="116204">
                <a:moveTo>
                  <a:pt x="0" y="11600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83687" y="4860049"/>
            <a:ext cx="0" cy="116205"/>
          </a:xfrm>
          <a:custGeom>
            <a:avLst/>
            <a:gdLst/>
            <a:ahLst/>
            <a:cxnLst/>
            <a:rect l="l" t="t" r="r" b="b"/>
            <a:pathLst>
              <a:path h="116204">
                <a:moveTo>
                  <a:pt x="0" y="11600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98968" y="4860049"/>
            <a:ext cx="0" cy="116205"/>
          </a:xfrm>
          <a:custGeom>
            <a:avLst/>
            <a:gdLst/>
            <a:ahLst/>
            <a:cxnLst/>
            <a:rect l="l" t="t" r="r" b="b"/>
            <a:pathLst>
              <a:path h="116204">
                <a:moveTo>
                  <a:pt x="0" y="11600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75972" y="1087600"/>
            <a:ext cx="6092190" cy="739140"/>
          </a:xfrm>
          <a:custGeom>
            <a:avLst/>
            <a:gdLst/>
            <a:ahLst/>
            <a:cxnLst/>
            <a:rect l="l" t="t" r="r" b="b"/>
            <a:pathLst>
              <a:path w="6092190" h="739139">
                <a:moveTo>
                  <a:pt x="6091868" y="739010"/>
                </a:moveTo>
                <a:lnTo>
                  <a:pt x="0" y="739010"/>
                </a:lnTo>
                <a:lnTo>
                  <a:pt x="0" y="0"/>
                </a:lnTo>
                <a:lnTo>
                  <a:pt x="6091868" y="0"/>
                </a:lnTo>
                <a:lnTo>
                  <a:pt x="6091868" y="739010"/>
                </a:lnTo>
                <a:close/>
              </a:path>
            </a:pathLst>
          </a:custGeom>
          <a:solidFill>
            <a:srgbClr val="0F3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963272" y="1104637"/>
            <a:ext cx="609727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b="1" dirty="0">
                <a:solidFill>
                  <a:srgbClr val="E4E4E4"/>
                </a:solidFill>
                <a:latin typeface="Times New Roman"/>
                <a:cs typeface="Times New Roman"/>
              </a:rPr>
              <a:t>Experiment</a:t>
            </a:r>
            <a:r>
              <a:rPr sz="4200" b="1" spc="575" dirty="0">
                <a:solidFill>
                  <a:srgbClr val="E4E4E4"/>
                </a:solidFill>
                <a:latin typeface="Times New Roman"/>
                <a:cs typeface="Times New Roman"/>
              </a:rPr>
              <a:t> </a:t>
            </a:r>
            <a:r>
              <a:rPr sz="4200" b="1" dirty="0">
                <a:solidFill>
                  <a:srgbClr val="F4F4F4"/>
                </a:solidFill>
                <a:latin typeface="Times New Roman"/>
                <a:cs typeface="Times New Roman"/>
              </a:rPr>
              <a:t>3</a:t>
            </a:r>
            <a:r>
              <a:rPr sz="4200" b="1" spc="10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4200" b="1" spc="55" dirty="0">
                <a:solidFill>
                  <a:srgbClr val="F4F4F4"/>
                </a:solidFill>
                <a:latin typeface="Times New Roman"/>
                <a:cs typeface="Times New Roman"/>
              </a:rPr>
              <a:t>-</a:t>
            </a:r>
            <a:r>
              <a:rPr sz="4200" b="1" spc="4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4200" b="1" spc="-10" dirty="0">
                <a:solidFill>
                  <a:srgbClr val="F4F4F4"/>
                </a:solidFill>
                <a:latin typeface="Times New Roman"/>
                <a:cs typeface="Times New Roman"/>
              </a:rPr>
              <a:t>Discussion</a:t>
            </a:r>
            <a:endParaRPr sz="4200">
              <a:latin typeface="Times New Roman"/>
              <a:cs typeface="Times New Roman"/>
            </a:endParaRPr>
          </a:p>
        </p:txBody>
      </p:sp>
      <p:sp>
        <p:nv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6143" y="1838909"/>
            <a:ext cx="4952365" cy="291465"/>
          </a:xfrm>
          <a:custGeom>
            <a:avLst/>
            <a:gdLst/>
            <a:ahLst/>
            <a:cxnLst/>
            <a:rect l="l" t="t" r="r" b="b"/>
            <a:pathLst>
              <a:path w="4952365" h="291464">
                <a:moveTo>
                  <a:pt x="4952174" y="291098"/>
                </a:moveTo>
                <a:lnTo>
                  <a:pt x="0" y="291098"/>
                </a:lnTo>
                <a:lnTo>
                  <a:pt x="0" y="0"/>
                </a:lnTo>
                <a:lnTo>
                  <a:pt x="4952174" y="0"/>
                </a:lnTo>
                <a:lnTo>
                  <a:pt x="4952174" y="291098"/>
                </a:lnTo>
                <a:close/>
              </a:path>
            </a:pathLst>
          </a:custGeom>
          <a:solidFill>
            <a:srgbClr val="0F3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6136" y="2180831"/>
            <a:ext cx="4970780" cy="535940"/>
          </a:xfrm>
          <a:custGeom>
            <a:avLst/>
            <a:gdLst/>
            <a:ahLst/>
            <a:cxnLst/>
            <a:rect l="l" t="t" r="r" b="b"/>
            <a:pathLst>
              <a:path w="4970780" h="535939">
                <a:moveTo>
                  <a:pt x="4970488" y="0"/>
                </a:moveTo>
                <a:lnTo>
                  <a:pt x="0" y="0"/>
                </a:lnTo>
                <a:lnTo>
                  <a:pt x="0" y="291096"/>
                </a:lnTo>
                <a:lnTo>
                  <a:pt x="182372" y="291096"/>
                </a:lnTo>
                <a:lnTo>
                  <a:pt x="182372" y="535317"/>
                </a:lnTo>
                <a:lnTo>
                  <a:pt x="1652244" y="535317"/>
                </a:lnTo>
                <a:lnTo>
                  <a:pt x="1652244" y="291096"/>
                </a:lnTo>
                <a:lnTo>
                  <a:pt x="4970488" y="291096"/>
                </a:lnTo>
                <a:lnTo>
                  <a:pt x="4970488" y="0"/>
                </a:lnTo>
                <a:close/>
              </a:path>
            </a:pathLst>
          </a:custGeom>
          <a:solidFill>
            <a:srgbClr val="0F3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13443" y="1752334"/>
            <a:ext cx="5008245" cy="953769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94310" indent="-181610">
              <a:lnSpc>
                <a:spcPct val="100000"/>
              </a:lnSpc>
              <a:spcBef>
                <a:spcPts val="750"/>
              </a:spcBef>
              <a:buChar char="•"/>
              <a:tabLst>
                <a:tab pos="194310" algn="l"/>
              </a:tabLst>
            </a:pPr>
            <a:r>
              <a:rPr sz="1700" dirty="0">
                <a:solidFill>
                  <a:srgbClr val="D3D3D3"/>
                </a:solidFill>
                <a:latin typeface="Times New Roman"/>
                <a:cs typeface="Times New Roman"/>
              </a:rPr>
              <a:t>Pellet</a:t>
            </a:r>
            <a:r>
              <a:rPr sz="1700" spc="145" dirty="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E4E4E4"/>
                </a:solidFill>
                <a:latin typeface="Times New Roman"/>
                <a:cs typeface="Times New Roman"/>
              </a:rPr>
              <a:t>size</a:t>
            </a:r>
            <a:r>
              <a:rPr sz="1700" spc="80" dirty="0">
                <a:solidFill>
                  <a:srgbClr val="E4E4E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E4E4E4"/>
                </a:solidFill>
                <a:latin typeface="Times New Roman"/>
                <a:cs typeface="Times New Roman"/>
              </a:rPr>
              <a:t>does</a:t>
            </a:r>
            <a:r>
              <a:rPr sz="1700" spc="90" dirty="0">
                <a:solidFill>
                  <a:srgbClr val="E4E4E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not</a:t>
            </a:r>
            <a:r>
              <a:rPr sz="1700" spc="9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play</a:t>
            </a:r>
            <a:r>
              <a:rPr sz="1700" spc="10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a</a:t>
            </a:r>
            <a:r>
              <a:rPr sz="1700" spc="7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role</a:t>
            </a:r>
            <a:r>
              <a:rPr sz="1700" spc="90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in</a:t>
            </a:r>
            <a:r>
              <a:rPr sz="1700" spc="20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the</a:t>
            </a:r>
            <a:r>
              <a:rPr sz="1700" spc="9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amount</a:t>
            </a:r>
            <a:r>
              <a:rPr sz="1700" spc="15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of</a:t>
            </a:r>
            <a:r>
              <a:rPr sz="1700" spc="100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spc="-25" dirty="0">
                <a:solidFill>
                  <a:srgbClr val="F4F4F4"/>
                </a:solidFill>
                <a:latin typeface="Times New Roman"/>
                <a:cs typeface="Times New Roman"/>
              </a:rPr>
              <a:t>FPW</a:t>
            </a:r>
            <a:endParaRPr sz="1700">
              <a:latin typeface="Times New Roman"/>
              <a:cs typeface="Times New Roman"/>
            </a:endParaRPr>
          </a:p>
          <a:p>
            <a:pPr marL="194945" marR="5080" indent="-182880">
              <a:lnSpc>
                <a:spcPts val="1920"/>
              </a:lnSpc>
              <a:spcBef>
                <a:spcPts val="815"/>
              </a:spcBef>
              <a:buChar char="•"/>
              <a:tabLst>
                <a:tab pos="194945" algn="l"/>
              </a:tabLst>
            </a:pPr>
            <a:r>
              <a:rPr sz="1700" dirty="0">
                <a:solidFill>
                  <a:srgbClr val="D3D3D3"/>
                </a:solidFill>
                <a:latin typeface="Times New Roman"/>
                <a:cs typeface="Times New Roman"/>
              </a:rPr>
              <a:t>Again,</a:t>
            </a:r>
            <a:r>
              <a:rPr sz="1700" spc="80" dirty="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E4E4E4"/>
                </a:solidFill>
                <a:latin typeface="Times New Roman"/>
                <a:cs typeface="Times New Roman"/>
              </a:rPr>
              <a:t>there</a:t>
            </a:r>
            <a:r>
              <a:rPr sz="1700" spc="135" dirty="0">
                <a:solidFill>
                  <a:srgbClr val="E4E4E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were</a:t>
            </a:r>
            <a:r>
              <a:rPr sz="1700" spc="90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differences</a:t>
            </a:r>
            <a:r>
              <a:rPr sz="1700" spc="28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between</a:t>
            </a:r>
            <a:r>
              <a:rPr sz="1700" spc="13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A.M.</a:t>
            </a:r>
            <a:r>
              <a:rPr sz="1700" spc="140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and</a:t>
            </a:r>
            <a:r>
              <a:rPr sz="1700" spc="12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spc="-20" dirty="0">
                <a:solidFill>
                  <a:srgbClr val="F4F4F4"/>
                </a:solidFill>
                <a:latin typeface="Times New Roman"/>
                <a:cs typeface="Times New Roman"/>
              </a:rPr>
              <a:t>P.M. </a:t>
            </a:r>
            <a:r>
              <a:rPr sz="1700" dirty="0">
                <a:solidFill>
                  <a:srgbClr val="E4E4E4"/>
                </a:solidFill>
                <a:latin typeface="Times New Roman"/>
                <a:cs typeface="Times New Roman"/>
              </a:rPr>
              <a:t>FPW</a:t>
            </a:r>
            <a:r>
              <a:rPr sz="1700" spc="85" dirty="0">
                <a:solidFill>
                  <a:srgbClr val="E4E4E4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F4F4F4"/>
                </a:solidFill>
                <a:latin typeface="Times New Roman"/>
                <a:cs typeface="Times New Roman"/>
              </a:rPr>
              <a:t>collections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6136" y="2779166"/>
            <a:ext cx="5057775" cy="541655"/>
          </a:xfrm>
          <a:custGeom>
            <a:avLst/>
            <a:gdLst/>
            <a:ahLst/>
            <a:cxnLst/>
            <a:rect l="l" t="t" r="r" b="b"/>
            <a:pathLst>
              <a:path w="5057775" h="541654">
                <a:moveTo>
                  <a:pt x="5057229" y="0"/>
                </a:moveTo>
                <a:lnTo>
                  <a:pt x="0" y="0"/>
                </a:lnTo>
                <a:lnTo>
                  <a:pt x="0" y="291109"/>
                </a:lnTo>
                <a:lnTo>
                  <a:pt x="306438" y="291109"/>
                </a:lnTo>
                <a:lnTo>
                  <a:pt x="306438" y="541439"/>
                </a:lnTo>
                <a:lnTo>
                  <a:pt x="1017485" y="541439"/>
                </a:lnTo>
                <a:lnTo>
                  <a:pt x="1017485" y="291109"/>
                </a:lnTo>
                <a:lnTo>
                  <a:pt x="1200581" y="291109"/>
                </a:lnTo>
                <a:lnTo>
                  <a:pt x="1200581" y="541439"/>
                </a:lnTo>
                <a:lnTo>
                  <a:pt x="1292136" y="541439"/>
                </a:lnTo>
                <a:lnTo>
                  <a:pt x="1292136" y="291109"/>
                </a:lnTo>
                <a:lnTo>
                  <a:pt x="1461058" y="291109"/>
                </a:lnTo>
                <a:lnTo>
                  <a:pt x="1461058" y="541439"/>
                </a:lnTo>
                <a:lnTo>
                  <a:pt x="2048954" y="541439"/>
                </a:lnTo>
                <a:lnTo>
                  <a:pt x="2048954" y="291109"/>
                </a:lnTo>
                <a:lnTo>
                  <a:pt x="2238324" y="291109"/>
                </a:lnTo>
                <a:lnTo>
                  <a:pt x="2238324" y="541439"/>
                </a:lnTo>
                <a:lnTo>
                  <a:pt x="3033953" y="541439"/>
                </a:lnTo>
                <a:lnTo>
                  <a:pt x="3033953" y="291109"/>
                </a:lnTo>
                <a:lnTo>
                  <a:pt x="3214865" y="291109"/>
                </a:lnTo>
                <a:lnTo>
                  <a:pt x="3214865" y="541439"/>
                </a:lnTo>
                <a:lnTo>
                  <a:pt x="3896601" y="541439"/>
                </a:lnTo>
                <a:lnTo>
                  <a:pt x="3896601" y="291109"/>
                </a:lnTo>
                <a:lnTo>
                  <a:pt x="5057229" y="291109"/>
                </a:lnTo>
                <a:lnTo>
                  <a:pt x="5057229" y="0"/>
                </a:lnTo>
                <a:close/>
              </a:path>
            </a:pathLst>
          </a:custGeom>
          <a:solidFill>
            <a:srgbClr val="0F3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13443" y="2775017"/>
            <a:ext cx="5089525" cy="53530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95580" marR="5080" indent="-183515">
              <a:lnSpc>
                <a:spcPts val="1970"/>
              </a:lnSpc>
              <a:spcBef>
                <a:spcPts val="225"/>
              </a:spcBef>
              <a:buChar char="•"/>
              <a:tabLst>
                <a:tab pos="318770" algn="l"/>
                <a:tab pos="1212850" algn="l"/>
                <a:tab pos="1473200" algn="l"/>
                <a:tab pos="2250440" algn="l"/>
                <a:tab pos="3227070" algn="l"/>
                <a:tab pos="3577590" algn="l"/>
              </a:tabLst>
            </a:pPr>
            <a:r>
              <a:rPr sz="1700" dirty="0">
                <a:solidFill>
                  <a:srgbClr val="D3D3D3"/>
                </a:solidFill>
                <a:latin typeface="Times New Roman"/>
                <a:cs typeface="Times New Roman"/>
              </a:rPr>
              <a:t>A.M.</a:t>
            </a:r>
            <a:r>
              <a:rPr sz="1700" spc="125" dirty="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E4E4E4"/>
                </a:solidFill>
                <a:latin typeface="Times New Roman"/>
                <a:cs typeface="Times New Roman"/>
              </a:rPr>
              <a:t>FPW</a:t>
            </a:r>
            <a:r>
              <a:rPr sz="1700" spc="95" dirty="0">
                <a:solidFill>
                  <a:srgbClr val="E4E4E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samples</a:t>
            </a:r>
            <a:r>
              <a:rPr sz="1700" spc="15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(first</a:t>
            </a:r>
            <a:r>
              <a:rPr sz="1700" spc="150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feeding)</a:t>
            </a:r>
            <a:r>
              <a:rPr sz="1700" spc="204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were</a:t>
            </a:r>
            <a:r>
              <a:rPr sz="1700" spc="140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taken</a:t>
            </a:r>
            <a:r>
              <a:rPr sz="1700" spc="140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after</a:t>
            </a:r>
            <a:r>
              <a:rPr sz="1700" spc="114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spc="-25" dirty="0">
                <a:solidFill>
                  <a:srgbClr val="F4F4F4"/>
                </a:solidFill>
                <a:latin typeface="Times New Roman"/>
                <a:cs typeface="Times New Roman"/>
              </a:rPr>
              <a:t>the 	</a:t>
            </a:r>
            <a:r>
              <a:rPr sz="1700" spc="-10" dirty="0">
                <a:solidFill>
                  <a:srgbClr val="E4E4E4"/>
                </a:solidFill>
                <a:latin typeface="Times New Roman"/>
                <a:cs typeface="Times New Roman"/>
              </a:rPr>
              <a:t>ompano</a:t>
            </a:r>
            <a:r>
              <a:rPr sz="1700" dirty="0">
                <a:solidFill>
                  <a:srgbClr val="E4E4E4"/>
                </a:solidFill>
                <a:latin typeface="Times New Roman"/>
                <a:cs typeface="Times New Roman"/>
              </a:rPr>
              <a:t>	</a:t>
            </a:r>
            <a:r>
              <a:rPr sz="1700" spc="-50" dirty="0">
                <a:solidFill>
                  <a:srgbClr val="F4F4F4"/>
                </a:solidFill>
                <a:latin typeface="Times New Roman"/>
                <a:cs typeface="Times New Roman"/>
              </a:rPr>
              <a:t>a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	gone</a:t>
            </a:r>
            <a:r>
              <a:rPr sz="1700" spc="160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spc="-50" dirty="0">
                <a:solidFill>
                  <a:srgbClr val="F4F4F4"/>
                </a:solidFill>
                <a:latin typeface="Times New Roman"/>
                <a:cs typeface="Times New Roman"/>
              </a:rPr>
              <a:t>a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	</a:t>
            </a:r>
            <a:r>
              <a:rPr sz="1700" spc="-20" dirty="0">
                <a:solidFill>
                  <a:srgbClr val="F4F4F4"/>
                </a:solidFill>
                <a:latin typeface="Times New Roman"/>
                <a:cs typeface="Times New Roman"/>
              </a:rPr>
              <a:t>n1g</a:t>
            </a:r>
            <a:r>
              <a:rPr sz="1700" spc="19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spc="95" dirty="0">
                <a:solidFill>
                  <a:srgbClr val="F4F4F4"/>
                </a:solidFill>
                <a:latin typeface="Times New Roman"/>
                <a:cs typeface="Times New Roman"/>
              </a:rPr>
              <a:t>twit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	</a:t>
            </a:r>
            <a:r>
              <a:rPr sz="1700" spc="-25" dirty="0">
                <a:solidFill>
                  <a:srgbClr val="F4F4F4"/>
                </a:solidFill>
                <a:latin typeface="Times New Roman"/>
                <a:cs typeface="Times New Roman"/>
              </a:rPr>
              <a:t>no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	ee</a:t>
            </a:r>
            <a:r>
              <a:rPr sz="1700" spc="490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spc="-50" dirty="0">
                <a:solidFill>
                  <a:srgbClr val="F4F4F4"/>
                </a:solidFill>
                <a:latin typeface="Times New Roman"/>
                <a:cs typeface="Times New Roman"/>
              </a:rPr>
              <a:t>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49128" y="2950156"/>
            <a:ext cx="43180" cy="394335"/>
          </a:xfrm>
          <a:custGeom>
            <a:avLst/>
            <a:gdLst/>
            <a:ahLst/>
            <a:cxnLst/>
            <a:rect l="l" t="t" r="r" b="b"/>
            <a:pathLst>
              <a:path w="43179" h="394335">
                <a:moveTo>
                  <a:pt x="42723" y="393839"/>
                </a:moveTo>
                <a:lnTo>
                  <a:pt x="0" y="393839"/>
                </a:lnTo>
                <a:lnTo>
                  <a:pt x="0" y="0"/>
                </a:lnTo>
                <a:lnTo>
                  <a:pt x="42723" y="0"/>
                </a:lnTo>
                <a:lnTo>
                  <a:pt x="42723" y="393839"/>
                </a:lnTo>
                <a:close/>
              </a:path>
            </a:pathLst>
          </a:custGeom>
          <a:solidFill>
            <a:srgbClr val="565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11030" y="2949025"/>
            <a:ext cx="17970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300" spc="-125" dirty="0">
                <a:solidFill>
                  <a:srgbClr val="F4F4F4"/>
                </a:solidFill>
                <a:latin typeface="Times New Roman"/>
                <a:cs typeface="Times New Roman"/>
              </a:rPr>
              <a:t>I</a:t>
            </a:r>
            <a:r>
              <a:rPr sz="975" b="1" spc="-187" baseline="8547" dirty="0">
                <a:solidFill>
                  <a:srgbClr val="757575"/>
                </a:solidFill>
                <a:latin typeface="Times New Roman"/>
                <a:cs typeface="Times New Roman"/>
              </a:rPr>
              <a:t>18</a:t>
            </a:r>
            <a:endParaRPr sz="975" baseline="8547">
              <a:latin typeface="Times New Roman"/>
              <a:cs typeface="Times New Roman"/>
            </a:endParaRPr>
          </a:p>
        </p:txBody>
      </p:sp>
      <p:sp>
        <p:nvSp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6136" y="3352723"/>
            <a:ext cx="5299075" cy="304800"/>
          </a:xfrm>
          <a:custGeom>
            <a:avLst/>
            <a:gdLst/>
            <a:ahLst/>
            <a:cxnLst/>
            <a:rect l="l" t="t" r="r" b="b"/>
            <a:pathLst>
              <a:path w="5299075" h="304800">
                <a:moveTo>
                  <a:pt x="4851260" y="0"/>
                </a:moveTo>
                <a:lnTo>
                  <a:pt x="0" y="0"/>
                </a:lnTo>
                <a:lnTo>
                  <a:pt x="0" y="304533"/>
                </a:lnTo>
                <a:lnTo>
                  <a:pt x="4851260" y="304533"/>
                </a:lnTo>
                <a:lnTo>
                  <a:pt x="4851260" y="0"/>
                </a:lnTo>
                <a:close/>
              </a:path>
              <a:path w="5299075" h="304800">
                <a:moveTo>
                  <a:pt x="4898682" y="46850"/>
                </a:moveTo>
                <a:lnTo>
                  <a:pt x="4871224" y="46850"/>
                </a:lnTo>
                <a:lnTo>
                  <a:pt x="4871224" y="198221"/>
                </a:lnTo>
                <a:lnTo>
                  <a:pt x="4898682" y="198221"/>
                </a:lnTo>
                <a:lnTo>
                  <a:pt x="4898682" y="46850"/>
                </a:lnTo>
                <a:close/>
              </a:path>
              <a:path w="5299075" h="304800">
                <a:moveTo>
                  <a:pt x="5299011" y="0"/>
                </a:moveTo>
                <a:lnTo>
                  <a:pt x="4934915" y="0"/>
                </a:lnTo>
                <a:lnTo>
                  <a:pt x="4934915" y="304533"/>
                </a:lnTo>
                <a:lnTo>
                  <a:pt x="5299011" y="304533"/>
                </a:lnTo>
                <a:lnTo>
                  <a:pt x="5299011" y="0"/>
                </a:lnTo>
                <a:close/>
              </a:path>
            </a:pathLst>
          </a:custGeom>
          <a:solidFill>
            <a:srgbClr val="0F3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27641" y="3362247"/>
            <a:ext cx="9525" cy="291465"/>
          </a:xfrm>
          <a:custGeom>
            <a:avLst/>
            <a:gdLst/>
            <a:ahLst/>
            <a:cxnLst/>
            <a:rect l="l" t="t" r="r" b="b"/>
            <a:pathLst>
              <a:path w="9525" h="291464">
                <a:moveTo>
                  <a:pt x="9155" y="291098"/>
                </a:moveTo>
                <a:lnTo>
                  <a:pt x="0" y="291098"/>
                </a:lnTo>
                <a:lnTo>
                  <a:pt x="0" y="0"/>
                </a:lnTo>
                <a:lnTo>
                  <a:pt x="9155" y="0"/>
                </a:lnTo>
                <a:lnTo>
                  <a:pt x="9155" y="291098"/>
                </a:lnTo>
                <a:close/>
              </a:path>
            </a:pathLst>
          </a:custGeom>
          <a:solidFill>
            <a:srgbClr val="7575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5343" y="3345377"/>
            <a:ext cx="550799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5585" indent="-184785">
              <a:lnSpc>
                <a:spcPct val="100000"/>
              </a:lnSpc>
              <a:spcBef>
                <a:spcPts val="100"/>
              </a:spcBef>
              <a:buChar char="•"/>
              <a:tabLst>
                <a:tab pos="235585" algn="l"/>
              </a:tabLst>
            </a:pPr>
            <a:r>
              <a:rPr sz="1700" spc="-10" dirty="0">
                <a:solidFill>
                  <a:srgbClr val="D3D3D3"/>
                </a:solidFill>
                <a:latin typeface="Times New Roman"/>
                <a:cs typeface="Times New Roman"/>
              </a:rPr>
              <a:t>P.M.</a:t>
            </a:r>
            <a:r>
              <a:rPr sz="1700" spc="75" dirty="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E4E4E4"/>
                </a:solidFill>
                <a:latin typeface="Times New Roman"/>
                <a:cs typeface="Times New Roman"/>
              </a:rPr>
              <a:t>FPW</a:t>
            </a:r>
            <a:r>
              <a:rPr sz="1700" spc="55" dirty="0">
                <a:solidFill>
                  <a:srgbClr val="E4E4E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E4E4E4"/>
                </a:solidFill>
                <a:latin typeface="Times New Roman"/>
                <a:cs typeface="Times New Roman"/>
              </a:rPr>
              <a:t>samples</a:t>
            </a:r>
            <a:r>
              <a:rPr sz="1700" spc="80" dirty="0">
                <a:solidFill>
                  <a:srgbClr val="E4E4E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(last</a:t>
            </a:r>
            <a:r>
              <a:rPr sz="1700" spc="13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feeding)</a:t>
            </a:r>
            <a:r>
              <a:rPr sz="1700" spc="12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were</a:t>
            </a:r>
            <a:r>
              <a:rPr sz="1700" spc="9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taken</a:t>
            </a:r>
            <a:r>
              <a:rPr sz="1700" spc="14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when</a:t>
            </a:r>
            <a:r>
              <a:rPr sz="1700" spc="110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800" i="1" dirty="0">
                <a:solidFill>
                  <a:srgbClr val="F4F4F4"/>
                </a:solidFill>
                <a:latin typeface="Times New Roman"/>
                <a:cs typeface="Times New Roman"/>
              </a:rPr>
              <a:t>2</a:t>
            </a:r>
            <a:r>
              <a:rPr sz="1350" i="1" baseline="37037" dirty="0">
                <a:solidFill>
                  <a:srgbClr val="F4F4F4"/>
                </a:solidFill>
                <a:latin typeface="Arial"/>
                <a:cs typeface="Arial"/>
              </a:rPr>
              <a:t>1</a:t>
            </a:r>
            <a:r>
              <a:rPr sz="1800" i="1" dirty="0">
                <a:solidFill>
                  <a:srgbClr val="F4F4F4"/>
                </a:solidFill>
                <a:latin typeface="Times New Roman"/>
                <a:cs typeface="Times New Roman"/>
              </a:rPr>
              <a:t>3</a:t>
            </a:r>
            <a:r>
              <a:rPr sz="1800" i="1" spc="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of</a:t>
            </a:r>
            <a:r>
              <a:rPr sz="1700" spc="70" dirty="0">
                <a:solidFill>
                  <a:srgbClr val="F4F4F4"/>
                </a:solidFill>
                <a:latin typeface="Times New Roman"/>
                <a:cs typeface="Times New Roman"/>
              </a:rPr>
              <a:t>  </a:t>
            </a:r>
            <a:r>
              <a:rPr sz="1700" spc="-520" dirty="0">
                <a:solidFill>
                  <a:srgbClr val="D3D3D3"/>
                </a:solidFill>
                <a:latin typeface="Times New Roman"/>
                <a:cs typeface="Times New Roman"/>
              </a:rPr>
              <a:t>•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9817" y="3606470"/>
            <a:ext cx="3312160" cy="291465"/>
          </a:xfrm>
          <a:custGeom>
            <a:avLst/>
            <a:gdLst/>
            <a:ahLst/>
            <a:cxnLst/>
            <a:rect l="l" t="t" r="r" b="b"/>
            <a:pathLst>
              <a:path w="3312160" h="291464">
                <a:moveTo>
                  <a:pt x="3311787" y="291098"/>
                </a:moveTo>
                <a:lnTo>
                  <a:pt x="0" y="291098"/>
                </a:lnTo>
                <a:lnTo>
                  <a:pt x="0" y="0"/>
                </a:lnTo>
                <a:lnTo>
                  <a:pt x="3311787" y="0"/>
                </a:lnTo>
                <a:lnTo>
                  <a:pt x="3311787" y="291098"/>
                </a:lnTo>
                <a:close/>
              </a:path>
            </a:pathLst>
          </a:custGeom>
          <a:solidFill>
            <a:srgbClr val="0F3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7117" y="3602321"/>
            <a:ext cx="333311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E4E4E4"/>
                </a:solidFill>
                <a:latin typeface="Times New Roman"/>
                <a:cs typeface="Times New Roman"/>
              </a:rPr>
              <a:t>the</a:t>
            </a:r>
            <a:r>
              <a:rPr sz="1700" spc="65" dirty="0">
                <a:solidFill>
                  <a:srgbClr val="E4E4E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E4E4E4"/>
                </a:solidFill>
                <a:latin typeface="Times New Roman"/>
                <a:cs typeface="Times New Roman"/>
              </a:rPr>
              <a:t>days</a:t>
            </a:r>
            <a:r>
              <a:rPr sz="1700" spc="100" dirty="0">
                <a:solidFill>
                  <a:srgbClr val="E4E4E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feed</a:t>
            </a:r>
            <a:r>
              <a:rPr sz="1700" spc="100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ration</a:t>
            </a:r>
            <a:r>
              <a:rPr sz="1700" spc="13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had</a:t>
            </a:r>
            <a:r>
              <a:rPr sz="1700" spc="14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been</a:t>
            </a:r>
            <a:r>
              <a:rPr sz="1700" spc="17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F4F4F4"/>
                </a:solidFill>
                <a:latin typeface="Times New Roman"/>
                <a:cs typeface="Times New Roman"/>
              </a:rPr>
              <a:t>offered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6143" y="3948381"/>
            <a:ext cx="4959985" cy="291465"/>
          </a:xfrm>
          <a:custGeom>
            <a:avLst/>
            <a:gdLst/>
            <a:ahLst/>
            <a:cxnLst/>
            <a:rect l="l" t="t" r="r" b="b"/>
            <a:pathLst>
              <a:path w="4959985" h="291464">
                <a:moveTo>
                  <a:pt x="4959575" y="291098"/>
                </a:moveTo>
                <a:lnTo>
                  <a:pt x="0" y="291098"/>
                </a:lnTo>
                <a:lnTo>
                  <a:pt x="0" y="0"/>
                </a:lnTo>
                <a:lnTo>
                  <a:pt x="4959575" y="0"/>
                </a:lnTo>
                <a:lnTo>
                  <a:pt x="4959575" y="291098"/>
                </a:lnTo>
                <a:close/>
              </a:path>
            </a:pathLst>
          </a:custGeom>
          <a:solidFill>
            <a:srgbClr val="0F3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13443" y="3944231"/>
            <a:ext cx="497967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100"/>
              </a:spcBef>
              <a:buChar char="•"/>
              <a:tabLst>
                <a:tab pos="195580" algn="l"/>
              </a:tabLst>
            </a:pPr>
            <a:r>
              <a:rPr sz="1700" dirty="0">
                <a:solidFill>
                  <a:srgbClr val="D3D3D3"/>
                </a:solidFill>
                <a:latin typeface="Times New Roman"/>
                <a:cs typeface="Times New Roman"/>
              </a:rPr>
              <a:t>In</a:t>
            </a:r>
            <a:r>
              <a:rPr sz="1700" spc="55" dirty="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D3D3D3"/>
                </a:solidFill>
                <a:latin typeface="Times New Roman"/>
                <a:cs typeface="Times New Roman"/>
              </a:rPr>
              <a:t>P.M.</a:t>
            </a:r>
            <a:r>
              <a:rPr sz="1700" spc="45" dirty="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E4E4E4"/>
                </a:solidFill>
                <a:latin typeface="Times New Roman"/>
                <a:cs typeface="Times New Roman"/>
              </a:rPr>
              <a:t>Pompano</a:t>
            </a:r>
            <a:r>
              <a:rPr sz="1700" spc="95" dirty="0">
                <a:solidFill>
                  <a:srgbClr val="E4E4E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may</a:t>
            </a:r>
            <a:r>
              <a:rPr sz="1700" spc="8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not</a:t>
            </a:r>
            <a:r>
              <a:rPr sz="1700" spc="210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be</a:t>
            </a:r>
            <a:r>
              <a:rPr sz="1700" spc="10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as</a:t>
            </a:r>
            <a:r>
              <a:rPr sz="1700" spc="10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hungry</a:t>
            </a:r>
            <a:r>
              <a:rPr sz="1700" spc="10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and</a:t>
            </a:r>
            <a:r>
              <a:rPr sz="1700" spc="110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F4F4F4"/>
                </a:solidFill>
                <a:latin typeface="Times New Roman"/>
                <a:cs typeface="Times New Roman"/>
              </a:rPr>
              <a:t>therefore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0084" y="4189551"/>
            <a:ext cx="2475230" cy="291465"/>
          </a:xfrm>
          <a:custGeom>
            <a:avLst/>
            <a:gdLst/>
            <a:ahLst/>
            <a:cxnLst/>
            <a:rect l="l" t="t" r="r" b="b"/>
            <a:pathLst>
              <a:path w="2475230" h="291464">
                <a:moveTo>
                  <a:pt x="2474707" y="291098"/>
                </a:moveTo>
                <a:lnTo>
                  <a:pt x="0" y="291098"/>
                </a:lnTo>
                <a:lnTo>
                  <a:pt x="0" y="0"/>
                </a:lnTo>
                <a:lnTo>
                  <a:pt x="2474707" y="0"/>
                </a:lnTo>
                <a:lnTo>
                  <a:pt x="2474707" y="291098"/>
                </a:lnTo>
                <a:close/>
              </a:path>
            </a:pathLst>
          </a:custGeom>
          <a:solidFill>
            <a:srgbClr val="0F3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7384" y="4185402"/>
            <a:ext cx="251460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E4E4E4"/>
                </a:solidFill>
                <a:latin typeface="Times New Roman"/>
                <a:cs typeface="Times New Roman"/>
              </a:rPr>
              <a:t>engage</a:t>
            </a:r>
            <a:r>
              <a:rPr sz="1700" spc="220" dirty="0">
                <a:solidFill>
                  <a:srgbClr val="E4E4E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in</a:t>
            </a:r>
            <a:r>
              <a:rPr sz="1700" spc="80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4F4F4"/>
                </a:solidFill>
                <a:latin typeface="Times New Roman"/>
                <a:cs typeface="Times New Roman"/>
              </a:rPr>
              <a:t>"sloppy"</a:t>
            </a:r>
            <a:r>
              <a:rPr sz="1700" spc="180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F4F4F4"/>
                </a:solidFill>
                <a:latin typeface="Times New Roman"/>
                <a:cs typeface="Times New Roman"/>
              </a:rPr>
              <a:t>feeding.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6143" y="4546727"/>
            <a:ext cx="668020" cy="291465"/>
          </a:xfrm>
          <a:custGeom>
            <a:avLst/>
            <a:gdLst/>
            <a:ahLst/>
            <a:cxnLst/>
            <a:rect l="l" t="t" r="r" b="b"/>
            <a:pathLst>
              <a:path w="668019" h="291464">
                <a:moveTo>
                  <a:pt x="667842" y="291098"/>
                </a:moveTo>
                <a:lnTo>
                  <a:pt x="0" y="291098"/>
                </a:lnTo>
                <a:lnTo>
                  <a:pt x="0" y="0"/>
                </a:lnTo>
                <a:lnTo>
                  <a:pt x="667842" y="0"/>
                </a:lnTo>
                <a:lnTo>
                  <a:pt x="667842" y="291098"/>
                </a:lnTo>
                <a:close/>
              </a:path>
            </a:pathLst>
          </a:custGeom>
          <a:solidFill>
            <a:srgbClr val="0F3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13443" y="4542576"/>
            <a:ext cx="70231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100"/>
              </a:spcBef>
              <a:buChar char="•"/>
              <a:tabLst>
                <a:tab pos="194945" algn="l"/>
              </a:tabLst>
            </a:pPr>
            <a:r>
              <a:rPr sz="1700" spc="-10" dirty="0">
                <a:solidFill>
                  <a:srgbClr val="F4F4F4"/>
                </a:solidFill>
                <a:latin typeface="Times New Roman"/>
                <a:cs typeface="Times New Roman"/>
              </a:rPr>
              <a:t>Note:</a:t>
            </a:r>
            <a:endParaRPr sz="1700">
              <a:latin typeface="Times New Roman"/>
              <a:cs typeface="Times New Roman"/>
            </a:endParaRPr>
          </a:p>
        </p:txBody>
      </p:sp>
      <p:grpSp>
        <p:nvGrpSp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745" y="4841818"/>
            <a:ext cx="4358640" cy="257175"/>
            <a:chOff x="593745" y="4841818"/>
            <a:chExt cx="4358640" cy="257175"/>
          </a:xfrm>
        </p:grpSpPr>
        <p:sp>
          <p:nvSpPr>
            <p:cNvPr id="31" name="object 31"/>
            <p:cNvSpPr/>
            <p:nvPr/>
          </p:nvSpPr>
          <p:spPr>
            <a:xfrm>
              <a:off x="593745" y="4841818"/>
              <a:ext cx="2276475" cy="257175"/>
            </a:xfrm>
            <a:custGeom>
              <a:avLst/>
              <a:gdLst/>
              <a:ahLst/>
              <a:cxnLst/>
              <a:rect l="l" t="t" r="r" b="b"/>
              <a:pathLst>
                <a:path w="2276475" h="257175">
                  <a:moveTo>
                    <a:pt x="2275991" y="256851"/>
                  </a:moveTo>
                  <a:lnTo>
                    <a:pt x="0" y="256851"/>
                  </a:lnTo>
                  <a:lnTo>
                    <a:pt x="0" y="0"/>
                  </a:lnTo>
                  <a:lnTo>
                    <a:pt x="2275991" y="0"/>
                  </a:lnTo>
                  <a:lnTo>
                    <a:pt x="2275991" y="256851"/>
                  </a:lnTo>
                  <a:close/>
                </a:path>
              </a:pathLst>
            </a:custGeom>
            <a:solidFill>
              <a:srgbClr val="0F3F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923523" y="4841818"/>
              <a:ext cx="2028825" cy="257175"/>
            </a:xfrm>
            <a:custGeom>
              <a:avLst/>
              <a:gdLst/>
              <a:ahLst/>
              <a:cxnLst/>
              <a:rect l="l" t="t" r="r" b="b"/>
              <a:pathLst>
                <a:path w="2028825" h="257175">
                  <a:moveTo>
                    <a:pt x="2028804" y="256851"/>
                  </a:moveTo>
                  <a:lnTo>
                    <a:pt x="0" y="256851"/>
                  </a:lnTo>
                  <a:lnTo>
                    <a:pt x="0" y="0"/>
                  </a:lnTo>
                  <a:lnTo>
                    <a:pt x="2028804" y="0"/>
                  </a:lnTo>
                  <a:lnTo>
                    <a:pt x="2028804" y="256851"/>
                  </a:lnTo>
                  <a:close/>
                </a:path>
              </a:pathLst>
            </a:custGeom>
            <a:solidFill>
              <a:srgbClr val="165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81045" y="4836662"/>
            <a:ext cx="439293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3675" indent="-180975">
              <a:lnSpc>
                <a:spcPct val="100000"/>
              </a:lnSpc>
              <a:spcBef>
                <a:spcPts val="100"/>
              </a:spcBef>
              <a:buClr>
                <a:srgbClr val="D3D3D3"/>
              </a:buClr>
              <a:buChar char="•"/>
              <a:tabLst>
                <a:tab pos="193675" algn="l"/>
              </a:tabLst>
            </a:pPr>
            <a:r>
              <a:rPr sz="1500" dirty="0">
                <a:solidFill>
                  <a:srgbClr val="E4E4E4"/>
                </a:solidFill>
                <a:latin typeface="Times New Roman"/>
                <a:cs typeface="Times New Roman"/>
              </a:rPr>
              <a:t>Riche</a:t>
            </a:r>
            <a:r>
              <a:rPr sz="1500" spc="195" dirty="0">
                <a:solidFill>
                  <a:srgbClr val="E4E4E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E4E4E4"/>
                </a:solidFill>
                <a:latin typeface="Times New Roman"/>
                <a:cs typeface="Times New Roman"/>
              </a:rPr>
              <a:t>(2009)</a:t>
            </a:r>
            <a:r>
              <a:rPr sz="1500" spc="215" dirty="0">
                <a:solidFill>
                  <a:srgbClr val="E4E4E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showed</a:t>
            </a:r>
            <a:r>
              <a:rPr sz="1500" spc="320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that</a:t>
            </a:r>
            <a:r>
              <a:rPr sz="1500" spc="204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Pompano</a:t>
            </a:r>
            <a:r>
              <a:rPr sz="1500" spc="33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reared</a:t>
            </a:r>
            <a:r>
              <a:rPr sz="1500" spc="33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within</a:t>
            </a:r>
            <a:r>
              <a:rPr sz="1500" spc="409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spc="-50" dirty="0">
                <a:solidFill>
                  <a:srgbClr val="F4F4F4"/>
                </a:solidFill>
                <a:latin typeface="Times New Roman"/>
                <a:cs typeface="Times New Roman"/>
              </a:rPr>
              <a:t>a</a:t>
            </a:r>
            <a:endParaRPr sz="1500">
              <a:latin typeface="Times New Roman"/>
              <a:cs typeface="Times New Roman"/>
            </a:endParaRPr>
          </a:p>
        </p:txBody>
      </p:sp>
      <p:grpSp>
        <p:nvGrpSpPr>
          <p:cNvPr id="34" name="object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82378" y="5070776"/>
            <a:ext cx="4732020" cy="257175"/>
            <a:chOff x="782378" y="5070776"/>
            <a:chExt cx="4732020" cy="257175"/>
          </a:xfrm>
        </p:grpSpPr>
        <p:sp>
          <p:nvSpPr>
            <p:cNvPr id="35" name="object 35"/>
            <p:cNvSpPr/>
            <p:nvPr/>
          </p:nvSpPr>
          <p:spPr>
            <a:xfrm>
              <a:off x="782378" y="5070776"/>
              <a:ext cx="1643380" cy="257175"/>
            </a:xfrm>
            <a:custGeom>
              <a:avLst/>
              <a:gdLst/>
              <a:ahLst/>
              <a:cxnLst/>
              <a:rect l="l" t="t" r="r" b="b"/>
              <a:pathLst>
                <a:path w="1643380" h="257175">
                  <a:moveTo>
                    <a:pt x="1642765" y="256851"/>
                  </a:moveTo>
                  <a:lnTo>
                    <a:pt x="0" y="256851"/>
                  </a:lnTo>
                  <a:lnTo>
                    <a:pt x="0" y="0"/>
                  </a:lnTo>
                  <a:lnTo>
                    <a:pt x="1642765" y="0"/>
                  </a:lnTo>
                  <a:lnTo>
                    <a:pt x="1642765" y="256851"/>
                  </a:lnTo>
                  <a:close/>
                </a:path>
              </a:pathLst>
            </a:custGeom>
            <a:solidFill>
              <a:srgbClr val="0F3F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486367" y="5070776"/>
              <a:ext cx="3027680" cy="257175"/>
            </a:xfrm>
            <a:custGeom>
              <a:avLst/>
              <a:gdLst/>
              <a:ahLst/>
              <a:cxnLst/>
              <a:rect l="l" t="t" r="r" b="b"/>
              <a:pathLst>
                <a:path w="3027679" h="257175">
                  <a:moveTo>
                    <a:pt x="3027471" y="256851"/>
                  </a:moveTo>
                  <a:lnTo>
                    <a:pt x="0" y="256851"/>
                  </a:lnTo>
                  <a:lnTo>
                    <a:pt x="0" y="0"/>
                  </a:lnTo>
                  <a:lnTo>
                    <a:pt x="3027471" y="0"/>
                  </a:lnTo>
                  <a:lnTo>
                    <a:pt x="3027471" y="256851"/>
                  </a:lnTo>
                  <a:close/>
                </a:path>
              </a:pathLst>
            </a:custGeom>
            <a:solidFill>
              <a:srgbClr val="165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69678" y="5065620"/>
            <a:ext cx="476186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E4E4E4"/>
                </a:solidFill>
                <a:latin typeface="Times New Roman"/>
                <a:cs typeface="Times New Roman"/>
              </a:rPr>
              <a:t>temperature</a:t>
            </a:r>
            <a:r>
              <a:rPr sz="1500" spc="320" dirty="0">
                <a:solidFill>
                  <a:srgbClr val="E4E4E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of</a:t>
            </a:r>
            <a:r>
              <a:rPr sz="1500" spc="16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28°C</a:t>
            </a:r>
            <a:r>
              <a:rPr sz="1500" spc="15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4F4F4"/>
                </a:solidFill>
                <a:latin typeface="Times New Roman"/>
                <a:cs typeface="Times New Roman"/>
              </a:rPr>
              <a:t>±</a:t>
            </a:r>
            <a:r>
              <a:rPr sz="1500" spc="10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1°C,</a:t>
            </a:r>
            <a:r>
              <a:rPr sz="1500" spc="8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spc="50" dirty="0">
                <a:solidFill>
                  <a:srgbClr val="F4F4F4"/>
                </a:solidFill>
                <a:latin typeface="Times New Roman"/>
                <a:cs typeface="Times New Roman"/>
              </a:rPr>
              <a:t>had</a:t>
            </a:r>
            <a:r>
              <a:rPr sz="1500" spc="114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a</a:t>
            </a:r>
            <a:r>
              <a:rPr sz="1500" spc="114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gut</a:t>
            </a:r>
            <a:r>
              <a:rPr sz="1500" spc="120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passage</a:t>
            </a:r>
            <a:r>
              <a:rPr sz="1500" spc="260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rate</a:t>
            </a:r>
            <a:r>
              <a:rPr sz="1500" spc="15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of</a:t>
            </a:r>
            <a:r>
              <a:rPr sz="1500" spc="150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spc="-20" dirty="0">
                <a:solidFill>
                  <a:srgbClr val="F4F4F4"/>
                </a:solidFill>
                <a:latin typeface="Times New Roman"/>
                <a:cs typeface="Times New Roman"/>
              </a:rPr>
              <a:t>abou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8" name="object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6656" y="5287524"/>
            <a:ext cx="595630" cy="257175"/>
          </a:xfrm>
          <a:custGeom>
            <a:avLst/>
            <a:gdLst/>
            <a:ahLst/>
            <a:cxnLst/>
            <a:rect l="l" t="t" r="r" b="b"/>
            <a:pathLst>
              <a:path w="595630" h="257175">
                <a:moveTo>
                  <a:pt x="595271" y="256851"/>
                </a:moveTo>
                <a:lnTo>
                  <a:pt x="0" y="256851"/>
                </a:lnTo>
                <a:lnTo>
                  <a:pt x="0" y="0"/>
                </a:lnTo>
                <a:lnTo>
                  <a:pt x="595271" y="0"/>
                </a:lnTo>
                <a:lnTo>
                  <a:pt x="595271" y="256851"/>
                </a:lnTo>
                <a:close/>
              </a:path>
            </a:pathLst>
          </a:custGeom>
          <a:solidFill>
            <a:srgbClr val="0F3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63956" y="5282367"/>
            <a:ext cx="62357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60" dirty="0">
                <a:solidFill>
                  <a:srgbClr val="F4F4F4"/>
                </a:solidFill>
                <a:latin typeface="Times New Roman"/>
                <a:cs typeface="Times New Roman"/>
              </a:rPr>
              <a:t>3</a:t>
            </a:r>
            <a:r>
              <a:rPr sz="1500" spc="1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spc="-10" dirty="0">
                <a:solidFill>
                  <a:srgbClr val="F4F4F4"/>
                </a:solidFill>
                <a:latin typeface="Times New Roman"/>
                <a:cs typeface="Times New Roman"/>
              </a:rPr>
              <a:t>hours</a:t>
            </a:r>
            <a:endParaRPr sz="1500">
              <a:latin typeface="Times New Roman"/>
              <a:cs typeface="Times New Roman"/>
            </a:endParaRPr>
          </a:p>
        </p:txBody>
      </p:sp>
      <p:grpSp>
        <p:nvGrpSpPr>
          <p:cNvPr id="40" name="object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745" y="5565327"/>
            <a:ext cx="4925695" cy="693420"/>
            <a:chOff x="593745" y="5565327"/>
            <a:chExt cx="4925695" cy="693420"/>
          </a:xfrm>
        </p:grpSpPr>
        <p:sp>
          <p:nvSpPr>
            <p:cNvPr id="41" name="object 41"/>
            <p:cNvSpPr/>
            <p:nvPr/>
          </p:nvSpPr>
          <p:spPr>
            <a:xfrm>
              <a:off x="593745" y="5565327"/>
              <a:ext cx="941705" cy="257175"/>
            </a:xfrm>
            <a:custGeom>
              <a:avLst/>
              <a:gdLst/>
              <a:ahLst/>
              <a:cxnLst/>
              <a:rect l="l" t="t" r="r" b="b"/>
              <a:pathLst>
                <a:path w="941705" h="257175">
                  <a:moveTo>
                    <a:pt x="941256" y="256851"/>
                  </a:moveTo>
                  <a:lnTo>
                    <a:pt x="0" y="256851"/>
                  </a:lnTo>
                  <a:lnTo>
                    <a:pt x="0" y="0"/>
                  </a:lnTo>
                  <a:lnTo>
                    <a:pt x="941256" y="0"/>
                  </a:lnTo>
                  <a:lnTo>
                    <a:pt x="941256" y="256851"/>
                  </a:lnTo>
                  <a:close/>
                </a:path>
              </a:pathLst>
            </a:custGeom>
            <a:solidFill>
              <a:srgbClr val="0F3F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594853" y="5565327"/>
              <a:ext cx="3793490" cy="257175"/>
            </a:xfrm>
            <a:custGeom>
              <a:avLst/>
              <a:gdLst/>
              <a:ahLst/>
              <a:cxnLst/>
              <a:rect l="l" t="t" r="r" b="b"/>
              <a:pathLst>
                <a:path w="3793490" h="257175">
                  <a:moveTo>
                    <a:pt x="3793255" y="256851"/>
                  </a:moveTo>
                  <a:lnTo>
                    <a:pt x="0" y="256851"/>
                  </a:lnTo>
                  <a:lnTo>
                    <a:pt x="0" y="0"/>
                  </a:lnTo>
                  <a:lnTo>
                    <a:pt x="3793255" y="0"/>
                  </a:lnTo>
                  <a:lnTo>
                    <a:pt x="3793255" y="256851"/>
                  </a:lnTo>
                  <a:close/>
                </a:path>
              </a:pathLst>
            </a:custGeom>
            <a:solidFill>
              <a:srgbClr val="165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77037" y="5782074"/>
              <a:ext cx="927735" cy="257175"/>
            </a:xfrm>
            <a:custGeom>
              <a:avLst/>
              <a:gdLst/>
              <a:ahLst/>
              <a:cxnLst/>
              <a:rect l="l" t="t" r="r" b="b"/>
              <a:pathLst>
                <a:path w="927735" h="257175">
                  <a:moveTo>
                    <a:pt x="927715" y="256851"/>
                  </a:moveTo>
                  <a:lnTo>
                    <a:pt x="0" y="256851"/>
                  </a:lnTo>
                  <a:lnTo>
                    <a:pt x="0" y="0"/>
                  </a:lnTo>
                  <a:lnTo>
                    <a:pt x="927715" y="0"/>
                  </a:lnTo>
                  <a:lnTo>
                    <a:pt x="927715" y="256851"/>
                  </a:lnTo>
                  <a:close/>
                </a:path>
              </a:pathLst>
            </a:custGeom>
            <a:solidFill>
              <a:srgbClr val="0F3F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766358" y="5782074"/>
              <a:ext cx="3752850" cy="257175"/>
            </a:xfrm>
            <a:custGeom>
              <a:avLst/>
              <a:gdLst/>
              <a:ahLst/>
              <a:cxnLst/>
              <a:rect l="l" t="t" r="r" b="b"/>
              <a:pathLst>
                <a:path w="3752850" h="257175">
                  <a:moveTo>
                    <a:pt x="3752820" y="256851"/>
                  </a:moveTo>
                  <a:lnTo>
                    <a:pt x="0" y="256851"/>
                  </a:lnTo>
                  <a:lnTo>
                    <a:pt x="0" y="0"/>
                  </a:lnTo>
                  <a:lnTo>
                    <a:pt x="3752820" y="0"/>
                  </a:lnTo>
                  <a:lnTo>
                    <a:pt x="3752820" y="256851"/>
                  </a:lnTo>
                  <a:close/>
                </a:path>
              </a:pathLst>
            </a:custGeom>
            <a:solidFill>
              <a:srgbClr val="165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75702" y="6001875"/>
              <a:ext cx="384810" cy="257175"/>
            </a:xfrm>
            <a:custGeom>
              <a:avLst/>
              <a:gdLst/>
              <a:ahLst/>
              <a:cxnLst/>
              <a:rect l="l" t="t" r="r" b="b"/>
              <a:pathLst>
                <a:path w="384809" h="257175">
                  <a:moveTo>
                    <a:pt x="384513" y="256851"/>
                  </a:moveTo>
                  <a:lnTo>
                    <a:pt x="0" y="256851"/>
                  </a:lnTo>
                  <a:lnTo>
                    <a:pt x="0" y="0"/>
                  </a:lnTo>
                  <a:lnTo>
                    <a:pt x="384513" y="0"/>
                  </a:lnTo>
                  <a:lnTo>
                    <a:pt x="384513" y="256851"/>
                  </a:lnTo>
                  <a:close/>
                </a:path>
              </a:pathLst>
            </a:custGeom>
            <a:solidFill>
              <a:srgbClr val="0F3F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210187" y="6001875"/>
              <a:ext cx="2338070" cy="257175"/>
            </a:xfrm>
            <a:custGeom>
              <a:avLst/>
              <a:gdLst/>
              <a:ahLst/>
              <a:cxnLst/>
              <a:rect l="l" t="t" r="r" b="b"/>
              <a:pathLst>
                <a:path w="2338070" h="257175">
                  <a:moveTo>
                    <a:pt x="2337788" y="256851"/>
                  </a:moveTo>
                  <a:lnTo>
                    <a:pt x="0" y="256851"/>
                  </a:lnTo>
                  <a:lnTo>
                    <a:pt x="0" y="0"/>
                  </a:lnTo>
                  <a:lnTo>
                    <a:pt x="2337788" y="0"/>
                  </a:lnTo>
                  <a:lnTo>
                    <a:pt x="2337788" y="256851"/>
                  </a:lnTo>
                  <a:close/>
                </a:path>
              </a:pathLst>
            </a:custGeom>
            <a:solidFill>
              <a:srgbClr val="165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81045" y="5560171"/>
            <a:ext cx="4952365" cy="6915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93040" marR="5080" indent="-180975">
              <a:lnSpc>
                <a:spcPct val="95500"/>
              </a:lnSpc>
              <a:spcBef>
                <a:spcPts val="180"/>
              </a:spcBef>
              <a:buChar char="•"/>
              <a:tabLst>
                <a:tab pos="194310" algn="l"/>
              </a:tabLst>
            </a:pPr>
            <a:r>
              <a:rPr sz="1500" dirty="0">
                <a:solidFill>
                  <a:srgbClr val="D3D3D3"/>
                </a:solidFill>
                <a:latin typeface="Times New Roman"/>
                <a:cs typeface="Times New Roman"/>
              </a:rPr>
              <a:t>Pompano</a:t>
            </a:r>
            <a:r>
              <a:rPr sz="1500" spc="270" dirty="0">
                <a:solidFill>
                  <a:srgbClr val="D3D3D3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were</a:t>
            </a:r>
            <a:r>
              <a:rPr sz="1500" spc="170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fed</a:t>
            </a:r>
            <a:r>
              <a:rPr sz="1500" spc="16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every</a:t>
            </a:r>
            <a:r>
              <a:rPr sz="1500" spc="250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three</a:t>
            </a:r>
            <a:r>
              <a:rPr sz="1500" spc="229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hours</a:t>
            </a:r>
            <a:r>
              <a:rPr sz="1500" spc="240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during</a:t>
            </a:r>
            <a:r>
              <a:rPr sz="1500" spc="27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the</a:t>
            </a:r>
            <a:r>
              <a:rPr sz="1500" spc="19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day</a:t>
            </a:r>
            <a:r>
              <a:rPr sz="1500" spc="18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spc="-20" dirty="0">
                <a:solidFill>
                  <a:srgbClr val="F4F4F4"/>
                </a:solidFill>
                <a:latin typeface="Times New Roman"/>
                <a:cs typeface="Times New Roman"/>
              </a:rPr>
              <a:t>with 	</a:t>
            </a:r>
            <a:r>
              <a:rPr sz="1500" dirty="0">
                <a:solidFill>
                  <a:srgbClr val="E4E4E4"/>
                </a:solidFill>
                <a:latin typeface="Times New Roman"/>
                <a:cs typeface="Times New Roman"/>
              </a:rPr>
              <a:t>no</a:t>
            </a:r>
            <a:r>
              <a:rPr sz="1500" spc="175" dirty="0">
                <a:solidFill>
                  <a:srgbClr val="E4E4E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E4E4E4"/>
                </a:solidFill>
                <a:latin typeface="Times New Roman"/>
                <a:cs typeface="Times New Roman"/>
              </a:rPr>
              <a:t>feedings</a:t>
            </a:r>
            <a:r>
              <a:rPr sz="1500" spc="254" dirty="0">
                <a:solidFill>
                  <a:srgbClr val="E4E4E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overnight,</a:t>
            </a:r>
            <a:r>
              <a:rPr sz="1500" spc="37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therefore</a:t>
            </a:r>
            <a:r>
              <a:rPr sz="1500" spc="38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the</a:t>
            </a:r>
            <a:r>
              <a:rPr sz="1500" spc="200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Pompano</a:t>
            </a:r>
            <a:r>
              <a:rPr sz="1500" spc="32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should</a:t>
            </a:r>
            <a:r>
              <a:rPr sz="1500" spc="330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spc="-20" dirty="0">
                <a:solidFill>
                  <a:srgbClr val="F4F4F4"/>
                </a:solidFill>
                <a:latin typeface="Times New Roman"/>
                <a:cs typeface="Times New Roman"/>
              </a:rPr>
              <a:t>have 	</a:t>
            </a:r>
            <a:r>
              <a:rPr sz="1500" dirty="0">
                <a:solidFill>
                  <a:srgbClr val="E4E4E4"/>
                </a:solidFill>
                <a:latin typeface="Times New Roman"/>
                <a:cs typeface="Times New Roman"/>
              </a:rPr>
              <a:t>been</a:t>
            </a:r>
            <a:r>
              <a:rPr sz="1500" spc="165" dirty="0">
                <a:solidFill>
                  <a:srgbClr val="E4E4E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ready</a:t>
            </a:r>
            <a:r>
              <a:rPr sz="1500" spc="210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to</a:t>
            </a:r>
            <a:r>
              <a:rPr sz="1500" spc="13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eat</a:t>
            </a:r>
            <a:r>
              <a:rPr sz="1500" spc="135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at</a:t>
            </a:r>
            <a:r>
              <a:rPr sz="1500" spc="150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4F4F4"/>
                </a:solidFill>
                <a:latin typeface="Times New Roman"/>
                <a:cs typeface="Times New Roman"/>
              </a:rPr>
              <a:t>every</a:t>
            </a:r>
            <a:r>
              <a:rPr sz="1500" spc="229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sz="1500" spc="-10" dirty="0">
                <a:solidFill>
                  <a:srgbClr val="F4F4F4"/>
                </a:solidFill>
                <a:latin typeface="Times New Roman"/>
                <a:cs typeface="Times New Roman"/>
              </a:rPr>
              <a:t>feeding.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48" name="object 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24959" y="3091488"/>
            <a:ext cx="497205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70" dirty="0">
                <a:solidFill>
                  <a:srgbClr val="494949"/>
                </a:solidFill>
                <a:latin typeface="Microsoft Sans Serif"/>
                <a:cs typeface="Microsoft Sans Serif"/>
              </a:rPr>
              <a:t>100-</a:t>
            </a:r>
            <a:r>
              <a:rPr sz="700" spc="35" dirty="0">
                <a:solidFill>
                  <a:srgbClr val="494949"/>
                </a:solidFill>
                <a:latin typeface="Microsoft Sans Serif"/>
                <a:cs typeface="Microsoft Sans Serif"/>
              </a:rPr>
              <a:t> 250g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49" name="object 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610747" y="3076224"/>
            <a:ext cx="495934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60" dirty="0">
                <a:solidFill>
                  <a:srgbClr val="494949"/>
                </a:solidFill>
                <a:latin typeface="Microsoft Sans Serif"/>
                <a:cs typeface="Microsoft Sans Serif"/>
              </a:rPr>
              <a:t>250-</a:t>
            </a:r>
            <a:r>
              <a:rPr sz="700" spc="70" dirty="0">
                <a:solidFill>
                  <a:srgbClr val="494949"/>
                </a:solidFill>
                <a:latin typeface="Microsoft Sans Serif"/>
                <a:cs typeface="Microsoft Sans Serif"/>
              </a:rPr>
              <a:t>454</a:t>
            </a:r>
            <a:r>
              <a:rPr sz="700" spc="-5" dirty="0">
                <a:solidFill>
                  <a:srgbClr val="494949"/>
                </a:solidFill>
                <a:latin typeface="Microsoft Sans Serif"/>
                <a:cs typeface="Microsoft Sans Serif"/>
              </a:rPr>
              <a:t> </a:t>
            </a:r>
            <a:r>
              <a:rPr sz="700" spc="20" dirty="0">
                <a:solidFill>
                  <a:srgbClr val="494949"/>
                </a:solidFill>
                <a:latin typeface="Microsoft Sans Serif"/>
                <a:cs typeface="Microsoft Sans Serif"/>
              </a:rPr>
              <a:t>g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50" name="object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64037" y="3067066"/>
            <a:ext cx="501650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65" dirty="0">
                <a:solidFill>
                  <a:srgbClr val="494949"/>
                </a:solidFill>
                <a:latin typeface="Microsoft Sans Serif"/>
                <a:cs typeface="Microsoft Sans Serif"/>
              </a:rPr>
              <a:t>454-</a:t>
            </a:r>
            <a:r>
              <a:rPr sz="700" spc="70" dirty="0">
                <a:solidFill>
                  <a:srgbClr val="494949"/>
                </a:solidFill>
                <a:latin typeface="Microsoft Sans Serif"/>
                <a:cs typeface="Microsoft Sans Serif"/>
              </a:rPr>
              <a:t>537</a:t>
            </a:r>
            <a:r>
              <a:rPr sz="700" spc="15" dirty="0">
                <a:solidFill>
                  <a:srgbClr val="494949"/>
                </a:solidFill>
                <a:latin typeface="Microsoft Sans Serif"/>
                <a:cs typeface="Microsoft Sans Serif"/>
              </a:rPr>
              <a:t> </a:t>
            </a:r>
            <a:r>
              <a:rPr sz="700" spc="25" dirty="0">
                <a:solidFill>
                  <a:srgbClr val="494949"/>
                </a:solidFill>
                <a:latin typeface="Microsoft Sans Serif"/>
                <a:cs typeface="Microsoft Sans Serif"/>
              </a:rPr>
              <a:t>g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51" name="object 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44677" y="3329606"/>
            <a:ext cx="121920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757575"/>
                </a:solidFill>
                <a:latin typeface="Times New Roman"/>
                <a:cs typeface="Times New Roman"/>
              </a:rPr>
              <a:t>16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2" name="object 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862711" y="3372599"/>
            <a:ext cx="84455" cy="21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50" dirty="0">
                <a:solidFill>
                  <a:srgbClr val="242424"/>
                </a:solidFill>
                <a:latin typeface="Microsoft Sans Serif"/>
                <a:cs typeface="Microsoft Sans Serif"/>
              </a:rPr>
              <a:t>•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53" name="object 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52599" y="3525238"/>
            <a:ext cx="113030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b="1" spc="-25" dirty="0">
                <a:solidFill>
                  <a:srgbClr val="757575"/>
                </a:solidFill>
                <a:latin typeface="Times New Roman"/>
                <a:cs typeface="Times New Roman"/>
              </a:rPr>
              <a:t>14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54" name="object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47729" y="3711202"/>
            <a:ext cx="118110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757575"/>
                </a:solidFill>
                <a:latin typeface="Times New Roman"/>
                <a:cs typeface="Times New Roman"/>
              </a:rPr>
              <a:t>12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5" name="object 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62406" y="3637172"/>
            <a:ext cx="8128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-80" dirty="0">
                <a:solidFill>
                  <a:srgbClr val="242424"/>
                </a:solidFill>
                <a:latin typeface="Times New Roman"/>
                <a:cs typeface="Times New Roman"/>
              </a:rPr>
              <a:t>B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56" name="object 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47729" y="3897423"/>
            <a:ext cx="117475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757575"/>
                </a:solidFill>
                <a:latin typeface="Times New Roman"/>
                <a:cs typeface="Times New Roman"/>
              </a:rPr>
              <a:t>10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7" name="object 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92962" y="4409780"/>
            <a:ext cx="1301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25" dirty="0">
                <a:solidFill>
                  <a:srgbClr val="494949"/>
                </a:solidFill>
                <a:latin typeface="Times New Roman"/>
                <a:cs typeface="Times New Roman"/>
              </a:rPr>
              <a:t>X'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58" name="object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212416" y="3869185"/>
            <a:ext cx="8128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-80" dirty="0">
                <a:solidFill>
                  <a:srgbClr val="242424"/>
                </a:solidFill>
                <a:latin typeface="Times New Roman"/>
                <a:cs typeface="Times New Roman"/>
              </a:rPr>
              <a:t>B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59" name="object 5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94255" y="4093055"/>
            <a:ext cx="71755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50" dirty="0">
                <a:solidFill>
                  <a:srgbClr val="646464"/>
                </a:solidFill>
                <a:latin typeface="Microsoft Sans Serif"/>
                <a:cs typeface="Microsoft Sans Serif"/>
              </a:rPr>
              <a:t>8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60" name="object 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04481" y="3896150"/>
            <a:ext cx="320040" cy="8115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150" i="1" spc="-1015" dirty="0">
                <a:solidFill>
                  <a:srgbClr val="242424"/>
                </a:solidFill>
                <a:latin typeface="Times New Roman"/>
                <a:cs typeface="Times New Roman"/>
              </a:rPr>
              <a:t>:$</a:t>
            </a:r>
            <a:endParaRPr sz="5150">
              <a:latin typeface="Times New Roman"/>
              <a:cs typeface="Times New Roman"/>
            </a:endParaRPr>
          </a:p>
        </p:txBody>
      </p:sp>
      <p:sp>
        <p:nvSpPr>
          <p:cNvPr id="61" name="object 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863821" y="4037595"/>
            <a:ext cx="83185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-50" dirty="0">
                <a:solidFill>
                  <a:srgbClr val="242424"/>
                </a:solidFill>
                <a:latin typeface="Arial"/>
                <a:cs typeface="Arial"/>
              </a:rPr>
              <a:t>B</a:t>
            </a:r>
            <a:endParaRPr sz="750">
              <a:latin typeface="Arial"/>
              <a:cs typeface="Arial"/>
            </a:endParaRPr>
          </a:p>
        </p:txBody>
      </p:sp>
      <p:sp>
        <p:nvSpPr>
          <p:cNvPr id="62" name="object 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93898" y="4275968"/>
            <a:ext cx="72390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0" dirty="0">
                <a:solidFill>
                  <a:srgbClr val="646464"/>
                </a:solidFill>
                <a:latin typeface="Times New Roman"/>
                <a:cs typeface="Times New Roman"/>
              </a:rPr>
              <a:t>6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63" name="object 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28784" y="3559072"/>
            <a:ext cx="378460" cy="11245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200" spc="-440" dirty="0">
                <a:solidFill>
                  <a:srgbClr val="242424"/>
                </a:solidFill>
                <a:latin typeface="Times New Roman"/>
                <a:cs typeface="Times New Roman"/>
              </a:rPr>
              <a:t>.,</a:t>
            </a:r>
            <a:endParaRPr sz="7200">
              <a:latin typeface="Times New Roman"/>
              <a:cs typeface="Times New Roman"/>
            </a:endParaRPr>
          </a:p>
        </p:txBody>
      </p:sp>
      <p:sp>
        <p:nvSpPr>
          <p:cNvPr id="64" name="object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96667" y="4481267"/>
            <a:ext cx="55880" cy="109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0" dirty="0">
                <a:solidFill>
                  <a:srgbClr val="757575"/>
                </a:solidFill>
                <a:latin typeface="Microsoft Sans Serif"/>
                <a:cs typeface="Microsoft Sans Serif"/>
              </a:rPr>
              <a:t>4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65" name="object 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454063" y="4171663"/>
            <a:ext cx="134620" cy="60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spc="-2900" dirty="0">
                <a:solidFill>
                  <a:srgbClr val="494949"/>
                </a:solidFill>
                <a:latin typeface="Microsoft Sans Serif"/>
                <a:cs typeface="Microsoft Sans Serif"/>
              </a:rPr>
              <a:t>■</a:t>
            </a:r>
            <a:endParaRPr sz="3800">
              <a:latin typeface="Microsoft Sans Serif"/>
              <a:cs typeface="Microsoft Sans Serif"/>
            </a:endParaRPr>
          </a:p>
        </p:txBody>
      </p:sp>
      <p:sp>
        <p:nvSpPr>
          <p:cNvPr id="66" name="object 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94988" y="4660618"/>
            <a:ext cx="71120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0" dirty="0">
                <a:solidFill>
                  <a:srgbClr val="757575"/>
                </a:solidFill>
                <a:latin typeface="Microsoft Sans Serif"/>
                <a:cs typeface="Microsoft Sans Serif"/>
              </a:rPr>
              <a:t>2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67" name="object 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79238" y="4470074"/>
            <a:ext cx="226060" cy="4457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750" spc="-50" dirty="0">
                <a:solidFill>
                  <a:srgbClr val="363636"/>
                </a:solidFill>
                <a:latin typeface="Microsoft Sans Serif"/>
                <a:cs typeface="Microsoft Sans Serif"/>
              </a:rPr>
              <a:t>0</a:t>
            </a:r>
            <a:endParaRPr sz="2750">
              <a:latin typeface="Microsoft Sans Serif"/>
              <a:cs typeface="Microsoft Sans Serif"/>
            </a:endParaRPr>
          </a:p>
        </p:txBody>
      </p:sp>
      <p:sp>
        <p:nvSpPr>
          <p:cNvPr id="68" name="object 6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30270" y="4633652"/>
            <a:ext cx="845819" cy="458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50"/>
              </a:lnSpc>
              <a:tabLst>
                <a:tab pos="673735" algn="l"/>
              </a:tabLst>
            </a:pPr>
            <a:r>
              <a:rPr sz="4125" spc="-75" baseline="1010" dirty="0">
                <a:solidFill>
                  <a:srgbClr val="494949"/>
                </a:solidFill>
                <a:latin typeface="Microsoft Sans Serif"/>
                <a:cs typeface="Microsoft Sans Serif"/>
              </a:rPr>
              <a:t>8</a:t>
            </a:r>
            <a:r>
              <a:rPr sz="4125" baseline="1010" dirty="0">
                <a:solidFill>
                  <a:srgbClr val="494949"/>
                </a:solidFill>
                <a:latin typeface="Microsoft Sans Serif"/>
                <a:cs typeface="Microsoft Sans Serif"/>
              </a:rPr>
              <a:t>	</a:t>
            </a:r>
            <a:r>
              <a:rPr sz="1200" spc="-150" dirty="0">
                <a:solidFill>
                  <a:srgbClr val="363636"/>
                </a:solidFill>
                <a:latin typeface="Times New Roman"/>
                <a:cs typeface="Times New Roman"/>
              </a:rPr>
              <a:t>Effi</a:t>
            </a:r>
            <a:endParaRPr sz="1200">
              <a:latin typeface="Times New Roman"/>
              <a:cs typeface="Times New Roman"/>
            </a:endParaRPr>
          </a:p>
          <a:p>
            <a:pPr marL="90170">
              <a:lnSpc>
                <a:spcPct val="100000"/>
              </a:lnSpc>
              <a:spcBef>
                <a:spcPts val="815"/>
              </a:spcBef>
            </a:pPr>
            <a:r>
              <a:rPr sz="700" dirty="0">
                <a:solidFill>
                  <a:srgbClr val="757575"/>
                </a:solidFill>
                <a:latin typeface="Times New Roman"/>
                <a:cs typeface="Times New Roman"/>
              </a:rPr>
              <a:t>6.5-</a:t>
            </a:r>
            <a:r>
              <a:rPr sz="700" spc="-50" dirty="0">
                <a:solidFill>
                  <a:srgbClr val="757575"/>
                </a:solidFill>
                <a:latin typeface="Times New Roman"/>
                <a:cs typeface="Times New Roman"/>
              </a:rPr>
              <a:t>S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69" name="object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94522" y="4849890"/>
            <a:ext cx="71120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0" dirty="0">
                <a:solidFill>
                  <a:srgbClr val="646464"/>
                </a:solidFill>
                <a:latin typeface="Times New Roman"/>
                <a:cs typeface="Times New Roman"/>
              </a:rPr>
              <a:t>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70" name="object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90180" y="4959791"/>
            <a:ext cx="304165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757575"/>
                </a:solidFill>
                <a:latin typeface="Times New Roman"/>
                <a:cs typeface="Times New Roman"/>
              </a:rPr>
              <a:t>3</a:t>
            </a:r>
            <a:r>
              <a:rPr sz="700" dirty="0">
                <a:solidFill>
                  <a:srgbClr val="494949"/>
                </a:solidFill>
                <a:latin typeface="Times New Roman"/>
                <a:cs typeface="Times New Roman"/>
              </a:rPr>
              <a:t>.</a:t>
            </a:r>
            <a:r>
              <a:rPr sz="700" dirty="0">
                <a:solidFill>
                  <a:srgbClr val="757575"/>
                </a:solidFill>
                <a:latin typeface="Times New Roman"/>
                <a:cs typeface="Times New Roman"/>
              </a:rPr>
              <a:t>0</a:t>
            </a:r>
            <a:r>
              <a:rPr sz="700" dirty="0">
                <a:solidFill>
                  <a:srgbClr val="9C9C9C"/>
                </a:solidFill>
                <a:latin typeface="Times New Roman"/>
                <a:cs typeface="Times New Roman"/>
              </a:rPr>
              <a:t>-</a:t>
            </a:r>
            <a:r>
              <a:rPr sz="700" spc="-25" dirty="0">
                <a:solidFill>
                  <a:srgbClr val="757575"/>
                </a:solidFill>
                <a:latin typeface="Times New Roman"/>
                <a:cs typeface="Times New Roman"/>
              </a:rPr>
              <a:t>SB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71" name="object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740192" y="4959791"/>
            <a:ext cx="281940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757575"/>
                </a:solidFill>
                <a:latin typeface="Times New Roman"/>
                <a:cs typeface="Times New Roman"/>
              </a:rPr>
              <a:t>3.0-</a:t>
            </a:r>
            <a:r>
              <a:rPr sz="700" spc="-25" dirty="0">
                <a:solidFill>
                  <a:srgbClr val="757575"/>
                </a:solidFill>
                <a:latin typeface="Times New Roman"/>
                <a:cs typeface="Times New Roman"/>
              </a:rPr>
              <a:t>UI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72" name="object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11563" y="4959791"/>
            <a:ext cx="883919" cy="293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2305" algn="l"/>
              </a:tabLst>
            </a:pPr>
            <a:r>
              <a:rPr sz="700" dirty="0">
                <a:solidFill>
                  <a:srgbClr val="757575"/>
                </a:solidFill>
                <a:latin typeface="Times New Roman"/>
                <a:cs typeface="Times New Roman"/>
              </a:rPr>
              <a:t>3.0-S	6.5-</a:t>
            </a:r>
            <a:r>
              <a:rPr sz="700" spc="-60" dirty="0">
                <a:solidFill>
                  <a:srgbClr val="757575"/>
                </a:solidFill>
                <a:latin typeface="Times New Roman"/>
                <a:cs typeface="Times New Roman"/>
              </a:rPr>
              <a:t>L</a:t>
            </a:r>
            <a:endParaRPr sz="700">
              <a:latin typeface="Times New Roman"/>
              <a:cs typeface="Times New Roman"/>
            </a:endParaRPr>
          </a:p>
          <a:p>
            <a:pPr marL="43180">
              <a:lnSpc>
                <a:spcPct val="100000"/>
              </a:lnSpc>
              <a:spcBef>
                <a:spcPts val="484"/>
              </a:spcBef>
            </a:pPr>
            <a:r>
              <a:rPr sz="650" spc="-20" dirty="0">
                <a:solidFill>
                  <a:srgbClr val="646464"/>
                </a:solidFill>
                <a:latin typeface="Microsoft Sans Serif"/>
                <a:cs typeface="Microsoft Sans Serif"/>
              </a:rPr>
              <a:t>Pellet</a:t>
            </a:r>
            <a:r>
              <a:rPr sz="650" spc="-10" dirty="0">
                <a:solidFill>
                  <a:srgbClr val="646464"/>
                </a:solidFill>
                <a:latin typeface="Microsoft Sans Serif"/>
                <a:cs typeface="Microsoft Sans Serif"/>
              </a:rPr>
              <a:t> </a:t>
            </a:r>
            <a:r>
              <a:rPr sz="650" spc="-55" dirty="0">
                <a:solidFill>
                  <a:srgbClr val="757575"/>
                </a:solidFill>
                <a:latin typeface="Microsoft Sans Serif"/>
                <a:cs typeface="Microsoft Sans Serif"/>
              </a:rPr>
              <a:t>Size</a:t>
            </a:r>
            <a:r>
              <a:rPr sz="650" spc="-30" dirty="0">
                <a:solidFill>
                  <a:srgbClr val="757575"/>
                </a:solidFill>
                <a:latin typeface="Microsoft Sans Serif"/>
                <a:cs typeface="Microsoft Sans Serif"/>
              </a:rPr>
              <a:t> </a:t>
            </a:r>
            <a:r>
              <a:rPr sz="650" spc="-30" dirty="0">
                <a:solidFill>
                  <a:srgbClr val="9C9C9C"/>
                </a:solidFill>
                <a:latin typeface="Microsoft Sans Serif"/>
                <a:cs typeface="Microsoft Sans Serif"/>
              </a:rPr>
              <a:t>-</a:t>
            </a:r>
            <a:r>
              <a:rPr sz="650" spc="5" dirty="0">
                <a:solidFill>
                  <a:srgbClr val="9C9C9C"/>
                </a:solidFill>
                <a:latin typeface="Microsoft Sans Serif"/>
                <a:cs typeface="Microsoft Sans Serif"/>
              </a:rPr>
              <a:t> </a:t>
            </a:r>
            <a:r>
              <a:rPr sz="650" spc="-10" dirty="0">
                <a:solidFill>
                  <a:srgbClr val="757575"/>
                </a:solidFill>
                <a:latin typeface="Microsoft Sans Serif"/>
                <a:cs typeface="Microsoft Sans Serif"/>
              </a:rPr>
              <a:t>Treatment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73" name="object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353713" y="4959791"/>
            <a:ext cx="236220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757575"/>
                </a:solidFill>
                <a:latin typeface="Times New Roman"/>
                <a:cs typeface="Times New Roman"/>
              </a:rPr>
              <a:t>8.0-</a:t>
            </a:r>
            <a:r>
              <a:rPr sz="700" spc="-50" dirty="0">
                <a:solidFill>
                  <a:srgbClr val="757575"/>
                </a:solidFill>
                <a:latin typeface="Times New Roman"/>
                <a:cs typeface="Times New Roman"/>
              </a:rPr>
              <a:t>L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74" name="object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34455" y="3156519"/>
            <a:ext cx="220345" cy="1154430"/>
          </a:xfrm>
          <a:custGeom>
            <a:avLst/>
            <a:gdLst/>
            <a:ahLst/>
            <a:cxnLst/>
            <a:rect l="l" t="t" r="r" b="b"/>
            <a:pathLst>
              <a:path w="220345" h="1154429">
                <a:moveTo>
                  <a:pt x="219721" y="1154184"/>
                </a:moveTo>
                <a:lnTo>
                  <a:pt x="0" y="1154184"/>
                </a:lnTo>
                <a:lnTo>
                  <a:pt x="0" y="0"/>
                </a:lnTo>
                <a:lnTo>
                  <a:pt x="219721" y="0"/>
                </a:lnTo>
                <a:lnTo>
                  <a:pt x="219721" y="1154184"/>
                </a:lnTo>
                <a:close/>
              </a:path>
            </a:pathLst>
          </a:custGeom>
          <a:solidFill>
            <a:srgbClr val="6464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1755" y="3146947"/>
            <a:ext cx="297180" cy="11245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200" spc="-315" dirty="0">
                <a:solidFill>
                  <a:srgbClr val="F4F4F4"/>
                </a:solidFill>
                <a:latin typeface="Microsoft Sans Serif"/>
                <a:cs typeface="Microsoft Sans Serif"/>
              </a:rPr>
              <a:t>-</a:t>
            </a:r>
            <a:endParaRPr sz="7200">
              <a:latin typeface="Microsoft Sans Serif"/>
              <a:cs typeface="Microsoft Sans Serif"/>
            </a:endParaRPr>
          </a:p>
        </p:txBody>
      </p:sp>
      <p:sp>
        <p:nvSpPr>
          <p:cNvPr id="76" name="object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98787" y="4841302"/>
            <a:ext cx="48895" cy="721360"/>
          </a:xfrm>
          <a:custGeom>
            <a:avLst/>
            <a:gdLst/>
            <a:ahLst/>
            <a:cxnLst/>
            <a:rect l="l" t="t" r="r" b="b"/>
            <a:pathLst>
              <a:path w="48895" h="721360">
                <a:moveTo>
                  <a:pt x="48827" y="721365"/>
                </a:moveTo>
                <a:lnTo>
                  <a:pt x="0" y="721365"/>
                </a:lnTo>
                <a:lnTo>
                  <a:pt x="0" y="0"/>
                </a:lnTo>
                <a:lnTo>
                  <a:pt x="48827" y="0"/>
                </a:lnTo>
                <a:lnTo>
                  <a:pt x="48827" y="721365"/>
                </a:lnTo>
                <a:close/>
              </a:path>
            </a:pathLst>
          </a:custGeom>
          <a:solidFill>
            <a:srgbClr val="3636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54870" y="5294403"/>
            <a:ext cx="12700" cy="152400"/>
          </a:xfrm>
          <a:custGeom>
            <a:avLst/>
            <a:gdLst/>
            <a:ahLst/>
            <a:cxnLst/>
            <a:rect l="l" t="t" r="r" b="b"/>
            <a:pathLst>
              <a:path w="12700" h="152400">
                <a:moveTo>
                  <a:pt x="12206" y="152288"/>
                </a:moveTo>
                <a:lnTo>
                  <a:pt x="0" y="152288"/>
                </a:lnTo>
                <a:lnTo>
                  <a:pt x="0" y="0"/>
                </a:lnTo>
                <a:lnTo>
                  <a:pt x="12206" y="0"/>
                </a:lnTo>
                <a:lnTo>
                  <a:pt x="12206" y="152288"/>
                </a:lnTo>
                <a:close/>
              </a:path>
            </a:pathLst>
          </a:custGeom>
          <a:solidFill>
            <a:srgbClr val="7575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65211" y="5326312"/>
            <a:ext cx="12700" cy="112395"/>
          </a:xfrm>
          <a:custGeom>
            <a:avLst/>
            <a:gdLst/>
            <a:ahLst/>
            <a:cxnLst/>
            <a:rect l="l" t="t" r="r" b="b"/>
            <a:pathLst>
              <a:path w="12700" h="112395">
                <a:moveTo>
                  <a:pt x="12206" y="112212"/>
                </a:moveTo>
                <a:lnTo>
                  <a:pt x="0" y="112212"/>
                </a:lnTo>
                <a:lnTo>
                  <a:pt x="0" y="0"/>
                </a:lnTo>
                <a:lnTo>
                  <a:pt x="12206" y="0"/>
                </a:lnTo>
                <a:lnTo>
                  <a:pt x="12206" y="112212"/>
                </a:lnTo>
                <a:close/>
              </a:path>
            </a:pathLst>
          </a:custGeom>
          <a:solidFill>
            <a:srgbClr val="7575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81901" y="5210699"/>
            <a:ext cx="207645" cy="265430"/>
          </a:xfrm>
          <a:custGeom>
            <a:avLst/>
            <a:gdLst/>
            <a:ahLst/>
            <a:cxnLst/>
            <a:rect l="l" t="t" r="r" b="b"/>
            <a:pathLst>
              <a:path w="207645" h="265429">
                <a:moveTo>
                  <a:pt x="207515" y="265413"/>
                </a:moveTo>
                <a:lnTo>
                  <a:pt x="0" y="265413"/>
                </a:lnTo>
                <a:lnTo>
                  <a:pt x="0" y="0"/>
                </a:lnTo>
                <a:lnTo>
                  <a:pt x="207515" y="0"/>
                </a:lnTo>
                <a:lnTo>
                  <a:pt x="207515" y="265413"/>
                </a:lnTo>
                <a:close/>
              </a:path>
            </a:pathLst>
          </a:custGeom>
          <a:solidFill>
            <a:srgbClr val="7575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82144" y="5372933"/>
            <a:ext cx="12700" cy="51435"/>
          </a:xfrm>
          <a:custGeom>
            <a:avLst/>
            <a:gdLst/>
            <a:ahLst/>
            <a:cxnLst/>
            <a:rect l="l" t="t" r="r" b="b"/>
            <a:pathLst>
              <a:path w="12700" h="51435">
                <a:moveTo>
                  <a:pt x="12206" y="51370"/>
                </a:moveTo>
                <a:lnTo>
                  <a:pt x="0" y="51370"/>
                </a:lnTo>
                <a:lnTo>
                  <a:pt x="0" y="0"/>
                </a:lnTo>
                <a:lnTo>
                  <a:pt x="12206" y="0"/>
                </a:lnTo>
                <a:lnTo>
                  <a:pt x="12206" y="51370"/>
                </a:lnTo>
                <a:close/>
              </a:path>
            </a:pathLst>
          </a:custGeom>
          <a:solidFill>
            <a:srgbClr val="7575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64613" y="5372933"/>
            <a:ext cx="9525" cy="51435"/>
          </a:xfrm>
          <a:custGeom>
            <a:avLst/>
            <a:gdLst/>
            <a:ahLst/>
            <a:cxnLst/>
            <a:rect l="l" t="t" r="r" b="b"/>
            <a:pathLst>
              <a:path w="9525" h="51435">
                <a:moveTo>
                  <a:pt x="9155" y="51370"/>
                </a:moveTo>
                <a:lnTo>
                  <a:pt x="0" y="51370"/>
                </a:lnTo>
                <a:lnTo>
                  <a:pt x="0" y="0"/>
                </a:lnTo>
                <a:lnTo>
                  <a:pt x="9155" y="0"/>
                </a:lnTo>
                <a:lnTo>
                  <a:pt x="9155" y="51370"/>
                </a:lnTo>
                <a:close/>
              </a:path>
            </a:pathLst>
          </a:custGeom>
          <a:solidFill>
            <a:srgbClr val="7575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86089" y="4830556"/>
            <a:ext cx="1854835" cy="712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8460" algn="l"/>
                <a:tab pos="595630" algn="l"/>
                <a:tab pos="1295400" algn="l"/>
                <a:tab pos="1478280" algn="l"/>
                <a:tab pos="1722120" algn="l"/>
              </a:tabLst>
            </a:pPr>
            <a:r>
              <a:rPr sz="4500" spc="30" dirty="0">
                <a:solidFill>
                  <a:srgbClr val="D3D3D3"/>
                </a:solidFill>
                <a:latin typeface="Microsoft Sans Serif"/>
                <a:cs typeface="Microsoft Sans Serif"/>
              </a:rPr>
              <a:t>.</a:t>
            </a:r>
            <a:r>
              <a:rPr sz="950" spc="-80" dirty="0">
                <a:solidFill>
                  <a:srgbClr val="D3D3D3"/>
                </a:solidFill>
                <a:latin typeface="Microsoft Sans Serif"/>
                <a:cs typeface="Microsoft Sans Serif"/>
              </a:rPr>
              <a:t>.</a:t>
            </a:r>
            <a:r>
              <a:rPr sz="950" dirty="0">
                <a:solidFill>
                  <a:srgbClr val="D3D3D3"/>
                </a:solidFill>
                <a:latin typeface="Microsoft Sans Serif"/>
                <a:cs typeface="Microsoft Sans Serif"/>
              </a:rPr>
              <a:t>	</a:t>
            </a:r>
            <a:r>
              <a:rPr sz="700" spc="-50" dirty="0">
                <a:solidFill>
                  <a:srgbClr val="E4E4E4"/>
                </a:solidFill>
                <a:latin typeface="Microsoft Sans Serif"/>
                <a:cs typeface="Microsoft Sans Serif"/>
              </a:rPr>
              <a:t>.</a:t>
            </a:r>
            <a:r>
              <a:rPr sz="700" dirty="0">
                <a:solidFill>
                  <a:srgbClr val="E4E4E4"/>
                </a:solidFill>
                <a:latin typeface="Microsoft Sans Serif"/>
                <a:cs typeface="Microsoft Sans Serif"/>
              </a:rPr>
              <a:t>	</a:t>
            </a:r>
            <a:r>
              <a:rPr sz="1550" spc="-25" dirty="0">
                <a:solidFill>
                  <a:srgbClr val="F4F4F4"/>
                </a:solidFill>
                <a:latin typeface="Times New Roman"/>
                <a:cs typeface="Times New Roman"/>
              </a:rPr>
              <a:t>...</a:t>
            </a:r>
            <a:r>
              <a:rPr sz="1550" dirty="0">
                <a:solidFill>
                  <a:srgbClr val="F4F4F4"/>
                </a:solidFill>
                <a:latin typeface="Times New Roman"/>
                <a:cs typeface="Times New Roman"/>
              </a:rPr>
              <a:t>	</a:t>
            </a:r>
            <a:r>
              <a:rPr sz="300" spc="-50" dirty="0">
                <a:solidFill>
                  <a:srgbClr val="F4F4F4"/>
                </a:solidFill>
                <a:latin typeface="Times New Roman"/>
                <a:cs typeface="Times New Roman"/>
              </a:rPr>
              <a:t>t</a:t>
            </a:r>
            <a:r>
              <a:rPr sz="300" dirty="0">
                <a:solidFill>
                  <a:srgbClr val="F4F4F4"/>
                </a:solidFill>
                <a:latin typeface="Times New Roman"/>
                <a:cs typeface="Times New Roman"/>
              </a:rPr>
              <a:t>	</a:t>
            </a:r>
            <a:r>
              <a:rPr sz="300" spc="-50" dirty="0">
                <a:solidFill>
                  <a:srgbClr val="E4E4E4"/>
                </a:solidFill>
                <a:latin typeface="Times New Roman"/>
                <a:cs typeface="Times New Roman"/>
              </a:rPr>
              <a:t>•</a:t>
            </a:r>
            <a:r>
              <a:rPr sz="300" dirty="0">
                <a:solidFill>
                  <a:srgbClr val="E4E4E4"/>
                </a:solidFill>
                <a:latin typeface="Times New Roman"/>
                <a:cs typeface="Times New Roman"/>
              </a:rPr>
              <a:t>	</a:t>
            </a:r>
            <a:r>
              <a:rPr sz="300" spc="-25" dirty="0">
                <a:solidFill>
                  <a:srgbClr val="F4F4F4"/>
                </a:solidFill>
                <a:latin typeface="Times New Roman"/>
                <a:cs typeface="Times New Roman"/>
              </a:rPr>
              <a:t>It.</a:t>
            </a:r>
            <a:r>
              <a:rPr sz="300" spc="500" dirty="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83" name="Title 82">
            <a:extLst>
              <a:ext uri="{FF2B5EF4-FFF2-40B4-BE49-F238E27FC236}">
                <a16:creationId xmlns:a16="http://schemas.microsoft.com/office/drawing/2014/main" id="{6C06F2E4-EE50-8F29-3036-40060F7C973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Exp. 3 - Discussion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4514" y="1690293"/>
            <a:ext cx="3141484" cy="486905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23141" y="1690293"/>
            <a:ext cx="2444597" cy="377583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09235" y="1907349"/>
            <a:ext cx="155460" cy="55194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8391" y="2543048"/>
            <a:ext cx="59740" cy="59728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5256" y="2489911"/>
            <a:ext cx="3289668" cy="171196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63632" y="2595473"/>
            <a:ext cx="124777" cy="8597"/>
          </a:xfrm>
          <a:prstGeom prst="rect">
            <a:avLst/>
          </a:prstGeom>
        </p:spPr>
      </p:pic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952405" y="2494381"/>
            <a:ext cx="1008717" cy="215150"/>
          </a:xfrm>
          <a:prstGeom prst="rect">
            <a:avLst/>
          </a:prstGeom>
        </p:spPr>
      </p:pic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38391" y="2910636"/>
            <a:ext cx="59740" cy="59728"/>
          </a:xfrm>
          <a:prstGeom prst="rect">
            <a:avLst/>
          </a:prstGeom>
        </p:spPr>
      </p:pic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23519" y="2857500"/>
            <a:ext cx="4575937" cy="219621"/>
          </a:xfrm>
          <a:prstGeom prst="rect">
            <a:avLst/>
          </a:prstGeom>
        </p:spPr>
      </p:pic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17741" y="3124911"/>
            <a:ext cx="2327783" cy="170840"/>
          </a:xfrm>
          <a:prstGeom prst="rect">
            <a:avLst/>
          </a:prstGeom>
        </p:spPr>
      </p:pic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003004" y="3129381"/>
            <a:ext cx="1008717" cy="215150"/>
          </a:xfrm>
          <a:prstGeom prst="rect">
            <a:avLst/>
          </a:prstGeom>
        </p:spPr>
      </p:pic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14231" y="3230473"/>
            <a:ext cx="124777" cy="8597"/>
          </a:xfrm>
          <a:prstGeom prst="rect">
            <a:avLst/>
          </a:prstGeom>
        </p:spPr>
      </p:pic>
      <p:pic>
        <p:nvPic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38391" y="3545636"/>
            <a:ext cx="59740" cy="59728"/>
          </a:xfrm>
          <a:prstGeom prst="rect">
            <a:avLst/>
          </a:prstGeom>
        </p:spPr>
      </p:pic>
      <p:pic>
        <p:nvPic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12559" y="3496970"/>
            <a:ext cx="1358239" cy="203250"/>
          </a:xfrm>
          <a:prstGeom prst="rect">
            <a:avLst/>
          </a:prstGeom>
        </p:spPr>
      </p:pic>
      <p:pic>
        <p:nvPic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39277" y="3598062"/>
            <a:ext cx="124777" cy="8597"/>
          </a:xfrm>
          <a:prstGeom prst="rect">
            <a:avLst/>
          </a:prstGeom>
        </p:spPr>
      </p:pic>
      <p:pic>
        <p:nvPic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035822" y="3492500"/>
            <a:ext cx="3108706" cy="219621"/>
          </a:xfrm>
          <a:prstGeom prst="rect">
            <a:avLst/>
          </a:prstGeom>
        </p:spPr>
      </p:pic>
      <p:pic>
        <p:nvPic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09968" y="3759911"/>
            <a:ext cx="4738662" cy="170840"/>
          </a:xfrm>
          <a:prstGeom prst="rect">
            <a:avLst/>
          </a:prstGeom>
        </p:spPr>
      </p:pic>
      <p:pic>
        <p:nvPic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15620" y="4026661"/>
            <a:ext cx="2769991" cy="219621"/>
          </a:xfrm>
          <a:prstGeom prst="rect">
            <a:avLst/>
          </a:prstGeom>
        </p:spPr>
      </p:pic>
      <p:pic>
        <p:nvPic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38391" y="4447285"/>
            <a:ext cx="59740" cy="59728"/>
          </a:xfrm>
          <a:prstGeom prst="rect">
            <a:avLst/>
          </a:prstGeom>
        </p:spPr>
      </p:pic>
      <p:pic>
        <p:nvPic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12318" y="4394149"/>
            <a:ext cx="4487354" cy="174142"/>
          </a:xfrm>
          <a:prstGeom prst="rect">
            <a:avLst/>
          </a:prstGeom>
        </p:spPr>
      </p:pic>
      <p:pic>
        <p:nvPic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15620" y="4661560"/>
            <a:ext cx="3746131" cy="219621"/>
          </a:xfrm>
          <a:prstGeom prst="rect">
            <a:avLst/>
          </a:prstGeom>
        </p:spPr>
      </p:pic>
      <p:pic>
        <p:nvPic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38391" y="5082285"/>
            <a:ext cx="59740" cy="59728"/>
          </a:xfrm>
          <a:prstGeom prst="rect">
            <a:avLst/>
          </a:prstGeom>
        </p:spPr>
      </p:pic>
      <p:grpSp>
        <p:nvGrp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9968" y="5029149"/>
            <a:ext cx="4610100" cy="462915"/>
            <a:chOff x="409968" y="5029149"/>
            <a:chExt cx="4610100" cy="462915"/>
          </a:xfrm>
        </p:grpSpPr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12559" y="5029149"/>
              <a:ext cx="4606937" cy="21962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09968" y="5283911"/>
              <a:ext cx="3857479" cy="207721"/>
            </a:xfrm>
            <a:prstGeom prst="rect">
              <a:avLst/>
            </a:prstGeom>
          </p:spPr>
        </p:pic>
      </p:grpSp>
      <p:pic>
        <p:nvPic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17385" y="5550661"/>
            <a:ext cx="4174693" cy="171196"/>
          </a:xfrm>
          <a:prstGeom prst="rect">
            <a:avLst/>
          </a:prstGeom>
        </p:spPr>
      </p:pic>
      <p:pic>
        <p:nvPic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297906" y="2245131"/>
            <a:ext cx="4587163" cy="2921495"/>
          </a:xfrm>
          <a:prstGeom prst="rect">
            <a:avLst/>
          </a:prstGeom>
        </p:spPr>
      </p:pic>
      <p:sp>
        <p:nvSp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899424" y="2681223"/>
            <a:ext cx="98488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solidFill>
                  <a:srgbClr val="FF0000"/>
                </a:solidFill>
                <a:latin typeface="Times New Roman"/>
                <a:cs typeface="Times New Roman"/>
              </a:rPr>
              <a:t>3.0%</a:t>
            </a:r>
            <a:r>
              <a:rPr sz="19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900" spc="-25" dirty="0">
                <a:solidFill>
                  <a:srgbClr val="FF0000"/>
                </a:solidFill>
                <a:latin typeface="Times New Roman"/>
                <a:cs typeface="Times New Roman"/>
              </a:rPr>
              <a:t>BW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277247" y="2681223"/>
            <a:ext cx="98488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solidFill>
                  <a:srgbClr val="FF0000"/>
                </a:solidFill>
                <a:latin typeface="Times New Roman"/>
                <a:cs typeface="Times New Roman"/>
              </a:rPr>
              <a:t>3.0%</a:t>
            </a:r>
            <a:r>
              <a:rPr sz="19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900" spc="-25" dirty="0">
                <a:solidFill>
                  <a:srgbClr val="FF0000"/>
                </a:solidFill>
                <a:latin typeface="Times New Roman"/>
                <a:cs typeface="Times New Roman"/>
              </a:rPr>
              <a:t>BW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31" name="object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81130" y="2681223"/>
            <a:ext cx="98488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solidFill>
                  <a:srgbClr val="FF0000"/>
                </a:solidFill>
                <a:latin typeface="Times New Roman"/>
                <a:cs typeface="Times New Roman"/>
              </a:rPr>
              <a:t>2.5%</a:t>
            </a:r>
            <a:r>
              <a:rPr sz="19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900" spc="-25" dirty="0">
                <a:solidFill>
                  <a:srgbClr val="FF0000"/>
                </a:solidFill>
                <a:latin typeface="Times New Roman"/>
                <a:cs typeface="Times New Roman"/>
              </a:rPr>
              <a:t>BW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32" name="object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31267" y="5609619"/>
            <a:ext cx="4608830" cy="628015"/>
          </a:xfrm>
          <a:prstGeom prst="rect">
            <a:avLst/>
          </a:prstGeom>
          <a:ln w="26217">
            <a:solidFill>
              <a:srgbClr val="48D8B5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73025">
              <a:lnSpc>
                <a:spcPct val="100000"/>
              </a:lnSpc>
              <a:spcBef>
                <a:spcPts val="270"/>
              </a:spcBef>
            </a:pPr>
            <a:r>
              <a:rPr sz="1400" dirty="0">
                <a:solidFill>
                  <a:srgbClr val="48D8B5"/>
                </a:solidFill>
                <a:latin typeface="Times New Roman"/>
                <a:cs typeface="Times New Roman"/>
              </a:rPr>
              <a:t>These</a:t>
            </a:r>
            <a:r>
              <a:rPr sz="1400" spc="95" dirty="0">
                <a:solidFill>
                  <a:srgbClr val="48D8B5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8D8B5"/>
                </a:solidFill>
                <a:latin typeface="Times New Roman"/>
                <a:cs typeface="Times New Roman"/>
              </a:rPr>
              <a:t>observations</a:t>
            </a:r>
            <a:r>
              <a:rPr sz="1400" spc="90" dirty="0">
                <a:solidFill>
                  <a:srgbClr val="48D8B5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8D8B5"/>
                </a:solidFill>
                <a:latin typeface="Times New Roman"/>
                <a:cs typeface="Times New Roman"/>
              </a:rPr>
              <a:t>provide</a:t>
            </a:r>
            <a:r>
              <a:rPr sz="1400" spc="100" dirty="0">
                <a:solidFill>
                  <a:srgbClr val="48D8B5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8D8B5"/>
                </a:solidFill>
                <a:latin typeface="Times New Roman"/>
                <a:cs typeface="Times New Roman"/>
              </a:rPr>
              <a:t>for</a:t>
            </a:r>
            <a:r>
              <a:rPr sz="1400" spc="90" dirty="0">
                <a:solidFill>
                  <a:srgbClr val="48D8B5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8D8B5"/>
                </a:solidFill>
                <a:latin typeface="Times New Roman"/>
                <a:cs typeface="Times New Roman"/>
              </a:rPr>
              <a:t>more Accurate</a:t>
            </a:r>
            <a:r>
              <a:rPr sz="1400" spc="100" dirty="0">
                <a:solidFill>
                  <a:srgbClr val="48D8B5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8D8B5"/>
                </a:solidFill>
                <a:latin typeface="Times New Roman"/>
                <a:cs typeface="Times New Roman"/>
              </a:rPr>
              <a:t>Feed</a:t>
            </a:r>
            <a:r>
              <a:rPr sz="1400" spc="65" dirty="0">
                <a:solidFill>
                  <a:srgbClr val="48D8B5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48D8B5"/>
                </a:solidFill>
                <a:latin typeface="Times New Roman"/>
                <a:cs typeface="Times New Roman"/>
              </a:rPr>
              <a:t>Tables</a:t>
            </a:r>
            <a:endParaRPr sz="1400">
              <a:latin typeface="Times New Roman"/>
              <a:cs typeface="Times New Roman"/>
            </a:endParaRPr>
          </a:p>
          <a:p>
            <a:pPr marL="73025">
              <a:lnSpc>
                <a:spcPct val="100000"/>
              </a:lnSpc>
              <a:spcBef>
                <a:spcPts val="935"/>
              </a:spcBef>
            </a:pPr>
            <a:r>
              <a:rPr sz="1400" spc="-875" dirty="0">
                <a:solidFill>
                  <a:srgbClr val="48D8B5"/>
                </a:solidFill>
                <a:latin typeface="Wingdings"/>
                <a:cs typeface="Wingdings"/>
              </a:rPr>
              <a:t></a:t>
            </a:r>
            <a:r>
              <a:rPr sz="1400" spc="70" dirty="0">
                <a:solidFill>
                  <a:srgbClr val="48D8B5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8D8B5"/>
                </a:solidFill>
                <a:latin typeface="Times New Roman"/>
                <a:cs typeface="Times New Roman"/>
              </a:rPr>
              <a:t>These</a:t>
            </a:r>
            <a:r>
              <a:rPr sz="1400" spc="65" dirty="0">
                <a:solidFill>
                  <a:srgbClr val="48D8B5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8D8B5"/>
                </a:solidFill>
                <a:latin typeface="Times New Roman"/>
                <a:cs typeface="Times New Roman"/>
              </a:rPr>
              <a:t>will</a:t>
            </a:r>
            <a:r>
              <a:rPr sz="1400" spc="65" dirty="0">
                <a:solidFill>
                  <a:srgbClr val="48D8B5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8D8B5"/>
                </a:solidFill>
                <a:latin typeface="Times New Roman"/>
                <a:cs typeface="Times New Roman"/>
              </a:rPr>
              <a:t>be</a:t>
            </a:r>
            <a:r>
              <a:rPr sz="1400" spc="65" dirty="0">
                <a:solidFill>
                  <a:srgbClr val="48D8B5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8D8B5"/>
                </a:solidFill>
                <a:latin typeface="Times New Roman"/>
                <a:cs typeface="Times New Roman"/>
              </a:rPr>
              <a:t>in</a:t>
            </a:r>
            <a:r>
              <a:rPr sz="1400" spc="70" dirty="0">
                <a:solidFill>
                  <a:srgbClr val="48D8B5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8D8B5"/>
                </a:solidFill>
                <a:latin typeface="Times New Roman"/>
                <a:cs typeface="Times New Roman"/>
              </a:rPr>
              <a:t>the</a:t>
            </a:r>
            <a:r>
              <a:rPr sz="1400" spc="65" dirty="0">
                <a:solidFill>
                  <a:srgbClr val="48D8B5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8D8B5"/>
                </a:solidFill>
                <a:latin typeface="Times New Roman"/>
                <a:cs typeface="Times New Roman"/>
              </a:rPr>
              <a:t>Pompano</a:t>
            </a:r>
            <a:r>
              <a:rPr sz="1400" spc="65" dirty="0">
                <a:solidFill>
                  <a:srgbClr val="48D8B5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8D8B5"/>
                </a:solidFill>
                <a:latin typeface="Times New Roman"/>
                <a:cs typeface="Times New Roman"/>
              </a:rPr>
              <a:t>Culture</a:t>
            </a:r>
            <a:r>
              <a:rPr sz="1400" spc="70" dirty="0">
                <a:solidFill>
                  <a:srgbClr val="48D8B5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48D8B5"/>
                </a:solidFill>
                <a:latin typeface="Times New Roman"/>
                <a:cs typeface="Times New Roman"/>
              </a:rPr>
              <a:t>Manual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37DF4E9D-2B04-50EF-A05E-80DD1AD337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Experiment 3 - Discussion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1954" y="1248307"/>
            <a:ext cx="3677221" cy="351396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0423" y="1821992"/>
            <a:ext cx="69164" cy="69164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3067" y="1760461"/>
            <a:ext cx="3252725" cy="253746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0423" y="2646781"/>
            <a:ext cx="69164" cy="69164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4020" y="2585250"/>
            <a:ext cx="4193933" cy="254292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0423" y="3472281"/>
            <a:ext cx="69164" cy="69164"/>
          </a:xfrm>
          <a:prstGeom prst="rect">
            <a:avLst/>
          </a:prstGeom>
        </p:spPr>
      </p:pic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13207" y="3410750"/>
            <a:ext cx="5247436" cy="254292"/>
          </a:xfrm>
          <a:prstGeom prst="rect">
            <a:avLst/>
          </a:prstGeom>
        </p:spPr>
      </p:pic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19887" y="3716312"/>
            <a:ext cx="1589087" cy="253746"/>
          </a:xfrm>
          <a:prstGeom prst="rect">
            <a:avLst/>
          </a:prstGeom>
        </p:spPr>
      </p:pic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097354" y="3716312"/>
            <a:ext cx="883640" cy="198221"/>
          </a:xfrm>
          <a:prstGeom prst="rect">
            <a:avLst/>
          </a:prstGeom>
        </p:spPr>
      </p:pic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066389" y="3716312"/>
            <a:ext cx="1807718" cy="254292"/>
          </a:xfrm>
          <a:prstGeom prst="rect">
            <a:avLst/>
          </a:prstGeom>
        </p:spPr>
      </p:pic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06183" y="4133037"/>
            <a:ext cx="69164" cy="69164"/>
          </a:xfrm>
          <a:prstGeom prst="rect">
            <a:avLst/>
          </a:prstGeom>
        </p:spPr>
      </p:pic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78967" y="4064952"/>
            <a:ext cx="4214634" cy="260845"/>
          </a:xfrm>
          <a:prstGeom prst="rect">
            <a:avLst/>
          </a:prstGeom>
        </p:spPr>
      </p:pic>
      <p:pic>
        <p:nvPic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06183" y="4501337"/>
            <a:ext cx="69164" cy="69164"/>
          </a:xfrm>
          <a:prstGeom prst="rect">
            <a:avLst/>
          </a:prstGeom>
        </p:spPr>
      </p:pic>
      <p:pic>
        <p:nvPic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82650" y="4433252"/>
            <a:ext cx="4741519" cy="260845"/>
          </a:xfrm>
          <a:prstGeom prst="rect">
            <a:avLst/>
          </a:prstGeom>
        </p:spPr>
      </p:pic>
      <p:grpSp>
        <p:nvGrp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78827" y="4744961"/>
            <a:ext cx="2444750" cy="254635"/>
            <a:chOff x="778827" y="4744961"/>
            <a:chExt cx="2444750" cy="254635"/>
          </a:xfrm>
        </p:grpSpPr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78827" y="4744961"/>
              <a:ext cx="1685569" cy="25429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89047" y="4865967"/>
              <a:ext cx="70535" cy="2059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78976" y="4744961"/>
              <a:ext cx="644537" cy="253746"/>
            </a:xfrm>
            <a:prstGeom prst="rect">
              <a:avLst/>
            </a:prstGeom>
          </p:spPr>
        </p:pic>
      </p:grpSp>
      <p:pic>
        <p:nvPic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40423" y="5542331"/>
            <a:ext cx="69164" cy="69164"/>
          </a:xfrm>
          <a:prstGeom prst="rect">
            <a:avLst/>
          </a:prstGeom>
        </p:spPr>
      </p:pic>
      <p:grpSp>
        <p:nvGrpSp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8325" y="5480799"/>
            <a:ext cx="2990850" cy="254000"/>
            <a:chOff x="418325" y="5480799"/>
            <a:chExt cx="2990850" cy="254000"/>
          </a:xfrm>
        </p:grpSpPr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18325" y="5480799"/>
              <a:ext cx="2896948" cy="25374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338220" y="5601805"/>
              <a:ext cx="70535" cy="20599"/>
            </a:xfrm>
            <a:prstGeom prst="rect">
              <a:avLst/>
            </a:prstGeom>
          </p:spPr>
        </p:pic>
      </p:grpSp>
      <p:pic>
        <p:nvPic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495040" y="5480799"/>
            <a:ext cx="2183676" cy="240512"/>
          </a:xfrm>
          <a:prstGeom prst="rect">
            <a:avLst/>
          </a:prstGeom>
        </p:spPr>
      </p:pic>
      <p:pic>
        <p:nvPic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10209" y="5786412"/>
            <a:ext cx="5053165" cy="254292"/>
          </a:xfrm>
          <a:prstGeom prst="rect">
            <a:avLst/>
          </a:prstGeom>
        </p:spPr>
      </p:pic>
      <p:pic>
        <p:nvPic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10209" y="6091161"/>
            <a:ext cx="4543602" cy="254292"/>
          </a:xfrm>
          <a:prstGeom prst="rect">
            <a:avLst/>
          </a:prstGeom>
        </p:spPr>
      </p:pic>
      <p:pic>
        <p:nvPic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417702" y="6408661"/>
            <a:ext cx="972250" cy="197815"/>
          </a:xfrm>
          <a:prstGeom prst="rect">
            <a:avLst/>
          </a:prstGeom>
        </p:spPr>
      </p:pic>
      <p:pic>
        <p:nvPic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973102" y="2671737"/>
            <a:ext cx="3865333" cy="2428925"/>
          </a:xfrm>
          <a:prstGeom prst="rect">
            <a:avLst/>
          </a:prstGeom>
        </p:spPr>
      </p:pic>
      <p:sp>
        <p:nvSp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39829" y="5118100"/>
            <a:ext cx="3532504" cy="10071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ctr">
              <a:lnSpc>
                <a:spcPts val="1900"/>
              </a:lnSpc>
              <a:spcBef>
                <a:spcPts val="180"/>
              </a:spcBef>
            </a:pP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Pelican</a:t>
            </a:r>
            <a:r>
              <a:rPr sz="16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Seafood</a:t>
            </a:r>
            <a:r>
              <a:rPr sz="16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Company</a:t>
            </a:r>
            <a:r>
              <a:rPr sz="16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(Fort</a:t>
            </a:r>
            <a:r>
              <a:rPr sz="16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Piece,</a:t>
            </a:r>
            <a:r>
              <a:rPr sz="16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Times New Roman"/>
                <a:cs typeface="Times New Roman"/>
              </a:rPr>
              <a:t>FL)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March</a:t>
            </a:r>
            <a:r>
              <a:rPr sz="16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25,</a:t>
            </a:r>
            <a:r>
              <a:rPr sz="16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Times New Roman"/>
                <a:cs typeface="Times New Roman"/>
              </a:rPr>
              <a:t>2021</a:t>
            </a:r>
            <a:endParaRPr sz="1600">
              <a:latin typeface="Times New Roman"/>
              <a:cs typeface="Times New Roman"/>
            </a:endParaRPr>
          </a:p>
          <a:p>
            <a:pPr algn="ctr">
              <a:lnSpc>
                <a:spcPts val="1855"/>
              </a:lnSpc>
            </a:pP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$63.92</a:t>
            </a:r>
            <a:r>
              <a:rPr sz="16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per</a:t>
            </a:r>
            <a:r>
              <a:rPr sz="16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Times New Roman"/>
                <a:cs typeface="Times New Roman"/>
              </a:rPr>
              <a:t>Kg</a:t>
            </a:r>
            <a:endParaRPr sz="1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$28.99</a:t>
            </a:r>
            <a:r>
              <a:rPr sz="16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per</a:t>
            </a:r>
            <a:r>
              <a:rPr sz="16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Times New Roman"/>
                <a:cs typeface="Times New Roman"/>
              </a:rPr>
              <a:t>lb.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2E88926F-2CCF-4AC7-C310-85D10A1C36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Commercial Value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872" y="4104766"/>
            <a:ext cx="9666654" cy="1131506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84514" y="1708747"/>
            <a:ext cx="3141484" cy="486905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09235" y="1925802"/>
            <a:ext cx="155460" cy="55194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23141" y="1708747"/>
            <a:ext cx="2444597" cy="377571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4611" y="2571965"/>
            <a:ext cx="56591" cy="56591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4611" y="2926854"/>
            <a:ext cx="56591" cy="56591"/>
          </a:xfrm>
          <a:prstGeom prst="rect">
            <a:avLst/>
          </a:prstGeom>
        </p:spPr>
      </p:pic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99008" y="2521623"/>
            <a:ext cx="9029293" cy="208064"/>
          </a:xfrm>
          <a:prstGeom prst="rect">
            <a:avLst/>
          </a:prstGeom>
        </p:spPr>
      </p:pic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99224" y="2876511"/>
            <a:ext cx="9039644" cy="196786"/>
          </a:xfrm>
          <a:prstGeom prst="rect">
            <a:avLst/>
          </a:prstGeom>
        </p:spPr>
      </p:pic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02907" y="3131273"/>
            <a:ext cx="833069" cy="161848"/>
          </a:xfrm>
          <a:prstGeom prst="rect">
            <a:avLst/>
          </a:prstGeom>
        </p:spPr>
      </p:pic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24611" y="3536454"/>
            <a:ext cx="56591" cy="56591"/>
          </a:xfrm>
          <a:prstGeom prst="rect">
            <a:avLst/>
          </a:prstGeom>
        </p:spPr>
      </p:pic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04024" y="3486112"/>
            <a:ext cx="8918334" cy="208064"/>
          </a:xfrm>
          <a:prstGeom prst="rect">
            <a:avLst/>
          </a:prstGeom>
        </p:spPr>
      </p:pic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02132" y="3740873"/>
            <a:ext cx="900531" cy="208064"/>
          </a:xfrm>
          <a:prstGeom prst="rect">
            <a:avLst/>
          </a:prstGeom>
        </p:spPr>
      </p:pic>
      <p:sp>
        <p:nv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95031" y="4283183"/>
            <a:ext cx="1596390" cy="953769"/>
          </a:xfrm>
          <a:custGeom>
            <a:avLst/>
            <a:gdLst/>
            <a:ahLst/>
            <a:cxnLst/>
            <a:rect l="l" t="t" r="r" b="b"/>
            <a:pathLst>
              <a:path w="1596390" h="953770">
                <a:moveTo>
                  <a:pt x="0" y="0"/>
                </a:moveTo>
                <a:lnTo>
                  <a:pt x="1596385" y="0"/>
                </a:lnTo>
                <a:lnTo>
                  <a:pt x="1596385" y="953215"/>
                </a:lnTo>
                <a:lnTo>
                  <a:pt x="0" y="953215"/>
                </a:lnTo>
                <a:lnTo>
                  <a:pt x="0" y="0"/>
                </a:lnTo>
                <a:close/>
              </a:path>
            </a:pathLst>
          </a:custGeom>
          <a:ln w="2621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E1FFA0CD-8B9A-FCAD-EECD-DF867AEC12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Exp. 3 – Discussion with chart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1438" y="1764728"/>
            <a:ext cx="2962592" cy="482371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79138" y="1728203"/>
            <a:ext cx="490905" cy="394906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48428" y="1737004"/>
            <a:ext cx="3567988" cy="510095"/>
          </a:xfrm>
          <a:prstGeom prst="rect">
            <a:avLst/>
          </a:prstGeom>
        </p:spPr>
      </p:pic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3590" y="2649207"/>
            <a:ext cx="7014845" cy="483870"/>
            <a:chOff x="683590" y="2649207"/>
            <a:chExt cx="7014845" cy="48387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3590" y="2649207"/>
              <a:ext cx="7014654" cy="2678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7959" y="2932023"/>
              <a:ext cx="840409" cy="200952"/>
            </a:xfrm>
            <a:prstGeom prst="rect">
              <a:avLst/>
            </a:prstGeom>
          </p:spPr>
        </p:pic>
      </p:grpSp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2498" y="3680663"/>
            <a:ext cx="1216558" cy="264388"/>
          </a:xfrm>
          <a:prstGeom prst="rect">
            <a:avLst/>
          </a:prstGeom>
        </p:spPr>
      </p:pic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80999" y="4126738"/>
            <a:ext cx="69164" cy="69164"/>
          </a:xfrm>
          <a:prstGeom prst="rect">
            <a:avLst/>
          </a:prstGeom>
        </p:spPr>
      </p:pic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72197" y="4058246"/>
            <a:ext cx="2903270" cy="204368"/>
          </a:xfrm>
          <a:prstGeom prst="rect">
            <a:avLst/>
          </a:prstGeom>
        </p:spPr>
      </p:pic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840111" y="4061663"/>
            <a:ext cx="1148854" cy="260985"/>
          </a:xfrm>
          <a:prstGeom prst="rect">
            <a:avLst/>
          </a:prstGeom>
        </p:spPr>
      </p:pic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073281" y="4058246"/>
            <a:ext cx="2745397" cy="267804"/>
          </a:xfrm>
          <a:prstGeom prst="rect">
            <a:avLst/>
          </a:prstGeom>
        </p:spPr>
      </p:pic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9467" y="4338256"/>
            <a:ext cx="3575501" cy="264401"/>
          </a:xfrm>
          <a:prstGeom prst="rect">
            <a:avLst/>
          </a:prstGeom>
        </p:spPr>
      </p:pic>
      <p:pic>
        <p:nvPic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44727" y="4716805"/>
            <a:ext cx="59740" cy="59740"/>
          </a:xfrm>
          <a:prstGeom prst="rect">
            <a:avLst/>
          </a:prstGeom>
        </p:spPr>
      </p:pic>
      <p:pic>
        <p:nvPic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234795" y="4657661"/>
            <a:ext cx="1820113" cy="176491"/>
          </a:xfrm>
          <a:prstGeom prst="rect">
            <a:avLst/>
          </a:prstGeom>
        </p:spPr>
      </p:pic>
      <p:pic>
        <p:nvPic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44727" y="5008905"/>
            <a:ext cx="59740" cy="59740"/>
          </a:xfrm>
          <a:prstGeom prst="rect">
            <a:avLst/>
          </a:prstGeom>
        </p:spPr>
      </p:pic>
      <p:pic>
        <p:nvPic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234795" y="4949761"/>
            <a:ext cx="5162829" cy="231279"/>
          </a:xfrm>
          <a:prstGeom prst="rect">
            <a:avLst/>
          </a:prstGeom>
        </p:spPr>
      </p:pic>
      <p:pic>
        <p:nvPic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80999" y="5358536"/>
            <a:ext cx="69164" cy="69164"/>
          </a:xfrm>
          <a:prstGeom prst="rect">
            <a:avLst/>
          </a:prstGeom>
        </p:spPr>
      </p:pic>
      <p:pic>
        <p:nvPic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72197" y="5290045"/>
            <a:ext cx="6395199" cy="264401"/>
          </a:xfrm>
          <a:prstGeom prst="rect">
            <a:avLst/>
          </a:prstGeom>
        </p:spPr>
      </p:pic>
      <p:pic>
        <p:nvPic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44727" y="5669305"/>
            <a:ext cx="59740" cy="59740"/>
          </a:xfrm>
          <a:prstGeom prst="rect">
            <a:avLst/>
          </a:prstGeom>
        </p:spPr>
      </p:pic>
      <p:pic>
        <p:nvPic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219479" y="5613108"/>
            <a:ext cx="1734413" cy="173545"/>
          </a:xfrm>
          <a:prstGeom prst="rect">
            <a:avLst/>
          </a:prstGeom>
        </p:spPr>
      </p:pic>
      <p:pic>
        <p:nvPic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021736" y="5613108"/>
            <a:ext cx="888504" cy="225399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D36C4620-F66F-11F8-D8FC-35569645F6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Experiment 4 - Synthesis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1438" y="1752129"/>
            <a:ext cx="2962592" cy="482371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33011" y="1961717"/>
            <a:ext cx="266649" cy="33337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55528" y="1724405"/>
            <a:ext cx="4624794" cy="516763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2483" y="2574429"/>
            <a:ext cx="7099068" cy="3636264"/>
          </a:xfrm>
          <a:prstGeom prst="rect">
            <a:avLst/>
          </a:prstGeom>
        </p:spPr>
      </p:pic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906587" y="3757026"/>
            <a:ext cx="1320165" cy="623570"/>
          </a:xfrm>
          <a:prstGeom prst="rect">
            <a:avLst/>
          </a:prstGeom>
          <a:solidFill>
            <a:srgbClr val="FFFFFF"/>
          </a:solidFill>
          <a:ln w="15241">
            <a:solidFill>
              <a:srgbClr val="000000"/>
            </a:solidFill>
          </a:ln>
        </p:spPr>
        <p:txBody>
          <a:bodyPr vert="horz" wrap="square" lIns="0" tIns="201295" rIns="0" bIns="0" rtlCol="0">
            <a:spAutoFit/>
          </a:bodyPr>
          <a:lstStyle/>
          <a:p>
            <a:pPr marL="73025">
              <a:lnSpc>
                <a:spcPct val="100000"/>
              </a:lnSpc>
              <a:spcBef>
                <a:spcPts val="1585"/>
              </a:spcBef>
            </a:pPr>
            <a:r>
              <a:rPr sz="1400" dirty="0">
                <a:latin typeface="Times New Roman"/>
                <a:cs typeface="Times New Roman"/>
              </a:rPr>
              <a:t>Fertilized</a:t>
            </a:r>
            <a:r>
              <a:rPr sz="1400" spc="13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eggs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53727" y="2278964"/>
            <a:ext cx="1579245" cy="3413760"/>
          </a:xfrm>
          <a:prstGeom prst="rect">
            <a:avLst/>
          </a:prstGeom>
          <a:ln w="26217">
            <a:solidFill>
              <a:srgbClr val="FF0000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106045">
              <a:lnSpc>
                <a:spcPct val="100000"/>
              </a:lnSpc>
              <a:spcBef>
                <a:spcPts val="285"/>
              </a:spcBef>
            </a:pP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Sub-Experiment</a:t>
            </a:r>
            <a:r>
              <a:rPr sz="1400" spc="1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62140" y="2302764"/>
            <a:ext cx="15805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935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Sub-Experiment</a:t>
            </a:r>
            <a:r>
              <a:rPr sz="1400" spc="1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endParaRPr sz="1400">
              <a:latin typeface="Corbel"/>
              <a:cs typeface="Corbel"/>
            </a:endParaRPr>
          </a:p>
        </p:txBody>
      </p:sp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35922" y="2265855"/>
            <a:ext cx="3239135" cy="3439795"/>
            <a:chOff x="5635922" y="2265855"/>
            <a:chExt cx="3239135" cy="3439795"/>
          </a:xfrm>
        </p:grpSpPr>
        <p:sp>
          <p:nvSpPr>
            <p:cNvPr id="10" name="object 10"/>
            <p:cNvSpPr/>
            <p:nvPr/>
          </p:nvSpPr>
          <p:spPr>
            <a:xfrm>
              <a:off x="5649031" y="2278964"/>
              <a:ext cx="1579245" cy="3413760"/>
            </a:xfrm>
            <a:custGeom>
              <a:avLst/>
              <a:gdLst/>
              <a:ahLst/>
              <a:cxnLst/>
              <a:rect l="l" t="t" r="r" b="b"/>
              <a:pathLst>
                <a:path w="1579245" h="3413760">
                  <a:moveTo>
                    <a:pt x="0" y="0"/>
                  </a:moveTo>
                  <a:lnTo>
                    <a:pt x="1578954" y="0"/>
                  </a:lnTo>
                  <a:lnTo>
                    <a:pt x="1578954" y="3413371"/>
                  </a:lnTo>
                  <a:lnTo>
                    <a:pt x="0" y="3413371"/>
                  </a:lnTo>
                  <a:lnTo>
                    <a:pt x="0" y="0"/>
                  </a:lnTo>
                  <a:close/>
                </a:path>
              </a:pathLst>
            </a:custGeom>
            <a:ln w="2621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282794" y="2278964"/>
              <a:ext cx="1579245" cy="3413760"/>
            </a:xfrm>
            <a:custGeom>
              <a:avLst/>
              <a:gdLst/>
              <a:ahLst/>
              <a:cxnLst/>
              <a:rect l="l" t="t" r="r" b="b"/>
              <a:pathLst>
                <a:path w="1579245" h="3413760">
                  <a:moveTo>
                    <a:pt x="0" y="0"/>
                  </a:moveTo>
                  <a:lnTo>
                    <a:pt x="1578954" y="0"/>
                  </a:lnTo>
                  <a:lnTo>
                    <a:pt x="1578954" y="3413371"/>
                  </a:lnTo>
                  <a:lnTo>
                    <a:pt x="0" y="3413371"/>
                  </a:lnTo>
                  <a:lnTo>
                    <a:pt x="0" y="0"/>
                  </a:lnTo>
                  <a:close/>
                </a:path>
              </a:pathLst>
            </a:custGeom>
            <a:ln w="26217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678074" y="2302764"/>
            <a:ext cx="5975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Phase</a:t>
            </a:r>
            <a:r>
              <a:rPr sz="1400" spc="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7F078A5-8EA1-55F2-2568-7362B72AF8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Exp. 4 - Design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1438" y="1752129"/>
            <a:ext cx="2962592" cy="482371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33011" y="1961717"/>
            <a:ext cx="266649" cy="33337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55528" y="1724405"/>
            <a:ext cx="4624794" cy="516763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1591" y="2341613"/>
            <a:ext cx="870356" cy="200952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56741" y="2718536"/>
            <a:ext cx="3201517" cy="267804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83272" y="2787027"/>
            <a:ext cx="69164" cy="69164"/>
          </a:xfrm>
          <a:prstGeom prst="rect">
            <a:avLst/>
          </a:prstGeom>
        </p:spPr>
      </p:pic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47000" y="3097695"/>
            <a:ext cx="59740" cy="59740"/>
          </a:xfrm>
          <a:prstGeom prst="rect">
            <a:avLst/>
          </a:prstGeom>
        </p:spPr>
      </p:pic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37068" y="3038551"/>
            <a:ext cx="1417561" cy="176491"/>
          </a:xfrm>
          <a:prstGeom prst="rect">
            <a:avLst/>
          </a:prstGeom>
        </p:spPr>
      </p:pic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99971" y="3332060"/>
            <a:ext cx="182664" cy="146951"/>
          </a:xfrm>
          <a:prstGeom prst="rect">
            <a:avLst/>
          </a:prstGeom>
        </p:spPr>
      </p:pic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10741" y="3382670"/>
            <a:ext cx="50304" cy="50304"/>
          </a:xfrm>
          <a:prstGeom prst="rect">
            <a:avLst/>
          </a:prstGeom>
        </p:spPr>
      </p:pic>
      <p:grpSp>
        <p:nvGrp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57476" y="3332860"/>
            <a:ext cx="3631565" cy="194945"/>
            <a:chOff x="1957476" y="3332860"/>
            <a:chExt cx="3631565" cy="194945"/>
          </a:xfrm>
        </p:grpSpPr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57476" y="3332860"/>
              <a:ext cx="1394688" cy="17839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66643" y="3422345"/>
              <a:ext cx="43751" cy="1438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38906" y="3335337"/>
              <a:ext cx="1327061" cy="19229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94123" y="3422345"/>
              <a:ext cx="43751" cy="1438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66386" y="3335337"/>
              <a:ext cx="722639" cy="192290"/>
            </a:xfrm>
            <a:prstGeom prst="rect">
              <a:avLst/>
            </a:prstGeom>
          </p:spPr>
        </p:pic>
      </p:grpSp>
      <p:pic>
        <p:nvPic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875142" y="3623360"/>
            <a:ext cx="44018" cy="44018"/>
          </a:xfrm>
          <a:prstGeom prst="rect">
            <a:avLst/>
          </a:prstGeom>
        </p:spPr>
      </p:pic>
      <p:grpSp>
        <p:nvGrpSp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061591" y="3579088"/>
            <a:ext cx="6300470" cy="309245"/>
            <a:chOff x="2061591" y="3579088"/>
            <a:chExt cx="6300470" cy="309245"/>
          </a:xfrm>
        </p:grpSpPr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063584" y="3579088"/>
              <a:ext cx="159829" cy="12856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257171" y="3579774"/>
              <a:ext cx="6104407" cy="17042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061591" y="3760101"/>
              <a:ext cx="478193" cy="127876"/>
            </a:xfrm>
            <a:prstGeom prst="rect">
              <a:avLst/>
            </a:prstGeom>
          </p:spPr>
        </p:pic>
      </p:grpSp>
      <p:pic>
        <p:nvPic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510741" y="4030370"/>
            <a:ext cx="50304" cy="50304"/>
          </a:xfrm>
          <a:prstGeom prst="rect">
            <a:avLst/>
          </a:prstGeom>
        </p:spPr>
      </p:pic>
      <p:pic>
        <p:nvPic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699971" y="3979760"/>
            <a:ext cx="182664" cy="146951"/>
          </a:xfrm>
          <a:prstGeom prst="rect">
            <a:avLst/>
          </a:prstGeom>
        </p:spPr>
      </p:pic>
      <p:pic>
        <p:nvPic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948332" y="3983037"/>
            <a:ext cx="766470" cy="189801"/>
          </a:xfrm>
          <a:prstGeom prst="rect">
            <a:avLst/>
          </a:prstGeom>
        </p:spPr>
      </p:pic>
      <p:pic>
        <p:nvPic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773309" y="3983037"/>
            <a:ext cx="905600" cy="189801"/>
          </a:xfrm>
          <a:prstGeom prst="rect">
            <a:avLst/>
          </a:prstGeom>
        </p:spPr>
      </p:pic>
      <p:pic>
        <p:nvPic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875142" y="4271162"/>
            <a:ext cx="44018" cy="44018"/>
          </a:xfrm>
          <a:prstGeom prst="rect">
            <a:avLst/>
          </a:prstGeom>
        </p:spPr>
      </p:pic>
      <p:pic>
        <p:nvPic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052040" y="4227576"/>
            <a:ext cx="2430322" cy="161747"/>
          </a:xfrm>
          <a:prstGeom prst="rect">
            <a:avLst/>
          </a:prstGeom>
        </p:spPr>
      </p:pic>
      <p:grpSp>
        <p:nvGrpSp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32820" y="4227576"/>
            <a:ext cx="2622550" cy="168275"/>
            <a:chOff x="4532820" y="4227576"/>
            <a:chExt cx="2622550" cy="168275"/>
          </a:xfrm>
        </p:grpSpPr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532820" y="4227576"/>
              <a:ext cx="1402473" cy="16824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961494" y="4305884"/>
              <a:ext cx="38290" cy="1258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019584" y="4229747"/>
              <a:ext cx="1135773" cy="166077"/>
            </a:xfrm>
            <a:prstGeom prst="rect">
              <a:avLst/>
            </a:prstGeom>
          </p:spPr>
        </p:pic>
      </p:grpSp>
      <p:grpSp>
        <p:nvGrpSpPr>
          <p:cNvPr id="33" name="object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15264" y="4229747"/>
            <a:ext cx="1529080" cy="166370"/>
            <a:chOff x="7215264" y="4229747"/>
            <a:chExt cx="1529080" cy="166370"/>
          </a:xfrm>
        </p:grpSpPr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215264" y="4229747"/>
              <a:ext cx="1464094" cy="16607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705558" y="4305884"/>
              <a:ext cx="38290" cy="12585"/>
            </a:xfrm>
            <a:prstGeom prst="rect">
              <a:avLst/>
            </a:prstGeom>
          </p:spPr>
        </p:pic>
      </p:grpSp>
      <p:pic>
        <p:nvPicPr>
          <p:cNvPr id="36" name="object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2056815" y="4407903"/>
            <a:ext cx="770735" cy="166077"/>
          </a:xfrm>
          <a:prstGeom prst="rect">
            <a:avLst/>
          </a:prstGeom>
        </p:spPr>
      </p:pic>
      <p:pic>
        <p:nvPicPr>
          <p:cNvPr id="37" name="object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875142" y="4677562"/>
            <a:ext cx="44018" cy="44018"/>
          </a:xfrm>
          <a:prstGeom prst="rect">
            <a:avLst/>
          </a:prstGeom>
        </p:spPr>
      </p:pic>
      <p:grpSp>
        <p:nvGrpSpPr>
          <p:cNvPr id="38" name="object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063318" y="4636147"/>
            <a:ext cx="5331460" cy="166370"/>
            <a:chOff x="2063318" y="4636147"/>
            <a:chExt cx="5331460" cy="166370"/>
          </a:xfrm>
        </p:grpSpPr>
        <p:pic>
          <p:nvPicPr>
            <p:cNvPr id="39" name="object 3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063318" y="4636147"/>
              <a:ext cx="4193743" cy="16607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283261" y="4712284"/>
              <a:ext cx="38290" cy="1258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342050" y="4636147"/>
              <a:ext cx="1052220" cy="166077"/>
            </a:xfrm>
            <a:prstGeom prst="rect">
              <a:avLst/>
            </a:prstGeom>
          </p:spPr>
        </p:pic>
      </p:grpSp>
      <p:pic>
        <p:nvPicPr>
          <p:cNvPr id="42" name="object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875142" y="4906162"/>
            <a:ext cx="44018" cy="44018"/>
          </a:xfrm>
          <a:prstGeom prst="rect">
            <a:avLst/>
          </a:prstGeom>
        </p:spPr>
      </p:pic>
      <p:grpSp>
        <p:nvGrpSpPr>
          <p:cNvPr id="43" name="object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056815" y="4862576"/>
            <a:ext cx="6699250" cy="346710"/>
            <a:chOff x="2056815" y="4862576"/>
            <a:chExt cx="6699250" cy="346710"/>
          </a:xfrm>
        </p:grpSpPr>
        <p:pic>
          <p:nvPicPr>
            <p:cNvPr id="44" name="object 4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063318" y="4862576"/>
              <a:ext cx="6692443" cy="17042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056815" y="5050282"/>
              <a:ext cx="826209" cy="158699"/>
            </a:xfrm>
            <a:prstGeom prst="rect">
              <a:avLst/>
            </a:prstGeom>
          </p:spPr>
        </p:pic>
      </p:grpSp>
      <p:pic>
        <p:nvPicPr>
          <p:cNvPr id="46" name="object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510741" y="5313070"/>
            <a:ext cx="50304" cy="50304"/>
          </a:xfrm>
          <a:prstGeom prst="rect">
            <a:avLst/>
          </a:prstGeom>
        </p:spPr>
      </p:pic>
      <p:pic>
        <p:nvPicPr>
          <p:cNvPr id="47" name="object 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699971" y="5262460"/>
            <a:ext cx="182664" cy="146951"/>
          </a:xfrm>
          <a:prstGeom prst="rect">
            <a:avLst/>
          </a:prstGeom>
        </p:spPr>
      </p:pic>
      <p:pic>
        <p:nvPicPr>
          <p:cNvPr id="48" name="object 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957476" y="5265737"/>
            <a:ext cx="3022460" cy="146151"/>
          </a:xfrm>
          <a:prstGeom prst="rect">
            <a:avLst/>
          </a:prstGeom>
        </p:spPr>
      </p:pic>
      <p:grpSp>
        <p:nvGrpSpPr>
          <p:cNvPr id="49" name="object 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336035" y="5265737"/>
            <a:ext cx="5452110" cy="1363980"/>
            <a:chOff x="4336035" y="5265737"/>
            <a:chExt cx="5452110" cy="1363980"/>
          </a:xfrm>
        </p:grpSpPr>
        <p:pic>
          <p:nvPicPr>
            <p:cNvPr id="50" name="object 5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044541" y="5265737"/>
              <a:ext cx="766470" cy="189801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854420" y="5265737"/>
              <a:ext cx="942238" cy="18980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336035" y="5471134"/>
              <a:ext cx="5452040" cy="1158265"/>
            </a:xfrm>
            <a:prstGeom prst="rect">
              <a:avLst/>
            </a:prstGeom>
          </p:spPr>
        </p:pic>
      </p:grpSp>
      <p:grpSp>
        <p:nvGrpSpPr>
          <p:cNvPr id="53" name="object 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20687" y="5471604"/>
            <a:ext cx="3641090" cy="1022350"/>
            <a:chOff x="420687" y="5471604"/>
            <a:chExt cx="3641090" cy="1022350"/>
          </a:xfrm>
        </p:grpSpPr>
        <p:pic>
          <p:nvPicPr>
            <p:cNvPr id="54" name="object 5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20687" y="5471604"/>
              <a:ext cx="3640772" cy="1021990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865263" y="6327165"/>
              <a:ext cx="2678430" cy="91440"/>
            </a:xfrm>
            <a:custGeom>
              <a:avLst/>
              <a:gdLst/>
              <a:ahLst/>
              <a:cxnLst/>
              <a:rect l="l" t="t" r="r" b="b"/>
              <a:pathLst>
                <a:path w="2678429" h="91439">
                  <a:moveTo>
                    <a:pt x="800620" y="45720"/>
                  </a:moveTo>
                  <a:lnTo>
                    <a:pt x="770140" y="30480"/>
                  </a:lnTo>
                  <a:lnTo>
                    <a:pt x="709180" y="0"/>
                  </a:lnTo>
                  <a:lnTo>
                    <a:pt x="709180" y="30480"/>
                  </a:lnTo>
                  <a:lnTo>
                    <a:pt x="0" y="30480"/>
                  </a:lnTo>
                  <a:lnTo>
                    <a:pt x="0" y="60960"/>
                  </a:lnTo>
                  <a:lnTo>
                    <a:pt x="709180" y="60960"/>
                  </a:lnTo>
                  <a:lnTo>
                    <a:pt x="709180" y="91440"/>
                  </a:lnTo>
                  <a:lnTo>
                    <a:pt x="770140" y="60960"/>
                  </a:lnTo>
                  <a:lnTo>
                    <a:pt x="800620" y="45720"/>
                  </a:lnTo>
                  <a:close/>
                </a:path>
                <a:path w="2678429" h="91439">
                  <a:moveTo>
                    <a:pt x="2677998" y="45720"/>
                  </a:moveTo>
                  <a:lnTo>
                    <a:pt x="2647518" y="30480"/>
                  </a:lnTo>
                  <a:lnTo>
                    <a:pt x="2586558" y="0"/>
                  </a:lnTo>
                  <a:lnTo>
                    <a:pt x="2586558" y="30480"/>
                  </a:lnTo>
                  <a:lnTo>
                    <a:pt x="1877377" y="30480"/>
                  </a:lnTo>
                  <a:lnTo>
                    <a:pt x="1877377" y="60960"/>
                  </a:lnTo>
                  <a:lnTo>
                    <a:pt x="2586558" y="60960"/>
                  </a:lnTo>
                  <a:lnTo>
                    <a:pt x="2586558" y="91440"/>
                  </a:lnTo>
                  <a:lnTo>
                    <a:pt x="2647518" y="60960"/>
                  </a:lnTo>
                  <a:lnTo>
                    <a:pt x="2677998" y="457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36079" y="5826252"/>
            <a:ext cx="45085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1400" spc="-20" dirty="0">
                <a:solidFill>
                  <a:srgbClr val="FFFFFF"/>
                </a:solidFill>
                <a:latin typeface="Corbel"/>
                <a:cs typeface="Corbel"/>
              </a:rPr>
              <a:t>SOFT</a:t>
            </a:r>
            <a:endParaRPr sz="1400">
              <a:latin typeface="Corbel"/>
              <a:cs typeface="Corbel"/>
            </a:endParaRPr>
          </a:p>
          <a:p>
            <a:pPr marL="3810" algn="ctr">
              <a:lnSpc>
                <a:spcPct val="100000"/>
              </a:lnSpc>
              <a:spcBef>
                <a:spcPts val="240"/>
              </a:spcBef>
            </a:pPr>
            <a:r>
              <a:rPr sz="1400" spc="-50" dirty="0">
                <a:solidFill>
                  <a:srgbClr val="FFFFFF"/>
                </a:solidFill>
                <a:latin typeface="Corbel"/>
                <a:cs typeface="Corbel"/>
              </a:rPr>
              <a:t>р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57" name="object 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893023" y="5780557"/>
            <a:ext cx="490220" cy="56197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30"/>
              </a:spcBef>
            </a:pPr>
            <a:r>
              <a:rPr sz="1400" spc="-20" dirty="0">
                <a:solidFill>
                  <a:srgbClr val="FFFFFF"/>
                </a:solidFill>
                <a:latin typeface="Corbel"/>
                <a:cs typeface="Corbel"/>
              </a:rPr>
              <a:t>HARD</a:t>
            </a:r>
            <a:endParaRPr sz="1400">
              <a:latin typeface="Corbel"/>
              <a:cs typeface="Corbel"/>
            </a:endParaRPr>
          </a:p>
          <a:p>
            <a:pPr marL="5080" algn="ctr">
              <a:lnSpc>
                <a:spcPct val="100000"/>
              </a:lnSpc>
              <a:spcBef>
                <a:spcPts val="430"/>
              </a:spcBef>
            </a:pPr>
            <a:r>
              <a:rPr sz="1400" spc="-50" dirty="0">
                <a:solidFill>
                  <a:srgbClr val="FFFFFF"/>
                </a:solidFill>
                <a:latin typeface="Corbel"/>
                <a:cs typeface="Corbel"/>
              </a:rPr>
              <a:t>р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58" name="Title 57">
            <a:extLst>
              <a:ext uri="{FF2B5EF4-FFF2-40B4-BE49-F238E27FC236}">
                <a16:creationId xmlns:a16="http://schemas.microsoft.com/office/drawing/2014/main" id="{44ADFBDF-755F-A40C-AC76-53D9684252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Experiment 4 - Design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6481" y="1117337"/>
            <a:ext cx="9777730" cy="5507355"/>
            <a:chOff x="146481" y="1117337"/>
            <a:chExt cx="9777730" cy="55073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481" y="1117337"/>
              <a:ext cx="9777629" cy="550721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032058" y="3193230"/>
              <a:ext cx="851535" cy="793750"/>
            </a:xfrm>
            <a:custGeom>
              <a:avLst/>
              <a:gdLst/>
              <a:ahLst/>
              <a:cxnLst/>
              <a:rect l="l" t="t" r="r" b="b"/>
              <a:pathLst>
                <a:path w="851534" h="793750">
                  <a:moveTo>
                    <a:pt x="851422" y="537289"/>
                  </a:moveTo>
                  <a:lnTo>
                    <a:pt x="851422" y="0"/>
                  </a:lnTo>
                </a:path>
                <a:path w="851534" h="793750">
                  <a:moveTo>
                    <a:pt x="12206" y="42738"/>
                  </a:moveTo>
                  <a:lnTo>
                    <a:pt x="616442" y="42738"/>
                  </a:lnTo>
                </a:path>
                <a:path w="851534" h="793750">
                  <a:moveTo>
                    <a:pt x="0" y="793723"/>
                  </a:moveTo>
                  <a:lnTo>
                    <a:pt x="646959" y="793723"/>
                  </a:lnTo>
                </a:path>
              </a:pathLst>
            </a:custGeom>
            <a:ln w="122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44870" y="3387001"/>
            <a:ext cx="882650" cy="5822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50" spc="-50" dirty="0">
                <a:solidFill>
                  <a:srgbClr val="2F2F2F"/>
                </a:solidFill>
                <a:latin typeface="Times New Roman"/>
                <a:cs typeface="Times New Roman"/>
              </a:rPr>
              <a:t>�</a:t>
            </a:r>
            <a:endParaRPr sz="950">
              <a:latin typeface="Times New Roman"/>
              <a:cs typeface="Times New Roman"/>
            </a:endParaRPr>
          </a:p>
          <a:p>
            <a:pPr marL="71120">
              <a:lnSpc>
                <a:spcPts val="969"/>
              </a:lnSpc>
              <a:spcBef>
                <a:spcPts val="90"/>
              </a:spcBef>
            </a:pPr>
            <a:r>
              <a:rPr sz="900" spc="480" dirty="0">
                <a:solidFill>
                  <a:srgbClr val="2F2F2F"/>
                </a:solidFill>
                <a:latin typeface="Microsoft Sans Serif"/>
                <a:cs typeface="Microsoft Sans Serif"/>
              </a:rPr>
              <a:t>---</a:t>
            </a:r>
            <a:r>
              <a:rPr sz="900" spc="780" dirty="0">
                <a:solidFill>
                  <a:srgbClr val="2F2F2F"/>
                </a:solidFill>
                <a:latin typeface="Microsoft Sans Serif"/>
                <a:cs typeface="Microsoft Sans Serif"/>
              </a:rPr>
              <a:t>�</a:t>
            </a:r>
            <a:r>
              <a:rPr sz="900" spc="780" dirty="0">
                <a:solidFill>
                  <a:srgbClr val="595959"/>
                </a:solidFill>
                <a:latin typeface="Microsoft Sans Serif"/>
                <a:cs typeface="Microsoft Sans Serif"/>
              </a:rPr>
              <a:t>(</a:t>
            </a:r>
            <a:r>
              <a:rPr sz="900" spc="780" dirty="0">
                <a:solidFill>
                  <a:srgbClr val="2F2F2F"/>
                </a:solidFill>
                <a:latin typeface="Microsoft Sans Serif"/>
                <a:cs typeface="Microsoft Sans Serif"/>
              </a:rPr>
              <a:t>D</a:t>
            </a:r>
            <a:endParaRPr sz="900">
              <a:latin typeface="Microsoft Sans Serif"/>
              <a:cs typeface="Microsoft Sans Serif"/>
            </a:endParaRPr>
          </a:p>
          <a:p>
            <a:pPr marL="146685">
              <a:lnSpc>
                <a:spcPts val="990"/>
              </a:lnSpc>
            </a:pPr>
            <a:r>
              <a:rPr sz="950" spc="-20" dirty="0">
                <a:solidFill>
                  <a:srgbClr val="595959"/>
                </a:solidFill>
                <a:latin typeface="Times New Roman"/>
                <a:cs typeface="Times New Roman"/>
              </a:rPr>
              <a:t>No</a:t>
            </a:r>
            <a:r>
              <a:rPr sz="950" spc="-20" dirty="0">
                <a:solidFill>
                  <a:srgbClr val="2F2F2F"/>
                </a:solidFill>
                <a:latin typeface="Times New Roman"/>
                <a:cs typeface="Times New Roman"/>
              </a:rPr>
              <a:t>n-</a:t>
            </a:r>
            <a:endParaRPr sz="950">
              <a:latin typeface="Times New Roman"/>
              <a:cs typeface="Times New Roman"/>
            </a:endParaRPr>
          </a:p>
          <a:p>
            <a:pPr marL="140335">
              <a:lnSpc>
                <a:spcPts val="1100"/>
              </a:lnSpc>
            </a:pPr>
            <a:r>
              <a:rPr sz="950" spc="-10" dirty="0">
                <a:solidFill>
                  <a:srgbClr val="464646"/>
                </a:solidFill>
                <a:latin typeface="Times New Roman"/>
                <a:cs typeface="Times New Roman"/>
              </a:rPr>
              <a:t>Synbiotic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061654" y="3276436"/>
            <a:ext cx="355600" cy="170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-75" dirty="0">
                <a:solidFill>
                  <a:srgbClr val="464646"/>
                </a:solidFill>
                <a:latin typeface="Times New Roman"/>
                <a:cs typeface="Times New Roman"/>
              </a:rPr>
              <a:t>Systems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22660" y="3798462"/>
            <a:ext cx="626745" cy="170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2775" algn="l"/>
              </a:tabLst>
            </a:pPr>
            <a:r>
              <a:rPr sz="950" u="heavy" dirty="0">
                <a:solidFill>
                  <a:srgbClr val="464646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01660" y="4082625"/>
            <a:ext cx="56324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u="heavy" spc="-50" dirty="0">
                <a:solidFill>
                  <a:srgbClr val="464646"/>
                </a:solidFill>
                <a:uFill>
                  <a:solidFill>
                    <a:srgbClr val="464646"/>
                  </a:solidFill>
                </a:uFill>
                <a:latin typeface="Times New Roman"/>
                <a:cs typeface="Times New Roman"/>
              </a:rPr>
              <a:t>50gpompano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04542" y="4082625"/>
            <a:ext cx="60769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u="heavy" spc="-150" dirty="0">
                <a:solidFill>
                  <a:srgbClr val="2F2F2F"/>
                </a:solidFill>
                <a:uFill>
                  <a:solidFill>
                    <a:srgbClr val="464646"/>
                  </a:solidFill>
                </a:uFill>
                <a:latin typeface="Times New Roman"/>
                <a:cs typeface="Times New Roman"/>
              </a:rPr>
              <a:t>I</a:t>
            </a:r>
            <a:r>
              <a:rPr sz="900" u="heavy" spc="-150" dirty="0">
                <a:solidFill>
                  <a:srgbClr val="464646"/>
                </a:solidFill>
                <a:uFill>
                  <a:solidFill>
                    <a:srgbClr val="464646"/>
                  </a:solidFill>
                </a:uFill>
                <a:latin typeface="Times New Roman"/>
                <a:cs typeface="Times New Roman"/>
              </a:rPr>
              <a:t>OOg</a:t>
            </a:r>
            <a:r>
              <a:rPr sz="900" u="heavy" spc="50" dirty="0">
                <a:solidFill>
                  <a:srgbClr val="464646"/>
                </a:solidFill>
                <a:uFill>
                  <a:solidFill>
                    <a:srgbClr val="464646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900" u="heavy" spc="-70" dirty="0">
                <a:solidFill>
                  <a:srgbClr val="464646"/>
                </a:solidFill>
                <a:uFill>
                  <a:solidFill>
                    <a:srgbClr val="464646"/>
                  </a:solidFill>
                </a:uFill>
                <a:latin typeface="Times New Roman"/>
                <a:cs typeface="Times New Roman"/>
              </a:rPr>
              <a:t>pompano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48F2E2C-0BA8-FEB2-EAEB-FF307B8781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Experiment 4 – Experimental design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1438" y="1724405"/>
            <a:ext cx="1564474" cy="392772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62047" y="1958263"/>
            <a:ext cx="117589" cy="38658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67469" y="1724405"/>
            <a:ext cx="2519845" cy="392772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45505" y="1958263"/>
            <a:ext cx="117589" cy="38658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21718" y="1850529"/>
            <a:ext cx="1129411" cy="383971"/>
          </a:xfrm>
          <a:prstGeom prst="rect">
            <a:avLst/>
          </a:prstGeom>
        </p:spPr>
      </p:pic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7940" y="3822349"/>
            <a:ext cx="418465" cy="0"/>
          </a:xfrm>
          <a:custGeom>
            <a:avLst/>
            <a:gdLst/>
            <a:ahLst/>
            <a:cxnLst/>
            <a:rect l="l" t="t" r="r" b="b"/>
            <a:pathLst>
              <a:path w="418465">
                <a:moveTo>
                  <a:pt x="0" y="0"/>
                </a:moveTo>
                <a:lnTo>
                  <a:pt x="417939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06879" y="3822349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26079" y="3822349"/>
            <a:ext cx="418465" cy="0"/>
          </a:xfrm>
          <a:custGeom>
            <a:avLst/>
            <a:gdLst/>
            <a:ahLst/>
            <a:cxnLst/>
            <a:rect l="l" t="t" r="r" b="b"/>
            <a:pathLst>
              <a:path w="418464">
                <a:moveTo>
                  <a:pt x="0" y="0"/>
                </a:moveTo>
                <a:lnTo>
                  <a:pt x="418070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7940" y="3642494"/>
            <a:ext cx="418465" cy="0"/>
          </a:xfrm>
          <a:custGeom>
            <a:avLst/>
            <a:gdLst/>
            <a:ahLst/>
            <a:cxnLst/>
            <a:rect l="l" t="t" r="r" b="b"/>
            <a:pathLst>
              <a:path w="418465">
                <a:moveTo>
                  <a:pt x="0" y="0"/>
                </a:moveTo>
                <a:lnTo>
                  <a:pt x="417939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06879" y="3642494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26079" y="3642494"/>
            <a:ext cx="418465" cy="0"/>
          </a:xfrm>
          <a:custGeom>
            <a:avLst/>
            <a:gdLst/>
            <a:ahLst/>
            <a:cxnLst/>
            <a:rect l="l" t="t" r="r" b="b"/>
            <a:pathLst>
              <a:path w="418464">
                <a:moveTo>
                  <a:pt x="0" y="0"/>
                </a:moveTo>
                <a:lnTo>
                  <a:pt x="418070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7940" y="3465688"/>
            <a:ext cx="418465" cy="0"/>
          </a:xfrm>
          <a:custGeom>
            <a:avLst/>
            <a:gdLst/>
            <a:ahLst/>
            <a:cxnLst/>
            <a:rect l="l" t="t" r="r" b="b"/>
            <a:pathLst>
              <a:path w="418465">
                <a:moveTo>
                  <a:pt x="0" y="0"/>
                </a:moveTo>
                <a:lnTo>
                  <a:pt x="417939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06879" y="3465688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26079" y="3465688"/>
            <a:ext cx="418465" cy="0"/>
          </a:xfrm>
          <a:custGeom>
            <a:avLst/>
            <a:gdLst/>
            <a:ahLst/>
            <a:cxnLst/>
            <a:rect l="l" t="t" r="r" b="b"/>
            <a:pathLst>
              <a:path w="418464">
                <a:moveTo>
                  <a:pt x="0" y="0"/>
                </a:moveTo>
                <a:lnTo>
                  <a:pt x="418070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7940" y="3285833"/>
            <a:ext cx="418465" cy="0"/>
          </a:xfrm>
          <a:custGeom>
            <a:avLst/>
            <a:gdLst/>
            <a:ahLst/>
            <a:cxnLst/>
            <a:rect l="l" t="t" r="r" b="b"/>
            <a:pathLst>
              <a:path w="418465">
                <a:moveTo>
                  <a:pt x="0" y="0"/>
                </a:moveTo>
                <a:lnTo>
                  <a:pt x="417939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06879" y="3285833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26079" y="3285833"/>
            <a:ext cx="418465" cy="0"/>
          </a:xfrm>
          <a:custGeom>
            <a:avLst/>
            <a:gdLst/>
            <a:ahLst/>
            <a:cxnLst/>
            <a:rect l="l" t="t" r="r" b="b"/>
            <a:pathLst>
              <a:path w="418464">
                <a:moveTo>
                  <a:pt x="0" y="0"/>
                </a:moveTo>
                <a:lnTo>
                  <a:pt x="418070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7940" y="3105979"/>
            <a:ext cx="418465" cy="0"/>
          </a:xfrm>
          <a:custGeom>
            <a:avLst/>
            <a:gdLst/>
            <a:ahLst/>
            <a:cxnLst/>
            <a:rect l="l" t="t" r="r" b="b"/>
            <a:pathLst>
              <a:path w="418465">
                <a:moveTo>
                  <a:pt x="0" y="0"/>
                </a:moveTo>
                <a:lnTo>
                  <a:pt x="417939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06879" y="3105979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26079" y="3105979"/>
            <a:ext cx="418465" cy="0"/>
          </a:xfrm>
          <a:custGeom>
            <a:avLst/>
            <a:gdLst/>
            <a:ahLst/>
            <a:cxnLst/>
            <a:rect l="l" t="t" r="r" b="b"/>
            <a:pathLst>
              <a:path w="418464">
                <a:moveTo>
                  <a:pt x="0" y="0"/>
                </a:moveTo>
                <a:lnTo>
                  <a:pt x="418070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7940" y="2926125"/>
            <a:ext cx="418465" cy="0"/>
          </a:xfrm>
          <a:custGeom>
            <a:avLst/>
            <a:gdLst/>
            <a:ahLst/>
            <a:cxnLst/>
            <a:rect l="l" t="t" r="r" b="b"/>
            <a:pathLst>
              <a:path w="418465">
                <a:moveTo>
                  <a:pt x="0" y="0"/>
                </a:moveTo>
                <a:lnTo>
                  <a:pt x="417939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06879" y="2926125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26079" y="2926125"/>
            <a:ext cx="418465" cy="0"/>
          </a:xfrm>
          <a:custGeom>
            <a:avLst/>
            <a:gdLst/>
            <a:ahLst/>
            <a:cxnLst/>
            <a:rect l="l" t="t" r="r" b="b"/>
            <a:pathLst>
              <a:path w="418464">
                <a:moveTo>
                  <a:pt x="0" y="0"/>
                </a:moveTo>
                <a:lnTo>
                  <a:pt x="418070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7940" y="2746270"/>
            <a:ext cx="418465" cy="0"/>
          </a:xfrm>
          <a:custGeom>
            <a:avLst/>
            <a:gdLst/>
            <a:ahLst/>
            <a:cxnLst/>
            <a:rect l="l" t="t" r="r" b="b"/>
            <a:pathLst>
              <a:path w="418465">
                <a:moveTo>
                  <a:pt x="0" y="0"/>
                </a:moveTo>
                <a:lnTo>
                  <a:pt x="417939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06879" y="2746270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26079" y="2746270"/>
            <a:ext cx="418465" cy="0"/>
          </a:xfrm>
          <a:custGeom>
            <a:avLst/>
            <a:gdLst/>
            <a:ahLst/>
            <a:cxnLst/>
            <a:rect l="l" t="t" r="r" b="b"/>
            <a:pathLst>
              <a:path w="418464">
                <a:moveTo>
                  <a:pt x="0" y="0"/>
                </a:moveTo>
                <a:lnTo>
                  <a:pt x="418070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7940" y="2567910"/>
            <a:ext cx="2436495" cy="0"/>
          </a:xfrm>
          <a:custGeom>
            <a:avLst/>
            <a:gdLst/>
            <a:ahLst/>
            <a:cxnLst/>
            <a:rect l="l" t="t" r="r" b="b"/>
            <a:pathLst>
              <a:path w="2436495">
                <a:moveTo>
                  <a:pt x="0" y="0"/>
                </a:moveTo>
                <a:lnTo>
                  <a:pt x="2436210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5880" y="2676144"/>
            <a:ext cx="381000" cy="1323340"/>
          </a:xfrm>
          <a:custGeom>
            <a:avLst/>
            <a:gdLst/>
            <a:ahLst/>
            <a:cxnLst/>
            <a:rect l="l" t="t" r="r" b="b"/>
            <a:pathLst>
              <a:path w="381000" h="1323339">
                <a:moveTo>
                  <a:pt x="381000" y="0"/>
                </a:moveTo>
                <a:lnTo>
                  <a:pt x="0" y="0"/>
                </a:lnTo>
                <a:lnTo>
                  <a:pt x="0" y="1322831"/>
                </a:lnTo>
                <a:lnTo>
                  <a:pt x="381000" y="1322831"/>
                </a:lnTo>
                <a:lnTo>
                  <a:pt x="381000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5080" y="2712720"/>
            <a:ext cx="381000" cy="1286510"/>
          </a:xfrm>
          <a:custGeom>
            <a:avLst/>
            <a:gdLst/>
            <a:ahLst/>
            <a:cxnLst/>
            <a:rect l="l" t="t" r="r" b="b"/>
            <a:pathLst>
              <a:path w="381000" h="1286510">
                <a:moveTo>
                  <a:pt x="381000" y="0"/>
                </a:moveTo>
                <a:lnTo>
                  <a:pt x="0" y="0"/>
                </a:lnTo>
                <a:lnTo>
                  <a:pt x="0" y="1286255"/>
                </a:lnTo>
                <a:lnTo>
                  <a:pt x="381000" y="1286255"/>
                </a:lnTo>
                <a:lnTo>
                  <a:pt x="381000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7940" y="4001940"/>
            <a:ext cx="2436495" cy="0"/>
          </a:xfrm>
          <a:custGeom>
            <a:avLst/>
            <a:gdLst/>
            <a:ahLst/>
            <a:cxnLst/>
            <a:rect l="l" t="t" r="r" b="b"/>
            <a:pathLst>
              <a:path w="2436495">
                <a:moveTo>
                  <a:pt x="0" y="0"/>
                </a:moveTo>
                <a:lnTo>
                  <a:pt x="2436210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1602" y="2432811"/>
            <a:ext cx="249554" cy="1640839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R="11430" algn="r">
              <a:lnSpc>
                <a:spcPct val="100000"/>
              </a:lnSpc>
              <a:spcBef>
                <a:spcPts val="315"/>
              </a:spcBef>
            </a:pPr>
            <a:r>
              <a:rPr sz="1000" spc="-20" dirty="0">
                <a:solidFill>
                  <a:srgbClr val="FFFFFF"/>
                </a:solidFill>
                <a:latin typeface="Corbel"/>
                <a:cs typeface="Corbel"/>
              </a:rPr>
              <a:t>0.08</a:t>
            </a:r>
            <a:endParaRPr sz="1000">
              <a:latin typeface="Corbel"/>
              <a:cs typeface="Corbel"/>
            </a:endParaRPr>
          </a:p>
          <a:p>
            <a:pPr marR="11430" algn="r">
              <a:lnSpc>
                <a:spcPct val="100000"/>
              </a:lnSpc>
              <a:spcBef>
                <a:spcPts val="215"/>
              </a:spcBef>
            </a:pPr>
            <a:r>
              <a:rPr sz="1000" spc="-20" dirty="0">
                <a:solidFill>
                  <a:srgbClr val="FFFFFF"/>
                </a:solidFill>
                <a:latin typeface="Corbel"/>
                <a:cs typeface="Corbel"/>
              </a:rPr>
              <a:t>0.07</a:t>
            </a:r>
            <a:endParaRPr sz="1000">
              <a:latin typeface="Corbel"/>
              <a:cs typeface="Corbel"/>
            </a:endParaRPr>
          </a:p>
          <a:p>
            <a:pPr marR="11430" algn="r">
              <a:lnSpc>
                <a:spcPct val="100000"/>
              </a:lnSpc>
              <a:spcBef>
                <a:spcPts val="215"/>
              </a:spcBef>
            </a:pPr>
            <a:r>
              <a:rPr sz="1000" spc="-20" dirty="0">
                <a:solidFill>
                  <a:srgbClr val="FFFFFF"/>
                </a:solidFill>
                <a:latin typeface="Corbel"/>
                <a:cs typeface="Corbel"/>
              </a:rPr>
              <a:t>0.06</a:t>
            </a:r>
            <a:endParaRPr sz="1000">
              <a:latin typeface="Corbel"/>
              <a:cs typeface="Corbel"/>
            </a:endParaRPr>
          </a:p>
          <a:p>
            <a:pPr marR="11430" algn="r">
              <a:lnSpc>
                <a:spcPct val="100000"/>
              </a:lnSpc>
              <a:spcBef>
                <a:spcPts val="219"/>
              </a:spcBef>
            </a:pPr>
            <a:r>
              <a:rPr sz="1000" spc="-20" dirty="0">
                <a:solidFill>
                  <a:srgbClr val="FFFFFF"/>
                </a:solidFill>
                <a:latin typeface="Corbel"/>
                <a:cs typeface="Corbel"/>
              </a:rPr>
              <a:t>0.05</a:t>
            </a:r>
            <a:endParaRPr sz="1000">
              <a:latin typeface="Corbel"/>
              <a:cs typeface="Corbel"/>
            </a:endParaRPr>
          </a:p>
          <a:p>
            <a:pPr marR="11430" algn="r">
              <a:lnSpc>
                <a:spcPct val="100000"/>
              </a:lnSpc>
              <a:spcBef>
                <a:spcPts val="190"/>
              </a:spcBef>
            </a:pPr>
            <a:r>
              <a:rPr sz="1000" spc="-20" dirty="0">
                <a:solidFill>
                  <a:srgbClr val="FFFFFF"/>
                </a:solidFill>
                <a:latin typeface="Corbel"/>
                <a:cs typeface="Corbel"/>
              </a:rPr>
              <a:t>0.04</a:t>
            </a:r>
            <a:endParaRPr sz="1000">
              <a:latin typeface="Corbel"/>
              <a:cs typeface="Corbel"/>
            </a:endParaRPr>
          </a:p>
          <a:p>
            <a:pPr marR="11430" algn="r">
              <a:lnSpc>
                <a:spcPct val="100000"/>
              </a:lnSpc>
              <a:spcBef>
                <a:spcPts val="215"/>
              </a:spcBef>
            </a:pPr>
            <a:r>
              <a:rPr sz="1000" spc="-20" dirty="0">
                <a:solidFill>
                  <a:srgbClr val="FFFFFF"/>
                </a:solidFill>
                <a:latin typeface="Corbel"/>
                <a:cs typeface="Corbel"/>
              </a:rPr>
              <a:t>0.03</a:t>
            </a:r>
            <a:endParaRPr sz="1000">
              <a:latin typeface="Corbel"/>
              <a:cs typeface="Corbel"/>
            </a:endParaRPr>
          </a:p>
          <a:p>
            <a:pPr marR="11430" algn="r">
              <a:lnSpc>
                <a:spcPct val="100000"/>
              </a:lnSpc>
              <a:spcBef>
                <a:spcPts val="215"/>
              </a:spcBef>
            </a:pPr>
            <a:r>
              <a:rPr sz="1000" spc="-20" dirty="0">
                <a:solidFill>
                  <a:srgbClr val="FFFFFF"/>
                </a:solidFill>
                <a:latin typeface="Corbel"/>
                <a:cs typeface="Corbel"/>
              </a:rPr>
              <a:t>0.02</a:t>
            </a:r>
            <a:endParaRPr sz="1000">
              <a:latin typeface="Corbel"/>
              <a:cs typeface="Corbel"/>
            </a:endParaRPr>
          </a:p>
          <a:p>
            <a:pPr marR="11430" algn="r">
              <a:lnSpc>
                <a:spcPct val="100000"/>
              </a:lnSpc>
              <a:spcBef>
                <a:spcPts val="219"/>
              </a:spcBef>
            </a:pPr>
            <a:r>
              <a:rPr sz="1000" spc="-20" dirty="0">
                <a:solidFill>
                  <a:srgbClr val="FFFFFF"/>
                </a:solidFill>
                <a:latin typeface="Corbel"/>
                <a:cs typeface="Corbel"/>
              </a:rPr>
              <a:t>0.01</a:t>
            </a:r>
            <a:endParaRPr sz="1000">
              <a:latin typeface="Corbel"/>
              <a:cs typeface="Corbel"/>
            </a:endParaRPr>
          </a:p>
          <a:p>
            <a:pPr marR="5080" algn="r">
              <a:lnSpc>
                <a:spcPct val="100000"/>
              </a:lnSpc>
              <a:spcBef>
                <a:spcPts val="215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34" name="object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8505" y="4054347"/>
            <a:ext cx="5003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FFFFFF"/>
                </a:solidFill>
                <a:latin typeface="Corbel"/>
                <a:cs typeface="Corbel"/>
              </a:rPr>
              <a:t>Synbiotic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35" name="object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31594" y="2171191"/>
            <a:ext cx="19030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0" dirty="0">
                <a:solidFill>
                  <a:srgbClr val="FFFFFF"/>
                </a:solidFill>
                <a:latin typeface="Corbel"/>
                <a:cs typeface="Corbel"/>
              </a:rPr>
              <a:t>Specific</a:t>
            </a:r>
            <a:r>
              <a:rPr sz="1500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Growth</a:t>
            </a:r>
            <a:r>
              <a:rPr sz="1500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Rate</a:t>
            </a:r>
            <a:r>
              <a:rPr sz="1500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sz="1500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-50" dirty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endParaRPr sz="1500">
              <a:latin typeface="Corbel"/>
              <a:cs typeface="Corbel"/>
            </a:endParaRPr>
          </a:p>
        </p:txBody>
      </p:sp>
      <p:sp>
        <p:nvSpPr>
          <p:cNvPr id="36" name="object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24456" y="4364159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10" h="67310">
                <a:moveTo>
                  <a:pt x="66802" y="0"/>
                </a:moveTo>
                <a:lnTo>
                  <a:pt x="0" y="0"/>
                </a:lnTo>
                <a:lnTo>
                  <a:pt x="0" y="66802"/>
                </a:lnTo>
                <a:lnTo>
                  <a:pt x="66802" y="66802"/>
                </a:lnTo>
                <a:lnTo>
                  <a:pt x="66802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08141" y="4289044"/>
            <a:ext cx="933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38" name="object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5931" y="4634835"/>
            <a:ext cx="2531110" cy="0"/>
          </a:xfrm>
          <a:custGeom>
            <a:avLst/>
            <a:gdLst/>
            <a:ahLst/>
            <a:cxnLst/>
            <a:rect l="l" t="t" r="r" b="b"/>
            <a:pathLst>
              <a:path w="2531110">
                <a:moveTo>
                  <a:pt x="0" y="0"/>
                </a:moveTo>
                <a:lnTo>
                  <a:pt x="2530811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5931" y="4992669"/>
            <a:ext cx="2531110" cy="896619"/>
          </a:xfrm>
          <a:custGeom>
            <a:avLst/>
            <a:gdLst/>
            <a:ahLst/>
            <a:cxnLst/>
            <a:rect l="l" t="t" r="r" b="b"/>
            <a:pathLst>
              <a:path w="2531110" h="896620">
                <a:moveTo>
                  <a:pt x="0" y="896224"/>
                </a:moveTo>
                <a:lnTo>
                  <a:pt x="435348" y="896224"/>
                </a:lnTo>
              </a:path>
              <a:path w="2531110" h="896620">
                <a:moveTo>
                  <a:pt x="831588" y="896224"/>
                </a:moveTo>
                <a:lnTo>
                  <a:pt x="1700268" y="896224"/>
                </a:lnTo>
              </a:path>
              <a:path w="2531110" h="896620">
                <a:moveTo>
                  <a:pt x="2096508" y="896224"/>
                </a:moveTo>
                <a:lnTo>
                  <a:pt x="2530811" y="896224"/>
                </a:lnTo>
              </a:path>
              <a:path w="2531110" h="896620">
                <a:moveTo>
                  <a:pt x="0" y="716369"/>
                </a:moveTo>
                <a:lnTo>
                  <a:pt x="435348" y="716369"/>
                </a:lnTo>
              </a:path>
              <a:path w="2531110" h="896620">
                <a:moveTo>
                  <a:pt x="831588" y="716369"/>
                </a:moveTo>
                <a:lnTo>
                  <a:pt x="1700268" y="716369"/>
                </a:lnTo>
              </a:path>
              <a:path w="2531110" h="896620">
                <a:moveTo>
                  <a:pt x="2096508" y="716369"/>
                </a:moveTo>
                <a:lnTo>
                  <a:pt x="2530811" y="716369"/>
                </a:lnTo>
              </a:path>
              <a:path w="2531110" h="896620">
                <a:moveTo>
                  <a:pt x="0" y="539563"/>
                </a:moveTo>
                <a:lnTo>
                  <a:pt x="435348" y="539563"/>
                </a:lnTo>
              </a:path>
              <a:path w="2531110" h="896620">
                <a:moveTo>
                  <a:pt x="831588" y="539563"/>
                </a:moveTo>
                <a:lnTo>
                  <a:pt x="1700268" y="539563"/>
                </a:lnTo>
              </a:path>
              <a:path w="2531110" h="896620">
                <a:moveTo>
                  <a:pt x="2096508" y="539563"/>
                </a:moveTo>
                <a:lnTo>
                  <a:pt x="2530811" y="539563"/>
                </a:lnTo>
              </a:path>
              <a:path w="2531110" h="896620">
                <a:moveTo>
                  <a:pt x="0" y="359708"/>
                </a:moveTo>
                <a:lnTo>
                  <a:pt x="435348" y="359708"/>
                </a:lnTo>
              </a:path>
              <a:path w="2531110" h="896620">
                <a:moveTo>
                  <a:pt x="831588" y="359708"/>
                </a:moveTo>
                <a:lnTo>
                  <a:pt x="1700268" y="359708"/>
                </a:lnTo>
              </a:path>
              <a:path w="2531110" h="896620">
                <a:moveTo>
                  <a:pt x="2096508" y="359708"/>
                </a:moveTo>
                <a:lnTo>
                  <a:pt x="2530811" y="359708"/>
                </a:lnTo>
              </a:path>
              <a:path w="2531110" h="896620">
                <a:moveTo>
                  <a:pt x="0" y="179854"/>
                </a:moveTo>
                <a:lnTo>
                  <a:pt x="435348" y="179854"/>
                </a:lnTo>
              </a:path>
              <a:path w="2531110" h="896620">
                <a:moveTo>
                  <a:pt x="831588" y="179854"/>
                </a:moveTo>
                <a:lnTo>
                  <a:pt x="1700268" y="179854"/>
                </a:lnTo>
              </a:path>
              <a:path w="2531110" h="896620">
                <a:moveTo>
                  <a:pt x="2096508" y="179854"/>
                </a:moveTo>
                <a:lnTo>
                  <a:pt x="2530811" y="179854"/>
                </a:lnTo>
              </a:path>
              <a:path w="2531110" h="896620">
                <a:moveTo>
                  <a:pt x="0" y="0"/>
                </a:moveTo>
                <a:lnTo>
                  <a:pt x="435348" y="0"/>
                </a:lnTo>
              </a:path>
              <a:path w="2531110" h="896620">
                <a:moveTo>
                  <a:pt x="831588" y="0"/>
                </a:moveTo>
                <a:lnTo>
                  <a:pt x="1700268" y="0"/>
                </a:lnTo>
              </a:path>
              <a:path w="2531110" h="896620">
                <a:moveTo>
                  <a:pt x="2096508" y="0"/>
                </a:moveTo>
                <a:lnTo>
                  <a:pt x="2530811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5931" y="4812815"/>
            <a:ext cx="2531110" cy="0"/>
          </a:xfrm>
          <a:custGeom>
            <a:avLst/>
            <a:gdLst/>
            <a:ahLst/>
            <a:cxnLst/>
            <a:rect l="l" t="t" r="r" b="b"/>
            <a:pathLst>
              <a:path w="2531110">
                <a:moveTo>
                  <a:pt x="0" y="0"/>
                </a:moveTo>
                <a:lnTo>
                  <a:pt x="2530811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21280" y="4852416"/>
            <a:ext cx="1661160" cy="1216660"/>
          </a:xfrm>
          <a:custGeom>
            <a:avLst/>
            <a:gdLst/>
            <a:ahLst/>
            <a:cxnLst/>
            <a:rect l="l" t="t" r="r" b="b"/>
            <a:pathLst>
              <a:path w="1661160" h="1216660">
                <a:moveTo>
                  <a:pt x="396240" y="0"/>
                </a:moveTo>
                <a:lnTo>
                  <a:pt x="0" y="0"/>
                </a:lnTo>
                <a:lnTo>
                  <a:pt x="0" y="1216444"/>
                </a:lnTo>
                <a:lnTo>
                  <a:pt x="396240" y="1216444"/>
                </a:lnTo>
                <a:lnTo>
                  <a:pt x="396240" y="0"/>
                </a:lnTo>
                <a:close/>
              </a:path>
              <a:path w="1661160" h="1216660">
                <a:moveTo>
                  <a:pt x="1661160" y="24384"/>
                </a:moveTo>
                <a:lnTo>
                  <a:pt x="1264920" y="24384"/>
                </a:lnTo>
                <a:lnTo>
                  <a:pt x="1264920" y="1216444"/>
                </a:lnTo>
                <a:lnTo>
                  <a:pt x="1661160" y="1216444"/>
                </a:lnTo>
                <a:lnTo>
                  <a:pt x="1661160" y="24384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5931" y="6068865"/>
            <a:ext cx="2531110" cy="0"/>
          </a:xfrm>
          <a:custGeom>
            <a:avLst/>
            <a:gdLst/>
            <a:ahLst/>
            <a:cxnLst/>
            <a:rect l="l" t="t" r="r" b="b"/>
            <a:pathLst>
              <a:path w="2531110">
                <a:moveTo>
                  <a:pt x="0" y="0"/>
                </a:moveTo>
                <a:lnTo>
                  <a:pt x="2530811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934182" y="4499355"/>
            <a:ext cx="162560" cy="1640839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315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80</a:t>
            </a:r>
            <a:endParaRPr sz="1000">
              <a:latin typeface="Corbel"/>
              <a:cs typeface="Corbel"/>
            </a:endParaRPr>
          </a:p>
          <a:p>
            <a:pPr marL="24130">
              <a:lnSpc>
                <a:spcPct val="100000"/>
              </a:lnSpc>
              <a:spcBef>
                <a:spcPts val="215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70</a:t>
            </a:r>
            <a:endParaRPr sz="10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60</a:t>
            </a:r>
            <a:endParaRPr sz="1000">
              <a:latin typeface="Corbel"/>
              <a:cs typeface="Corbel"/>
            </a:endParaRPr>
          </a:p>
          <a:p>
            <a:pPr marL="17780">
              <a:lnSpc>
                <a:spcPct val="100000"/>
              </a:lnSpc>
              <a:spcBef>
                <a:spcPts val="215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50</a:t>
            </a:r>
            <a:endParaRPr sz="1000">
              <a:latin typeface="Corbel"/>
              <a:cs typeface="Corbel"/>
            </a:endParaRPr>
          </a:p>
          <a:p>
            <a:pPr marL="13335">
              <a:lnSpc>
                <a:spcPct val="100000"/>
              </a:lnSpc>
              <a:spcBef>
                <a:spcPts val="195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40</a:t>
            </a:r>
            <a:endParaRPr sz="1000">
              <a:latin typeface="Corbel"/>
              <a:cs typeface="Corbel"/>
            </a:endParaRPr>
          </a:p>
          <a:p>
            <a:pPr marL="20955">
              <a:lnSpc>
                <a:spcPct val="100000"/>
              </a:lnSpc>
              <a:spcBef>
                <a:spcPts val="215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30</a:t>
            </a:r>
            <a:endParaRPr sz="1000">
              <a:latin typeface="Corbel"/>
              <a:cs typeface="Corbel"/>
            </a:endParaRPr>
          </a:p>
          <a:p>
            <a:pPr marL="13970">
              <a:lnSpc>
                <a:spcPct val="100000"/>
              </a:lnSpc>
              <a:spcBef>
                <a:spcPts val="215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20</a:t>
            </a:r>
            <a:endParaRPr sz="1000">
              <a:latin typeface="Corbel"/>
              <a:cs typeface="Corbel"/>
            </a:endParaRPr>
          </a:p>
          <a:p>
            <a:pPr marL="21590">
              <a:lnSpc>
                <a:spcPct val="100000"/>
              </a:lnSpc>
              <a:spcBef>
                <a:spcPts val="219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10</a:t>
            </a:r>
            <a:endParaRPr sz="1000">
              <a:latin typeface="Corbel"/>
              <a:cs typeface="Corbel"/>
            </a:endParaRPr>
          </a:p>
          <a:p>
            <a:pPr marL="76200">
              <a:lnSpc>
                <a:spcPct val="100000"/>
              </a:lnSpc>
              <a:spcBef>
                <a:spcPts val="215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45" name="object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70142" y="6120891"/>
            <a:ext cx="5003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FFFFFF"/>
                </a:solidFill>
                <a:latin typeface="Corbel"/>
                <a:cs typeface="Corbel"/>
              </a:rPr>
              <a:t>Synbiotic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46" name="object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359431" y="4033689"/>
            <a:ext cx="1619250" cy="45847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000" spc="-35" dirty="0">
                <a:solidFill>
                  <a:srgbClr val="FFFFFF"/>
                </a:solidFill>
                <a:latin typeface="Corbel"/>
                <a:cs typeface="Corbel"/>
              </a:rPr>
              <a:t>Non-</a:t>
            </a: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Synbiotic</a:t>
            </a:r>
            <a:endParaRPr sz="1000">
              <a:latin typeface="Corbel"/>
              <a:cs typeface="Corbel"/>
            </a:endParaRPr>
          </a:p>
          <a:p>
            <a:pPr marL="385445">
              <a:lnSpc>
                <a:spcPct val="100000"/>
              </a:lnSpc>
              <a:spcBef>
                <a:spcPts val="245"/>
              </a:spcBef>
            </a:pPr>
            <a:r>
              <a:rPr sz="1500" spc="-10" dirty="0">
                <a:solidFill>
                  <a:srgbClr val="FFFFFF"/>
                </a:solidFill>
                <a:latin typeface="Corbel"/>
                <a:cs typeface="Corbel"/>
              </a:rPr>
              <a:t>Final</a:t>
            </a:r>
            <a:r>
              <a:rPr sz="1500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Corbel"/>
                <a:cs typeface="Corbel"/>
              </a:rPr>
              <a:t>Weight</a:t>
            </a:r>
            <a:r>
              <a:rPr sz="15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Corbel"/>
                <a:cs typeface="Corbel"/>
              </a:rPr>
              <a:t>(g)</a:t>
            </a:r>
            <a:endParaRPr sz="1500">
              <a:latin typeface="Corbel"/>
              <a:cs typeface="Corbel"/>
            </a:endParaRPr>
          </a:p>
        </p:txBody>
      </p:sp>
      <p:sp>
        <p:nvSpPr>
          <p:cNvPr id="47" name="object 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2732" y="6431084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10" h="67310">
                <a:moveTo>
                  <a:pt x="66802" y="0"/>
                </a:moveTo>
                <a:lnTo>
                  <a:pt x="0" y="0"/>
                </a:lnTo>
                <a:lnTo>
                  <a:pt x="0" y="66789"/>
                </a:lnTo>
                <a:lnTo>
                  <a:pt x="66802" y="66789"/>
                </a:lnTo>
                <a:lnTo>
                  <a:pt x="66802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096418" y="6038595"/>
            <a:ext cx="1366520" cy="495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11505">
              <a:lnSpc>
                <a:spcPct val="154000"/>
              </a:lnSpc>
              <a:spcBef>
                <a:spcPts val="100"/>
              </a:spcBef>
            </a:pPr>
            <a:r>
              <a:rPr sz="1000" spc="-35" dirty="0">
                <a:solidFill>
                  <a:srgbClr val="FFFFFF"/>
                </a:solidFill>
                <a:latin typeface="Corbel"/>
                <a:cs typeface="Corbel"/>
              </a:rPr>
              <a:t>Non-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Synbiotic</a:t>
            </a:r>
            <a:r>
              <a:rPr sz="1000" spc="5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orbel"/>
                <a:cs typeface="Corbel"/>
              </a:rPr>
              <a:t>Final</a:t>
            </a: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 Weight</a:t>
            </a:r>
            <a:endParaRPr sz="1000">
              <a:latin typeface="Corbel"/>
              <a:cs typeface="Corbel"/>
            </a:endParaRPr>
          </a:p>
        </p:txBody>
      </p:sp>
      <p:graphicFrame>
        <p:nvGraphicFramePr>
          <p:cNvPr id="49" name="object 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762774"/>
              </p:ext>
            </p:extLst>
          </p:nvPr>
        </p:nvGraphicFramePr>
        <p:xfrm>
          <a:off x="5588542" y="4631025"/>
          <a:ext cx="2477769" cy="14331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67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76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0" name="object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00547" y="5962395"/>
            <a:ext cx="908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1" name="object 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338419" y="5675883"/>
            <a:ext cx="1530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20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2" name="object 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337708" y="5389371"/>
            <a:ext cx="1524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40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3" name="object 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336794" y="5099811"/>
            <a:ext cx="1517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60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4" name="object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337962" y="4813300"/>
            <a:ext cx="1524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80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5" name="object 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83555" y="4526788"/>
            <a:ext cx="20510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100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6" name="object 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59152" y="6120891"/>
            <a:ext cx="5003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FFFFFF"/>
                </a:solidFill>
                <a:latin typeface="Corbel"/>
                <a:cs typeface="Corbel"/>
              </a:rPr>
              <a:t>Synbiotic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7" name="object 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70171" y="6120891"/>
            <a:ext cx="7543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FFFFFF"/>
                </a:solidFill>
                <a:latin typeface="Corbel"/>
                <a:cs typeface="Corbel"/>
              </a:rPr>
              <a:t>Non-</a:t>
            </a: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Synbiotic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8" name="object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85117" y="4237735"/>
            <a:ext cx="8375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Survival</a:t>
            </a:r>
            <a:r>
              <a:rPr sz="1500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-50" dirty="0">
                <a:solidFill>
                  <a:srgbClr val="FFFFFF"/>
                </a:solidFill>
                <a:latin typeface="Corbel"/>
                <a:cs typeface="Corbel"/>
              </a:rPr>
              <a:t>%</a:t>
            </a:r>
            <a:endParaRPr sz="1500">
              <a:latin typeface="Corbel"/>
              <a:cs typeface="Corbel"/>
            </a:endParaRPr>
          </a:p>
        </p:txBody>
      </p:sp>
      <p:sp>
        <p:nvSpPr>
          <p:cNvPr id="59" name="object 5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77980" y="6431084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09" h="67310">
                <a:moveTo>
                  <a:pt x="66802" y="0"/>
                </a:moveTo>
                <a:lnTo>
                  <a:pt x="0" y="0"/>
                </a:lnTo>
                <a:lnTo>
                  <a:pt x="0" y="66789"/>
                </a:lnTo>
                <a:lnTo>
                  <a:pt x="66802" y="66789"/>
                </a:lnTo>
                <a:lnTo>
                  <a:pt x="66802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61666" y="6355588"/>
            <a:ext cx="4235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FFFFFF"/>
                </a:solidFill>
                <a:latin typeface="Corbel"/>
                <a:cs typeface="Corbel"/>
              </a:rPr>
              <a:t>Survival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61" name="object 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25847" y="2477538"/>
            <a:ext cx="2499360" cy="0"/>
          </a:xfrm>
          <a:custGeom>
            <a:avLst/>
            <a:gdLst/>
            <a:ahLst/>
            <a:cxnLst/>
            <a:rect l="l" t="t" r="r" b="b"/>
            <a:pathLst>
              <a:path w="2499359">
                <a:moveTo>
                  <a:pt x="0" y="0"/>
                </a:moveTo>
                <a:lnTo>
                  <a:pt x="2499158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2" name="object 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047484"/>
              </p:ext>
            </p:extLst>
          </p:nvPr>
        </p:nvGraphicFramePr>
        <p:xfrm>
          <a:off x="6825847" y="2678454"/>
          <a:ext cx="2501900" cy="1226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8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3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4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3" name="object 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41993" y="2313939"/>
            <a:ext cx="189230" cy="166878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53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1.4</a:t>
            </a:r>
            <a:endParaRPr sz="1000">
              <a:latin typeface="Corbel"/>
              <a:cs typeface="Corbel"/>
            </a:endParaRPr>
          </a:p>
          <a:p>
            <a:pPr marR="5080" algn="r">
              <a:lnSpc>
                <a:spcPct val="100000"/>
              </a:lnSpc>
              <a:spcBef>
                <a:spcPts val="434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1.2</a:t>
            </a:r>
            <a:endParaRPr sz="1000">
              <a:latin typeface="Corbel"/>
              <a:cs typeface="Corbel"/>
            </a:endParaRPr>
          </a:p>
          <a:p>
            <a:pPr marR="7620" algn="r">
              <a:lnSpc>
                <a:spcPct val="100000"/>
              </a:lnSpc>
              <a:spcBef>
                <a:spcPts val="405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endParaRPr sz="1000">
              <a:latin typeface="Corbel"/>
              <a:cs typeface="Corbel"/>
            </a:endParaRPr>
          </a:p>
          <a:p>
            <a:pPr marR="12700" algn="r">
              <a:lnSpc>
                <a:spcPct val="100000"/>
              </a:lnSpc>
              <a:spcBef>
                <a:spcPts val="409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0.8</a:t>
            </a:r>
            <a:endParaRPr sz="1000">
              <a:latin typeface="Corbel"/>
              <a:cs typeface="Corbel"/>
            </a:endParaRPr>
          </a:p>
          <a:p>
            <a:pPr marR="12700" algn="r">
              <a:lnSpc>
                <a:spcPct val="100000"/>
              </a:lnSpc>
              <a:spcBef>
                <a:spcPts val="405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0.6</a:t>
            </a:r>
            <a:endParaRPr sz="1000">
              <a:latin typeface="Corbel"/>
              <a:cs typeface="Corbel"/>
            </a:endParaRPr>
          </a:p>
          <a:p>
            <a:pPr marR="12700" algn="r">
              <a:lnSpc>
                <a:spcPct val="100000"/>
              </a:lnSpc>
              <a:spcBef>
                <a:spcPts val="409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0.4</a:t>
            </a:r>
            <a:endParaRPr sz="1000">
              <a:latin typeface="Corbel"/>
              <a:cs typeface="Corbel"/>
            </a:endParaRPr>
          </a:p>
          <a:p>
            <a:pPr marR="12700" algn="r">
              <a:lnSpc>
                <a:spcPct val="100000"/>
              </a:lnSpc>
              <a:spcBef>
                <a:spcPts val="43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0.2</a:t>
            </a:r>
            <a:endParaRPr sz="1000">
              <a:latin typeface="Corbel"/>
              <a:cs typeface="Corbel"/>
            </a:endParaRPr>
          </a:p>
          <a:p>
            <a:pPr marR="6985" algn="r">
              <a:lnSpc>
                <a:spcPct val="100000"/>
              </a:lnSpc>
              <a:spcBef>
                <a:spcPts val="409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64" name="object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202147" y="3962908"/>
            <a:ext cx="5003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FFFFFF"/>
                </a:solidFill>
                <a:latin typeface="Corbel"/>
                <a:cs typeface="Corbel"/>
              </a:rPr>
              <a:t>Synbiotic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65" name="object 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24545" y="3962908"/>
            <a:ext cx="7543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FFFFFF"/>
                </a:solidFill>
                <a:latin typeface="Corbel"/>
                <a:cs typeface="Corbel"/>
              </a:rPr>
              <a:t>Non-</a:t>
            </a: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Synbiotic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66" name="object 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791231" y="2079752"/>
            <a:ext cx="3454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FFFFFF"/>
                </a:solidFill>
                <a:latin typeface="Corbel"/>
                <a:cs typeface="Corbel"/>
              </a:rPr>
              <a:t>FCR</a:t>
            </a:r>
            <a:endParaRPr sz="1500">
              <a:latin typeface="Corbel"/>
              <a:cs typeface="Corbel"/>
            </a:endParaRPr>
          </a:p>
        </p:txBody>
      </p:sp>
      <p:sp>
        <p:nvSpPr>
          <p:cNvPr id="67" name="object 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35072" y="4273787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09" h="67310">
                <a:moveTo>
                  <a:pt x="66802" y="0"/>
                </a:moveTo>
                <a:lnTo>
                  <a:pt x="0" y="0"/>
                </a:lnTo>
                <a:lnTo>
                  <a:pt x="0" y="66802"/>
                </a:lnTo>
                <a:lnTo>
                  <a:pt x="66802" y="66802"/>
                </a:lnTo>
                <a:lnTo>
                  <a:pt x="66802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18758" y="4200652"/>
            <a:ext cx="2279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FCR</a:t>
            </a:r>
            <a:endParaRPr sz="1000">
              <a:latin typeface="Corbel"/>
              <a:cs typeface="Corbel"/>
            </a:endParaRPr>
          </a:p>
        </p:txBody>
      </p:sp>
      <p:pic>
        <p:nvPicPr>
          <p:cNvPr id="69" name="object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20912" y="2495550"/>
            <a:ext cx="2816578" cy="1580742"/>
          </a:xfrm>
          <a:prstGeom prst="rect">
            <a:avLst/>
          </a:prstGeom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id="{E2C151E3-B9AA-8997-036B-F85B7C7BA0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Exp. 4 – Results – Phase 1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1438" y="1724405"/>
            <a:ext cx="1564474" cy="392772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62047" y="1958263"/>
            <a:ext cx="117589" cy="38658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67469" y="1724405"/>
            <a:ext cx="2519845" cy="392772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45505" y="1958263"/>
            <a:ext cx="117589" cy="38658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21718" y="1850529"/>
            <a:ext cx="1145133" cy="383971"/>
          </a:xfrm>
          <a:prstGeom prst="rect">
            <a:avLst/>
          </a:prstGeom>
        </p:spPr>
      </p:pic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6208" y="3715655"/>
            <a:ext cx="204470" cy="0"/>
          </a:xfrm>
          <a:custGeom>
            <a:avLst/>
            <a:gdLst/>
            <a:ahLst/>
            <a:cxnLst/>
            <a:rect l="l" t="t" r="r" b="b"/>
            <a:pathLst>
              <a:path w="204469">
                <a:moveTo>
                  <a:pt x="0" y="0"/>
                </a:moveTo>
                <a:lnTo>
                  <a:pt x="204223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56359" y="3715655"/>
            <a:ext cx="408940" cy="0"/>
          </a:xfrm>
          <a:custGeom>
            <a:avLst/>
            <a:gdLst/>
            <a:ahLst/>
            <a:cxnLst/>
            <a:rect l="l" t="t" r="r" b="b"/>
            <a:pathLst>
              <a:path w="408939">
                <a:moveTo>
                  <a:pt x="0" y="0"/>
                </a:moveTo>
                <a:lnTo>
                  <a:pt x="408431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50719" y="3715655"/>
            <a:ext cx="408940" cy="0"/>
          </a:xfrm>
          <a:custGeom>
            <a:avLst/>
            <a:gdLst/>
            <a:ahLst/>
            <a:cxnLst/>
            <a:rect l="l" t="t" r="r" b="b"/>
            <a:pathLst>
              <a:path w="408939">
                <a:moveTo>
                  <a:pt x="0" y="0"/>
                </a:moveTo>
                <a:lnTo>
                  <a:pt x="408431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5079" y="3715655"/>
            <a:ext cx="408940" cy="0"/>
          </a:xfrm>
          <a:custGeom>
            <a:avLst/>
            <a:gdLst/>
            <a:ahLst/>
            <a:cxnLst/>
            <a:rect l="l" t="t" r="r" b="b"/>
            <a:pathLst>
              <a:path w="408939">
                <a:moveTo>
                  <a:pt x="0" y="0"/>
                </a:moveTo>
                <a:lnTo>
                  <a:pt x="40843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9439" y="3715655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4">
                <a:moveTo>
                  <a:pt x="0" y="0"/>
                </a:moveTo>
                <a:lnTo>
                  <a:pt x="204703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6208" y="3429108"/>
            <a:ext cx="204470" cy="0"/>
          </a:xfrm>
          <a:custGeom>
            <a:avLst/>
            <a:gdLst/>
            <a:ahLst/>
            <a:cxnLst/>
            <a:rect l="l" t="t" r="r" b="b"/>
            <a:pathLst>
              <a:path w="204469">
                <a:moveTo>
                  <a:pt x="0" y="0"/>
                </a:moveTo>
                <a:lnTo>
                  <a:pt x="204223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56359" y="3429108"/>
            <a:ext cx="408940" cy="0"/>
          </a:xfrm>
          <a:custGeom>
            <a:avLst/>
            <a:gdLst/>
            <a:ahLst/>
            <a:cxnLst/>
            <a:rect l="l" t="t" r="r" b="b"/>
            <a:pathLst>
              <a:path w="408939">
                <a:moveTo>
                  <a:pt x="0" y="0"/>
                </a:moveTo>
                <a:lnTo>
                  <a:pt x="408431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50719" y="3429108"/>
            <a:ext cx="408940" cy="0"/>
          </a:xfrm>
          <a:custGeom>
            <a:avLst/>
            <a:gdLst/>
            <a:ahLst/>
            <a:cxnLst/>
            <a:rect l="l" t="t" r="r" b="b"/>
            <a:pathLst>
              <a:path w="408939">
                <a:moveTo>
                  <a:pt x="0" y="0"/>
                </a:moveTo>
                <a:lnTo>
                  <a:pt x="408431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5079" y="3429108"/>
            <a:ext cx="408940" cy="0"/>
          </a:xfrm>
          <a:custGeom>
            <a:avLst/>
            <a:gdLst/>
            <a:ahLst/>
            <a:cxnLst/>
            <a:rect l="l" t="t" r="r" b="b"/>
            <a:pathLst>
              <a:path w="408939">
                <a:moveTo>
                  <a:pt x="0" y="0"/>
                </a:moveTo>
                <a:lnTo>
                  <a:pt x="40843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9439" y="3429108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4">
                <a:moveTo>
                  <a:pt x="0" y="0"/>
                </a:moveTo>
                <a:lnTo>
                  <a:pt x="204703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6208" y="3142560"/>
            <a:ext cx="204470" cy="0"/>
          </a:xfrm>
          <a:custGeom>
            <a:avLst/>
            <a:gdLst/>
            <a:ahLst/>
            <a:cxnLst/>
            <a:rect l="l" t="t" r="r" b="b"/>
            <a:pathLst>
              <a:path w="204469">
                <a:moveTo>
                  <a:pt x="0" y="0"/>
                </a:moveTo>
                <a:lnTo>
                  <a:pt x="204223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56359" y="3142560"/>
            <a:ext cx="408940" cy="0"/>
          </a:xfrm>
          <a:custGeom>
            <a:avLst/>
            <a:gdLst/>
            <a:ahLst/>
            <a:cxnLst/>
            <a:rect l="l" t="t" r="r" b="b"/>
            <a:pathLst>
              <a:path w="408939">
                <a:moveTo>
                  <a:pt x="0" y="0"/>
                </a:moveTo>
                <a:lnTo>
                  <a:pt x="408431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50719" y="3142560"/>
            <a:ext cx="408940" cy="0"/>
          </a:xfrm>
          <a:custGeom>
            <a:avLst/>
            <a:gdLst/>
            <a:ahLst/>
            <a:cxnLst/>
            <a:rect l="l" t="t" r="r" b="b"/>
            <a:pathLst>
              <a:path w="408939">
                <a:moveTo>
                  <a:pt x="0" y="0"/>
                </a:moveTo>
                <a:lnTo>
                  <a:pt x="408431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5079" y="3142560"/>
            <a:ext cx="408940" cy="0"/>
          </a:xfrm>
          <a:custGeom>
            <a:avLst/>
            <a:gdLst/>
            <a:ahLst/>
            <a:cxnLst/>
            <a:rect l="l" t="t" r="r" b="b"/>
            <a:pathLst>
              <a:path w="408939">
                <a:moveTo>
                  <a:pt x="0" y="0"/>
                </a:moveTo>
                <a:lnTo>
                  <a:pt x="40843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9439" y="3142560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4">
                <a:moveTo>
                  <a:pt x="0" y="0"/>
                </a:moveTo>
                <a:lnTo>
                  <a:pt x="204703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6208" y="2856012"/>
            <a:ext cx="204470" cy="0"/>
          </a:xfrm>
          <a:custGeom>
            <a:avLst/>
            <a:gdLst/>
            <a:ahLst/>
            <a:cxnLst/>
            <a:rect l="l" t="t" r="r" b="b"/>
            <a:pathLst>
              <a:path w="204469">
                <a:moveTo>
                  <a:pt x="0" y="0"/>
                </a:moveTo>
                <a:lnTo>
                  <a:pt x="204223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56359" y="2856012"/>
            <a:ext cx="408940" cy="0"/>
          </a:xfrm>
          <a:custGeom>
            <a:avLst/>
            <a:gdLst/>
            <a:ahLst/>
            <a:cxnLst/>
            <a:rect l="l" t="t" r="r" b="b"/>
            <a:pathLst>
              <a:path w="408939">
                <a:moveTo>
                  <a:pt x="0" y="0"/>
                </a:moveTo>
                <a:lnTo>
                  <a:pt x="408431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50719" y="2856012"/>
            <a:ext cx="408940" cy="0"/>
          </a:xfrm>
          <a:custGeom>
            <a:avLst/>
            <a:gdLst/>
            <a:ahLst/>
            <a:cxnLst/>
            <a:rect l="l" t="t" r="r" b="b"/>
            <a:pathLst>
              <a:path w="408939">
                <a:moveTo>
                  <a:pt x="0" y="0"/>
                </a:moveTo>
                <a:lnTo>
                  <a:pt x="408431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5079" y="2856012"/>
            <a:ext cx="408940" cy="0"/>
          </a:xfrm>
          <a:custGeom>
            <a:avLst/>
            <a:gdLst/>
            <a:ahLst/>
            <a:cxnLst/>
            <a:rect l="l" t="t" r="r" b="b"/>
            <a:pathLst>
              <a:path w="408939">
                <a:moveTo>
                  <a:pt x="0" y="0"/>
                </a:moveTo>
                <a:lnTo>
                  <a:pt x="40843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9439" y="2856012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4">
                <a:moveTo>
                  <a:pt x="0" y="0"/>
                </a:moveTo>
                <a:lnTo>
                  <a:pt x="204703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6208" y="2567910"/>
            <a:ext cx="2378075" cy="0"/>
          </a:xfrm>
          <a:custGeom>
            <a:avLst/>
            <a:gdLst/>
            <a:ahLst/>
            <a:cxnLst/>
            <a:rect l="l" t="t" r="r" b="b"/>
            <a:pathLst>
              <a:path w="2378075">
                <a:moveTo>
                  <a:pt x="0" y="0"/>
                </a:moveTo>
                <a:lnTo>
                  <a:pt x="2377934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0431" y="2782824"/>
            <a:ext cx="186055" cy="1216660"/>
          </a:xfrm>
          <a:custGeom>
            <a:avLst/>
            <a:gdLst/>
            <a:ahLst/>
            <a:cxnLst/>
            <a:rect l="l" t="t" r="r" b="b"/>
            <a:pathLst>
              <a:path w="186055" h="1216660">
                <a:moveTo>
                  <a:pt x="185928" y="0"/>
                </a:moveTo>
                <a:lnTo>
                  <a:pt x="0" y="0"/>
                </a:lnTo>
                <a:lnTo>
                  <a:pt x="0" y="1216152"/>
                </a:lnTo>
                <a:lnTo>
                  <a:pt x="185928" y="1216152"/>
                </a:lnTo>
                <a:lnTo>
                  <a:pt x="185928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64791" y="2673096"/>
            <a:ext cx="186055" cy="1325880"/>
          </a:xfrm>
          <a:custGeom>
            <a:avLst/>
            <a:gdLst/>
            <a:ahLst/>
            <a:cxnLst/>
            <a:rect l="l" t="t" r="r" b="b"/>
            <a:pathLst>
              <a:path w="186055" h="1325879">
                <a:moveTo>
                  <a:pt x="185928" y="0"/>
                </a:moveTo>
                <a:lnTo>
                  <a:pt x="0" y="0"/>
                </a:lnTo>
                <a:lnTo>
                  <a:pt x="0" y="1325879"/>
                </a:lnTo>
                <a:lnTo>
                  <a:pt x="185928" y="1325879"/>
                </a:lnTo>
                <a:lnTo>
                  <a:pt x="185928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59151" y="2801111"/>
            <a:ext cx="186055" cy="1198245"/>
          </a:xfrm>
          <a:custGeom>
            <a:avLst/>
            <a:gdLst/>
            <a:ahLst/>
            <a:cxnLst/>
            <a:rect l="l" t="t" r="r" b="b"/>
            <a:pathLst>
              <a:path w="186055" h="1198245">
                <a:moveTo>
                  <a:pt x="185927" y="0"/>
                </a:moveTo>
                <a:lnTo>
                  <a:pt x="0" y="0"/>
                </a:lnTo>
                <a:lnTo>
                  <a:pt x="0" y="1197864"/>
                </a:lnTo>
                <a:lnTo>
                  <a:pt x="185927" y="1197864"/>
                </a:lnTo>
                <a:lnTo>
                  <a:pt x="185927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6208" y="2746248"/>
            <a:ext cx="2378075" cy="1259840"/>
            <a:chOff x="966208" y="2746248"/>
            <a:chExt cx="2378075" cy="1259840"/>
          </a:xfrm>
        </p:grpSpPr>
        <p:sp>
          <p:nvSpPr>
            <p:cNvPr id="32" name="object 32"/>
            <p:cNvSpPr/>
            <p:nvPr/>
          </p:nvSpPr>
          <p:spPr>
            <a:xfrm>
              <a:off x="2953511" y="2746248"/>
              <a:ext cx="186055" cy="1252855"/>
            </a:xfrm>
            <a:custGeom>
              <a:avLst/>
              <a:gdLst/>
              <a:ahLst/>
              <a:cxnLst/>
              <a:rect l="l" t="t" r="r" b="b"/>
              <a:pathLst>
                <a:path w="186055" h="1252854">
                  <a:moveTo>
                    <a:pt x="185927" y="0"/>
                  </a:moveTo>
                  <a:lnTo>
                    <a:pt x="0" y="0"/>
                  </a:lnTo>
                  <a:lnTo>
                    <a:pt x="0" y="1252727"/>
                  </a:lnTo>
                  <a:lnTo>
                    <a:pt x="185927" y="1252727"/>
                  </a:lnTo>
                  <a:lnTo>
                    <a:pt x="185927" y="0"/>
                  </a:lnTo>
                  <a:close/>
                </a:path>
              </a:pathLst>
            </a:custGeom>
            <a:solidFill>
              <a:srgbClr val="41AE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66208" y="4001940"/>
              <a:ext cx="2378075" cy="0"/>
            </a:xfrm>
            <a:custGeom>
              <a:avLst/>
              <a:gdLst/>
              <a:ahLst/>
              <a:cxnLst/>
              <a:rect l="l" t="t" r="r" b="b"/>
              <a:pathLst>
                <a:path w="2378075">
                  <a:moveTo>
                    <a:pt x="0" y="0"/>
                  </a:moveTo>
                  <a:lnTo>
                    <a:pt x="2377934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78214" y="3895852"/>
            <a:ext cx="908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35" name="object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2771" y="3606291"/>
            <a:ext cx="3003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FFFFFF"/>
                </a:solidFill>
                <a:latin typeface="Corbel"/>
                <a:cs typeface="Corbel"/>
              </a:rPr>
              <a:t>0.005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36" name="object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9116" y="3319779"/>
            <a:ext cx="2330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FFFFFF"/>
                </a:solidFill>
                <a:latin typeface="Corbel"/>
                <a:cs typeface="Corbel"/>
              </a:rPr>
              <a:t>0.01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37" name="object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0746" y="3033267"/>
            <a:ext cx="3022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0.015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38" name="object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1496" y="2746755"/>
            <a:ext cx="2413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FFFFFF"/>
                </a:solidFill>
                <a:latin typeface="Corbel"/>
                <a:cs typeface="Corbel"/>
              </a:rPr>
              <a:t>0.02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39" name="object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3126" y="2460244"/>
            <a:ext cx="3022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0.025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40" name="object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31594" y="2171191"/>
            <a:ext cx="19030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0" dirty="0">
                <a:solidFill>
                  <a:srgbClr val="FFFFFF"/>
                </a:solidFill>
                <a:latin typeface="Corbel"/>
                <a:cs typeface="Corbel"/>
              </a:rPr>
              <a:t>Specific</a:t>
            </a:r>
            <a:r>
              <a:rPr sz="1500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Growth</a:t>
            </a:r>
            <a:r>
              <a:rPr sz="1500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Rate</a:t>
            </a:r>
            <a:r>
              <a:rPr sz="1500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sz="1500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-50" dirty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endParaRPr sz="1500">
              <a:latin typeface="Corbel"/>
              <a:cs typeface="Corbel"/>
            </a:endParaRPr>
          </a:p>
        </p:txBody>
      </p:sp>
      <p:sp>
        <p:nvSpPr>
          <p:cNvPr id="41" name="object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24456" y="4364159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10" h="67310">
                <a:moveTo>
                  <a:pt x="66802" y="0"/>
                </a:moveTo>
                <a:lnTo>
                  <a:pt x="0" y="0"/>
                </a:lnTo>
                <a:lnTo>
                  <a:pt x="0" y="66802"/>
                </a:lnTo>
                <a:lnTo>
                  <a:pt x="66802" y="66802"/>
                </a:lnTo>
                <a:lnTo>
                  <a:pt x="66802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40960" y="3972051"/>
            <a:ext cx="2244725" cy="49530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  <a:tabLst>
                <a:tab pos="582930" algn="l"/>
                <a:tab pos="1189355" algn="l"/>
                <a:tab pos="1783714" algn="l"/>
              </a:tabLst>
            </a:pPr>
            <a:r>
              <a:rPr sz="1000" spc="-35" dirty="0">
                <a:solidFill>
                  <a:srgbClr val="FFFFFF"/>
                </a:solidFill>
                <a:latin typeface="Corbel"/>
                <a:cs typeface="Corbel"/>
              </a:rPr>
              <a:t>Syn-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35" dirty="0">
                <a:solidFill>
                  <a:srgbClr val="FFFFFF"/>
                </a:solidFill>
                <a:latin typeface="Corbel"/>
                <a:cs typeface="Corbel"/>
              </a:rPr>
              <a:t>Non-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Non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35" dirty="0">
                <a:solidFill>
                  <a:srgbClr val="FFFFFF"/>
                </a:solidFill>
                <a:latin typeface="Corbel"/>
                <a:cs typeface="Corbel"/>
              </a:rPr>
              <a:t>Syn-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Non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35" dirty="0">
                <a:solidFill>
                  <a:srgbClr val="FFFFFF"/>
                </a:solidFill>
                <a:latin typeface="Corbel"/>
                <a:cs typeface="Corbel"/>
              </a:rPr>
              <a:t>Non-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endParaRPr sz="1000">
              <a:latin typeface="Corbel"/>
              <a:cs typeface="Corbel"/>
            </a:endParaRPr>
          </a:p>
          <a:p>
            <a:pPr marR="209550" algn="ctr">
              <a:lnSpc>
                <a:spcPct val="100000"/>
              </a:lnSpc>
              <a:spcBef>
                <a:spcPts val="650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43" name="object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05900" y="4709850"/>
            <a:ext cx="2476500" cy="0"/>
          </a:xfrm>
          <a:custGeom>
            <a:avLst/>
            <a:gdLst/>
            <a:ahLst/>
            <a:cxnLst/>
            <a:rect l="l" t="t" r="r" b="b"/>
            <a:pathLst>
              <a:path w="2476500">
                <a:moveTo>
                  <a:pt x="0" y="0"/>
                </a:moveTo>
                <a:lnTo>
                  <a:pt x="2476397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05900" y="4861559"/>
            <a:ext cx="2476500" cy="1286510"/>
            <a:chOff x="1805900" y="4861559"/>
            <a:chExt cx="2476500" cy="1286510"/>
          </a:xfrm>
        </p:grpSpPr>
        <p:sp>
          <p:nvSpPr>
            <p:cNvPr id="45" name="object 45"/>
            <p:cNvSpPr/>
            <p:nvPr/>
          </p:nvSpPr>
          <p:spPr>
            <a:xfrm>
              <a:off x="1805900" y="4949981"/>
              <a:ext cx="2476500" cy="954405"/>
            </a:xfrm>
            <a:custGeom>
              <a:avLst/>
              <a:gdLst/>
              <a:ahLst/>
              <a:cxnLst/>
              <a:rect l="l" t="t" r="r" b="b"/>
              <a:pathLst>
                <a:path w="2476500" h="954404">
                  <a:moveTo>
                    <a:pt x="0" y="954143"/>
                  </a:moveTo>
                  <a:lnTo>
                    <a:pt x="211875" y="954143"/>
                  </a:lnTo>
                </a:path>
                <a:path w="2476500" h="954404">
                  <a:moveTo>
                    <a:pt x="406947" y="954143"/>
                  </a:moveTo>
                  <a:lnTo>
                    <a:pt x="830619" y="954143"/>
                  </a:lnTo>
                </a:path>
                <a:path w="2476500" h="954404">
                  <a:moveTo>
                    <a:pt x="1025691" y="954143"/>
                  </a:moveTo>
                  <a:lnTo>
                    <a:pt x="1449363" y="954143"/>
                  </a:lnTo>
                </a:path>
                <a:path w="2476500" h="954404">
                  <a:moveTo>
                    <a:pt x="1644435" y="954143"/>
                  </a:moveTo>
                  <a:lnTo>
                    <a:pt x="2068107" y="954143"/>
                  </a:lnTo>
                </a:path>
                <a:path w="2476500" h="954404">
                  <a:moveTo>
                    <a:pt x="2263179" y="954143"/>
                  </a:moveTo>
                  <a:lnTo>
                    <a:pt x="2476397" y="954143"/>
                  </a:lnTo>
                </a:path>
                <a:path w="2476500" h="954404">
                  <a:moveTo>
                    <a:pt x="0" y="716369"/>
                  </a:moveTo>
                  <a:lnTo>
                    <a:pt x="211875" y="716369"/>
                  </a:lnTo>
                </a:path>
                <a:path w="2476500" h="954404">
                  <a:moveTo>
                    <a:pt x="406947" y="716369"/>
                  </a:moveTo>
                  <a:lnTo>
                    <a:pt x="830619" y="716369"/>
                  </a:lnTo>
                </a:path>
                <a:path w="2476500" h="954404">
                  <a:moveTo>
                    <a:pt x="1025691" y="716369"/>
                  </a:moveTo>
                  <a:lnTo>
                    <a:pt x="1449363" y="716369"/>
                  </a:lnTo>
                </a:path>
                <a:path w="2476500" h="954404">
                  <a:moveTo>
                    <a:pt x="1644435" y="716369"/>
                  </a:moveTo>
                  <a:lnTo>
                    <a:pt x="2068107" y="716369"/>
                  </a:lnTo>
                </a:path>
                <a:path w="2476500" h="954404">
                  <a:moveTo>
                    <a:pt x="2263179" y="716369"/>
                  </a:moveTo>
                  <a:lnTo>
                    <a:pt x="2476397" y="716369"/>
                  </a:lnTo>
                </a:path>
                <a:path w="2476500" h="954404">
                  <a:moveTo>
                    <a:pt x="0" y="475547"/>
                  </a:moveTo>
                  <a:lnTo>
                    <a:pt x="211875" y="475547"/>
                  </a:lnTo>
                </a:path>
                <a:path w="2476500" h="954404">
                  <a:moveTo>
                    <a:pt x="406947" y="475547"/>
                  </a:moveTo>
                  <a:lnTo>
                    <a:pt x="830619" y="475547"/>
                  </a:lnTo>
                </a:path>
                <a:path w="2476500" h="954404">
                  <a:moveTo>
                    <a:pt x="1025691" y="475547"/>
                  </a:moveTo>
                  <a:lnTo>
                    <a:pt x="1449363" y="475547"/>
                  </a:lnTo>
                </a:path>
                <a:path w="2476500" h="954404">
                  <a:moveTo>
                    <a:pt x="1644435" y="475547"/>
                  </a:moveTo>
                  <a:lnTo>
                    <a:pt x="2068107" y="475547"/>
                  </a:lnTo>
                </a:path>
                <a:path w="2476500" h="954404">
                  <a:moveTo>
                    <a:pt x="2263179" y="475547"/>
                  </a:moveTo>
                  <a:lnTo>
                    <a:pt x="2476397" y="475547"/>
                  </a:lnTo>
                </a:path>
                <a:path w="2476500" h="954404">
                  <a:moveTo>
                    <a:pt x="0" y="237773"/>
                  </a:moveTo>
                  <a:lnTo>
                    <a:pt x="211875" y="237773"/>
                  </a:lnTo>
                </a:path>
                <a:path w="2476500" h="954404">
                  <a:moveTo>
                    <a:pt x="406947" y="237773"/>
                  </a:moveTo>
                  <a:lnTo>
                    <a:pt x="830619" y="237773"/>
                  </a:lnTo>
                </a:path>
                <a:path w="2476500" h="954404">
                  <a:moveTo>
                    <a:pt x="1025691" y="237773"/>
                  </a:moveTo>
                  <a:lnTo>
                    <a:pt x="1449363" y="237773"/>
                  </a:lnTo>
                </a:path>
                <a:path w="2476500" h="954404">
                  <a:moveTo>
                    <a:pt x="1644435" y="237773"/>
                  </a:moveTo>
                  <a:lnTo>
                    <a:pt x="2068107" y="237773"/>
                  </a:lnTo>
                </a:path>
                <a:path w="2476500" h="954404">
                  <a:moveTo>
                    <a:pt x="2263179" y="237773"/>
                  </a:moveTo>
                  <a:lnTo>
                    <a:pt x="2476397" y="237773"/>
                  </a:lnTo>
                </a:path>
                <a:path w="2476500" h="954404">
                  <a:moveTo>
                    <a:pt x="0" y="0"/>
                  </a:moveTo>
                  <a:lnTo>
                    <a:pt x="211875" y="0"/>
                  </a:lnTo>
                </a:path>
                <a:path w="2476500" h="954404">
                  <a:moveTo>
                    <a:pt x="406947" y="0"/>
                  </a:moveTo>
                  <a:lnTo>
                    <a:pt x="830619" y="0"/>
                  </a:lnTo>
                </a:path>
                <a:path w="2476500" h="954404">
                  <a:moveTo>
                    <a:pt x="1025691" y="0"/>
                  </a:moveTo>
                  <a:lnTo>
                    <a:pt x="1449363" y="0"/>
                  </a:lnTo>
                </a:path>
                <a:path w="2476500" h="954404">
                  <a:moveTo>
                    <a:pt x="1644435" y="0"/>
                  </a:moveTo>
                  <a:lnTo>
                    <a:pt x="2068107" y="0"/>
                  </a:lnTo>
                </a:path>
                <a:path w="2476500" h="954404">
                  <a:moveTo>
                    <a:pt x="2263179" y="0"/>
                  </a:moveTo>
                  <a:lnTo>
                    <a:pt x="2476397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017776" y="4861559"/>
              <a:ext cx="2051685" cy="1282700"/>
            </a:xfrm>
            <a:custGeom>
              <a:avLst/>
              <a:gdLst/>
              <a:ahLst/>
              <a:cxnLst/>
              <a:rect l="l" t="t" r="r" b="b"/>
              <a:pathLst>
                <a:path w="2051685" h="1282700">
                  <a:moveTo>
                    <a:pt x="195072" y="0"/>
                  </a:moveTo>
                  <a:lnTo>
                    <a:pt x="0" y="0"/>
                  </a:lnTo>
                  <a:lnTo>
                    <a:pt x="0" y="1282319"/>
                  </a:lnTo>
                  <a:lnTo>
                    <a:pt x="195072" y="1282319"/>
                  </a:lnTo>
                  <a:lnTo>
                    <a:pt x="195072" y="0"/>
                  </a:lnTo>
                  <a:close/>
                </a:path>
                <a:path w="2051685" h="1282700">
                  <a:moveTo>
                    <a:pt x="813816" y="3048"/>
                  </a:moveTo>
                  <a:lnTo>
                    <a:pt x="618744" y="3048"/>
                  </a:lnTo>
                  <a:lnTo>
                    <a:pt x="618744" y="1282319"/>
                  </a:lnTo>
                  <a:lnTo>
                    <a:pt x="813816" y="1282319"/>
                  </a:lnTo>
                  <a:lnTo>
                    <a:pt x="813816" y="3048"/>
                  </a:lnTo>
                  <a:close/>
                </a:path>
                <a:path w="2051685" h="1282700">
                  <a:moveTo>
                    <a:pt x="1432560" y="36576"/>
                  </a:moveTo>
                  <a:lnTo>
                    <a:pt x="1237488" y="36576"/>
                  </a:lnTo>
                  <a:lnTo>
                    <a:pt x="1237488" y="1282319"/>
                  </a:lnTo>
                  <a:lnTo>
                    <a:pt x="1432560" y="1282319"/>
                  </a:lnTo>
                  <a:lnTo>
                    <a:pt x="1432560" y="36576"/>
                  </a:lnTo>
                  <a:close/>
                </a:path>
                <a:path w="2051685" h="1282700">
                  <a:moveTo>
                    <a:pt x="2051304" y="9144"/>
                  </a:moveTo>
                  <a:lnTo>
                    <a:pt x="1856232" y="9144"/>
                  </a:lnTo>
                  <a:lnTo>
                    <a:pt x="1856232" y="1282319"/>
                  </a:lnTo>
                  <a:lnTo>
                    <a:pt x="2051304" y="1282319"/>
                  </a:lnTo>
                  <a:lnTo>
                    <a:pt x="2051304" y="9144"/>
                  </a:lnTo>
                  <a:close/>
                </a:path>
              </a:pathLst>
            </a:custGeom>
            <a:solidFill>
              <a:srgbClr val="41AE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805900" y="6143881"/>
              <a:ext cx="2476500" cy="0"/>
            </a:xfrm>
            <a:custGeom>
              <a:avLst/>
              <a:gdLst/>
              <a:ahLst/>
              <a:cxnLst/>
              <a:rect l="l" t="t" r="r" b="b"/>
              <a:pathLst>
                <a:path w="2476500">
                  <a:moveTo>
                    <a:pt x="0" y="0"/>
                  </a:moveTo>
                  <a:lnTo>
                    <a:pt x="2476397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617906" y="6035547"/>
            <a:ext cx="908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49" name="object 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555777" y="5797804"/>
            <a:ext cx="1530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20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0" name="object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554152" y="4996179"/>
            <a:ext cx="153670" cy="73914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77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80</a:t>
            </a:r>
            <a:endParaRPr sz="10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60</a:t>
            </a:r>
            <a:endParaRPr sz="1000">
              <a:latin typeface="Corbel"/>
              <a:cs typeface="Corbel"/>
            </a:endParaRPr>
          </a:p>
          <a:p>
            <a:pPr marL="13335">
              <a:lnSpc>
                <a:spcPct val="100000"/>
              </a:lnSpc>
              <a:spcBef>
                <a:spcPts val="67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40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1" name="object 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500913" y="4840732"/>
            <a:ext cx="20510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100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2" name="object 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501268" y="4602988"/>
            <a:ext cx="20510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120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3" name="object 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98056" y="4310888"/>
            <a:ext cx="124650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solidFill>
                  <a:srgbClr val="FFFFFF"/>
                </a:solidFill>
                <a:latin typeface="Corbel"/>
                <a:cs typeface="Corbel"/>
              </a:rPr>
              <a:t>Final</a:t>
            </a:r>
            <a:r>
              <a:rPr sz="1500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Corbel"/>
                <a:cs typeface="Corbel"/>
              </a:rPr>
              <a:t>Weight</a:t>
            </a:r>
            <a:r>
              <a:rPr sz="15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Corbel"/>
                <a:cs typeface="Corbel"/>
              </a:rPr>
              <a:t>(g)</a:t>
            </a:r>
            <a:endParaRPr sz="1500">
              <a:latin typeface="Corbel"/>
              <a:cs typeface="Corbel"/>
            </a:endParaRPr>
          </a:p>
        </p:txBody>
      </p:sp>
      <p:sp>
        <p:nvSpPr>
          <p:cNvPr id="54" name="object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78295" y="6506099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10" h="67309">
                <a:moveTo>
                  <a:pt x="66802" y="0"/>
                </a:moveTo>
                <a:lnTo>
                  <a:pt x="0" y="0"/>
                </a:lnTo>
                <a:lnTo>
                  <a:pt x="0" y="66802"/>
                </a:lnTo>
                <a:lnTo>
                  <a:pt x="66802" y="66802"/>
                </a:lnTo>
                <a:lnTo>
                  <a:pt x="66802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92959" y="6114795"/>
            <a:ext cx="2319020" cy="495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1685" marR="5080" indent="-769620">
              <a:lnSpc>
                <a:spcPct val="154000"/>
              </a:lnSpc>
              <a:spcBef>
                <a:spcPts val="100"/>
              </a:spcBef>
              <a:tabLst>
                <a:tab pos="607060" algn="l"/>
                <a:tab pos="1238250" algn="l"/>
                <a:tab pos="1857375" algn="l"/>
              </a:tabLst>
            </a:pPr>
            <a:r>
              <a:rPr sz="1000" spc="-35" dirty="0">
                <a:solidFill>
                  <a:srgbClr val="FFFFFF"/>
                </a:solidFill>
                <a:latin typeface="Corbel"/>
                <a:cs typeface="Corbel"/>
              </a:rPr>
              <a:t>Syn-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35" dirty="0">
                <a:solidFill>
                  <a:srgbClr val="FFFFFF"/>
                </a:solidFill>
                <a:latin typeface="Corbel"/>
                <a:cs typeface="Corbel"/>
              </a:rPr>
              <a:t>Non-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Non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35" dirty="0">
                <a:solidFill>
                  <a:srgbClr val="FFFFFF"/>
                </a:solidFill>
                <a:latin typeface="Corbel"/>
                <a:cs typeface="Corbel"/>
              </a:rPr>
              <a:t>Syn-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Non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35" dirty="0">
                <a:solidFill>
                  <a:srgbClr val="FFFFFF"/>
                </a:solidFill>
                <a:latin typeface="Corbel"/>
                <a:cs typeface="Corbel"/>
              </a:rPr>
              <a:t>Non-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r>
              <a:rPr sz="1000" spc="5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orbel"/>
                <a:cs typeface="Corbel"/>
              </a:rPr>
              <a:t>Final</a:t>
            </a: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 Weight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6" name="object 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30761" y="4709852"/>
            <a:ext cx="2476500" cy="0"/>
          </a:xfrm>
          <a:custGeom>
            <a:avLst/>
            <a:gdLst/>
            <a:ahLst/>
            <a:cxnLst/>
            <a:rect l="l" t="t" r="r" b="b"/>
            <a:pathLst>
              <a:path w="2476500">
                <a:moveTo>
                  <a:pt x="0" y="0"/>
                </a:moveTo>
                <a:lnTo>
                  <a:pt x="2476397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7" name="object 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30761" y="4764023"/>
            <a:ext cx="2476500" cy="1383665"/>
            <a:chOff x="5230761" y="4764023"/>
            <a:chExt cx="2476500" cy="1383665"/>
          </a:xfrm>
        </p:grpSpPr>
        <p:sp>
          <p:nvSpPr>
            <p:cNvPr id="58" name="object 58"/>
            <p:cNvSpPr/>
            <p:nvPr/>
          </p:nvSpPr>
          <p:spPr>
            <a:xfrm>
              <a:off x="5230761" y="4995707"/>
              <a:ext cx="2476500" cy="862965"/>
            </a:xfrm>
            <a:custGeom>
              <a:avLst/>
              <a:gdLst/>
              <a:ahLst/>
              <a:cxnLst/>
              <a:rect l="l" t="t" r="r" b="b"/>
              <a:pathLst>
                <a:path w="2476500" h="862964">
                  <a:moveTo>
                    <a:pt x="0" y="862691"/>
                  </a:moveTo>
                  <a:lnTo>
                    <a:pt x="212966" y="862691"/>
                  </a:lnTo>
                </a:path>
                <a:path w="2476500" h="862964">
                  <a:moveTo>
                    <a:pt x="408038" y="862691"/>
                  </a:moveTo>
                  <a:lnTo>
                    <a:pt x="831710" y="862691"/>
                  </a:lnTo>
                </a:path>
                <a:path w="2476500" h="862964">
                  <a:moveTo>
                    <a:pt x="1026782" y="862691"/>
                  </a:moveTo>
                  <a:lnTo>
                    <a:pt x="1450454" y="862691"/>
                  </a:lnTo>
                </a:path>
                <a:path w="2476500" h="862964">
                  <a:moveTo>
                    <a:pt x="1645526" y="862691"/>
                  </a:moveTo>
                  <a:lnTo>
                    <a:pt x="2069198" y="862691"/>
                  </a:lnTo>
                </a:path>
                <a:path w="2476500" h="862964">
                  <a:moveTo>
                    <a:pt x="2264270" y="862691"/>
                  </a:moveTo>
                  <a:lnTo>
                    <a:pt x="2476397" y="862691"/>
                  </a:lnTo>
                </a:path>
                <a:path w="2476500" h="862964">
                  <a:moveTo>
                    <a:pt x="0" y="576144"/>
                  </a:moveTo>
                  <a:lnTo>
                    <a:pt x="212966" y="576144"/>
                  </a:lnTo>
                </a:path>
                <a:path w="2476500" h="862964">
                  <a:moveTo>
                    <a:pt x="408038" y="576144"/>
                  </a:moveTo>
                  <a:lnTo>
                    <a:pt x="831710" y="576144"/>
                  </a:lnTo>
                </a:path>
                <a:path w="2476500" h="862964">
                  <a:moveTo>
                    <a:pt x="1026782" y="576144"/>
                  </a:moveTo>
                  <a:lnTo>
                    <a:pt x="1450454" y="576144"/>
                  </a:lnTo>
                </a:path>
                <a:path w="2476500" h="862964">
                  <a:moveTo>
                    <a:pt x="1645526" y="576144"/>
                  </a:moveTo>
                  <a:lnTo>
                    <a:pt x="2069198" y="576144"/>
                  </a:lnTo>
                </a:path>
                <a:path w="2476500" h="862964">
                  <a:moveTo>
                    <a:pt x="2264270" y="576144"/>
                  </a:moveTo>
                  <a:lnTo>
                    <a:pt x="2476397" y="576144"/>
                  </a:lnTo>
                </a:path>
                <a:path w="2476500" h="862964">
                  <a:moveTo>
                    <a:pt x="0" y="286547"/>
                  </a:moveTo>
                  <a:lnTo>
                    <a:pt x="212966" y="286547"/>
                  </a:lnTo>
                </a:path>
                <a:path w="2476500" h="862964">
                  <a:moveTo>
                    <a:pt x="408038" y="286547"/>
                  </a:moveTo>
                  <a:lnTo>
                    <a:pt x="831710" y="286547"/>
                  </a:lnTo>
                </a:path>
                <a:path w="2476500" h="862964">
                  <a:moveTo>
                    <a:pt x="1026782" y="286547"/>
                  </a:moveTo>
                  <a:lnTo>
                    <a:pt x="1450454" y="286547"/>
                  </a:lnTo>
                </a:path>
                <a:path w="2476500" h="862964">
                  <a:moveTo>
                    <a:pt x="1645526" y="286547"/>
                  </a:moveTo>
                  <a:lnTo>
                    <a:pt x="2069198" y="286547"/>
                  </a:lnTo>
                </a:path>
                <a:path w="2476500" h="862964">
                  <a:moveTo>
                    <a:pt x="2264270" y="286547"/>
                  </a:moveTo>
                  <a:lnTo>
                    <a:pt x="2476397" y="286547"/>
                  </a:lnTo>
                </a:path>
                <a:path w="2476500" h="862964">
                  <a:moveTo>
                    <a:pt x="0" y="0"/>
                  </a:moveTo>
                  <a:lnTo>
                    <a:pt x="212966" y="0"/>
                  </a:lnTo>
                </a:path>
                <a:path w="2476500" h="862964">
                  <a:moveTo>
                    <a:pt x="408038" y="0"/>
                  </a:moveTo>
                  <a:lnTo>
                    <a:pt x="831710" y="0"/>
                  </a:lnTo>
                </a:path>
                <a:path w="2476500" h="862964">
                  <a:moveTo>
                    <a:pt x="1026782" y="0"/>
                  </a:moveTo>
                  <a:lnTo>
                    <a:pt x="1450454" y="0"/>
                  </a:lnTo>
                </a:path>
                <a:path w="2476500" h="862964">
                  <a:moveTo>
                    <a:pt x="1645526" y="0"/>
                  </a:moveTo>
                  <a:lnTo>
                    <a:pt x="2069198" y="0"/>
                  </a:lnTo>
                </a:path>
                <a:path w="2476500" h="862964">
                  <a:moveTo>
                    <a:pt x="2264270" y="0"/>
                  </a:moveTo>
                  <a:lnTo>
                    <a:pt x="2476397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443728" y="4764023"/>
              <a:ext cx="2051685" cy="1379855"/>
            </a:xfrm>
            <a:custGeom>
              <a:avLst/>
              <a:gdLst/>
              <a:ahLst/>
              <a:cxnLst/>
              <a:rect l="l" t="t" r="r" b="b"/>
              <a:pathLst>
                <a:path w="2051684" h="1379854">
                  <a:moveTo>
                    <a:pt x="195072" y="15240"/>
                  </a:moveTo>
                  <a:lnTo>
                    <a:pt x="0" y="15240"/>
                  </a:lnTo>
                  <a:lnTo>
                    <a:pt x="0" y="1379855"/>
                  </a:lnTo>
                  <a:lnTo>
                    <a:pt x="195072" y="1379855"/>
                  </a:lnTo>
                  <a:lnTo>
                    <a:pt x="195072" y="15240"/>
                  </a:lnTo>
                  <a:close/>
                </a:path>
                <a:path w="2051684" h="1379854">
                  <a:moveTo>
                    <a:pt x="813816" y="12192"/>
                  </a:moveTo>
                  <a:lnTo>
                    <a:pt x="618744" y="12192"/>
                  </a:lnTo>
                  <a:lnTo>
                    <a:pt x="618744" y="1379855"/>
                  </a:lnTo>
                  <a:lnTo>
                    <a:pt x="813816" y="1379855"/>
                  </a:lnTo>
                  <a:lnTo>
                    <a:pt x="813816" y="12192"/>
                  </a:lnTo>
                  <a:close/>
                </a:path>
                <a:path w="2051684" h="1379854">
                  <a:moveTo>
                    <a:pt x="1432560" y="12192"/>
                  </a:moveTo>
                  <a:lnTo>
                    <a:pt x="1237488" y="12192"/>
                  </a:lnTo>
                  <a:lnTo>
                    <a:pt x="1237488" y="1379855"/>
                  </a:lnTo>
                  <a:lnTo>
                    <a:pt x="1432560" y="1379855"/>
                  </a:lnTo>
                  <a:lnTo>
                    <a:pt x="1432560" y="12192"/>
                  </a:lnTo>
                  <a:close/>
                </a:path>
                <a:path w="2051684" h="1379854">
                  <a:moveTo>
                    <a:pt x="2051304" y="0"/>
                  </a:moveTo>
                  <a:lnTo>
                    <a:pt x="1856232" y="0"/>
                  </a:lnTo>
                  <a:lnTo>
                    <a:pt x="1856232" y="1379855"/>
                  </a:lnTo>
                  <a:lnTo>
                    <a:pt x="2051304" y="1379855"/>
                  </a:lnTo>
                  <a:lnTo>
                    <a:pt x="2051304" y="0"/>
                  </a:lnTo>
                  <a:close/>
                </a:path>
              </a:pathLst>
            </a:custGeom>
            <a:solidFill>
              <a:srgbClr val="41AE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230761" y="6143882"/>
              <a:ext cx="2476500" cy="0"/>
            </a:xfrm>
            <a:custGeom>
              <a:avLst/>
              <a:gdLst/>
              <a:ahLst/>
              <a:cxnLst/>
              <a:rect l="l" t="t" r="r" b="b"/>
              <a:pathLst>
                <a:path w="2476500">
                  <a:moveTo>
                    <a:pt x="0" y="0"/>
                  </a:moveTo>
                  <a:lnTo>
                    <a:pt x="2476397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042768" y="6035547"/>
            <a:ext cx="908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62" name="object 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80639" y="5749035"/>
            <a:ext cx="1530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20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63" name="object 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9927" y="5462523"/>
            <a:ext cx="1524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40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64" name="object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9013" y="5176011"/>
            <a:ext cx="1517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60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65" name="object 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80183" y="4889500"/>
            <a:ext cx="1524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80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66" name="object 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25774" y="4602988"/>
            <a:ext cx="20510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100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67" name="object 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317820" y="6197091"/>
            <a:ext cx="44830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FFFFFF"/>
                </a:solidFill>
                <a:latin typeface="Corbel"/>
                <a:cs typeface="Corbel"/>
              </a:rPr>
              <a:t>Syn-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68" name="object 6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12763" y="6197091"/>
            <a:ext cx="49910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FFFFFF"/>
                </a:solidFill>
                <a:latin typeface="Corbel"/>
                <a:cs typeface="Corbel"/>
              </a:rPr>
              <a:t>Non-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Non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69" name="object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43824" y="6197091"/>
            <a:ext cx="47370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FFFFFF"/>
                </a:solidFill>
                <a:latin typeface="Corbel"/>
                <a:cs typeface="Corbel"/>
              </a:rPr>
              <a:t>Syn-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Non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70" name="object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162847" y="6197091"/>
            <a:ext cx="47370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FFFFFF"/>
                </a:solidFill>
                <a:latin typeface="Corbel"/>
                <a:cs typeface="Corbel"/>
              </a:rPr>
              <a:t>Non-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71" name="object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27336" y="4310888"/>
            <a:ext cx="8375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Survival</a:t>
            </a:r>
            <a:r>
              <a:rPr sz="1500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-50" dirty="0">
                <a:solidFill>
                  <a:srgbClr val="FFFFFF"/>
                </a:solidFill>
                <a:latin typeface="Corbel"/>
                <a:cs typeface="Corbel"/>
              </a:rPr>
              <a:t>%</a:t>
            </a:r>
            <a:endParaRPr sz="1500">
              <a:latin typeface="Corbel"/>
              <a:cs typeface="Corbel"/>
            </a:endParaRPr>
          </a:p>
        </p:txBody>
      </p:sp>
      <p:sp>
        <p:nvSpPr>
          <p:cNvPr id="72" name="object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20201" y="6506100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10" h="67309">
                <a:moveTo>
                  <a:pt x="66802" y="0"/>
                </a:moveTo>
                <a:lnTo>
                  <a:pt x="0" y="0"/>
                </a:lnTo>
                <a:lnTo>
                  <a:pt x="0" y="66802"/>
                </a:lnTo>
                <a:lnTo>
                  <a:pt x="66802" y="66802"/>
                </a:lnTo>
                <a:lnTo>
                  <a:pt x="66802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03886" y="6431788"/>
            <a:ext cx="4235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FFFFFF"/>
                </a:solidFill>
                <a:latin typeface="Corbel"/>
                <a:cs typeface="Corbel"/>
              </a:rPr>
              <a:t>Survival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74" name="object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27845" y="2522291"/>
            <a:ext cx="2503170" cy="0"/>
          </a:xfrm>
          <a:custGeom>
            <a:avLst/>
            <a:gdLst/>
            <a:ahLst/>
            <a:cxnLst/>
            <a:rect l="l" t="t" r="r" b="b"/>
            <a:pathLst>
              <a:path w="2503170">
                <a:moveTo>
                  <a:pt x="0" y="0"/>
                </a:moveTo>
                <a:lnTo>
                  <a:pt x="2502918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5" name="object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527845" y="2788920"/>
            <a:ext cx="2503170" cy="1171575"/>
            <a:chOff x="6527845" y="2788920"/>
            <a:chExt cx="2503170" cy="1171575"/>
          </a:xfrm>
        </p:grpSpPr>
        <p:sp>
          <p:nvSpPr>
            <p:cNvPr id="76" name="object 76"/>
            <p:cNvSpPr/>
            <p:nvPr/>
          </p:nvSpPr>
          <p:spPr>
            <a:xfrm>
              <a:off x="6527845" y="2810292"/>
              <a:ext cx="2503170" cy="859790"/>
            </a:xfrm>
            <a:custGeom>
              <a:avLst/>
              <a:gdLst/>
              <a:ahLst/>
              <a:cxnLst/>
              <a:rect l="l" t="t" r="r" b="b"/>
              <a:pathLst>
                <a:path w="2503170" h="859789">
                  <a:moveTo>
                    <a:pt x="0" y="859643"/>
                  </a:moveTo>
                  <a:lnTo>
                    <a:pt x="214330" y="859643"/>
                  </a:lnTo>
                </a:path>
                <a:path w="2503170" h="859789">
                  <a:moveTo>
                    <a:pt x="409402" y="859643"/>
                  </a:moveTo>
                  <a:lnTo>
                    <a:pt x="839170" y="859643"/>
                  </a:lnTo>
                </a:path>
                <a:path w="2503170" h="859789">
                  <a:moveTo>
                    <a:pt x="1037290" y="859643"/>
                  </a:moveTo>
                  <a:lnTo>
                    <a:pt x="1467058" y="859643"/>
                  </a:lnTo>
                </a:path>
                <a:path w="2503170" h="859789">
                  <a:moveTo>
                    <a:pt x="1662130" y="859643"/>
                  </a:moveTo>
                  <a:lnTo>
                    <a:pt x="2091898" y="859643"/>
                  </a:lnTo>
                </a:path>
                <a:path w="2503170" h="859789">
                  <a:moveTo>
                    <a:pt x="2286970" y="859643"/>
                  </a:moveTo>
                  <a:lnTo>
                    <a:pt x="2502918" y="859643"/>
                  </a:lnTo>
                </a:path>
                <a:path w="2503170" h="859789">
                  <a:moveTo>
                    <a:pt x="0" y="573095"/>
                  </a:moveTo>
                  <a:lnTo>
                    <a:pt x="214330" y="573095"/>
                  </a:lnTo>
                </a:path>
                <a:path w="2503170" h="859789">
                  <a:moveTo>
                    <a:pt x="409402" y="573095"/>
                  </a:moveTo>
                  <a:lnTo>
                    <a:pt x="839170" y="573095"/>
                  </a:lnTo>
                </a:path>
                <a:path w="2503170" h="859789">
                  <a:moveTo>
                    <a:pt x="1037290" y="573095"/>
                  </a:moveTo>
                  <a:lnTo>
                    <a:pt x="1467058" y="573095"/>
                  </a:lnTo>
                </a:path>
                <a:path w="2503170" h="859789">
                  <a:moveTo>
                    <a:pt x="1662130" y="573095"/>
                  </a:moveTo>
                  <a:lnTo>
                    <a:pt x="2091898" y="573095"/>
                  </a:lnTo>
                </a:path>
                <a:path w="2503170" h="859789">
                  <a:moveTo>
                    <a:pt x="2286970" y="573095"/>
                  </a:moveTo>
                  <a:lnTo>
                    <a:pt x="2502918" y="573095"/>
                  </a:lnTo>
                </a:path>
                <a:path w="2503170" h="859789">
                  <a:moveTo>
                    <a:pt x="0" y="286547"/>
                  </a:moveTo>
                  <a:lnTo>
                    <a:pt x="214330" y="286547"/>
                  </a:lnTo>
                </a:path>
                <a:path w="2503170" h="859789">
                  <a:moveTo>
                    <a:pt x="409402" y="286547"/>
                  </a:moveTo>
                  <a:lnTo>
                    <a:pt x="839170" y="286547"/>
                  </a:lnTo>
                </a:path>
                <a:path w="2503170" h="859789">
                  <a:moveTo>
                    <a:pt x="1037290" y="286547"/>
                  </a:moveTo>
                  <a:lnTo>
                    <a:pt x="1467058" y="286547"/>
                  </a:lnTo>
                </a:path>
                <a:path w="2503170" h="859789">
                  <a:moveTo>
                    <a:pt x="1662130" y="286547"/>
                  </a:moveTo>
                  <a:lnTo>
                    <a:pt x="2091898" y="286547"/>
                  </a:lnTo>
                </a:path>
                <a:path w="2503170" h="859789">
                  <a:moveTo>
                    <a:pt x="2286970" y="286547"/>
                  </a:moveTo>
                  <a:lnTo>
                    <a:pt x="2502918" y="286547"/>
                  </a:lnTo>
                </a:path>
                <a:path w="2503170" h="859789">
                  <a:moveTo>
                    <a:pt x="0" y="0"/>
                  </a:moveTo>
                  <a:lnTo>
                    <a:pt x="1467058" y="0"/>
                  </a:lnTo>
                </a:path>
                <a:path w="2503170" h="859789">
                  <a:moveTo>
                    <a:pt x="1662130" y="0"/>
                  </a:moveTo>
                  <a:lnTo>
                    <a:pt x="2502918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6742176" y="2788919"/>
              <a:ext cx="2072639" cy="1167765"/>
            </a:xfrm>
            <a:custGeom>
              <a:avLst/>
              <a:gdLst/>
              <a:ahLst/>
              <a:cxnLst/>
              <a:rect l="l" t="t" r="r" b="b"/>
              <a:pathLst>
                <a:path w="2072640" h="1167764">
                  <a:moveTo>
                    <a:pt x="195072" y="176784"/>
                  </a:moveTo>
                  <a:lnTo>
                    <a:pt x="0" y="176784"/>
                  </a:lnTo>
                  <a:lnTo>
                    <a:pt x="0" y="1167396"/>
                  </a:lnTo>
                  <a:lnTo>
                    <a:pt x="195072" y="1167396"/>
                  </a:lnTo>
                  <a:lnTo>
                    <a:pt x="195072" y="176784"/>
                  </a:lnTo>
                  <a:close/>
                </a:path>
                <a:path w="2072640" h="1167764">
                  <a:moveTo>
                    <a:pt x="822960" y="213360"/>
                  </a:moveTo>
                  <a:lnTo>
                    <a:pt x="624840" y="213360"/>
                  </a:lnTo>
                  <a:lnTo>
                    <a:pt x="624840" y="1167396"/>
                  </a:lnTo>
                  <a:lnTo>
                    <a:pt x="822960" y="1167396"/>
                  </a:lnTo>
                  <a:lnTo>
                    <a:pt x="822960" y="213360"/>
                  </a:lnTo>
                  <a:close/>
                </a:path>
                <a:path w="2072640" h="1167764">
                  <a:moveTo>
                    <a:pt x="1447800" y="0"/>
                  </a:moveTo>
                  <a:lnTo>
                    <a:pt x="1252728" y="0"/>
                  </a:lnTo>
                  <a:lnTo>
                    <a:pt x="1252728" y="1167396"/>
                  </a:lnTo>
                  <a:lnTo>
                    <a:pt x="1447800" y="1167396"/>
                  </a:lnTo>
                  <a:lnTo>
                    <a:pt x="1447800" y="0"/>
                  </a:lnTo>
                  <a:close/>
                </a:path>
                <a:path w="2072640" h="1167764">
                  <a:moveTo>
                    <a:pt x="2072640" y="219456"/>
                  </a:moveTo>
                  <a:lnTo>
                    <a:pt x="1877568" y="219456"/>
                  </a:lnTo>
                  <a:lnTo>
                    <a:pt x="1877568" y="1167396"/>
                  </a:lnTo>
                  <a:lnTo>
                    <a:pt x="2072640" y="1167396"/>
                  </a:lnTo>
                  <a:lnTo>
                    <a:pt x="2072640" y="219456"/>
                  </a:lnTo>
                  <a:close/>
                </a:path>
              </a:pathLst>
            </a:custGeom>
            <a:solidFill>
              <a:srgbClr val="41AE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6527845" y="3956321"/>
              <a:ext cx="2503170" cy="0"/>
            </a:xfrm>
            <a:custGeom>
              <a:avLst/>
              <a:gdLst/>
              <a:ahLst/>
              <a:cxnLst/>
              <a:rect l="l" t="t" r="r" b="b"/>
              <a:pathLst>
                <a:path w="2503170">
                  <a:moveTo>
                    <a:pt x="0" y="0"/>
                  </a:moveTo>
                  <a:lnTo>
                    <a:pt x="2502918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" name="object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39851" y="3850132"/>
            <a:ext cx="908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80" name="object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49376" y="3563620"/>
            <a:ext cx="1752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0.5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81" name="object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47826" y="3274059"/>
            <a:ext cx="825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82" name="object 8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57351" y="2987547"/>
            <a:ext cx="1758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1.5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83" name="object 8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40207" y="2701035"/>
            <a:ext cx="908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84" name="object 8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49730" y="2414523"/>
            <a:ext cx="1752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2.5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85" name="object 8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618217" y="4008628"/>
            <a:ext cx="23387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4045" algn="l"/>
                <a:tab pos="1251585" algn="l"/>
                <a:tab pos="1877060" algn="l"/>
              </a:tabLst>
            </a:pPr>
            <a:r>
              <a:rPr sz="1000" spc="-35" dirty="0">
                <a:solidFill>
                  <a:srgbClr val="FFFFFF"/>
                </a:solidFill>
                <a:latin typeface="Corbel"/>
                <a:cs typeface="Corbel"/>
              </a:rPr>
              <a:t>Syn-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35" dirty="0">
                <a:solidFill>
                  <a:srgbClr val="FFFFFF"/>
                </a:solidFill>
                <a:latin typeface="Corbel"/>
                <a:cs typeface="Corbel"/>
              </a:rPr>
              <a:t>Non-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Non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35" dirty="0">
                <a:solidFill>
                  <a:srgbClr val="FFFFFF"/>
                </a:solidFill>
                <a:latin typeface="Corbel"/>
                <a:cs typeface="Corbel"/>
              </a:rPr>
              <a:t>Syn-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Non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35" dirty="0">
                <a:solidFill>
                  <a:srgbClr val="FFFFFF"/>
                </a:solidFill>
                <a:latin typeface="Corbel"/>
                <a:cs typeface="Corbel"/>
              </a:rPr>
              <a:t>Non-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86" name="object 8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96988" y="2125471"/>
            <a:ext cx="3454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FFFFFF"/>
                </a:solidFill>
                <a:latin typeface="Corbel"/>
                <a:cs typeface="Corbel"/>
              </a:rPr>
              <a:t>FCR</a:t>
            </a:r>
            <a:endParaRPr sz="1500">
              <a:latin typeface="Corbel"/>
              <a:cs typeface="Corbel"/>
            </a:endParaRPr>
          </a:p>
        </p:txBody>
      </p:sp>
      <p:sp>
        <p:nvSpPr>
          <p:cNvPr id="87" name="object 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40829" y="4318539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09" h="67310">
                <a:moveTo>
                  <a:pt x="66802" y="0"/>
                </a:moveTo>
                <a:lnTo>
                  <a:pt x="0" y="0"/>
                </a:lnTo>
                <a:lnTo>
                  <a:pt x="0" y="66802"/>
                </a:lnTo>
                <a:lnTo>
                  <a:pt x="66802" y="66802"/>
                </a:lnTo>
                <a:lnTo>
                  <a:pt x="66802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624516" y="4243323"/>
            <a:ext cx="2279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FCR</a:t>
            </a:r>
            <a:endParaRPr sz="1000">
              <a:latin typeface="Corbel"/>
              <a:cs typeface="Corbel"/>
            </a:endParaRPr>
          </a:p>
        </p:txBody>
      </p:sp>
      <p:pic>
        <p:nvPicPr>
          <p:cNvPr id="89" name="object 8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51339" y="2617800"/>
            <a:ext cx="2548953" cy="1522399"/>
          </a:xfrm>
          <a:prstGeom prst="rect">
            <a:avLst/>
          </a:prstGeom>
        </p:spPr>
      </p:pic>
      <p:sp>
        <p:nvSpPr>
          <p:cNvPr id="90" name="Title 89">
            <a:extLst>
              <a:ext uri="{FF2B5EF4-FFF2-40B4-BE49-F238E27FC236}">
                <a16:creationId xmlns:a16="http://schemas.microsoft.com/office/drawing/2014/main" id="{97EC37B8-848A-AC2D-D594-E13B76A90E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Exp. 4 – Results – phase 1 sub-exp 2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0181" y="1762505"/>
            <a:ext cx="1417916" cy="356235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58085" y="1974608"/>
            <a:ext cx="106654" cy="35064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34348" y="1762505"/>
            <a:ext cx="1524190" cy="356235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29252" y="1754517"/>
            <a:ext cx="445236" cy="358178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58448" y="1762505"/>
            <a:ext cx="4226039" cy="462648"/>
          </a:xfrm>
          <a:prstGeom prst="rect">
            <a:avLst/>
          </a:prstGeom>
        </p:spPr>
      </p:pic>
      <p:graphicFrame>
        <p:nvGraphicFrame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078970"/>
              </p:ext>
            </p:extLst>
          </p:nvPr>
        </p:nvGraphicFramePr>
        <p:xfrm>
          <a:off x="6438641" y="2724174"/>
          <a:ext cx="2588257" cy="12261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8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06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383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16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03835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835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38641" y="2522291"/>
            <a:ext cx="2592705" cy="0"/>
          </a:xfrm>
          <a:custGeom>
            <a:avLst/>
            <a:gdLst/>
            <a:ahLst/>
            <a:cxnLst/>
            <a:rect l="l" t="t" r="r" b="b"/>
            <a:pathLst>
              <a:path w="2592704">
                <a:moveTo>
                  <a:pt x="0" y="0"/>
                </a:moveTo>
                <a:lnTo>
                  <a:pt x="2592134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49376" y="2362707"/>
            <a:ext cx="92075" cy="166560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24130">
              <a:lnSpc>
                <a:spcPct val="100000"/>
              </a:lnSpc>
              <a:spcBef>
                <a:spcPts val="505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7</a:t>
            </a:r>
            <a:endParaRPr sz="10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1000">
              <a:latin typeface="Corbel"/>
              <a:cs typeface="Corbel"/>
            </a:endParaRPr>
          </a:p>
          <a:p>
            <a:pPr marL="17780">
              <a:lnSpc>
                <a:spcPct val="100000"/>
              </a:lnSpc>
              <a:spcBef>
                <a:spcPts val="430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5</a:t>
            </a:r>
            <a:endParaRPr sz="1000">
              <a:latin typeface="Corbel"/>
              <a:cs typeface="Corbel"/>
            </a:endParaRPr>
          </a:p>
          <a:p>
            <a:pPr marL="13335">
              <a:lnSpc>
                <a:spcPct val="100000"/>
              </a:lnSpc>
              <a:spcBef>
                <a:spcPts val="409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4</a:t>
            </a:r>
            <a:endParaRPr sz="1000">
              <a:latin typeface="Corbel"/>
              <a:cs typeface="Corbel"/>
            </a:endParaRPr>
          </a:p>
          <a:p>
            <a:pPr marL="20955">
              <a:lnSpc>
                <a:spcPct val="100000"/>
              </a:lnSpc>
              <a:spcBef>
                <a:spcPts val="409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3</a:t>
            </a:r>
            <a:endParaRPr sz="1000">
              <a:latin typeface="Corbel"/>
              <a:cs typeface="Corbel"/>
            </a:endParaRPr>
          </a:p>
          <a:p>
            <a:pPr marL="13970">
              <a:lnSpc>
                <a:spcPct val="100000"/>
              </a:lnSpc>
              <a:spcBef>
                <a:spcPts val="405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endParaRPr sz="1000">
              <a:latin typeface="Corbel"/>
              <a:cs typeface="Corbel"/>
            </a:endParaRPr>
          </a:p>
          <a:p>
            <a:pPr marL="21590">
              <a:lnSpc>
                <a:spcPct val="100000"/>
              </a:lnSpc>
              <a:spcBef>
                <a:spcPts val="409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endParaRPr sz="1000">
              <a:latin typeface="Corbel"/>
              <a:cs typeface="Corbel"/>
            </a:endParaRPr>
          </a:p>
          <a:p>
            <a:pPr marL="13335">
              <a:lnSpc>
                <a:spcPct val="100000"/>
              </a:lnSpc>
              <a:spcBef>
                <a:spcPts val="430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19691" y="4008628"/>
            <a:ext cx="24396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40080" algn="l"/>
                <a:tab pos="1325245" algn="l"/>
                <a:tab pos="1953260" algn="l"/>
              </a:tabLst>
            </a:pP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Hard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 Syn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Hard-Non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Soft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Soft-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Non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96988" y="2125471"/>
            <a:ext cx="3454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FFFFFF"/>
                </a:solidFill>
                <a:latin typeface="Corbel"/>
                <a:cs typeface="Corbel"/>
              </a:rPr>
              <a:t>FCR</a:t>
            </a:r>
            <a:endParaRPr sz="1500">
              <a:latin typeface="Corbel"/>
              <a:cs typeface="Corbel"/>
            </a:endParaRPr>
          </a:p>
        </p:txBody>
      </p:sp>
      <p:sp>
        <p:nv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40829" y="4318539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09" h="67310">
                <a:moveTo>
                  <a:pt x="66802" y="0"/>
                </a:moveTo>
                <a:lnTo>
                  <a:pt x="0" y="0"/>
                </a:lnTo>
                <a:lnTo>
                  <a:pt x="0" y="66802"/>
                </a:lnTo>
                <a:lnTo>
                  <a:pt x="66802" y="66802"/>
                </a:lnTo>
                <a:lnTo>
                  <a:pt x="66802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624516" y="4243323"/>
            <a:ext cx="2279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FCR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90554" y="4723297"/>
            <a:ext cx="2476500" cy="0"/>
          </a:xfrm>
          <a:custGeom>
            <a:avLst/>
            <a:gdLst/>
            <a:ahLst/>
            <a:cxnLst/>
            <a:rect l="l" t="t" r="r" b="b"/>
            <a:pathLst>
              <a:path w="2476500">
                <a:moveTo>
                  <a:pt x="0" y="0"/>
                </a:moveTo>
                <a:lnTo>
                  <a:pt x="2476397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590554" y="4958362"/>
            <a:ext cx="2476500" cy="1210945"/>
            <a:chOff x="5590554" y="4958362"/>
            <a:chExt cx="2476500" cy="1210945"/>
          </a:xfrm>
        </p:grpSpPr>
        <p:sp>
          <p:nvSpPr>
            <p:cNvPr id="16" name="object 16"/>
            <p:cNvSpPr/>
            <p:nvPr/>
          </p:nvSpPr>
          <p:spPr>
            <a:xfrm>
              <a:off x="5590554" y="5202995"/>
              <a:ext cx="2476500" cy="722630"/>
            </a:xfrm>
            <a:custGeom>
              <a:avLst/>
              <a:gdLst/>
              <a:ahLst/>
              <a:cxnLst/>
              <a:rect l="l" t="t" r="r" b="b"/>
              <a:pathLst>
                <a:path w="2476500" h="722629">
                  <a:moveTo>
                    <a:pt x="0" y="722466"/>
                  </a:moveTo>
                  <a:lnTo>
                    <a:pt x="212838" y="722466"/>
                  </a:lnTo>
                </a:path>
                <a:path w="2476500" h="722629">
                  <a:moveTo>
                    <a:pt x="407910" y="722466"/>
                  </a:moveTo>
                  <a:lnTo>
                    <a:pt x="831582" y="722466"/>
                  </a:lnTo>
                </a:path>
                <a:path w="2476500" h="722629">
                  <a:moveTo>
                    <a:pt x="1026654" y="722466"/>
                  </a:moveTo>
                  <a:lnTo>
                    <a:pt x="1450326" y="722466"/>
                  </a:lnTo>
                </a:path>
                <a:path w="2476500" h="722629">
                  <a:moveTo>
                    <a:pt x="1645398" y="722466"/>
                  </a:moveTo>
                  <a:lnTo>
                    <a:pt x="2069070" y="722466"/>
                  </a:lnTo>
                </a:path>
                <a:path w="2476500" h="722629">
                  <a:moveTo>
                    <a:pt x="2264142" y="722466"/>
                  </a:moveTo>
                  <a:lnTo>
                    <a:pt x="2476397" y="722466"/>
                  </a:lnTo>
                </a:path>
                <a:path w="2476500" h="722629">
                  <a:moveTo>
                    <a:pt x="0" y="481644"/>
                  </a:moveTo>
                  <a:lnTo>
                    <a:pt x="212838" y="481644"/>
                  </a:lnTo>
                </a:path>
                <a:path w="2476500" h="722629">
                  <a:moveTo>
                    <a:pt x="407910" y="481644"/>
                  </a:moveTo>
                  <a:lnTo>
                    <a:pt x="831582" y="481644"/>
                  </a:lnTo>
                </a:path>
                <a:path w="2476500" h="722629">
                  <a:moveTo>
                    <a:pt x="1026654" y="481644"/>
                  </a:moveTo>
                  <a:lnTo>
                    <a:pt x="1450326" y="481644"/>
                  </a:lnTo>
                </a:path>
                <a:path w="2476500" h="722629">
                  <a:moveTo>
                    <a:pt x="1645398" y="481644"/>
                  </a:moveTo>
                  <a:lnTo>
                    <a:pt x="2069070" y="481644"/>
                  </a:lnTo>
                </a:path>
                <a:path w="2476500" h="722629">
                  <a:moveTo>
                    <a:pt x="2264142" y="481644"/>
                  </a:moveTo>
                  <a:lnTo>
                    <a:pt x="2476397" y="481644"/>
                  </a:lnTo>
                </a:path>
                <a:path w="2476500" h="722629">
                  <a:moveTo>
                    <a:pt x="0" y="240822"/>
                  </a:moveTo>
                  <a:lnTo>
                    <a:pt x="212838" y="240822"/>
                  </a:lnTo>
                </a:path>
                <a:path w="2476500" h="722629">
                  <a:moveTo>
                    <a:pt x="407910" y="240822"/>
                  </a:moveTo>
                  <a:lnTo>
                    <a:pt x="831582" y="240822"/>
                  </a:lnTo>
                </a:path>
                <a:path w="2476500" h="722629">
                  <a:moveTo>
                    <a:pt x="1026654" y="240822"/>
                  </a:moveTo>
                  <a:lnTo>
                    <a:pt x="1450326" y="240822"/>
                  </a:lnTo>
                </a:path>
                <a:path w="2476500" h="722629">
                  <a:moveTo>
                    <a:pt x="1645398" y="240822"/>
                  </a:moveTo>
                  <a:lnTo>
                    <a:pt x="2069070" y="240822"/>
                  </a:lnTo>
                </a:path>
                <a:path w="2476500" h="722629">
                  <a:moveTo>
                    <a:pt x="2264142" y="240822"/>
                  </a:moveTo>
                  <a:lnTo>
                    <a:pt x="2476397" y="240822"/>
                  </a:lnTo>
                </a:path>
                <a:path w="2476500" h="722629">
                  <a:moveTo>
                    <a:pt x="0" y="0"/>
                  </a:moveTo>
                  <a:lnTo>
                    <a:pt x="212838" y="0"/>
                  </a:lnTo>
                </a:path>
                <a:path w="2476500" h="722629">
                  <a:moveTo>
                    <a:pt x="407910" y="0"/>
                  </a:moveTo>
                  <a:lnTo>
                    <a:pt x="831582" y="0"/>
                  </a:lnTo>
                </a:path>
                <a:path w="2476500" h="722629">
                  <a:moveTo>
                    <a:pt x="1026654" y="0"/>
                  </a:moveTo>
                  <a:lnTo>
                    <a:pt x="1450326" y="0"/>
                  </a:lnTo>
                </a:path>
                <a:path w="2476500" h="722629">
                  <a:moveTo>
                    <a:pt x="1645398" y="0"/>
                  </a:moveTo>
                  <a:lnTo>
                    <a:pt x="2069070" y="0"/>
                  </a:lnTo>
                </a:path>
                <a:path w="2476500" h="722629">
                  <a:moveTo>
                    <a:pt x="2264142" y="0"/>
                  </a:moveTo>
                  <a:lnTo>
                    <a:pt x="2476397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590554" y="4962172"/>
              <a:ext cx="2476500" cy="0"/>
            </a:xfrm>
            <a:custGeom>
              <a:avLst/>
              <a:gdLst/>
              <a:ahLst/>
              <a:cxnLst/>
              <a:rect l="l" t="t" r="r" b="b"/>
              <a:pathLst>
                <a:path w="2476500">
                  <a:moveTo>
                    <a:pt x="0" y="0"/>
                  </a:moveTo>
                  <a:lnTo>
                    <a:pt x="2476397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803392" y="4998719"/>
              <a:ext cx="2051685" cy="1166495"/>
            </a:xfrm>
            <a:custGeom>
              <a:avLst/>
              <a:gdLst/>
              <a:ahLst/>
              <a:cxnLst/>
              <a:rect l="l" t="t" r="r" b="b"/>
              <a:pathLst>
                <a:path w="2051684" h="1166495">
                  <a:moveTo>
                    <a:pt x="195072" y="0"/>
                  </a:moveTo>
                  <a:lnTo>
                    <a:pt x="0" y="0"/>
                  </a:lnTo>
                  <a:lnTo>
                    <a:pt x="0" y="1166279"/>
                  </a:lnTo>
                  <a:lnTo>
                    <a:pt x="195072" y="1166279"/>
                  </a:lnTo>
                  <a:lnTo>
                    <a:pt x="195072" y="0"/>
                  </a:lnTo>
                  <a:close/>
                </a:path>
                <a:path w="2051684" h="1166495">
                  <a:moveTo>
                    <a:pt x="813816" y="39624"/>
                  </a:moveTo>
                  <a:lnTo>
                    <a:pt x="618744" y="39624"/>
                  </a:lnTo>
                  <a:lnTo>
                    <a:pt x="618744" y="1166279"/>
                  </a:lnTo>
                  <a:lnTo>
                    <a:pt x="813816" y="1166279"/>
                  </a:lnTo>
                  <a:lnTo>
                    <a:pt x="813816" y="39624"/>
                  </a:lnTo>
                  <a:close/>
                </a:path>
                <a:path w="2051684" h="1166495">
                  <a:moveTo>
                    <a:pt x="1432560" y="12192"/>
                  </a:moveTo>
                  <a:lnTo>
                    <a:pt x="1237488" y="12192"/>
                  </a:lnTo>
                  <a:lnTo>
                    <a:pt x="1237488" y="1166279"/>
                  </a:lnTo>
                  <a:lnTo>
                    <a:pt x="1432560" y="1166279"/>
                  </a:lnTo>
                  <a:lnTo>
                    <a:pt x="1432560" y="12192"/>
                  </a:lnTo>
                  <a:close/>
                </a:path>
                <a:path w="2051684" h="1166495">
                  <a:moveTo>
                    <a:pt x="2051304" y="36576"/>
                  </a:moveTo>
                  <a:lnTo>
                    <a:pt x="1856232" y="36576"/>
                  </a:lnTo>
                  <a:lnTo>
                    <a:pt x="1856232" y="1166279"/>
                  </a:lnTo>
                  <a:lnTo>
                    <a:pt x="2051304" y="1166279"/>
                  </a:lnTo>
                  <a:lnTo>
                    <a:pt x="2051304" y="36576"/>
                  </a:lnTo>
                  <a:close/>
                </a:path>
              </a:pathLst>
            </a:custGeom>
            <a:solidFill>
              <a:srgbClr val="41AE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590554" y="6164998"/>
              <a:ext cx="2476500" cy="0"/>
            </a:xfrm>
            <a:custGeom>
              <a:avLst/>
              <a:gdLst/>
              <a:ahLst/>
              <a:cxnLst/>
              <a:rect l="l" t="t" r="r" b="b"/>
              <a:pathLst>
                <a:path w="2476500">
                  <a:moveTo>
                    <a:pt x="0" y="0"/>
                  </a:moveTo>
                  <a:lnTo>
                    <a:pt x="2476397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340429" y="5727700"/>
            <a:ext cx="153035" cy="50736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20</a:t>
            </a:r>
            <a:endParaRPr sz="1000">
              <a:latin typeface="Corbel"/>
              <a:cs typeface="Corbel"/>
            </a:endParaRPr>
          </a:p>
          <a:p>
            <a:pPr marL="74295">
              <a:lnSpc>
                <a:spcPct val="100000"/>
              </a:lnSpc>
              <a:spcBef>
                <a:spcPts val="695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339718" y="5578347"/>
            <a:ext cx="1524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40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338805" y="5337555"/>
            <a:ext cx="1517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60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339974" y="5096764"/>
            <a:ext cx="1524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80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85566" y="4855971"/>
            <a:ext cx="20510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100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85921" y="4615179"/>
            <a:ext cx="20510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120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57139" y="6215379"/>
            <a:ext cx="23526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1505" algn="l"/>
                <a:tab pos="1267460" algn="l"/>
                <a:tab pos="1866264" algn="l"/>
              </a:tabLst>
            </a:pP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Hard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 Syn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Hard-Non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Soft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Soft-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Non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0641" y="4344923"/>
            <a:ext cx="8058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Survival</a:t>
            </a:r>
            <a:r>
              <a:rPr sz="1400" spc="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orbel"/>
                <a:cs typeface="Corbel"/>
              </a:rPr>
              <a:t>%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79992" y="6527217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09" h="67309">
                <a:moveTo>
                  <a:pt x="66802" y="0"/>
                </a:moveTo>
                <a:lnTo>
                  <a:pt x="0" y="0"/>
                </a:lnTo>
                <a:lnTo>
                  <a:pt x="0" y="66801"/>
                </a:lnTo>
                <a:lnTo>
                  <a:pt x="66802" y="66801"/>
                </a:lnTo>
                <a:lnTo>
                  <a:pt x="66802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63677" y="6453123"/>
            <a:ext cx="4235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FFFFFF"/>
                </a:solidFill>
                <a:latin typeface="Corbel"/>
                <a:cs typeface="Corbel"/>
              </a:rPr>
              <a:t>Survival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83386" y="4723297"/>
            <a:ext cx="2467610" cy="0"/>
          </a:xfrm>
          <a:custGeom>
            <a:avLst/>
            <a:gdLst/>
            <a:ahLst/>
            <a:cxnLst/>
            <a:rect l="l" t="t" r="r" b="b"/>
            <a:pathLst>
              <a:path w="2467610">
                <a:moveTo>
                  <a:pt x="0" y="0"/>
                </a:moveTo>
                <a:lnTo>
                  <a:pt x="2467150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083386" y="4904232"/>
            <a:ext cx="2467610" cy="1264920"/>
            <a:chOff x="2083386" y="4904232"/>
            <a:chExt cx="2467610" cy="1264920"/>
          </a:xfrm>
        </p:grpSpPr>
        <p:sp>
          <p:nvSpPr>
            <p:cNvPr id="32" name="object 32"/>
            <p:cNvSpPr/>
            <p:nvPr/>
          </p:nvSpPr>
          <p:spPr>
            <a:xfrm>
              <a:off x="2083386" y="4962173"/>
              <a:ext cx="2467610" cy="963294"/>
            </a:xfrm>
            <a:custGeom>
              <a:avLst/>
              <a:gdLst/>
              <a:ahLst/>
              <a:cxnLst/>
              <a:rect l="l" t="t" r="r" b="b"/>
              <a:pathLst>
                <a:path w="2467610" h="963295">
                  <a:moveTo>
                    <a:pt x="0" y="963288"/>
                  </a:moveTo>
                  <a:lnTo>
                    <a:pt x="211757" y="963288"/>
                  </a:lnTo>
                </a:path>
                <a:path w="2467610" h="963295">
                  <a:moveTo>
                    <a:pt x="403781" y="963288"/>
                  </a:moveTo>
                  <a:lnTo>
                    <a:pt x="827453" y="963288"/>
                  </a:lnTo>
                </a:path>
                <a:path w="2467610" h="963295">
                  <a:moveTo>
                    <a:pt x="1022525" y="963288"/>
                  </a:moveTo>
                  <a:lnTo>
                    <a:pt x="1446197" y="963288"/>
                  </a:lnTo>
                </a:path>
                <a:path w="2467610" h="963295">
                  <a:moveTo>
                    <a:pt x="1638221" y="963288"/>
                  </a:moveTo>
                  <a:lnTo>
                    <a:pt x="2061893" y="963288"/>
                  </a:lnTo>
                </a:path>
                <a:path w="2467610" h="963295">
                  <a:moveTo>
                    <a:pt x="2253917" y="963288"/>
                  </a:moveTo>
                  <a:lnTo>
                    <a:pt x="2467150" y="963288"/>
                  </a:lnTo>
                </a:path>
                <a:path w="2467610" h="963295">
                  <a:moveTo>
                    <a:pt x="0" y="722466"/>
                  </a:moveTo>
                  <a:lnTo>
                    <a:pt x="211757" y="722466"/>
                  </a:lnTo>
                </a:path>
                <a:path w="2467610" h="963295">
                  <a:moveTo>
                    <a:pt x="403781" y="722466"/>
                  </a:moveTo>
                  <a:lnTo>
                    <a:pt x="827453" y="722466"/>
                  </a:lnTo>
                </a:path>
                <a:path w="2467610" h="963295">
                  <a:moveTo>
                    <a:pt x="1022525" y="722466"/>
                  </a:moveTo>
                  <a:lnTo>
                    <a:pt x="1446197" y="722466"/>
                  </a:lnTo>
                </a:path>
                <a:path w="2467610" h="963295">
                  <a:moveTo>
                    <a:pt x="1638221" y="722466"/>
                  </a:moveTo>
                  <a:lnTo>
                    <a:pt x="2061893" y="722466"/>
                  </a:lnTo>
                </a:path>
                <a:path w="2467610" h="963295">
                  <a:moveTo>
                    <a:pt x="2253917" y="722466"/>
                  </a:moveTo>
                  <a:lnTo>
                    <a:pt x="2467150" y="722466"/>
                  </a:lnTo>
                </a:path>
                <a:path w="2467610" h="963295">
                  <a:moveTo>
                    <a:pt x="0" y="481644"/>
                  </a:moveTo>
                  <a:lnTo>
                    <a:pt x="211757" y="481644"/>
                  </a:lnTo>
                </a:path>
                <a:path w="2467610" h="963295">
                  <a:moveTo>
                    <a:pt x="403781" y="481644"/>
                  </a:moveTo>
                  <a:lnTo>
                    <a:pt x="827453" y="481644"/>
                  </a:lnTo>
                </a:path>
                <a:path w="2467610" h="963295">
                  <a:moveTo>
                    <a:pt x="1022525" y="481644"/>
                  </a:moveTo>
                  <a:lnTo>
                    <a:pt x="1446197" y="481644"/>
                  </a:lnTo>
                </a:path>
                <a:path w="2467610" h="963295">
                  <a:moveTo>
                    <a:pt x="1638221" y="481644"/>
                  </a:moveTo>
                  <a:lnTo>
                    <a:pt x="2061893" y="481644"/>
                  </a:lnTo>
                </a:path>
                <a:path w="2467610" h="963295">
                  <a:moveTo>
                    <a:pt x="2253917" y="481644"/>
                  </a:moveTo>
                  <a:lnTo>
                    <a:pt x="2467150" y="481644"/>
                  </a:lnTo>
                </a:path>
                <a:path w="2467610" h="963295">
                  <a:moveTo>
                    <a:pt x="0" y="240822"/>
                  </a:moveTo>
                  <a:lnTo>
                    <a:pt x="211757" y="240822"/>
                  </a:lnTo>
                </a:path>
                <a:path w="2467610" h="963295">
                  <a:moveTo>
                    <a:pt x="403781" y="240822"/>
                  </a:moveTo>
                  <a:lnTo>
                    <a:pt x="827453" y="240822"/>
                  </a:lnTo>
                </a:path>
                <a:path w="2467610" h="963295">
                  <a:moveTo>
                    <a:pt x="1022525" y="240822"/>
                  </a:moveTo>
                  <a:lnTo>
                    <a:pt x="1446197" y="240822"/>
                  </a:lnTo>
                </a:path>
                <a:path w="2467610" h="963295">
                  <a:moveTo>
                    <a:pt x="1638221" y="240822"/>
                  </a:moveTo>
                  <a:lnTo>
                    <a:pt x="2061893" y="240822"/>
                  </a:lnTo>
                </a:path>
                <a:path w="2467610" h="963295">
                  <a:moveTo>
                    <a:pt x="2253917" y="240822"/>
                  </a:moveTo>
                  <a:lnTo>
                    <a:pt x="2467150" y="240822"/>
                  </a:lnTo>
                </a:path>
                <a:path w="2467610" h="963295">
                  <a:moveTo>
                    <a:pt x="0" y="0"/>
                  </a:moveTo>
                  <a:lnTo>
                    <a:pt x="211757" y="0"/>
                  </a:lnTo>
                </a:path>
                <a:path w="2467610" h="963295">
                  <a:moveTo>
                    <a:pt x="403781" y="0"/>
                  </a:moveTo>
                  <a:lnTo>
                    <a:pt x="2467150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295144" y="4904231"/>
              <a:ext cx="2042160" cy="1261110"/>
            </a:xfrm>
            <a:custGeom>
              <a:avLst/>
              <a:gdLst/>
              <a:ahLst/>
              <a:cxnLst/>
              <a:rect l="l" t="t" r="r" b="b"/>
              <a:pathLst>
                <a:path w="2042160" h="1261110">
                  <a:moveTo>
                    <a:pt x="192024" y="0"/>
                  </a:moveTo>
                  <a:lnTo>
                    <a:pt x="0" y="0"/>
                  </a:lnTo>
                  <a:lnTo>
                    <a:pt x="0" y="1260767"/>
                  </a:lnTo>
                  <a:lnTo>
                    <a:pt x="192024" y="1260767"/>
                  </a:lnTo>
                  <a:lnTo>
                    <a:pt x="192024" y="0"/>
                  </a:lnTo>
                  <a:close/>
                </a:path>
                <a:path w="2042160" h="1261110">
                  <a:moveTo>
                    <a:pt x="810768" y="210312"/>
                  </a:moveTo>
                  <a:lnTo>
                    <a:pt x="615696" y="210312"/>
                  </a:lnTo>
                  <a:lnTo>
                    <a:pt x="615696" y="1260767"/>
                  </a:lnTo>
                  <a:lnTo>
                    <a:pt x="810768" y="1260767"/>
                  </a:lnTo>
                  <a:lnTo>
                    <a:pt x="810768" y="210312"/>
                  </a:lnTo>
                  <a:close/>
                </a:path>
                <a:path w="2042160" h="1261110">
                  <a:moveTo>
                    <a:pt x="1426464" y="182880"/>
                  </a:moveTo>
                  <a:lnTo>
                    <a:pt x="1234440" y="182880"/>
                  </a:lnTo>
                  <a:lnTo>
                    <a:pt x="1234440" y="1260767"/>
                  </a:lnTo>
                  <a:lnTo>
                    <a:pt x="1426464" y="1260767"/>
                  </a:lnTo>
                  <a:lnTo>
                    <a:pt x="1426464" y="182880"/>
                  </a:lnTo>
                  <a:close/>
                </a:path>
                <a:path w="2042160" h="1261110">
                  <a:moveTo>
                    <a:pt x="2042160" y="274320"/>
                  </a:moveTo>
                  <a:lnTo>
                    <a:pt x="1850136" y="274320"/>
                  </a:lnTo>
                  <a:lnTo>
                    <a:pt x="1850136" y="1260767"/>
                  </a:lnTo>
                  <a:lnTo>
                    <a:pt x="2042160" y="1260767"/>
                  </a:lnTo>
                  <a:lnTo>
                    <a:pt x="2042160" y="274320"/>
                  </a:lnTo>
                  <a:close/>
                </a:path>
              </a:pathLst>
            </a:custGeom>
            <a:solidFill>
              <a:srgbClr val="41AE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083386" y="6164999"/>
              <a:ext cx="2467610" cy="0"/>
            </a:xfrm>
            <a:custGeom>
              <a:avLst/>
              <a:gdLst/>
              <a:ahLst/>
              <a:cxnLst/>
              <a:rect l="l" t="t" r="r" b="b"/>
              <a:pathLst>
                <a:path w="2467610">
                  <a:moveTo>
                    <a:pt x="0" y="0"/>
                  </a:moveTo>
                  <a:lnTo>
                    <a:pt x="2467150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78398" y="5727700"/>
            <a:ext cx="207645" cy="50736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R="7620" algn="r">
              <a:lnSpc>
                <a:spcPct val="100000"/>
              </a:lnSpc>
              <a:spcBef>
                <a:spcPts val="795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100</a:t>
            </a:r>
            <a:endParaRPr sz="1000">
              <a:latin typeface="Corbel"/>
              <a:cs typeface="Corbel"/>
            </a:endParaRPr>
          </a:p>
          <a:p>
            <a:pPr marR="5080" algn="r">
              <a:lnSpc>
                <a:spcPct val="100000"/>
              </a:lnSpc>
              <a:spcBef>
                <a:spcPts val="695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36" name="object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70778" y="5578347"/>
            <a:ext cx="21780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200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37" name="object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77789" y="5337555"/>
            <a:ext cx="20510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300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38" name="object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70067" y="5096764"/>
            <a:ext cx="21780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400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39" name="object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74538" y="4855971"/>
            <a:ext cx="21780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500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40" name="object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69153" y="4615179"/>
            <a:ext cx="21780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600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41" name="object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86642" y="4344923"/>
            <a:ext cx="12058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Final</a:t>
            </a:r>
            <a:r>
              <a:rPr sz="1400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Weight</a:t>
            </a:r>
            <a:r>
              <a:rPr sz="1400" spc="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orbel"/>
                <a:cs typeface="Corbel"/>
              </a:rPr>
              <a:t>(g)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42" name="object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46534" y="6527217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10" h="67309">
                <a:moveTo>
                  <a:pt x="66802" y="0"/>
                </a:moveTo>
                <a:lnTo>
                  <a:pt x="0" y="0"/>
                </a:lnTo>
                <a:lnTo>
                  <a:pt x="0" y="66801"/>
                </a:lnTo>
                <a:lnTo>
                  <a:pt x="66802" y="66801"/>
                </a:lnTo>
                <a:lnTo>
                  <a:pt x="66802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148815" y="6130035"/>
            <a:ext cx="2345690" cy="501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3750" marR="5080" indent="-781685">
              <a:lnSpc>
                <a:spcPct val="156000"/>
              </a:lnSpc>
              <a:spcBef>
                <a:spcPts val="100"/>
              </a:spcBef>
              <a:tabLst>
                <a:tab pos="608965" algn="l"/>
                <a:tab pos="1262380" algn="l"/>
                <a:tab pos="1859280" algn="l"/>
              </a:tabLst>
            </a:pP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Hard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 Syn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Hard-Non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Soft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Soft-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Non</a:t>
            </a:r>
            <a:r>
              <a:rPr sz="1000" spc="5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orbel"/>
                <a:cs typeface="Corbel"/>
              </a:rPr>
              <a:t>Final</a:t>
            </a: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 Weight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44" name="object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5507" y="2514620"/>
            <a:ext cx="2372995" cy="0"/>
          </a:xfrm>
          <a:custGeom>
            <a:avLst/>
            <a:gdLst/>
            <a:ahLst/>
            <a:cxnLst/>
            <a:rect l="l" t="t" r="r" b="b"/>
            <a:pathLst>
              <a:path w="2372995">
                <a:moveTo>
                  <a:pt x="0" y="0"/>
                </a:moveTo>
                <a:lnTo>
                  <a:pt x="2372549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" name="object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5507" y="2718079"/>
            <a:ext cx="2372995" cy="1242060"/>
            <a:chOff x="1035507" y="2718079"/>
            <a:chExt cx="2372995" cy="1242060"/>
          </a:xfrm>
        </p:grpSpPr>
        <p:sp>
          <p:nvSpPr>
            <p:cNvPr id="46" name="object 46"/>
            <p:cNvSpPr/>
            <p:nvPr/>
          </p:nvSpPr>
          <p:spPr>
            <a:xfrm>
              <a:off x="1035507" y="2926131"/>
              <a:ext cx="2372995" cy="823594"/>
            </a:xfrm>
            <a:custGeom>
              <a:avLst/>
              <a:gdLst/>
              <a:ahLst/>
              <a:cxnLst/>
              <a:rect l="l" t="t" r="r" b="b"/>
              <a:pathLst>
                <a:path w="2372995" h="823595">
                  <a:moveTo>
                    <a:pt x="0" y="823062"/>
                  </a:moveTo>
                  <a:lnTo>
                    <a:pt x="205028" y="823062"/>
                  </a:lnTo>
                </a:path>
                <a:path w="2372995" h="823595">
                  <a:moveTo>
                    <a:pt x="390956" y="823062"/>
                  </a:moveTo>
                  <a:lnTo>
                    <a:pt x="796340" y="823062"/>
                  </a:lnTo>
                </a:path>
                <a:path w="2372995" h="823595">
                  <a:moveTo>
                    <a:pt x="982268" y="823062"/>
                  </a:moveTo>
                  <a:lnTo>
                    <a:pt x="1390700" y="823062"/>
                  </a:lnTo>
                </a:path>
                <a:path w="2372995" h="823595">
                  <a:moveTo>
                    <a:pt x="1576628" y="823062"/>
                  </a:moveTo>
                  <a:lnTo>
                    <a:pt x="1982012" y="823062"/>
                  </a:lnTo>
                </a:path>
                <a:path w="2372995" h="823595">
                  <a:moveTo>
                    <a:pt x="2167940" y="823062"/>
                  </a:moveTo>
                  <a:lnTo>
                    <a:pt x="2372549" y="823062"/>
                  </a:lnTo>
                </a:path>
                <a:path w="2372995" h="823595">
                  <a:moveTo>
                    <a:pt x="0" y="618821"/>
                  </a:moveTo>
                  <a:lnTo>
                    <a:pt x="205028" y="618821"/>
                  </a:lnTo>
                </a:path>
                <a:path w="2372995" h="823595">
                  <a:moveTo>
                    <a:pt x="390956" y="618821"/>
                  </a:moveTo>
                  <a:lnTo>
                    <a:pt x="796340" y="618821"/>
                  </a:lnTo>
                </a:path>
                <a:path w="2372995" h="823595">
                  <a:moveTo>
                    <a:pt x="982268" y="618821"/>
                  </a:moveTo>
                  <a:lnTo>
                    <a:pt x="1390700" y="618821"/>
                  </a:lnTo>
                </a:path>
                <a:path w="2372995" h="823595">
                  <a:moveTo>
                    <a:pt x="1576628" y="618821"/>
                  </a:moveTo>
                  <a:lnTo>
                    <a:pt x="1982012" y="618821"/>
                  </a:lnTo>
                </a:path>
                <a:path w="2372995" h="823595">
                  <a:moveTo>
                    <a:pt x="2167940" y="618821"/>
                  </a:moveTo>
                  <a:lnTo>
                    <a:pt x="2372549" y="618821"/>
                  </a:lnTo>
                </a:path>
                <a:path w="2372995" h="823595">
                  <a:moveTo>
                    <a:pt x="0" y="411531"/>
                  </a:moveTo>
                  <a:lnTo>
                    <a:pt x="205028" y="411531"/>
                  </a:lnTo>
                </a:path>
                <a:path w="2372995" h="823595">
                  <a:moveTo>
                    <a:pt x="390956" y="411531"/>
                  </a:moveTo>
                  <a:lnTo>
                    <a:pt x="796340" y="411531"/>
                  </a:lnTo>
                </a:path>
                <a:path w="2372995" h="823595">
                  <a:moveTo>
                    <a:pt x="982268" y="411531"/>
                  </a:moveTo>
                  <a:lnTo>
                    <a:pt x="1390700" y="411531"/>
                  </a:lnTo>
                </a:path>
                <a:path w="2372995" h="823595">
                  <a:moveTo>
                    <a:pt x="1576628" y="411531"/>
                  </a:moveTo>
                  <a:lnTo>
                    <a:pt x="1982012" y="411531"/>
                  </a:lnTo>
                </a:path>
                <a:path w="2372995" h="823595">
                  <a:moveTo>
                    <a:pt x="2167940" y="411531"/>
                  </a:moveTo>
                  <a:lnTo>
                    <a:pt x="2372549" y="411531"/>
                  </a:lnTo>
                </a:path>
                <a:path w="2372995" h="823595">
                  <a:moveTo>
                    <a:pt x="0" y="207289"/>
                  </a:moveTo>
                  <a:lnTo>
                    <a:pt x="205028" y="207289"/>
                  </a:lnTo>
                </a:path>
                <a:path w="2372995" h="823595">
                  <a:moveTo>
                    <a:pt x="390956" y="207289"/>
                  </a:moveTo>
                  <a:lnTo>
                    <a:pt x="796340" y="207289"/>
                  </a:lnTo>
                </a:path>
                <a:path w="2372995" h="823595">
                  <a:moveTo>
                    <a:pt x="982268" y="207289"/>
                  </a:moveTo>
                  <a:lnTo>
                    <a:pt x="1390700" y="207289"/>
                  </a:lnTo>
                </a:path>
                <a:path w="2372995" h="823595">
                  <a:moveTo>
                    <a:pt x="1576628" y="207289"/>
                  </a:moveTo>
                  <a:lnTo>
                    <a:pt x="1982012" y="207289"/>
                  </a:lnTo>
                </a:path>
                <a:path w="2372995" h="823595">
                  <a:moveTo>
                    <a:pt x="2167940" y="207289"/>
                  </a:moveTo>
                  <a:lnTo>
                    <a:pt x="2372549" y="207289"/>
                  </a:lnTo>
                </a:path>
                <a:path w="2372995" h="823595">
                  <a:moveTo>
                    <a:pt x="0" y="0"/>
                  </a:moveTo>
                  <a:lnTo>
                    <a:pt x="205028" y="0"/>
                  </a:lnTo>
                </a:path>
                <a:path w="2372995" h="823595">
                  <a:moveTo>
                    <a:pt x="390956" y="0"/>
                  </a:moveTo>
                  <a:lnTo>
                    <a:pt x="1390700" y="0"/>
                  </a:lnTo>
                </a:path>
                <a:path w="2372995" h="823595">
                  <a:moveTo>
                    <a:pt x="1576628" y="0"/>
                  </a:moveTo>
                  <a:lnTo>
                    <a:pt x="2372549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35507" y="2721890"/>
              <a:ext cx="2372995" cy="0"/>
            </a:xfrm>
            <a:custGeom>
              <a:avLst/>
              <a:gdLst/>
              <a:ahLst/>
              <a:cxnLst/>
              <a:rect l="l" t="t" r="r" b="b"/>
              <a:pathLst>
                <a:path w="2372995">
                  <a:moveTo>
                    <a:pt x="0" y="0"/>
                  </a:moveTo>
                  <a:lnTo>
                    <a:pt x="2372549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240536" y="2721863"/>
              <a:ext cx="1963420" cy="1235075"/>
            </a:xfrm>
            <a:custGeom>
              <a:avLst/>
              <a:gdLst/>
              <a:ahLst/>
              <a:cxnLst/>
              <a:rect l="l" t="t" r="r" b="b"/>
              <a:pathLst>
                <a:path w="1963420" h="1235075">
                  <a:moveTo>
                    <a:pt x="185928" y="0"/>
                  </a:moveTo>
                  <a:lnTo>
                    <a:pt x="0" y="0"/>
                  </a:lnTo>
                  <a:lnTo>
                    <a:pt x="0" y="1234452"/>
                  </a:lnTo>
                  <a:lnTo>
                    <a:pt x="185928" y="1234452"/>
                  </a:lnTo>
                  <a:lnTo>
                    <a:pt x="185928" y="0"/>
                  </a:lnTo>
                  <a:close/>
                </a:path>
                <a:path w="1963420" h="1235075">
                  <a:moveTo>
                    <a:pt x="777240" y="237744"/>
                  </a:moveTo>
                  <a:lnTo>
                    <a:pt x="591312" y="237744"/>
                  </a:lnTo>
                  <a:lnTo>
                    <a:pt x="591312" y="1234452"/>
                  </a:lnTo>
                  <a:lnTo>
                    <a:pt x="777240" y="1234452"/>
                  </a:lnTo>
                  <a:lnTo>
                    <a:pt x="777240" y="237744"/>
                  </a:lnTo>
                  <a:close/>
                </a:path>
                <a:path w="1963420" h="1235075">
                  <a:moveTo>
                    <a:pt x="1371600" y="121920"/>
                  </a:moveTo>
                  <a:lnTo>
                    <a:pt x="1185672" y="121920"/>
                  </a:lnTo>
                  <a:lnTo>
                    <a:pt x="1185672" y="1234452"/>
                  </a:lnTo>
                  <a:lnTo>
                    <a:pt x="1371600" y="1234452"/>
                  </a:lnTo>
                  <a:lnTo>
                    <a:pt x="1371600" y="121920"/>
                  </a:lnTo>
                  <a:close/>
                </a:path>
                <a:path w="1963420" h="1235075">
                  <a:moveTo>
                    <a:pt x="1962912" y="246888"/>
                  </a:moveTo>
                  <a:lnTo>
                    <a:pt x="1776984" y="246888"/>
                  </a:lnTo>
                  <a:lnTo>
                    <a:pt x="1776984" y="1234452"/>
                  </a:lnTo>
                  <a:lnTo>
                    <a:pt x="1962912" y="1234452"/>
                  </a:lnTo>
                  <a:lnTo>
                    <a:pt x="1962912" y="246888"/>
                  </a:lnTo>
                  <a:close/>
                </a:path>
              </a:pathLst>
            </a:custGeom>
            <a:solidFill>
              <a:srgbClr val="41AE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035507" y="3956320"/>
              <a:ext cx="2372995" cy="0"/>
            </a:xfrm>
            <a:custGeom>
              <a:avLst/>
              <a:gdLst/>
              <a:ahLst/>
              <a:cxnLst/>
              <a:rect l="l" t="t" r="r" b="b"/>
              <a:pathLst>
                <a:path w="2372995">
                  <a:moveTo>
                    <a:pt x="0" y="0"/>
                  </a:moveTo>
                  <a:lnTo>
                    <a:pt x="2372549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6685" y="2356612"/>
            <a:ext cx="311785" cy="167132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R="10795" algn="r">
              <a:lnSpc>
                <a:spcPct val="100000"/>
              </a:lnSpc>
              <a:spcBef>
                <a:spcPts val="505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0.007</a:t>
            </a:r>
            <a:endParaRPr sz="1000">
              <a:latin typeface="Corbel"/>
              <a:cs typeface="Corbel"/>
            </a:endParaRPr>
          </a:p>
          <a:p>
            <a:pPr marR="10160" algn="r">
              <a:lnSpc>
                <a:spcPct val="100000"/>
              </a:lnSpc>
              <a:spcBef>
                <a:spcPts val="409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0.006</a:t>
            </a:r>
            <a:endParaRPr sz="1000">
              <a:latin typeface="Corbel"/>
              <a:cs typeface="Corbel"/>
            </a:endParaRPr>
          </a:p>
          <a:p>
            <a:pPr marR="10795" algn="r">
              <a:lnSpc>
                <a:spcPct val="100000"/>
              </a:lnSpc>
              <a:spcBef>
                <a:spcPts val="430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0.005</a:t>
            </a:r>
            <a:endParaRPr sz="1000">
              <a:latin typeface="Corbel"/>
              <a:cs typeface="Corbel"/>
            </a:endParaRPr>
          </a:p>
          <a:p>
            <a:pPr marR="10160" algn="r">
              <a:lnSpc>
                <a:spcPct val="100000"/>
              </a:lnSpc>
              <a:spcBef>
                <a:spcPts val="409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0.004</a:t>
            </a:r>
            <a:endParaRPr sz="1000">
              <a:latin typeface="Corbel"/>
              <a:cs typeface="Corbel"/>
            </a:endParaRPr>
          </a:p>
          <a:p>
            <a:pPr marR="10795" algn="r">
              <a:lnSpc>
                <a:spcPct val="100000"/>
              </a:lnSpc>
              <a:spcBef>
                <a:spcPts val="430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0.003</a:t>
            </a:r>
            <a:endParaRPr sz="1000">
              <a:latin typeface="Corbel"/>
              <a:cs typeface="Corbel"/>
            </a:endParaRPr>
          </a:p>
          <a:p>
            <a:pPr marR="10160" algn="r">
              <a:lnSpc>
                <a:spcPct val="100000"/>
              </a:lnSpc>
              <a:spcBef>
                <a:spcPts val="409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0.002</a:t>
            </a:r>
            <a:endParaRPr sz="1000">
              <a:latin typeface="Corbel"/>
              <a:cs typeface="Corbel"/>
            </a:endParaRPr>
          </a:p>
          <a:p>
            <a:pPr marR="10795" algn="r">
              <a:lnSpc>
                <a:spcPct val="100000"/>
              </a:lnSpc>
              <a:spcBef>
                <a:spcPts val="430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0.001</a:t>
            </a:r>
            <a:endParaRPr sz="1000">
              <a:latin typeface="Corbel"/>
              <a:cs typeface="Corbel"/>
            </a:endParaRPr>
          </a:p>
          <a:p>
            <a:pPr marR="5080" algn="r">
              <a:lnSpc>
                <a:spcPct val="100000"/>
              </a:lnSpc>
              <a:spcBef>
                <a:spcPts val="434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1" name="object 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89113" y="4008628"/>
            <a:ext cx="22752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15390" algn="l"/>
                <a:tab pos="1788160" algn="l"/>
              </a:tabLst>
            </a:pP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Hard</a:t>
            </a:r>
            <a:r>
              <a:rPr sz="10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r>
              <a:rPr sz="1000" spc="250" dirty="0">
                <a:solidFill>
                  <a:srgbClr val="FFFFFF"/>
                </a:solidFill>
                <a:latin typeface="Corbel"/>
                <a:cs typeface="Corbel"/>
              </a:rPr>
              <a:t>  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Hard-Non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Soft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Soft-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Non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2" name="object 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26825" y="2138171"/>
            <a:ext cx="18370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Specific</a:t>
            </a:r>
            <a:r>
              <a:rPr sz="1400" spc="-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Growth</a:t>
            </a:r>
            <a:r>
              <a:rPr sz="1400" spc="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Rate</a:t>
            </a:r>
            <a:r>
              <a:rPr sz="1400" spc="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sz="1400" spc="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53" name="object 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88369" y="4318539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10" h="67310">
                <a:moveTo>
                  <a:pt x="66802" y="0"/>
                </a:moveTo>
                <a:lnTo>
                  <a:pt x="0" y="0"/>
                </a:lnTo>
                <a:lnTo>
                  <a:pt x="0" y="66802"/>
                </a:lnTo>
                <a:lnTo>
                  <a:pt x="66802" y="66802"/>
                </a:lnTo>
                <a:lnTo>
                  <a:pt x="66802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72055" y="4243323"/>
            <a:ext cx="933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endParaRPr sz="1000">
              <a:latin typeface="Corbel"/>
              <a:cs typeface="Corbel"/>
            </a:endParaRPr>
          </a:p>
        </p:txBody>
      </p:sp>
      <p:pic>
        <p:nvPicPr>
          <p:cNvPr id="55" name="object 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31704" y="2495551"/>
            <a:ext cx="2664330" cy="1781999"/>
          </a:xfrm>
          <a:prstGeom prst="rect">
            <a:avLst/>
          </a:prstGeom>
        </p:spPr>
      </p:pic>
      <p:sp>
        <p:nvSpPr>
          <p:cNvPr id="56" name="Title 55">
            <a:extLst>
              <a:ext uri="{FF2B5EF4-FFF2-40B4-BE49-F238E27FC236}">
                <a16:creationId xmlns:a16="http://schemas.microsoft.com/office/drawing/2014/main" id="{C47493DE-5ECE-5153-C50F-BEE87A7E4F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Exp. 4 – Results – Phase 2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0181" y="1762505"/>
            <a:ext cx="1417916" cy="356235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58085" y="1974608"/>
            <a:ext cx="106654" cy="35064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34348" y="1762505"/>
            <a:ext cx="1524190" cy="356235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29252" y="1754517"/>
            <a:ext cx="445236" cy="358178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58448" y="1789224"/>
            <a:ext cx="1087259" cy="329516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95695" y="1974608"/>
            <a:ext cx="106654" cy="35064"/>
          </a:xfrm>
          <a:prstGeom prst="rect">
            <a:avLst/>
          </a:prstGeom>
        </p:spPr>
      </p:pic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54750" y="1820062"/>
            <a:ext cx="657707" cy="298678"/>
          </a:xfrm>
          <a:prstGeom prst="rect">
            <a:avLst/>
          </a:prstGeom>
        </p:spPr>
      </p:pic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826796" y="2135593"/>
            <a:ext cx="161226" cy="21437"/>
          </a:xfrm>
          <a:prstGeom prst="rect">
            <a:avLst/>
          </a:prstGeom>
        </p:spPr>
      </p:pic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125728" y="1762505"/>
            <a:ext cx="1712734" cy="356235"/>
          </a:xfrm>
          <a:prstGeom prst="rect">
            <a:avLst/>
          </a:prstGeom>
        </p:spPr>
      </p:pic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82263" y="3758327"/>
            <a:ext cx="212090" cy="0"/>
          </a:xfrm>
          <a:custGeom>
            <a:avLst/>
            <a:gdLst/>
            <a:ahLst/>
            <a:cxnLst/>
            <a:rect l="l" t="t" r="r" b="b"/>
            <a:pathLst>
              <a:path w="212090">
                <a:moveTo>
                  <a:pt x="0" y="0"/>
                </a:moveTo>
                <a:lnTo>
                  <a:pt x="211601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88935" y="3758327"/>
            <a:ext cx="424180" cy="0"/>
          </a:xfrm>
          <a:custGeom>
            <a:avLst/>
            <a:gdLst/>
            <a:ahLst/>
            <a:cxnLst/>
            <a:rect l="l" t="t" r="r" b="b"/>
            <a:pathLst>
              <a:path w="424179">
                <a:moveTo>
                  <a:pt x="0" y="0"/>
                </a:moveTo>
                <a:lnTo>
                  <a:pt x="42367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07680" y="3758327"/>
            <a:ext cx="424180" cy="0"/>
          </a:xfrm>
          <a:custGeom>
            <a:avLst/>
            <a:gdLst/>
            <a:ahLst/>
            <a:cxnLst/>
            <a:rect l="l" t="t" r="r" b="b"/>
            <a:pathLst>
              <a:path w="424179">
                <a:moveTo>
                  <a:pt x="0" y="0"/>
                </a:moveTo>
                <a:lnTo>
                  <a:pt x="423671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26423" y="3758327"/>
            <a:ext cx="426720" cy="0"/>
          </a:xfrm>
          <a:custGeom>
            <a:avLst/>
            <a:gdLst/>
            <a:ahLst/>
            <a:cxnLst/>
            <a:rect l="l" t="t" r="r" b="b"/>
            <a:pathLst>
              <a:path w="426720">
                <a:moveTo>
                  <a:pt x="0" y="0"/>
                </a:moveTo>
                <a:lnTo>
                  <a:pt x="426720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45168" y="3758327"/>
            <a:ext cx="213995" cy="0"/>
          </a:xfrm>
          <a:custGeom>
            <a:avLst/>
            <a:gdLst/>
            <a:ahLst/>
            <a:cxnLst/>
            <a:rect l="l" t="t" r="r" b="b"/>
            <a:pathLst>
              <a:path w="213995">
                <a:moveTo>
                  <a:pt x="0" y="0"/>
                </a:moveTo>
                <a:lnTo>
                  <a:pt x="21349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82263" y="3471779"/>
            <a:ext cx="212090" cy="0"/>
          </a:xfrm>
          <a:custGeom>
            <a:avLst/>
            <a:gdLst/>
            <a:ahLst/>
            <a:cxnLst/>
            <a:rect l="l" t="t" r="r" b="b"/>
            <a:pathLst>
              <a:path w="212090">
                <a:moveTo>
                  <a:pt x="0" y="0"/>
                </a:moveTo>
                <a:lnTo>
                  <a:pt x="211601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88935" y="3471779"/>
            <a:ext cx="424180" cy="0"/>
          </a:xfrm>
          <a:custGeom>
            <a:avLst/>
            <a:gdLst/>
            <a:ahLst/>
            <a:cxnLst/>
            <a:rect l="l" t="t" r="r" b="b"/>
            <a:pathLst>
              <a:path w="424179">
                <a:moveTo>
                  <a:pt x="0" y="0"/>
                </a:moveTo>
                <a:lnTo>
                  <a:pt x="42367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07680" y="3471779"/>
            <a:ext cx="424180" cy="0"/>
          </a:xfrm>
          <a:custGeom>
            <a:avLst/>
            <a:gdLst/>
            <a:ahLst/>
            <a:cxnLst/>
            <a:rect l="l" t="t" r="r" b="b"/>
            <a:pathLst>
              <a:path w="424179">
                <a:moveTo>
                  <a:pt x="0" y="0"/>
                </a:moveTo>
                <a:lnTo>
                  <a:pt x="423671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26423" y="3471779"/>
            <a:ext cx="426720" cy="0"/>
          </a:xfrm>
          <a:custGeom>
            <a:avLst/>
            <a:gdLst/>
            <a:ahLst/>
            <a:cxnLst/>
            <a:rect l="l" t="t" r="r" b="b"/>
            <a:pathLst>
              <a:path w="426720">
                <a:moveTo>
                  <a:pt x="0" y="0"/>
                </a:moveTo>
                <a:lnTo>
                  <a:pt x="426720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45168" y="3471779"/>
            <a:ext cx="213995" cy="0"/>
          </a:xfrm>
          <a:custGeom>
            <a:avLst/>
            <a:gdLst/>
            <a:ahLst/>
            <a:cxnLst/>
            <a:rect l="l" t="t" r="r" b="b"/>
            <a:pathLst>
              <a:path w="213995">
                <a:moveTo>
                  <a:pt x="0" y="0"/>
                </a:moveTo>
                <a:lnTo>
                  <a:pt x="21349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82263" y="3185231"/>
            <a:ext cx="2476500" cy="0"/>
          </a:xfrm>
          <a:custGeom>
            <a:avLst/>
            <a:gdLst/>
            <a:ahLst/>
            <a:cxnLst/>
            <a:rect l="l" t="t" r="r" b="b"/>
            <a:pathLst>
              <a:path w="2476500">
                <a:moveTo>
                  <a:pt x="0" y="0"/>
                </a:moveTo>
                <a:lnTo>
                  <a:pt x="2476397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82263" y="2895635"/>
            <a:ext cx="2476500" cy="0"/>
          </a:xfrm>
          <a:custGeom>
            <a:avLst/>
            <a:gdLst/>
            <a:ahLst/>
            <a:cxnLst/>
            <a:rect l="l" t="t" r="r" b="b"/>
            <a:pathLst>
              <a:path w="2476500">
                <a:moveTo>
                  <a:pt x="0" y="0"/>
                </a:moveTo>
                <a:lnTo>
                  <a:pt x="2476397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82263" y="2610025"/>
            <a:ext cx="2476500" cy="0"/>
          </a:xfrm>
          <a:custGeom>
            <a:avLst/>
            <a:gdLst/>
            <a:ahLst/>
            <a:cxnLst/>
            <a:rect l="l" t="t" r="r" b="b"/>
            <a:pathLst>
              <a:path w="2476500">
                <a:moveTo>
                  <a:pt x="0" y="0"/>
                </a:moveTo>
                <a:lnTo>
                  <a:pt x="2476397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93864" y="3304032"/>
            <a:ext cx="195580" cy="740410"/>
          </a:xfrm>
          <a:custGeom>
            <a:avLst/>
            <a:gdLst/>
            <a:ahLst/>
            <a:cxnLst/>
            <a:rect l="l" t="t" r="r" b="b"/>
            <a:pathLst>
              <a:path w="195579" h="740410">
                <a:moveTo>
                  <a:pt x="195072" y="0"/>
                </a:moveTo>
                <a:lnTo>
                  <a:pt x="0" y="0"/>
                </a:lnTo>
                <a:lnTo>
                  <a:pt x="0" y="740029"/>
                </a:lnTo>
                <a:lnTo>
                  <a:pt x="195072" y="740029"/>
                </a:lnTo>
                <a:lnTo>
                  <a:pt x="195072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12607" y="3282696"/>
            <a:ext cx="195580" cy="761365"/>
          </a:xfrm>
          <a:custGeom>
            <a:avLst/>
            <a:gdLst/>
            <a:ahLst/>
            <a:cxnLst/>
            <a:rect l="l" t="t" r="r" b="b"/>
            <a:pathLst>
              <a:path w="195579" h="761364">
                <a:moveTo>
                  <a:pt x="195071" y="0"/>
                </a:moveTo>
                <a:lnTo>
                  <a:pt x="0" y="0"/>
                </a:lnTo>
                <a:lnTo>
                  <a:pt x="0" y="761365"/>
                </a:lnTo>
                <a:lnTo>
                  <a:pt x="195071" y="761365"/>
                </a:lnTo>
                <a:lnTo>
                  <a:pt x="195071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31352" y="3279647"/>
            <a:ext cx="195580" cy="764540"/>
          </a:xfrm>
          <a:custGeom>
            <a:avLst/>
            <a:gdLst/>
            <a:ahLst/>
            <a:cxnLst/>
            <a:rect l="l" t="t" r="r" b="b"/>
            <a:pathLst>
              <a:path w="195579" h="764539">
                <a:moveTo>
                  <a:pt x="195072" y="0"/>
                </a:moveTo>
                <a:lnTo>
                  <a:pt x="0" y="0"/>
                </a:lnTo>
                <a:lnTo>
                  <a:pt x="0" y="764413"/>
                </a:lnTo>
                <a:lnTo>
                  <a:pt x="195072" y="764413"/>
                </a:lnTo>
                <a:lnTo>
                  <a:pt x="195072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082263" y="3285744"/>
            <a:ext cx="2476500" cy="762635"/>
            <a:chOff x="7082263" y="3285744"/>
            <a:chExt cx="2476500" cy="762635"/>
          </a:xfrm>
        </p:grpSpPr>
        <p:sp>
          <p:nvSpPr>
            <p:cNvPr id="28" name="object 28"/>
            <p:cNvSpPr/>
            <p:nvPr/>
          </p:nvSpPr>
          <p:spPr>
            <a:xfrm>
              <a:off x="9153144" y="3285744"/>
              <a:ext cx="192405" cy="758825"/>
            </a:xfrm>
            <a:custGeom>
              <a:avLst/>
              <a:gdLst/>
              <a:ahLst/>
              <a:cxnLst/>
              <a:rect l="l" t="t" r="r" b="b"/>
              <a:pathLst>
                <a:path w="192404" h="758825">
                  <a:moveTo>
                    <a:pt x="192024" y="0"/>
                  </a:moveTo>
                  <a:lnTo>
                    <a:pt x="0" y="0"/>
                  </a:lnTo>
                  <a:lnTo>
                    <a:pt x="0" y="758317"/>
                  </a:lnTo>
                  <a:lnTo>
                    <a:pt x="192024" y="758317"/>
                  </a:lnTo>
                  <a:lnTo>
                    <a:pt x="192024" y="0"/>
                  </a:lnTo>
                  <a:close/>
                </a:path>
              </a:pathLst>
            </a:custGeom>
            <a:solidFill>
              <a:srgbClr val="41AE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082263" y="4044055"/>
              <a:ext cx="2476500" cy="0"/>
            </a:xfrm>
            <a:custGeom>
              <a:avLst/>
              <a:gdLst/>
              <a:ahLst/>
              <a:cxnLst/>
              <a:rect l="l" t="t" r="r" b="b"/>
              <a:pathLst>
                <a:path w="2476500">
                  <a:moveTo>
                    <a:pt x="0" y="0"/>
                  </a:moveTo>
                  <a:lnTo>
                    <a:pt x="2476397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94268" y="3935476"/>
            <a:ext cx="908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31" name="object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32140" y="3648964"/>
            <a:ext cx="1530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20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32" name="object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31428" y="3362452"/>
            <a:ext cx="1524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40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33" name="object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30514" y="3075940"/>
            <a:ext cx="1517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60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34" name="object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31683" y="2789428"/>
            <a:ext cx="1524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80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35" name="object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777276" y="2502915"/>
            <a:ext cx="20510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100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36" name="object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75003" y="2210815"/>
            <a:ext cx="12452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solidFill>
                  <a:srgbClr val="FFFFFF"/>
                </a:solidFill>
                <a:latin typeface="Corbel"/>
                <a:cs typeface="Corbel"/>
              </a:rPr>
              <a:t>Skin-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on</a:t>
            </a:r>
            <a:r>
              <a:rPr sz="1500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Fillet</a:t>
            </a:r>
            <a:r>
              <a:rPr sz="15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-50" dirty="0">
                <a:solidFill>
                  <a:srgbClr val="FFFFFF"/>
                </a:solidFill>
                <a:latin typeface="Corbel"/>
                <a:cs typeface="Corbel"/>
              </a:rPr>
              <a:t>%</a:t>
            </a:r>
            <a:endParaRPr sz="1500">
              <a:latin typeface="Corbel"/>
              <a:cs typeface="Corbel"/>
            </a:endParaRPr>
          </a:p>
        </p:txBody>
      </p:sp>
      <p:sp>
        <p:nvSpPr>
          <p:cNvPr id="37" name="object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40762" y="4406274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09" h="67310">
                <a:moveTo>
                  <a:pt x="66802" y="0"/>
                </a:moveTo>
                <a:lnTo>
                  <a:pt x="0" y="0"/>
                </a:lnTo>
                <a:lnTo>
                  <a:pt x="0" y="66802"/>
                </a:lnTo>
                <a:lnTo>
                  <a:pt x="66802" y="66802"/>
                </a:lnTo>
                <a:lnTo>
                  <a:pt x="66802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148848" y="4014724"/>
            <a:ext cx="2352675" cy="495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8035" marR="5080" indent="-775970">
              <a:lnSpc>
                <a:spcPct val="154000"/>
              </a:lnSpc>
              <a:spcBef>
                <a:spcPts val="100"/>
              </a:spcBef>
              <a:tabLst>
                <a:tab pos="611505" algn="l"/>
                <a:tab pos="1267460" algn="l"/>
                <a:tab pos="1866264" algn="l"/>
              </a:tabLst>
            </a:pP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Hard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 Syn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Hard-Non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Soft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Soft-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Non</a:t>
            </a:r>
            <a:r>
              <a:rPr sz="1000" spc="5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Corbel"/>
                <a:cs typeface="Corbel"/>
              </a:rPr>
              <a:t>Skin-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on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Fillet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39" name="object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26334" y="4692333"/>
            <a:ext cx="2476500" cy="0"/>
          </a:xfrm>
          <a:custGeom>
            <a:avLst/>
            <a:gdLst/>
            <a:ahLst/>
            <a:cxnLst/>
            <a:rect l="l" t="t" r="r" b="b"/>
            <a:pathLst>
              <a:path w="2476500">
                <a:moveTo>
                  <a:pt x="0" y="0"/>
                </a:moveTo>
                <a:lnTo>
                  <a:pt x="2476397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0" name="object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523576"/>
              </p:ext>
            </p:extLst>
          </p:nvPr>
        </p:nvGraphicFramePr>
        <p:xfrm>
          <a:off x="4026334" y="4976656"/>
          <a:ext cx="2475224" cy="1153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3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7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67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49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35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49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114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89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6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1" name="object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38340" y="6026403"/>
            <a:ext cx="908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42" name="object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21347" y="4584700"/>
            <a:ext cx="208279" cy="1330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100</a:t>
            </a:r>
            <a:endParaRPr sz="1000">
              <a:latin typeface="Corbel"/>
              <a:cs typeface="Corbel"/>
            </a:endParaRPr>
          </a:p>
          <a:p>
            <a:pPr marL="66675">
              <a:lnSpc>
                <a:spcPct val="100000"/>
              </a:lnSpc>
              <a:spcBef>
                <a:spcPts val="108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80</a:t>
            </a:r>
            <a:endParaRPr sz="1000">
              <a:latin typeface="Corbel"/>
              <a:cs typeface="Corbel"/>
            </a:endParaRPr>
          </a:p>
          <a:p>
            <a:pPr marL="65405">
              <a:lnSpc>
                <a:spcPct val="100000"/>
              </a:lnSpc>
              <a:spcBef>
                <a:spcPts val="1055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60</a:t>
            </a:r>
            <a:endParaRPr sz="1000">
              <a:latin typeface="Corbel"/>
              <a:cs typeface="Corbel"/>
            </a:endParaRPr>
          </a:p>
          <a:p>
            <a:pPr marL="66675">
              <a:lnSpc>
                <a:spcPct val="100000"/>
              </a:lnSpc>
              <a:spcBef>
                <a:spcPts val="108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40</a:t>
            </a:r>
            <a:endParaRPr sz="1000">
              <a:latin typeface="Corbel"/>
              <a:cs typeface="Corbel"/>
            </a:endParaRPr>
          </a:p>
          <a:p>
            <a:pPr marL="67310">
              <a:lnSpc>
                <a:spcPct val="100000"/>
              </a:lnSpc>
              <a:spcBef>
                <a:spcPts val="1055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20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43" name="object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347854" y="6184900"/>
            <a:ext cx="46100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Soft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44" name="object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46785" y="6184900"/>
            <a:ext cx="49910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Soft-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Non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45" name="object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394029" y="4314444"/>
            <a:ext cx="14903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Head-On-Gutted</a:t>
            </a:r>
            <a:r>
              <a:rPr sz="1400" spc="1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orbel"/>
                <a:cs typeface="Corbel"/>
              </a:rPr>
              <a:t>%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46" name="object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89686" y="6496253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10" h="67309">
                <a:moveTo>
                  <a:pt x="66802" y="0"/>
                </a:moveTo>
                <a:lnTo>
                  <a:pt x="0" y="0"/>
                </a:lnTo>
                <a:lnTo>
                  <a:pt x="0" y="66801"/>
                </a:lnTo>
                <a:lnTo>
                  <a:pt x="66802" y="66801"/>
                </a:lnTo>
                <a:lnTo>
                  <a:pt x="66802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92920" y="6099555"/>
            <a:ext cx="1256030" cy="50101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611505" algn="l"/>
              </a:tabLst>
            </a:pP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Hard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 Syn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Hard-Non</a:t>
            </a:r>
            <a:endParaRPr sz="1000">
              <a:latin typeface="Corbel"/>
              <a:cs typeface="Corbel"/>
            </a:endParaRPr>
          </a:p>
          <a:p>
            <a:pPr marR="5080" algn="r">
              <a:lnSpc>
                <a:spcPct val="100000"/>
              </a:lnSpc>
              <a:spcBef>
                <a:spcPts val="675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HOG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48" name="object 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5103" y="3179136"/>
            <a:ext cx="2476500" cy="0"/>
          </a:xfrm>
          <a:custGeom>
            <a:avLst/>
            <a:gdLst/>
            <a:ahLst/>
            <a:cxnLst/>
            <a:rect l="l" t="t" r="r" b="b"/>
            <a:pathLst>
              <a:path w="2476500">
                <a:moveTo>
                  <a:pt x="0" y="0"/>
                </a:moveTo>
                <a:lnTo>
                  <a:pt x="2476397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5103" y="2889540"/>
            <a:ext cx="2476500" cy="0"/>
          </a:xfrm>
          <a:custGeom>
            <a:avLst/>
            <a:gdLst/>
            <a:ahLst/>
            <a:cxnLst/>
            <a:rect l="l" t="t" r="r" b="b"/>
            <a:pathLst>
              <a:path w="2476500">
                <a:moveTo>
                  <a:pt x="0" y="0"/>
                </a:moveTo>
                <a:lnTo>
                  <a:pt x="2476397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5103" y="2602355"/>
            <a:ext cx="2476500" cy="0"/>
          </a:xfrm>
          <a:custGeom>
            <a:avLst/>
            <a:gdLst/>
            <a:ahLst/>
            <a:cxnLst/>
            <a:rect l="l" t="t" r="r" b="b"/>
            <a:pathLst>
              <a:path w="2476500">
                <a:moveTo>
                  <a:pt x="0" y="0"/>
                </a:moveTo>
                <a:lnTo>
                  <a:pt x="2476397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1" name="object 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95103" y="3404615"/>
            <a:ext cx="2476500" cy="643255"/>
            <a:chOff x="895103" y="3404615"/>
            <a:chExt cx="2476500" cy="643255"/>
          </a:xfrm>
        </p:grpSpPr>
        <p:sp>
          <p:nvSpPr>
            <p:cNvPr id="52" name="object 52"/>
            <p:cNvSpPr/>
            <p:nvPr/>
          </p:nvSpPr>
          <p:spPr>
            <a:xfrm>
              <a:off x="895103" y="3468732"/>
              <a:ext cx="2476500" cy="287020"/>
            </a:xfrm>
            <a:custGeom>
              <a:avLst/>
              <a:gdLst/>
              <a:ahLst/>
              <a:cxnLst/>
              <a:rect l="l" t="t" r="r" b="b"/>
              <a:pathLst>
                <a:path w="2476500" h="287020">
                  <a:moveTo>
                    <a:pt x="0" y="286547"/>
                  </a:moveTo>
                  <a:lnTo>
                    <a:pt x="211320" y="286547"/>
                  </a:lnTo>
                </a:path>
                <a:path w="2476500" h="287020">
                  <a:moveTo>
                    <a:pt x="406392" y="286547"/>
                  </a:moveTo>
                  <a:lnTo>
                    <a:pt x="830064" y="286547"/>
                  </a:lnTo>
                </a:path>
                <a:path w="2476500" h="287020">
                  <a:moveTo>
                    <a:pt x="1025136" y="286547"/>
                  </a:moveTo>
                  <a:lnTo>
                    <a:pt x="1451856" y="286547"/>
                  </a:lnTo>
                </a:path>
                <a:path w="2476500" h="287020">
                  <a:moveTo>
                    <a:pt x="1643880" y="286547"/>
                  </a:moveTo>
                  <a:lnTo>
                    <a:pt x="2070600" y="286547"/>
                  </a:lnTo>
                </a:path>
                <a:path w="2476500" h="287020">
                  <a:moveTo>
                    <a:pt x="2262624" y="286547"/>
                  </a:moveTo>
                  <a:lnTo>
                    <a:pt x="2476397" y="286547"/>
                  </a:lnTo>
                </a:path>
                <a:path w="2476500" h="287020">
                  <a:moveTo>
                    <a:pt x="0" y="0"/>
                  </a:moveTo>
                  <a:lnTo>
                    <a:pt x="211320" y="0"/>
                  </a:lnTo>
                </a:path>
                <a:path w="2476500" h="287020">
                  <a:moveTo>
                    <a:pt x="406392" y="0"/>
                  </a:moveTo>
                  <a:lnTo>
                    <a:pt x="830064" y="0"/>
                  </a:lnTo>
                </a:path>
                <a:path w="2476500" h="287020">
                  <a:moveTo>
                    <a:pt x="1025136" y="0"/>
                  </a:moveTo>
                  <a:lnTo>
                    <a:pt x="1451856" y="0"/>
                  </a:lnTo>
                </a:path>
                <a:path w="2476500" h="287020">
                  <a:moveTo>
                    <a:pt x="1643880" y="0"/>
                  </a:moveTo>
                  <a:lnTo>
                    <a:pt x="2070600" y="0"/>
                  </a:lnTo>
                </a:path>
                <a:path w="2476500" h="287020">
                  <a:moveTo>
                    <a:pt x="2262624" y="0"/>
                  </a:moveTo>
                  <a:lnTo>
                    <a:pt x="2476397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106424" y="3404615"/>
              <a:ext cx="2051685" cy="639445"/>
            </a:xfrm>
            <a:custGeom>
              <a:avLst/>
              <a:gdLst/>
              <a:ahLst/>
              <a:cxnLst/>
              <a:rect l="l" t="t" r="r" b="b"/>
              <a:pathLst>
                <a:path w="2051685" h="639445">
                  <a:moveTo>
                    <a:pt x="195072" y="21336"/>
                  </a:moveTo>
                  <a:lnTo>
                    <a:pt x="0" y="21336"/>
                  </a:lnTo>
                  <a:lnTo>
                    <a:pt x="0" y="639445"/>
                  </a:lnTo>
                  <a:lnTo>
                    <a:pt x="195072" y="639445"/>
                  </a:lnTo>
                  <a:lnTo>
                    <a:pt x="195072" y="21336"/>
                  </a:lnTo>
                  <a:close/>
                </a:path>
                <a:path w="2051685" h="639445">
                  <a:moveTo>
                    <a:pt x="813816" y="3048"/>
                  </a:moveTo>
                  <a:lnTo>
                    <a:pt x="618744" y="3048"/>
                  </a:lnTo>
                  <a:lnTo>
                    <a:pt x="618744" y="639445"/>
                  </a:lnTo>
                  <a:lnTo>
                    <a:pt x="813816" y="639445"/>
                  </a:lnTo>
                  <a:lnTo>
                    <a:pt x="813816" y="3048"/>
                  </a:lnTo>
                  <a:close/>
                </a:path>
                <a:path w="2051685" h="639445">
                  <a:moveTo>
                    <a:pt x="1432560" y="0"/>
                  </a:moveTo>
                  <a:lnTo>
                    <a:pt x="1240536" y="0"/>
                  </a:lnTo>
                  <a:lnTo>
                    <a:pt x="1240536" y="639445"/>
                  </a:lnTo>
                  <a:lnTo>
                    <a:pt x="1432560" y="639445"/>
                  </a:lnTo>
                  <a:lnTo>
                    <a:pt x="1432560" y="0"/>
                  </a:lnTo>
                  <a:close/>
                </a:path>
                <a:path w="2051685" h="639445">
                  <a:moveTo>
                    <a:pt x="2051304" y="6096"/>
                  </a:moveTo>
                  <a:lnTo>
                    <a:pt x="1859280" y="6096"/>
                  </a:lnTo>
                  <a:lnTo>
                    <a:pt x="1859280" y="639445"/>
                  </a:lnTo>
                  <a:lnTo>
                    <a:pt x="2051304" y="639445"/>
                  </a:lnTo>
                  <a:lnTo>
                    <a:pt x="2051304" y="6096"/>
                  </a:lnTo>
                  <a:close/>
                </a:path>
              </a:pathLst>
            </a:custGeom>
            <a:solidFill>
              <a:srgbClr val="41AE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895103" y="4044055"/>
              <a:ext cx="2476500" cy="0"/>
            </a:xfrm>
            <a:custGeom>
              <a:avLst/>
              <a:gdLst/>
              <a:ahLst/>
              <a:cxnLst/>
              <a:rect l="l" t="t" r="r" b="b"/>
              <a:pathLst>
                <a:path w="2476500">
                  <a:moveTo>
                    <a:pt x="0" y="0"/>
                  </a:moveTo>
                  <a:lnTo>
                    <a:pt x="2476397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7109" y="3935476"/>
            <a:ext cx="908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6" name="object 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44979" y="3648964"/>
            <a:ext cx="1530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20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7" name="object 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44268" y="3359403"/>
            <a:ext cx="1524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40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8" name="object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43354" y="3072891"/>
            <a:ext cx="1517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60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9" name="object 5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44523" y="2783332"/>
            <a:ext cx="1524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80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60" name="object 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0115" y="2493771"/>
            <a:ext cx="20510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100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61" name="object 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94955" y="2223515"/>
            <a:ext cx="12255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Skinless</a:t>
            </a:r>
            <a:r>
              <a:rPr sz="1400" spc="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Fillet</a:t>
            </a:r>
            <a:r>
              <a:rPr sz="1400" spc="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orbel"/>
                <a:cs typeface="Corbel"/>
              </a:rPr>
              <a:t>%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62" name="object 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44762" y="4406274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10" h="67310">
                <a:moveTo>
                  <a:pt x="66802" y="0"/>
                </a:moveTo>
                <a:lnTo>
                  <a:pt x="0" y="0"/>
                </a:lnTo>
                <a:lnTo>
                  <a:pt x="0" y="66802"/>
                </a:lnTo>
                <a:lnTo>
                  <a:pt x="66802" y="66802"/>
                </a:lnTo>
                <a:lnTo>
                  <a:pt x="66802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688" y="4014724"/>
            <a:ext cx="2352675" cy="495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9145" marR="5080" indent="-767080">
              <a:lnSpc>
                <a:spcPct val="154000"/>
              </a:lnSpc>
              <a:spcBef>
                <a:spcPts val="100"/>
              </a:spcBef>
              <a:tabLst>
                <a:tab pos="611505" algn="l"/>
                <a:tab pos="1267460" algn="l"/>
                <a:tab pos="1866264" algn="l"/>
              </a:tabLst>
            </a:pP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Hard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 Syn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Hard-Non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Soft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Soft-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Non</a:t>
            </a:r>
            <a:r>
              <a:rPr sz="1000" spc="5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Skinless</a:t>
            </a:r>
            <a:r>
              <a:rPr sz="1000" spc="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Fillet</a:t>
            </a:r>
            <a:endParaRPr sz="1000">
              <a:latin typeface="Corbel"/>
              <a:cs typeface="Corbel"/>
            </a:endParaRPr>
          </a:p>
        </p:txBody>
      </p:sp>
      <p:pic>
        <p:nvPicPr>
          <p:cNvPr id="64" name="object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634828" y="2433739"/>
            <a:ext cx="3012528" cy="1633918"/>
          </a:xfrm>
          <a:prstGeom prst="rect">
            <a:avLst/>
          </a:prstGeom>
        </p:spPr>
      </p:pic>
      <p:sp>
        <p:nvSpPr>
          <p:cNvPr id="65" name="Title 64">
            <a:extLst>
              <a:ext uri="{FF2B5EF4-FFF2-40B4-BE49-F238E27FC236}">
                <a16:creationId xmlns:a16="http://schemas.microsoft.com/office/drawing/2014/main" id="{4DF6E055-6926-91E0-FA4B-0F68BE86F7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Exp 4 – Results – Phase 2 – Dress-out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9810" y="1559407"/>
            <a:ext cx="1417929" cy="356235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7727" y="1771510"/>
            <a:ext cx="106654" cy="35064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63977" y="1559407"/>
            <a:ext cx="1524203" cy="356235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58881" y="1551419"/>
            <a:ext cx="445249" cy="358178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88077" y="1559407"/>
            <a:ext cx="4311497" cy="468693"/>
          </a:xfrm>
          <a:prstGeom prst="rect">
            <a:avLst/>
          </a:prstGeom>
        </p:spPr>
      </p:pic>
      <p:graphicFrame>
        <p:nvGraphicFrame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395958"/>
              </p:ext>
            </p:extLst>
          </p:nvPr>
        </p:nvGraphicFramePr>
        <p:xfrm>
          <a:off x="1035507" y="2736341"/>
          <a:ext cx="2373626" cy="1214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21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89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54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5507" y="2514620"/>
            <a:ext cx="2372995" cy="0"/>
          </a:xfrm>
          <a:custGeom>
            <a:avLst/>
            <a:gdLst/>
            <a:ahLst/>
            <a:cxnLst/>
            <a:rect l="l" t="t" r="r" b="b"/>
            <a:pathLst>
              <a:path w="2372995">
                <a:moveTo>
                  <a:pt x="0" y="0"/>
                </a:moveTo>
                <a:lnTo>
                  <a:pt x="2372549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6685" y="2356612"/>
            <a:ext cx="311785" cy="167132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R="10795" algn="r">
              <a:lnSpc>
                <a:spcPct val="100000"/>
              </a:lnSpc>
              <a:spcBef>
                <a:spcPts val="505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0.007</a:t>
            </a:r>
            <a:endParaRPr sz="1000">
              <a:latin typeface="Corbel"/>
              <a:cs typeface="Corbel"/>
            </a:endParaRPr>
          </a:p>
          <a:p>
            <a:pPr marR="10160" algn="r">
              <a:lnSpc>
                <a:spcPct val="100000"/>
              </a:lnSpc>
              <a:spcBef>
                <a:spcPts val="409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0.006</a:t>
            </a:r>
            <a:endParaRPr sz="1000">
              <a:latin typeface="Corbel"/>
              <a:cs typeface="Corbel"/>
            </a:endParaRPr>
          </a:p>
          <a:p>
            <a:pPr marR="10795" algn="r">
              <a:lnSpc>
                <a:spcPct val="100000"/>
              </a:lnSpc>
              <a:spcBef>
                <a:spcPts val="430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0.005</a:t>
            </a:r>
            <a:endParaRPr sz="1000">
              <a:latin typeface="Corbel"/>
              <a:cs typeface="Corbel"/>
            </a:endParaRPr>
          </a:p>
          <a:p>
            <a:pPr marR="10160" algn="r">
              <a:lnSpc>
                <a:spcPct val="100000"/>
              </a:lnSpc>
              <a:spcBef>
                <a:spcPts val="409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0.004</a:t>
            </a:r>
            <a:endParaRPr sz="1000">
              <a:latin typeface="Corbel"/>
              <a:cs typeface="Corbel"/>
            </a:endParaRPr>
          </a:p>
          <a:p>
            <a:pPr marR="10795" algn="r">
              <a:lnSpc>
                <a:spcPct val="100000"/>
              </a:lnSpc>
              <a:spcBef>
                <a:spcPts val="430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0.003</a:t>
            </a:r>
            <a:endParaRPr sz="1000">
              <a:latin typeface="Corbel"/>
              <a:cs typeface="Corbel"/>
            </a:endParaRPr>
          </a:p>
          <a:p>
            <a:pPr marR="10160" algn="r">
              <a:lnSpc>
                <a:spcPct val="100000"/>
              </a:lnSpc>
              <a:spcBef>
                <a:spcPts val="409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0.002</a:t>
            </a:r>
            <a:endParaRPr sz="1000">
              <a:latin typeface="Corbel"/>
              <a:cs typeface="Corbel"/>
            </a:endParaRPr>
          </a:p>
          <a:p>
            <a:pPr marR="10795" algn="r">
              <a:lnSpc>
                <a:spcPct val="100000"/>
              </a:lnSpc>
              <a:spcBef>
                <a:spcPts val="430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0.001</a:t>
            </a:r>
            <a:endParaRPr sz="1000">
              <a:latin typeface="Corbel"/>
              <a:cs typeface="Corbel"/>
            </a:endParaRPr>
          </a:p>
          <a:p>
            <a:pPr marR="5080" algn="r">
              <a:lnSpc>
                <a:spcPct val="100000"/>
              </a:lnSpc>
              <a:spcBef>
                <a:spcPts val="434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26825" y="2138171"/>
            <a:ext cx="18370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Specific</a:t>
            </a:r>
            <a:r>
              <a:rPr sz="1400" spc="-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Growth</a:t>
            </a:r>
            <a:r>
              <a:rPr sz="1400" spc="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Rate</a:t>
            </a:r>
            <a:r>
              <a:rPr sz="1400" spc="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sz="1400" spc="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88369" y="4318539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10" h="67310">
                <a:moveTo>
                  <a:pt x="66802" y="0"/>
                </a:moveTo>
                <a:lnTo>
                  <a:pt x="0" y="0"/>
                </a:lnTo>
                <a:lnTo>
                  <a:pt x="0" y="66802"/>
                </a:lnTo>
                <a:lnTo>
                  <a:pt x="66802" y="66802"/>
                </a:lnTo>
                <a:lnTo>
                  <a:pt x="66802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22807" y="2469388"/>
            <a:ext cx="23983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8159" algn="l"/>
                <a:tab pos="2385060" algn="l"/>
              </a:tabLst>
            </a:pPr>
            <a:r>
              <a:rPr sz="16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cs typeface="Corbel"/>
              </a:rPr>
              <a:t>	</a:t>
            </a:r>
            <a:r>
              <a:rPr sz="1600" u="sng" spc="-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cs typeface="Corbel"/>
              </a:rPr>
              <a:t>a</a:t>
            </a:r>
            <a:r>
              <a:rPr sz="16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cs typeface="Corbel"/>
              </a:rPr>
              <a:t>	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735863" y="2630932"/>
            <a:ext cx="1346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solidFill>
                  <a:srgbClr val="FFFFFF"/>
                </a:solidFill>
                <a:latin typeface="Corbel"/>
                <a:cs typeface="Corbel"/>
              </a:rPr>
              <a:t>b</a:t>
            </a:r>
            <a:endParaRPr sz="1600">
              <a:latin typeface="Corbel"/>
              <a:cs typeface="Corbel"/>
            </a:endParaRPr>
          </a:p>
        </p:txBody>
      </p:sp>
      <p:pic>
        <p:nvPic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93972" y="2329230"/>
            <a:ext cx="2159215" cy="1933282"/>
          </a:xfrm>
          <a:prstGeom prst="rect">
            <a:avLst/>
          </a:prstGeom>
        </p:spPr>
      </p:pic>
      <p:sp>
        <p:nv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4322" y="4726748"/>
            <a:ext cx="2646680" cy="0"/>
          </a:xfrm>
          <a:custGeom>
            <a:avLst/>
            <a:gdLst/>
            <a:ahLst/>
            <a:cxnLst/>
            <a:rect l="l" t="t" r="r" b="b"/>
            <a:pathLst>
              <a:path w="2646679">
                <a:moveTo>
                  <a:pt x="0" y="0"/>
                </a:moveTo>
                <a:lnTo>
                  <a:pt x="2646283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04322" y="4846320"/>
            <a:ext cx="2646680" cy="1296670"/>
            <a:chOff x="904322" y="4846320"/>
            <a:chExt cx="2646680" cy="1296670"/>
          </a:xfrm>
        </p:grpSpPr>
        <p:sp>
          <p:nvSpPr>
            <p:cNvPr id="17" name="object 17"/>
            <p:cNvSpPr/>
            <p:nvPr/>
          </p:nvSpPr>
          <p:spPr>
            <a:xfrm>
              <a:off x="904322" y="4928641"/>
              <a:ext cx="2646680" cy="1009015"/>
            </a:xfrm>
            <a:custGeom>
              <a:avLst/>
              <a:gdLst/>
              <a:ahLst/>
              <a:cxnLst/>
              <a:rect l="l" t="t" r="r" b="b"/>
              <a:pathLst>
                <a:path w="2646679" h="1009014">
                  <a:moveTo>
                    <a:pt x="0" y="1009014"/>
                  </a:moveTo>
                  <a:lnTo>
                    <a:pt x="104565" y="1009014"/>
                  </a:lnTo>
                </a:path>
                <a:path w="2646679" h="1009014">
                  <a:moveTo>
                    <a:pt x="199053" y="1009014"/>
                  </a:moveTo>
                  <a:lnTo>
                    <a:pt x="223437" y="1009014"/>
                  </a:lnTo>
                </a:path>
                <a:path w="2646679" h="1009014">
                  <a:moveTo>
                    <a:pt x="558717" y="1009014"/>
                  </a:moveTo>
                  <a:lnTo>
                    <a:pt x="765981" y="1009014"/>
                  </a:lnTo>
                </a:path>
                <a:path w="2646679" h="1009014">
                  <a:moveTo>
                    <a:pt x="860469" y="1009014"/>
                  </a:moveTo>
                  <a:lnTo>
                    <a:pt x="884853" y="1009014"/>
                  </a:lnTo>
                </a:path>
                <a:path w="2646679" h="1009014">
                  <a:moveTo>
                    <a:pt x="1220133" y="1009014"/>
                  </a:moveTo>
                  <a:lnTo>
                    <a:pt x="1427397" y="1009014"/>
                  </a:lnTo>
                </a:path>
                <a:path w="2646679" h="1009014">
                  <a:moveTo>
                    <a:pt x="1521885" y="1009014"/>
                  </a:moveTo>
                  <a:lnTo>
                    <a:pt x="1546269" y="1009014"/>
                  </a:lnTo>
                </a:path>
                <a:path w="2646679" h="1009014">
                  <a:moveTo>
                    <a:pt x="1881549" y="1009014"/>
                  </a:moveTo>
                  <a:lnTo>
                    <a:pt x="2088813" y="1009014"/>
                  </a:lnTo>
                </a:path>
                <a:path w="2646679" h="1009014">
                  <a:moveTo>
                    <a:pt x="2183301" y="1009014"/>
                  </a:moveTo>
                  <a:lnTo>
                    <a:pt x="2207685" y="1009014"/>
                  </a:lnTo>
                </a:path>
                <a:path w="2646679" h="1009014">
                  <a:moveTo>
                    <a:pt x="317925" y="1009014"/>
                  </a:moveTo>
                  <a:lnTo>
                    <a:pt x="342309" y="1009014"/>
                  </a:lnTo>
                </a:path>
                <a:path w="2646679" h="1009014">
                  <a:moveTo>
                    <a:pt x="979341" y="1009014"/>
                  </a:moveTo>
                  <a:lnTo>
                    <a:pt x="1003725" y="1009014"/>
                  </a:lnTo>
                </a:path>
                <a:path w="2646679" h="1009014">
                  <a:moveTo>
                    <a:pt x="1640757" y="1009014"/>
                  </a:moveTo>
                  <a:lnTo>
                    <a:pt x="1665141" y="1009014"/>
                  </a:lnTo>
                </a:path>
                <a:path w="2646679" h="1009014">
                  <a:moveTo>
                    <a:pt x="2302173" y="1009014"/>
                  </a:moveTo>
                  <a:lnTo>
                    <a:pt x="2326557" y="1009014"/>
                  </a:lnTo>
                </a:path>
                <a:path w="2646679" h="1009014">
                  <a:moveTo>
                    <a:pt x="436797" y="1009014"/>
                  </a:moveTo>
                  <a:lnTo>
                    <a:pt x="464229" y="1009014"/>
                  </a:lnTo>
                </a:path>
                <a:path w="2646679" h="1009014">
                  <a:moveTo>
                    <a:pt x="1098213" y="1009014"/>
                  </a:moveTo>
                  <a:lnTo>
                    <a:pt x="1125645" y="1009014"/>
                  </a:lnTo>
                </a:path>
                <a:path w="2646679" h="1009014">
                  <a:moveTo>
                    <a:pt x="1759629" y="1009014"/>
                  </a:moveTo>
                  <a:lnTo>
                    <a:pt x="1787061" y="1009014"/>
                  </a:lnTo>
                </a:path>
                <a:path w="2646679" h="1009014">
                  <a:moveTo>
                    <a:pt x="2421045" y="1009014"/>
                  </a:moveTo>
                  <a:lnTo>
                    <a:pt x="2448477" y="1009014"/>
                  </a:lnTo>
                </a:path>
                <a:path w="2646679" h="1009014">
                  <a:moveTo>
                    <a:pt x="2542965" y="1009014"/>
                  </a:moveTo>
                  <a:lnTo>
                    <a:pt x="2646283" y="1009014"/>
                  </a:lnTo>
                </a:path>
                <a:path w="2646679" h="1009014">
                  <a:moveTo>
                    <a:pt x="558717" y="807820"/>
                  </a:moveTo>
                  <a:lnTo>
                    <a:pt x="765981" y="807820"/>
                  </a:lnTo>
                </a:path>
                <a:path w="2646679" h="1009014">
                  <a:moveTo>
                    <a:pt x="860469" y="807820"/>
                  </a:moveTo>
                  <a:lnTo>
                    <a:pt x="884853" y="807820"/>
                  </a:lnTo>
                </a:path>
                <a:path w="2646679" h="1009014">
                  <a:moveTo>
                    <a:pt x="1220133" y="807820"/>
                  </a:moveTo>
                  <a:lnTo>
                    <a:pt x="1427397" y="807820"/>
                  </a:lnTo>
                </a:path>
                <a:path w="2646679" h="1009014">
                  <a:moveTo>
                    <a:pt x="1521885" y="807820"/>
                  </a:moveTo>
                  <a:lnTo>
                    <a:pt x="1546269" y="807820"/>
                  </a:lnTo>
                </a:path>
                <a:path w="2646679" h="1009014">
                  <a:moveTo>
                    <a:pt x="317925" y="807820"/>
                  </a:moveTo>
                  <a:lnTo>
                    <a:pt x="342309" y="807820"/>
                  </a:lnTo>
                </a:path>
                <a:path w="2646679" h="1009014">
                  <a:moveTo>
                    <a:pt x="1640757" y="807820"/>
                  </a:moveTo>
                  <a:lnTo>
                    <a:pt x="1665141" y="807820"/>
                  </a:lnTo>
                </a:path>
                <a:path w="2646679" h="1009014">
                  <a:moveTo>
                    <a:pt x="1881549" y="807820"/>
                  </a:moveTo>
                  <a:lnTo>
                    <a:pt x="2088813" y="807820"/>
                  </a:lnTo>
                </a:path>
                <a:path w="2646679" h="1009014">
                  <a:moveTo>
                    <a:pt x="2302173" y="807820"/>
                  </a:moveTo>
                  <a:lnTo>
                    <a:pt x="2326557" y="807820"/>
                  </a:lnTo>
                </a:path>
                <a:path w="2646679" h="1009014">
                  <a:moveTo>
                    <a:pt x="2183301" y="807820"/>
                  </a:moveTo>
                  <a:lnTo>
                    <a:pt x="2207685" y="807820"/>
                  </a:lnTo>
                </a:path>
                <a:path w="2646679" h="1009014">
                  <a:moveTo>
                    <a:pt x="436797" y="807820"/>
                  </a:moveTo>
                  <a:lnTo>
                    <a:pt x="464229" y="807820"/>
                  </a:lnTo>
                </a:path>
                <a:path w="2646679" h="1009014">
                  <a:moveTo>
                    <a:pt x="979341" y="807820"/>
                  </a:moveTo>
                  <a:lnTo>
                    <a:pt x="1003725" y="807820"/>
                  </a:lnTo>
                </a:path>
                <a:path w="2646679" h="1009014">
                  <a:moveTo>
                    <a:pt x="1098213" y="807820"/>
                  </a:moveTo>
                  <a:lnTo>
                    <a:pt x="1125645" y="807820"/>
                  </a:lnTo>
                </a:path>
                <a:path w="2646679" h="1009014">
                  <a:moveTo>
                    <a:pt x="0" y="807820"/>
                  </a:moveTo>
                  <a:lnTo>
                    <a:pt x="104565" y="807820"/>
                  </a:lnTo>
                </a:path>
                <a:path w="2646679" h="1009014">
                  <a:moveTo>
                    <a:pt x="1759629" y="807820"/>
                  </a:moveTo>
                  <a:lnTo>
                    <a:pt x="1787061" y="807820"/>
                  </a:lnTo>
                </a:path>
                <a:path w="2646679" h="1009014">
                  <a:moveTo>
                    <a:pt x="2421045" y="807820"/>
                  </a:moveTo>
                  <a:lnTo>
                    <a:pt x="2448477" y="807820"/>
                  </a:lnTo>
                </a:path>
                <a:path w="2646679" h="1009014">
                  <a:moveTo>
                    <a:pt x="199053" y="807820"/>
                  </a:moveTo>
                  <a:lnTo>
                    <a:pt x="223437" y="807820"/>
                  </a:lnTo>
                </a:path>
                <a:path w="2646679" h="1009014">
                  <a:moveTo>
                    <a:pt x="2542965" y="807820"/>
                  </a:moveTo>
                  <a:lnTo>
                    <a:pt x="2646283" y="807820"/>
                  </a:lnTo>
                </a:path>
                <a:path w="2646679" h="1009014">
                  <a:moveTo>
                    <a:pt x="979341" y="603579"/>
                  </a:moveTo>
                  <a:lnTo>
                    <a:pt x="1003725" y="603579"/>
                  </a:lnTo>
                </a:path>
                <a:path w="2646679" h="1009014">
                  <a:moveTo>
                    <a:pt x="1640757" y="603579"/>
                  </a:moveTo>
                  <a:lnTo>
                    <a:pt x="1665141" y="603579"/>
                  </a:lnTo>
                </a:path>
                <a:path w="2646679" h="1009014">
                  <a:moveTo>
                    <a:pt x="860469" y="603579"/>
                  </a:moveTo>
                  <a:lnTo>
                    <a:pt x="884853" y="603579"/>
                  </a:lnTo>
                </a:path>
                <a:path w="2646679" h="1009014">
                  <a:moveTo>
                    <a:pt x="317925" y="603579"/>
                  </a:moveTo>
                  <a:lnTo>
                    <a:pt x="342309" y="603579"/>
                  </a:lnTo>
                </a:path>
                <a:path w="2646679" h="1009014">
                  <a:moveTo>
                    <a:pt x="199053" y="603579"/>
                  </a:moveTo>
                  <a:lnTo>
                    <a:pt x="223437" y="603579"/>
                  </a:lnTo>
                </a:path>
                <a:path w="2646679" h="1009014">
                  <a:moveTo>
                    <a:pt x="436797" y="603579"/>
                  </a:moveTo>
                  <a:lnTo>
                    <a:pt x="464229" y="603579"/>
                  </a:lnTo>
                </a:path>
                <a:path w="2646679" h="1009014">
                  <a:moveTo>
                    <a:pt x="558717" y="603579"/>
                  </a:moveTo>
                  <a:lnTo>
                    <a:pt x="765981" y="603579"/>
                  </a:lnTo>
                </a:path>
                <a:path w="2646679" h="1009014">
                  <a:moveTo>
                    <a:pt x="1098213" y="603579"/>
                  </a:moveTo>
                  <a:lnTo>
                    <a:pt x="1125645" y="603579"/>
                  </a:lnTo>
                </a:path>
                <a:path w="2646679" h="1009014">
                  <a:moveTo>
                    <a:pt x="0" y="603579"/>
                  </a:moveTo>
                  <a:lnTo>
                    <a:pt x="104565" y="603579"/>
                  </a:lnTo>
                </a:path>
                <a:path w="2646679" h="1009014">
                  <a:moveTo>
                    <a:pt x="2183301" y="603579"/>
                  </a:moveTo>
                  <a:lnTo>
                    <a:pt x="2207685" y="603579"/>
                  </a:lnTo>
                </a:path>
                <a:path w="2646679" h="1009014">
                  <a:moveTo>
                    <a:pt x="1759629" y="603579"/>
                  </a:moveTo>
                  <a:lnTo>
                    <a:pt x="1787061" y="603579"/>
                  </a:lnTo>
                </a:path>
                <a:path w="2646679" h="1009014">
                  <a:moveTo>
                    <a:pt x="1521885" y="603579"/>
                  </a:moveTo>
                  <a:lnTo>
                    <a:pt x="1546269" y="603579"/>
                  </a:lnTo>
                </a:path>
                <a:path w="2646679" h="1009014">
                  <a:moveTo>
                    <a:pt x="1881549" y="603579"/>
                  </a:moveTo>
                  <a:lnTo>
                    <a:pt x="2088813" y="603579"/>
                  </a:lnTo>
                </a:path>
                <a:path w="2646679" h="1009014">
                  <a:moveTo>
                    <a:pt x="2421045" y="603579"/>
                  </a:moveTo>
                  <a:lnTo>
                    <a:pt x="2448477" y="603579"/>
                  </a:lnTo>
                </a:path>
                <a:path w="2646679" h="1009014">
                  <a:moveTo>
                    <a:pt x="2302173" y="603579"/>
                  </a:moveTo>
                  <a:lnTo>
                    <a:pt x="2326557" y="603579"/>
                  </a:lnTo>
                </a:path>
                <a:path w="2646679" h="1009014">
                  <a:moveTo>
                    <a:pt x="1220133" y="603579"/>
                  </a:moveTo>
                  <a:lnTo>
                    <a:pt x="1427397" y="603579"/>
                  </a:lnTo>
                </a:path>
                <a:path w="2646679" h="1009014">
                  <a:moveTo>
                    <a:pt x="2542965" y="603579"/>
                  </a:moveTo>
                  <a:lnTo>
                    <a:pt x="2646283" y="603579"/>
                  </a:lnTo>
                </a:path>
                <a:path w="2646679" h="1009014">
                  <a:moveTo>
                    <a:pt x="436797" y="402386"/>
                  </a:moveTo>
                  <a:lnTo>
                    <a:pt x="464229" y="402386"/>
                  </a:lnTo>
                </a:path>
                <a:path w="2646679" h="1009014">
                  <a:moveTo>
                    <a:pt x="979341" y="402386"/>
                  </a:moveTo>
                  <a:lnTo>
                    <a:pt x="1003725" y="402386"/>
                  </a:lnTo>
                </a:path>
                <a:path w="2646679" h="1009014">
                  <a:moveTo>
                    <a:pt x="1881549" y="402386"/>
                  </a:moveTo>
                  <a:lnTo>
                    <a:pt x="2088813" y="402386"/>
                  </a:lnTo>
                </a:path>
                <a:path w="2646679" h="1009014">
                  <a:moveTo>
                    <a:pt x="2183301" y="402386"/>
                  </a:moveTo>
                  <a:lnTo>
                    <a:pt x="2207685" y="402386"/>
                  </a:lnTo>
                </a:path>
                <a:path w="2646679" h="1009014">
                  <a:moveTo>
                    <a:pt x="1098213" y="402386"/>
                  </a:moveTo>
                  <a:lnTo>
                    <a:pt x="1125645" y="402386"/>
                  </a:lnTo>
                </a:path>
                <a:path w="2646679" h="1009014">
                  <a:moveTo>
                    <a:pt x="1220133" y="402386"/>
                  </a:moveTo>
                  <a:lnTo>
                    <a:pt x="1427397" y="402386"/>
                  </a:lnTo>
                </a:path>
                <a:path w="2646679" h="1009014">
                  <a:moveTo>
                    <a:pt x="1640757" y="402386"/>
                  </a:moveTo>
                  <a:lnTo>
                    <a:pt x="1665141" y="402386"/>
                  </a:lnTo>
                </a:path>
                <a:path w="2646679" h="1009014">
                  <a:moveTo>
                    <a:pt x="1521885" y="402386"/>
                  </a:moveTo>
                  <a:lnTo>
                    <a:pt x="1546269" y="402386"/>
                  </a:lnTo>
                </a:path>
                <a:path w="2646679" h="1009014">
                  <a:moveTo>
                    <a:pt x="1759629" y="402386"/>
                  </a:moveTo>
                  <a:lnTo>
                    <a:pt x="1787061" y="402386"/>
                  </a:lnTo>
                </a:path>
                <a:path w="2646679" h="1009014">
                  <a:moveTo>
                    <a:pt x="0" y="402386"/>
                  </a:moveTo>
                  <a:lnTo>
                    <a:pt x="104565" y="402386"/>
                  </a:lnTo>
                </a:path>
                <a:path w="2646679" h="1009014">
                  <a:moveTo>
                    <a:pt x="317925" y="402386"/>
                  </a:moveTo>
                  <a:lnTo>
                    <a:pt x="342309" y="402386"/>
                  </a:lnTo>
                </a:path>
                <a:path w="2646679" h="1009014">
                  <a:moveTo>
                    <a:pt x="2302173" y="402386"/>
                  </a:moveTo>
                  <a:lnTo>
                    <a:pt x="2326557" y="402386"/>
                  </a:lnTo>
                </a:path>
                <a:path w="2646679" h="1009014">
                  <a:moveTo>
                    <a:pt x="2421045" y="402386"/>
                  </a:moveTo>
                  <a:lnTo>
                    <a:pt x="2448477" y="402386"/>
                  </a:lnTo>
                </a:path>
                <a:path w="2646679" h="1009014">
                  <a:moveTo>
                    <a:pt x="199053" y="402386"/>
                  </a:moveTo>
                  <a:lnTo>
                    <a:pt x="223437" y="402386"/>
                  </a:lnTo>
                </a:path>
                <a:path w="2646679" h="1009014">
                  <a:moveTo>
                    <a:pt x="558717" y="402386"/>
                  </a:moveTo>
                  <a:lnTo>
                    <a:pt x="765981" y="402386"/>
                  </a:lnTo>
                </a:path>
                <a:path w="2646679" h="1009014">
                  <a:moveTo>
                    <a:pt x="860469" y="402386"/>
                  </a:moveTo>
                  <a:lnTo>
                    <a:pt x="884853" y="402386"/>
                  </a:lnTo>
                </a:path>
                <a:path w="2646679" h="1009014">
                  <a:moveTo>
                    <a:pt x="2542965" y="402386"/>
                  </a:moveTo>
                  <a:lnTo>
                    <a:pt x="2646283" y="402386"/>
                  </a:lnTo>
                </a:path>
                <a:path w="2646679" h="1009014">
                  <a:moveTo>
                    <a:pt x="1521885" y="201193"/>
                  </a:moveTo>
                  <a:lnTo>
                    <a:pt x="1546269" y="201193"/>
                  </a:lnTo>
                </a:path>
                <a:path w="2646679" h="1009014">
                  <a:moveTo>
                    <a:pt x="979341" y="201193"/>
                  </a:moveTo>
                  <a:lnTo>
                    <a:pt x="1003725" y="201193"/>
                  </a:lnTo>
                </a:path>
                <a:path w="2646679" h="1009014">
                  <a:moveTo>
                    <a:pt x="2302173" y="201193"/>
                  </a:moveTo>
                  <a:lnTo>
                    <a:pt x="2326557" y="201193"/>
                  </a:lnTo>
                </a:path>
                <a:path w="2646679" h="1009014">
                  <a:moveTo>
                    <a:pt x="1640757" y="201193"/>
                  </a:moveTo>
                  <a:lnTo>
                    <a:pt x="1665141" y="201193"/>
                  </a:lnTo>
                </a:path>
                <a:path w="2646679" h="1009014">
                  <a:moveTo>
                    <a:pt x="0" y="201193"/>
                  </a:moveTo>
                  <a:lnTo>
                    <a:pt x="104565" y="201193"/>
                  </a:lnTo>
                </a:path>
                <a:path w="2646679" h="1009014">
                  <a:moveTo>
                    <a:pt x="317925" y="201193"/>
                  </a:moveTo>
                  <a:lnTo>
                    <a:pt x="342309" y="201193"/>
                  </a:lnTo>
                </a:path>
                <a:path w="2646679" h="1009014">
                  <a:moveTo>
                    <a:pt x="860469" y="201193"/>
                  </a:moveTo>
                  <a:lnTo>
                    <a:pt x="884853" y="201193"/>
                  </a:lnTo>
                </a:path>
                <a:path w="2646679" h="1009014">
                  <a:moveTo>
                    <a:pt x="436797" y="201193"/>
                  </a:moveTo>
                  <a:lnTo>
                    <a:pt x="765981" y="201193"/>
                  </a:lnTo>
                </a:path>
                <a:path w="2646679" h="1009014">
                  <a:moveTo>
                    <a:pt x="1759629" y="201193"/>
                  </a:moveTo>
                  <a:lnTo>
                    <a:pt x="2088813" y="201193"/>
                  </a:lnTo>
                </a:path>
                <a:path w="2646679" h="1009014">
                  <a:moveTo>
                    <a:pt x="1220133" y="201193"/>
                  </a:moveTo>
                  <a:lnTo>
                    <a:pt x="1427397" y="201193"/>
                  </a:lnTo>
                </a:path>
                <a:path w="2646679" h="1009014">
                  <a:moveTo>
                    <a:pt x="199053" y="201193"/>
                  </a:moveTo>
                  <a:lnTo>
                    <a:pt x="223437" y="201193"/>
                  </a:lnTo>
                </a:path>
                <a:path w="2646679" h="1009014">
                  <a:moveTo>
                    <a:pt x="1098213" y="201193"/>
                  </a:moveTo>
                  <a:lnTo>
                    <a:pt x="1125645" y="201193"/>
                  </a:lnTo>
                </a:path>
                <a:path w="2646679" h="1009014">
                  <a:moveTo>
                    <a:pt x="2183301" y="201193"/>
                  </a:moveTo>
                  <a:lnTo>
                    <a:pt x="2207685" y="201193"/>
                  </a:lnTo>
                </a:path>
                <a:path w="2646679" h="1009014">
                  <a:moveTo>
                    <a:pt x="2421045" y="201193"/>
                  </a:moveTo>
                  <a:lnTo>
                    <a:pt x="2646283" y="201193"/>
                  </a:lnTo>
                </a:path>
                <a:path w="2646679" h="1009014">
                  <a:moveTo>
                    <a:pt x="2421045" y="0"/>
                  </a:moveTo>
                  <a:lnTo>
                    <a:pt x="2646283" y="0"/>
                  </a:lnTo>
                </a:path>
                <a:path w="2646679" h="1009014">
                  <a:moveTo>
                    <a:pt x="1521885" y="0"/>
                  </a:moveTo>
                  <a:lnTo>
                    <a:pt x="2088813" y="0"/>
                  </a:lnTo>
                </a:path>
                <a:path w="2646679" h="1009014">
                  <a:moveTo>
                    <a:pt x="860469" y="0"/>
                  </a:moveTo>
                  <a:lnTo>
                    <a:pt x="1427397" y="0"/>
                  </a:lnTo>
                </a:path>
                <a:path w="2646679" h="1009014">
                  <a:moveTo>
                    <a:pt x="2183301" y="0"/>
                  </a:moveTo>
                  <a:lnTo>
                    <a:pt x="2326557" y="0"/>
                  </a:lnTo>
                </a:path>
                <a:path w="2646679" h="1009014">
                  <a:moveTo>
                    <a:pt x="0" y="0"/>
                  </a:moveTo>
                  <a:lnTo>
                    <a:pt x="765981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08875" y="4846332"/>
              <a:ext cx="2078989" cy="1286510"/>
            </a:xfrm>
            <a:custGeom>
              <a:avLst/>
              <a:gdLst/>
              <a:ahLst/>
              <a:cxnLst/>
              <a:rect l="l" t="t" r="r" b="b"/>
              <a:pathLst>
                <a:path w="2078989" h="1286510">
                  <a:moveTo>
                    <a:pt x="94488" y="103632"/>
                  </a:moveTo>
                  <a:lnTo>
                    <a:pt x="0" y="103632"/>
                  </a:lnTo>
                  <a:lnTo>
                    <a:pt x="0" y="1286256"/>
                  </a:lnTo>
                  <a:lnTo>
                    <a:pt x="94488" y="1286256"/>
                  </a:lnTo>
                  <a:lnTo>
                    <a:pt x="94488" y="103632"/>
                  </a:lnTo>
                  <a:close/>
                </a:path>
                <a:path w="2078989" h="1286510">
                  <a:moveTo>
                    <a:pt x="755904" y="33528"/>
                  </a:moveTo>
                  <a:lnTo>
                    <a:pt x="661416" y="33528"/>
                  </a:lnTo>
                  <a:lnTo>
                    <a:pt x="661416" y="1286256"/>
                  </a:lnTo>
                  <a:lnTo>
                    <a:pt x="755904" y="1286256"/>
                  </a:lnTo>
                  <a:lnTo>
                    <a:pt x="755904" y="33528"/>
                  </a:lnTo>
                  <a:close/>
                </a:path>
                <a:path w="2078989" h="1286510">
                  <a:moveTo>
                    <a:pt x="1417320" y="76200"/>
                  </a:moveTo>
                  <a:lnTo>
                    <a:pt x="1322832" y="76200"/>
                  </a:lnTo>
                  <a:lnTo>
                    <a:pt x="1322832" y="1286256"/>
                  </a:lnTo>
                  <a:lnTo>
                    <a:pt x="1417320" y="1286256"/>
                  </a:lnTo>
                  <a:lnTo>
                    <a:pt x="1417320" y="76200"/>
                  </a:lnTo>
                  <a:close/>
                </a:path>
                <a:path w="2078989" h="1286510">
                  <a:moveTo>
                    <a:pt x="2078736" y="0"/>
                  </a:moveTo>
                  <a:lnTo>
                    <a:pt x="1984248" y="0"/>
                  </a:lnTo>
                  <a:lnTo>
                    <a:pt x="1984248" y="1286256"/>
                  </a:lnTo>
                  <a:lnTo>
                    <a:pt x="2078736" y="1286256"/>
                  </a:lnTo>
                  <a:lnTo>
                    <a:pt x="2078736" y="0"/>
                  </a:lnTo>
                  <a:close/>
                </a:path>
              </a:pathLst>
            </a:custGeom>
            <a:solidFill>
              <a:srgbClr val="41AE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27747" y="5068836"/>
              <a:ext cx="2078989" cy="1064260"/>
            </a:xfrm>
            <a:custGeom>
              <a:avLst/>
              <a:gdLst/>
              <a:ahLst/>
              <a:cxnLst/>
              <a:rect l="l" t="t" r="r" b="b"/>
              <a:pathLst>
                <a:path w="2078989" h="1064260">
                  <a:moveTo>
                    <a:pt x="94488" y="0"/>
                  </a:moveTo>
                  <a:lnTo>
                    <a:pt x="0" y="0"/>
                  </a:lnTo>
                  <a:lnTo>
                    <a:pt x="0" y="1063752"/>
                  </a:lnTo>
                  <a:lnTo>
                    <a:pt x="94488" y="1063752"/>
                  </a:lnTo>
                  <a:lnTo>
                    <a:pt x="94488" y="0"/>
                  </a:lnTo>
                  <a:close/>
                </a:path>
                <a:path w="2078989" h="1064260">
                  <a:moveTo>
                    <a:pt x="755904" y="21336"/>
                  </a:moveTo>
                  <a:lnTo>
                    <a:pt x="661416" y="21336"/>
                  </a:lnTo>
                  <a:lnTo>
                    <a:pt x="661416" y="1063752"/>
                  </a:lnTo>
                  <a:lnTo>
                    <a:pt x="755904" y="1063752"/>
                  </a:lnTo>
                  <a:lnTo>
                    <a:pt x="755904" y="21336"/>
                  </a:lnTo>
                  <a:close/>
                </a:path>
                <a:path w="2078989" h="1064260">
                  <a:moveTo>
                    <a:pt x="1417320" y="3048"/>
                  </a:moveTo>
                  <a:lnTo>
                    <a:pt x="1322832" y="3048"/>
                  </a:lnTo>
                  <a:lnTo>
                    <a:pt x="1322832" y="1063752"/>
                  </a:lnTo>
                  <a:lnTo>
                    <a:pt x="1417320" y="1063752"/>
                  </a:lnTo>
                  <a:lnTo>
                    <a:pt x="1417320" y="3048"/>
                  </a:lnTo>
                  <a:close/>
                </a:path>
                <a:path w="2078989" h="1064260">
                  <a:moveTo>
                    <a:pt x="2078736" y="42672"/>
                  </a:moveTo>
                  <a:lnTo>
                    <a:pt x="1984248" y="42672"/>
                  </a:lnTo>
                  <a:lnTo>
                    <a:pt x="1984248" y="1063752"/>
                  </a:lnTo>
                  <a:lnTo>
                    <a:pt x="2078736" y="1063752"/>
                  </a:lnTo>
                  <a:lnTo>
                    <a:pt x="2078736" y="42672"/>
                  </a:lnTo>
                  <a:close/>
                </a:path>
              </a:pathLst>
            </a:custGeom>
            <a:solidFill>
              <a:srgbClr val="97E9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46619" y="4888991"/>
              <a:ext cx="2078989" cy="1243965"/>
            </a:xfrm>
            <a:custGeom>
              <a:avLst/>
              <a:gdLst/>
              <a:ahLst/>
              <a:cxnLst/>
              <a:rect l="l" t="t" r="r" b="b"/>
              <a:pathLst>
                <a:path w="2078989" h="1243964">
                  <a:moveTo>
                    <a:pt x="94488" y="201168"/>
                  </a:moveTo>
                  <a:lnTo>
                    <a:pt x="0" y="201168"/>
                  </a:lnTo>
                  <a:lnTo>
                    <a:pt x="0" y="1243584"/>
                  </a:lnTo>
                  <a:lnTo>
                    <a:pt x="94488" y="1243584"/>
                  </a:lnTo>
                  <a:lnTo>
                    <a:pt x="94488" y="201168"/>
                  </a:lnTo>
                  <a:close/>
                </a:path>
                <a:path w="2078989" h="1243964">
                  <a:moveTo>
                    <a:pt x="755904" y="137160"/>
                  </a:moveTo>
                  <a:lnTo>
                    <a:pt x="661416" y="137160"/>
                  </a:lnTo>
                  <a:lnTo>
                    <a:pt x="661416" y="1243584"/>
                  </a:lnTo>
                  <a:lnTo>
                    <a:pt x="755904" y="1243584"/>
                  </a:lnTo>
                  <a:lnTo>
                    <a:pt x="755904" y="137160"/>
                  </a:lnTo>
                  <a:close/>
                </a:path>
                <a:path w="2078989" h="1243964">
                  <a:moveTo>
                    <a:pt x="1417320" y="91440"/>
                  </a:moveTo>
                  <a:lnTo>
                    <a:pt x="1322832" y="91440"/>
                  </a:lnTo>
                  <a:lnTo>
                    <a:pt x="1322832" y="1243584"/>
                  </a:lnTo>
                  <a:lnTo>
                    <a:pt x="1417320" y="1243584"/>
                  </a:lnTo>
                  <a:lnTo>
                    <a:pt x="1417320" y="91440"/>
                  </a:lnTo>
                  <a:close/>
                </a:path>
                <a:path w="2078989" h="1243964">
                  <a:moveTo>
                    <a:pt x="2078736" y="0"/>
                  </a:moveTo>
                  <a:lnTo>
                    <a:pt x="1984248" y="0"/>
                  </a:lnTo>
                  <a:lnTo>
                    <a:pt x="1984248" y="1243584"/>
                  </a:lnTo>
                  <a:lnTo>
                    <a:pt x="2078736" y="1243584"/>
                  </a:lnTo>
                  <a:lnTo>
                    <a:pt x="2078736" y="0"/>
                  </a:lnTo>
                  <a:close/>
                </a:path>
              </a:pathLst>
            </a:custGeom>
            <a:solidFill>
              <a:srgbClr val="A2C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68539" y="5056631"/>
              <a:ext cx="2078989" cy="1076325"/>
            </a:xfrm>
            <a:custGeom>
              <a:avLst/>
              <a:gdLst/>
              <a:ahLst/>
              <a:cxnLst/>
              <a:rect l="l" t="t" r="r" b="b"/>
              <a:pathLst>
                <a:path w="2078989" h="1076325">
                  <a:moveTo>
                    <a:pt x="94488" y="94488"/>
                  </a:moveTo>
                  <a:lnTo>
                    <a:pt x="0" y="94488"/>
                  </a:lnTo>
                  <a:lnTo>
                    <a:pt x="0" y="1075944"/>
                  </a:lnTo>
                  <a:lnTo>
                    <a:pt x="94488" y="1075944"/>
                  </a:lnTo>
                  <a:lnTo>
                    <a:pt x="94488" y="94488"/>
                  </a:lnTo>
                  <a:close/>
                </a:path>
                <a:path w="2078989" h="1076325">
                  <a:moveTo>
                    <a:pt x="755904" y="0"/>
                  </a:moveTo>
                  <a:lnTo>
                    <a:pt x="661416" y="0"/>
                  </a:lnTo>
                  <a:lnTo>
                    <a:pt x="661416" y="1075944"/>
                  </a:lnTo>
                  <a:lnTo>
                    <a:pt x="755904" y="1075944"/>
                  </a:lnTo>
                  <a:lnTo>
                    <a:pt x="755904" y="0"/>
                  </a:lnTo>
                  <a:close/>
                </a:path>
                <a:path w="2078989" h="1076325">
                  <a:moveTo>
                    <a:pt x="1417320" y="70104"/>
                  </a:moveTo>
                  <a:lnTo>
                    <a:pt x="1322832" y="70104"/>
                  </a:lnTo>
                  <a:lnTo>
                    <a:pt x="1322832" y="1075944"/>
                  </a:lnTo>
                  <a:lnTo>
                    <a:pt x="1417320" y="1075944"/>
                  </a:lnTo>
                  <a:lnTo>
                    <a:pt x="1417320" y="70104"/>
                  </a:lnTo>
                  <a:close/>
                </a:path>
                <a:path w="2078989" h="1076325">
                  <a:moveTo>
                    <a:pt x="2078736" y="73152"/>
                  </a:moveTo>
                  <a:lnTo>
                    <a:pt x="1984248" y="73152"/>
                  </a:lnTo>
                  <a:lnTo>
                    <a:pt x="1984248" y="1075944"/>
                  </a:lnTo>
                  <a:lnTo>
                    <a:pt x="2078736" y="1075944"/>
                  </a:lnTo>
                  <a:lnTo>
                    <a:pt x="2078736" y="73152"/>
                  </a:lnTo>
                  <a:close/>
                </a:path>
              </a:pathLst>
            </a:custGeom>
            <a:solidFill>
              <a:srgbClr val="608F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04322" y="6138633"/>
              <a:ext cx="2646680" cy="0"/>
            </a:xfrm>
            <a:custGeom>
              <a:avLst/>
              <a:gdLst/>
              <a:ahLst/>
              <a:cxnLst/>
              <a:rect l="l" t="t" r="r" b="b"/>
              <a:pathLst>
                <a:path w="2646679">
                  <a:moveTo>
                    <a:pt x="0" y="0"/>
                  </a:moveTo>
                  <a:lnTo>
                    <a:pt x="2646283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9805" y="6061455"/>
            <a:ext cx="711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0" dirty="0">
                <a:solidFill>
                  <a:srgbClr val="FFFFFF"/>
                </a:solidFill>
                <a:latin typeface="Corbel"/>
                <a:cs typeface="Corbel"/>
              </a:rPr>
              <a:t>0</a:t>
            </a:r>
            <a:endParaRPr sz="700">
              <a:latin typeface="Corbel"/>
              <a:cs typeface="Corbel"/>
            </a:endParaRPr>
          </a:p>
        </p:txBody>
      </p:sp>
      <p:sp>
        <p:nv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0697" y="5860288"/>
            <a:ext cx="2355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solidFill>
                  <a:srgbClr val="FFFFFF"/>
                </a:solidFill>
                <a:latin typeface="Corbel"/>
                <a:cs typeface="Corbel"/>
              </a:rPr>
              <a:t>0.001</a:t>
            </a:r>
            <a:endParaRPr sz="700">
              <a:latin typeface="Corbel"/>
              <a:cs typeface="Corbel"/>
            </a:endParaRPr>
          </a:p>
        </p:txBody>
      </p:sp>
      <p:sp>
        <p:nvSp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5007" y="5659120"/>
            <a:ext cx="241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solidFill>
                  <a:srgbClr val="FFFFFF"/>
                </a:solidFill>
                <a:latin typeface="Corbel"/>
                <a:cs typeface="Corbel"/>
              </a:rPr>
              <a:t>0.002</a:t>
            </a:r>
            <a:endParaRPr sz="700">
              <a:latin typeface="Corbel"/>
              <a:cs typeface="Corbel"/>
            </a:endParaRPr>
          </a:p>
        </p:txBody>
      </p:sp>
      <p:sp>
        <p:nvSp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0241" y="5457952"/>
            <a:ext cx="2362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solidFill>
                  <a:srgbClr val="FFFFFF"/>
                </a:solidFill>
                <a:latin typeface="Corbel"/>
                <a:cs typeface="Corbel"/>
              </a:rPr>
              <a:t>0.003</a:t>
            </a:r>
            <a:endParaRPr sz="700">
              <a:latin typeface="Corbel"/>
              <a:cs typeface="Corbel"/>
            </a:endParaRPr>
          </a:p>
        </p:txBody>
      </p:sp>
      <p:sp>
        <p:nvSp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4450" y="5256783"/>
            <a:ext cx="24193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solidFill>
                  <a:srgbClr val="FFFFFF"/>
                </a:solidFill>
                <a:latin typeface="Corbel"/>
                <a:cs typeface="Corbel"/>
              </a:rPr>
              <a:t>0.004</a:t>
            </a:r>
            <a:endParaRPr sz="700">
              <a:latin typeface="Corbel"/>
              <a:cs typeface="Corbel"/>
            </a:endParaRPr>
          </a:p>
        </p:txBody>
      </p:sp>
      <p:sp>
        <p:nvSp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7802" y="5052567"/>
            <a:ext cx="23876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solidFill>
                  <a:srgbClr val="FFFFFF"/>
                </a:solidFill>
                <a:latin typeface="Corbel"/>
                <a:cs typeface="Corbel"/>
              </a:rPr>
              <a:t>0.005</a:t>
            </a:r>
            <a:endParaRPr sz="700">
              <a:latin typeface="Corbel"/>
              <a:cs typeface="Corbel"/>
            </a:endParaRPr>
          </a:p>
        </p:txBody>
      </p:sp>
      <p:sp>
        <p:nvSp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3738" y="4851400"/>
            <a:ext cx="2425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solidFill>
                  <a:srgbClr val="FFFFFF"/>
                </a:solidFill>
                <a:latin typeface="Corbel"/>
                <a:cs typeface="Corbel"/>
              </a:rPr>
              <a:t>0.006</a:t>
            </a:r>
            <a:endParaRPr sz="700">
              <a:latin typeface="Corbel"/>
              <a:cs typeface="Corbel"/>
            </a:endParaRPr>
          </a:p>
        </p:txBody>
      </p:sp>
      <p:sp>
        <p:nvSp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2576" y="4650232"/>
            <a:ext cx="233679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solidFill>
                  <a:srgbClr val="FFFFFF"/>
                </a:solidFill>
                <a:latin typeface="Corbel"/>
                <a:cs typeface="Corbel"/>
              </a:rPr>
              <a:t>0.007</a:t>
            </a:r>
            <a:endParaRPr sz="700">
              <a:latin typeface="Corbel"/>
              <a:cs typeface="Corbel"/>
            </a:endParaRPr>
          </a:p>
        </p:txBody>
      </p:sp>
      <p:sp>
        <p:nvSpPr>
          <p:cNvPr id="31" name="object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93333" y="6183376"/>
            <a:ext cx="8191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endParaRPr sz="700">
              <a:latin typeface="Corbel"/>
              <a:cs typeface="Corbel"/>
            </a:endParaRPr>
          </a:p>
        </p:txBody>
      </p:sp>
      <p:sp>
        <p:nvSpPr>
          <p:cNvPr id="32" name="object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56727" y="6183376"/>
            <a:ext cx="7874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0" dirty="0">
                <a:solidFill>
                  <a:srgbClr val="FFFFFF"/>
                </a:solidFill>
                <a:latin typeface="Corbel"/>
                <a:cs typeface="Corbel"/>
              </a:rPr>
              <a:t>B</a:t>
            </a:r>
            <a:endParaRPr sz="700">
              <a:latin typeface="Corbel"/>
              <a:cs typeface="Corbel"/>
            </a:endParaRPr>
          </a:p>
        </p:txBody>
      </p:sp>
      <p:sp>
        <p:nvSpPr>
          <p:cNvPr id="33" name="object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18393" y="6183376"/>
            <a:ext cx="7810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0" dirty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endParaRPr sz="700">
              <a:latin typeface="Corbel"/>
              <a:cs typeface="Corbel"/>
            </a:endParaRPr>
          </a:p>
        </p:txBody>
      </p:sp>
      <p:sp>
        <p:nvSpPr>
          <p:cNvPr id="34" name="object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76147" y="6183376"/>
            <a:ext cx="8509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0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endParaRPr sz="700">
              <a:latin typeface="Corbel"/>
              <a:cs typeface="Corbel"/>
            </a:endParaRPr>
          </a:p>
        </p:txBody>
      </p:sp>
      <p:sp>
        <p:nvSpPr>
          <p:cNvPr id="35" name="object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80157" y="3926332"/>
            <a:ext cx="1809750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4215" marR="5080" indent="-692150">
              <a:lnSpc>
                <a:spcPct val="154000"/>
              </a:lnSpc>
              <a:spcBef>
                <a:spcPts val="100"/>
              </a:spcBef>
              <a:tabLst>
                <a:tab pos="1080135" algn="l"/>
              </a:tabLst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Synbiotic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	</a:t>
            </a:r>
            <a:r>
              <a:rPr sz="1000" spc="-35" dirty="0">
                <a:solidFill>
                  <a:srgbClr val="FFFFFF"/>
                </a:solidFill>
                <a:latin typeface="Corbel"/>
                <a:cs typeface="Corbel"/>
              </a:rPr>
              <a:t>Non-</a:t>
            </a:r>
            <a:r>
              <a:rPr sz="1000" spc="-20" dirty="0">
                <a:solidFill>
                  <a:srgbClr val="FFFFFF"/>
                </a:solidFill>
                <a:latin typeface="Corbel"/>
                <a:cs typeface="Corbel"/>
              </a:rPr>
              <a:t>synbiotic</a:t>
            </a:r>
            <a:r>
              <a:rPr sz="1000" spc="5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endParaRPr sz="1000">
              <a:latin typeface="Corbel"/>
              <a:cs typeface="Corbel"/>
            </a:endParaRPr>
          </a:p>
          <a:p>
            <a:pPr marL="15240">
              <a:lnSpc>
                <a:spcPct val="100000"/>
              </a:lnSpc>
              <a:spcBef>
                <a:spcPts val="140"/>
              </a:spcBef>
            </a:pPr>
            <a:r>
              <a:rPr sz="1100" dirty="0">
                <a:solidFill>
                  <a:srgbClr val="FFFFFF"/>
                </a:solidFill>
                <a:latin typeface="Corbel"/>
                <a:cs typeface="Corbel"/>
              </a:rPr>
              <a:t>Specific</a:t>
            </a:r>
            <a:r>
              <a:rPr sz="1100" spc="-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100" dirty="0">
                <a:solidFill>
                  <a:srgbClr val="FFFFFF"/>
                </a:solidFill>
                <a:latin typeface="Corbel"/>
                <a:cs typeface="Corbel"/>
              </a:rPr>
              <a:t>Growth</a:t>
            </a:r>
            <a:r>
              <a:rPr sz="1100" spc="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100" dirty="0">
                <a:solidFill>
                  <a:srgbClr val="FFFFFF"/>
                </a:solidFill>
                <a:latin typeface="Corbel"/>
                <a:cs typeface="Corbel"/>
              </a:rPr>
              <a:t>Rate</a:t>
            </a:r>
            <a:r>
              <a:rPr sz="1100" spc="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100" dirty="0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sz="1100" spc="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100" spc="-50" dirty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endParaRPr sz="1100">
              <a:latin typeface="Corbel"/>
              <a:cs typeface="Corbel"/>
            </a:endParaRPr>
          </a:p>
        </p:txBody>
      </p:sp>
      <p:sp>
        <p:nvSpPr>
          <p:cNvPr id="36" name="object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14388" y="643494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50228" y="0"/>
                </a:moveTo>
                <a:lnTo>
                  <a:pt x="0" y="0"/>
                </a:lnTo>
                <a:lnTo>
                  <a:pt x="0" y="50228"/>
                </a:lnTo>
                <a:lnTo>
                  <a:pt x="50228" y="50228"/>
                </a:lnTo>
                <a:lnTo>
                  <a:pt x="50228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73214" y="6384544"/>
            <a:ext cx="37719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FFFFFF"/>
                </a:solidFill>
                <a:latin typeface="Corbel"/>
                <a:cs typeface="Corbel"/>
              </a:rPr>
              <a:t>Hard-</a:t>
            </a:r>
            <a:r>
              <a:rPr sz="700" spc="-25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endParaRPr sz="700">
              <a:latin typeface="Corbel"/>
              <a:cs typeface="Corbel"/>
            </a:endParaRPr>
          </a:p>
        </p:txBody>
      </p:sp>
      <p:sp>
        <p:nvSpPr>
          <p:cNvPr id="38" name="object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46007" y="643494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50228" y="0"/>
                </a:moveTo>
                <a:lnTo>
                  <a:pt x="0" y="0"/>
                </a:lnTo>
                <a:lnTo>
                  <a:pt x="0" y="50228"/>
                </a:lnTo>
                <a:lnTo>
                  <a:pt x="50228" y="50228"/>
                </a:lnTo>
                <a:lnTo>
                  <a:pt x="50228" y="0"/>
                </a:lnTo>
                <a:close/>
              </a:path>
            </a:pathLst>
          </a:custGeom>
          <a:solidFill>
            <a:srgbClr val="97E9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04832" y="6384544"/>
            <a:ext cx="40259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FFFFFF"/>
                </a:solidFill>
                <a:latin typeface="Corbel"/>
                <a:cs typeface="Corbel"/>
              </a:rPr>
              <a:t>Hard-</a:t>
            </a:r>
            <a:r>
              <a:rPr sz="700" spc="-25" dirty="0">
                <a:solidFill>
                  <a:srgbClr val="FFFFFF"/>
                </a:solidFill>
                <a:latin typeface="Corbel"/>
                <a:cs typeface="Corbel"/>
              </a:rPr>
              <a:t>Non</a:t>
            </a:r>
            <a:endParaRPr sz="700">
              <a:latin typeface="Corbel"/>
              <a:cs typeface="Corbel"/>
            </a:endParaRPr>
          </a:p>
        </p:txBody>
      </p:sp>
      <p:sp>
        <p:nvSpPr>
          <p:cNvPr id="40" name="object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95761" y="643494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50228" y="0"/>
                </a:moveTo>
                <a:lnTo>
                  <a:pt x="0" y="0"/>
                </a:lnTo>
                <a:lnTo>
                  <a:pt x="0" y="50228"/>
                </a:lnTo>
                <a:lnTo>
                  <a:pt x="50228" y="50228"/>
                </a:lnTo>
                <a:lnTo>
                  <a:pt x="50228" y="0"/>
                </a:lnTo>
                <a:close/>
              </a:path>
            </a:pathLst>
          </a:custGeom>
          <a:solidFill>
            <a:srgbClr val="A2C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54586" y="6384544"/>
            <a:ext cx="35179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FFFFFF"/>
                </a:solidFill>
                <a:latin typeface="Corbel"/>
                <a:cs typeface="Corbel"/>
              </a:rPr>
              <a:t>Soft-</a:t>
            </a:r>
            <a:r>
              <a:rPr sz="700" spc="-25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endParaRPr sz="700">
              <a:latin typeface="Corbel"/>
              <a:cs typeface="Corbel"/>
            </a:endParaRPr>
          </a:p>
        </p:txBody>
      </p:sp>
      <p:sp>
        <p:nvSpPr>
          <p:cNvPr id="42" name="object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01979" y="643494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50228" y="0"/>
                </a:moveTo>
                <a:lnTo>
                  <a:pt x="0" y="0"/>
                </a:lnTo>
                <a:lnTo>
                  <a:pt x="0" y="50228"/>
                </a:lnTo>
                <a:lnTo>
                  <a:pt x="50228" y="50228"/>
                </a:lnTo>
                <a:lnTo>
                  <a:pt x="50228" y="0"/>
                </a:lnTo>
                <a:close/>
              </a:path>
            </a:pathLst>
          </a:custGeom>
          <a:solidFill>
            <a:srgbClr val="608F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760804" y="6384544"/>
            <a:ext cx="37719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FFFFFF"/>
                </a:solidFill>
                <a:latin typeface="Corbel"/>
                <a:cs typeface="Corbel"/>
              </a:rPr>
              <a:t>Soft-</a:t>
            </a:r>
            <a:r>
              <a:rPr sz="700" spc="-25" dirty="0">
                <a:solidFill>
                  <a:srgbClr val="FFFFFF"/>
                </a:solidFill>
                <a:latin typeface="Corbel"/>
                <a:cs typeface="Corbel"/>
              </a:rPr>
              <a:t>Non</a:t>
            </a:r>
            <a:endParaRPr sz="700">
              <a:latin typeface="Corbel"/>
              <a:cs typeface="Corbel"/>
            </a:endParaRPr>
          </a:p>
        </p:txBody>
      </p:sp>
      <p:sp>
        <p:nvSpPr>
          <p:cNvPr id="44" name="object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44566" y="2570730"/>
            <a:ext cx="3107690" cy="0"/>
          </a:xfrm>
          <a:custGeom>
            <a:avLst/>
            <a:gdLst/>
            <a:ahLst/>
            <a:cxnLst/>
            <a:rect l="l" t="t" r="r" b="b"/>
            <a:pathLst>
              <a:path w="3107690">
                <a:moveTo>
                  <a:pt x="0" y="0"/>
                </a:moveTo>
                <a:lnTo>
                  <a:pt x="3107409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" name="object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544566" y="2694432"/>
            <a:ext cx="3107690" cy="1285240"/>
            <a:chOff x="6544566" y="2694432"/>
            <a:chExt cx="3107690" cy="1285240"/>
          </a:xfrm>
        </p:grpSpPr>
        <p:sp>
          <p:nvSpPr>
            <p:cNvPr id="46" name="object 46"/>
            <p:cNvSpPr/>
            <p:nvPr/>
          </p:nvSpPr>
          <p:spPr>
            <a:xfrm>
              <a:off x="6544566" y="2804189"/>
              <a:ext cx="3107690" cy="935990"/>
            </a:xfrm>
            <a:custGeom>
              <a:avLst/>
              <a:gdLst/>
              <a:ahLst/>
              <a:cxnLst/>
              <a:rect l="l" t="t" r="r" b="b"/>
              <a:pathLst>
                <a:path w="3107690" h="935989">
                  <a:moveTo>
                    <a:pt x="0" y="935852"/>
                  </a:moveTo>
                  <a:lnTo>
                    <a:pt x="121409" y="935852"/>
                  </a:lnTo>
                </a:path>
                <a:path w="3107690" h="935989">
                  <a:moveTo>
                    <a:pt x="231137" y="935852"/>
                  </a:moveTo>
                  <a:lnTo>
                    <a:pt x="261617" y="935852"/>
                  </a:lnTo>
                </a:path>
                <a:path w="3107690" h="935989">
                  <a:moveTo>
                    <a:pt x="654809" y="935852"/>
                  </a:moveTo>
                  <a:lnTo>
                    <a:pt x="898649" y="935852"/>
                  </a:lnTo>
                </a:path>
                <a:path w="3107690" h="935989">
                  <a:moveTo>
                    <a:pt x="1008377" y="935852"/>
                  </a:moveTo>
                  <a:lnTo>
                    <a:pt x="1038857" y="935852"/>
                  </a:lnTo>
                </a:path>
                <a:path w="3107690" h="935989">
                  <a:moveTo>
                    <a:pt x="1432049" y="935852"/>
                  </a:moveTo>
                  <a:lnTo>
                    <a:pt x="1675889" y="935852"/>
                  </a:lnTo>
                </a:path>
                <a:path w="3107690" h="935989">
                  <a:moveTo>
                    <a:pt x="1785617" y="935852"/>
                  </a:moveTo>
                  <a:lnTo>
                    <a:pt x="1816097" y="935852"/>
                  </a:lnTo>
                </a:path>
                <a:path w="3107690" h="935989">
                  <a:moveTo>
                    <a:pt x="2209289" y="935852"/>
                  </a:moveTo>
                  <a:lnTo>
                    <a:pt x="2453129" y="935852"/>
                  </a:lnTo>
                </a:path>
                <a:path w="3107690" h="935989">
                  <a:moveTo>
                    <a:pt x="2562857" y="935852"/>
                  </a:moveTo>
                  <a:lnTo>
                    <a:pt x="2593337" y="935852"/>
                  </a:lnTo>
                </a:path>
                <a:path w="3107690" h="935989">
                  <a:moveTo>
                    <a:pt x="374393" y="935852"/>
                  </a:moveTo>
                  <a:lnTo>
                    <a:pt x="404873" y="935852"/>
                  </a:lnTo>
                </a:path>
                <a:path w="3107690" h="935989">
                  <a:moveTo>
                    <a:pt x="1151633" y="935852"/>
                  </a:moveTo>
                  <a:lnTo>
                    <a:pt x="1179065" y="935852"/>
                  </a:lnTo>
                </a:path>
                <a:path w="3107690" h="935989">
                  <a:moveTo>
                    <a:pt x="1925825" y="935852"/>
                  </a:moveTo>
                  <a:lnTo>
                    <a:pt x="1956305" y="935852"/>
                  </a:lnTo>
                </a:path>
                <a:path w="3107690" h="935989">
                  <a:moveTo>
                    <a:pt x="2703065" y="935852"/>
                  </a:moveTo>
                  <a:lnTo>
                    <a:pt x="2733545" y="935852"/>
                  </a:lnTo>
                </a:path>
                <a:path w="3107690" h="935989">
                  <a:moveTo>
                    <a:pt x="514601" y="935852"/>
                  </a:moveTo>
                  <a:lnTo>
                    <a:pt x="545081" y="935852"/>
                  </a:lnTo>
                </a:path>
                <a:path w="3107690" h="935989">
                  <a:moveTo>
                    <a:pt x="1291841" y="935852"/>
                  </a:moveTo>
                  <a:lnTo>
                    <a:pt x="1322321" y="935852"/>
                  </a:lnTo>
                </a:path>
                <a:path w="3107690" h="935989">
                  <a:moveTo>
                    <a:pt x="2069081" y="935852"/>
                  </a:moveTo>
                  <a:lnTo>
                    <a:pt x="2096513" y="935852"/>
                  </a:lnTo>
                </a:path>
                <a:path w="3107690" h="935989">
                  <a:moveTo>
                    <a:pt x="2843273" y="935852"/>
                  </a:moveTo>
                  <a:lnTo>
                    <a:pt x="2873753" y="935852"/>
                  </a:lnTo>
                </a:path>
                <a:path w="3107690" h="935989">
                  <a:moveTo>
                    <a:pt x="2986529" y="935852"/>
                  </a:moveTo>
                  <a:lnTo>
                    <a:pt x="3107409" y="935852"/>
                  </a:lnTo>
                </a:path>
                <a:path w="3107690" h="935989">
                  <a:moveTo>
                    <a:pt x="231137" y="704176"/>
                  </a:moveTo>
                  <a:lnTo>
                    <a:pt x="261617" y="704176"/>
                  </a:lnTo>
                </a:path>
                <a:path w="3107690" h="935989">
                  <a:moveTo>
                    <a:pt x="654809" y="704176"/>
                  </a:moveTo>
                  <a:lnTo>
                    <a:pt x="898649" y="704176"/>
                  </a:lnTo>
                </a:path>
                <a:path w="3107690" h="935989">
                  <a:moveTo>
                    <a:pt x="1008377" y="704176"/>
                  </a:moveTo>
                  <a:lnTo>
                    <a:pt x="1038857" y="704176"/>
                  </a:lnTo>
                </a:path>
                <a:path w="3107690" h="935989">
                  <a:moveTo>
                    <a:pt x="1432049" y="704176"/>
                  </a:moveTo>
                  <a:lnTo>
                    <a:pt x="1675889" y="704176"/>
                  </a:lnTo>
                </a:path>
                <a:path w="3107690" h="935989">
                  <a:moveTo>
                    <a:pt x="1785617" y="704176"/>
                  </a:moveTo>
                  <a:lnTo>
                    <a:pt x="1816097" y="704176"/>
                  </a:lnTo>
                </a:path>
                <a:path w="3107690" h="935989">
                  <a:moveTo>
                    <a:pt x="2209289" y="704176"/>
                  </a:moveTo>
                  <a:lnTo>
                    <a:pt x="2453129" y="704176"/>
                  </a:lnTo>
                </a:path>
                <a:path w="3107690" h="935989">
                  <a:moveTo>
                    <a:pt x="2562857" y="704176"/>
                  </a:moveTo>
                  <a:lnTo>
                    <a:pt x="2593337" y="704176"/>
                  </a:lnTo>
                </a:path>
                <a:path w="3107690" h="935989">
                  <a:moveTo>
                    <a:pt x="374393" y="704176"/>
                  </a:moveTo>
                  <a:lnTo>
                    <a:pt x="404873" y="704176"/>
                  </a:lnTo>
                </a:path>
                <a:path w="3107690" h="935989">
                  <a:moveTo>
                    <a:pt x="1151633" y="704176"/>
                  </a:moveTo>
                  <a:lnTo>
                    <a:pt x="1179065" y="704176"/>
                  </a:lnTo>
                </a:path>
                <a:path w="3107690" h="935989">
                  <a:moveTo>
                    <a:pt x="1925825" y="704176"/>
                  </a:moveTo>
                  <a:lnTo>
                    <a:pt x="1956305" y="704176"/>
                  </a:lnTo>
                </a:path>
                <a:path w="3107690" h="935989">
                  <a:moveTo>
                    <a:pt x="2703065" y="704176"/>
                  </a:moveTo>
                  <a:lnTo>
                    <a:pt x="2733545" y="704176"/>
                  </a:lnTo>
                </a:path>
                <a:path w="3107690" h="935989">
                  <a:moveTo>
                    <a:pt x="514601" y="704176"/>
                  </a:moveTo>
                  <a:lnTo>
                    <a:pt x="545081" y="704176"/>
                  </a:lnTo>
                </a:path>
                <a:path w="3107690" h="935989">
                  <a:moveTo>
                    <a:pt x="1291841" y="704176"/>
                  </a:moveTo>
                  <a:lnTo>
                    <a:pt x="1322321" y="704176"/>
                  </a:lnTo>
                </a:path>
                <a:path w="3107690" h="935989">
                  <a:moveTo>
                    <a:pt x="2069081" y="704176"/>
                  </a:moveTo>
                  <a:lnTo>
                    <a:pt x="2096513" y="704176"/>
                  </a:lnTo>
                </a:path>
                <a:path w="3107690" h="935989">
                  <a:moveTo>
                    <a:pt x="2843273" y="704176"/>
                  </a:moveTo>
                  <a:lnTo>
                    <a:pt x="2873753" y="704176"/>
                  </a:lnTo>
                </a:path>
                <a:path w="3107690" h="935989">
                  <a:moveTo>
                    <a:pt x="0" y="704176"/>
                  </a:moveTo>
                  <a:lnTo>
                    <a:pt x="121409" y="704176"/>
                  </a:lnTo>
                </a:path>
                <a:path w="3107690" h="935989">
                  <a:moveTo>
                    <a:pt x="2986529" y="704176"/>
                  </a:moveTo>
                  <a:lnTo>
                    <a:pt x="3107409" y="704176"/>
                  </a:lnTo>
                </a:path>
                <a:path w="3107690" h="935989">
                  <a:moveTo>
                    <a:pt x="2562857" y="469450"/>
                  </a:moveTo>
                  <a:lnTo>
                    <a:pt x="2593337" y="469450"/>
                  </a:lnTo>
                </a:path>
                <a:path w="3107690" h="935989">
                  <a:moveTo>
                    <a:pt x="2703065" y="469450"/>
                  </a:moveTo>
                  <a:lnTo>
                    <a:pt x="2733545" y="469450"/>
                  </a:lnTo>
                </a:path>
                <a:path w="3107690" h="935989">
                  <a:moveTo>
                    <a:pt x="654809" y="469450"/>
                  </a:moveTo>
                  <a:lnTo>
                    <a:pt x="898649" y="469450"/>
                  </a:lnTo>
                </a:path>
                <a:path w="3107690" h="935989">
                  <a:moveTo>
                    <a:pt x="0" y="469450"/>
                  </a:moveTo>
                  <a:lnTo>
                    <a:pt x="121409" y="469450"/>
                  </a:lnTo>
                </a:path>
                <a:path w="3107690" h="935989">
                  <a:moveTo>
                    <a:pt x="514601" y="469450"/>
                  </a:moveTo>
                  <a:lnTo>
                    <a:pt x="545081" y="469450"/>
                  </a:lnTo>
                </a:path>
                <a:path w="3107690" h="935989">
                  <a:moveTo>
                    <a:pt x="374393" y="469450"/>
                  </a:moveTo>
                  <a:lnTo>
                    <a:pt x="404873" y="469450"/>
                  </a:lnTo>
                </a:path>
                <a:path w="3107690" h="935989">
                  <a:moveTo>
                    <a:pt x="231137" y="469450"/>
                  </a:moveTo>
                  <a:lnTo>
                    <a:pt x="261617" y="469450"/>
                  </a:lnTo>
                </a:path>
                <a:path w="3107690" h="935989">
                  <a:moveTo>
                    <a:pt x="1291841" y="469450"/>
                  </a:moveTo>
                  <a:lnTo>
                    <a:pt x="1322321" y="469450"/>
                  </a:lnTo>
                </a:path>
                <a:path w="3107690" h="935989">
                  <a:moveTo>
                    <a:pt x="1432049" y="469450"/>
                  </a:moveTo>
                  <a:lnTo>
                    <a:pt x="1675889" y="469450"/>
                  </a:lnTo>
                </a:path>
                <a:path w="3107690" h="935989">
                  <a:moveTo>
                    <a:pt x="1151633" y="469450"/>
                  </a:moveTo>
                  <a:lnTo>
                    <a:pt x="1179065" y="469450"/>
                  </a:lnTo>
                </a:path>
                <a:path w="3107690" h="935989">
                  <a:moveTo>
                    <a:pt x="2069081" y="469450"/>
                  </a:moveTo>
                  <a:lnTo>
                    <a:pt x="2096513" y="469450"/>
                  </a:lnTo>
                </a:path>
                <a:path w="3107690" h="935989">
                  <a:moveTo>
                    <a:pt x="1785617" y="469450"/>
                  </a:moveTo>
                  <a:lnTo>
                    <a:pt x="1816097" y="469450"/>
                  </a:lnTo>
                </a:path>
                <a:path w="3107690" h="935989">
                  <a:moveTo>
                    <a:pt x="1008377" y="469450"/>
                  </a:moveTo>
                  <a:lnTo>
                    <a:pt x="1038857" y="469450"/>
                  </a:lnTo>
                </a:path>
                <a:path w="3107690" h="935989">
                  <a:moveTo>
                    <a:pt x="2843273" y="469450"/>
                  </a:moveTo>
                  <a:lnTo>
                    <a:pt x="2873753" y="469450"/>
                  </a:lnTo>
                </a:path>
                <a:path w="3107690" h="935989">
                  <a:moveTo>
                    <a:pt x="1925825" y="469450"/>
                  </a:moveTo>
                  <a:lnTo>
                    <a:pt x="1956305" y="469450"/>
                  </a:lnTo>
                </a:path>
                <a:path w="3107690" h="935989">
                  <a:moveTo>
                    <a:pt x="2209289" y="469450"/>
                  </a:moveTo>
                  <a:lnTo>
                    <a:pt x="2453129" y="469450"/>
                  </a:lnTo>
                </a:path>
                <a:path w="3107690" h="935989">
                  <a:moveTo>
                    <a:pt x="2986529" y="469450"/>
                  </a:moveTo>
                  <a:lnTo>
                    <a:pt x="3107409" y="469450"/>
                  </a:lnTo>
                </a:path>
                <a:path w="3107690" h="935989">
                  <a:moveTo>
                    <a:pt x="1785617" y="234725"/>
                  </a:moveTo>
                  <a:lnTo>
                    <a:pt x="1816097" y="234725"/>
                  </a:lnTo>
                </a:path>
                <a:path w="3107690" h="935989">
                  <a:moveTo>
                    <a:pt x="1925825" y="234725"/>
                  </a:moveTo>
                  <a:lnTo>
                    <a:pt x="1956305" y="234725"/>
                  </a:lnTo>
                </a:path>
                <a:path w="3107690" h="935989">
                  <a:moveTo>
                    <a:pt x="231137" y="234725"/>
                  </a:moveTo>
                  <a:lnTo>
                    <a:pt x="261617" y="234725"/>
                  </a:lnTo>
                </a:path>
                <a:path w="3107690" h="935989">
                  <a:moveTo>
                    <a:pt x="374393" y="234725"/>
                  </a:moveTo>
                  <a:lnTo>
                    <a:pt x="898649" y="234725"/>
                  </a:lnTo>
                </a:path>
                <a:path w="3107690" h="935989">
                  <a:moveTo>
                    <a:pt x="1151633" y="234725"/>
                  </a:moveTo>
                  <a:lnTo>
                    <a:pt x="1179065" y="234725"/>
                  </a:lnTo>
                </a:path>
                <a:path w="3107690" h="935989">
                  <a:moveTo>
                    <a:pt x="0" y="234725"/>
                  </a:moveTo>
                  <a:lnTo>
                    <a:pt x="121409" y="234725"/>
                  </a:lnTo>
                </a:path>
                <a:path w="3107690" h="935989">
                  <a:moveTo>
                    <a:pt x="1291841" y="234725"/>
                  </a:moveTo>
                  <a:lnTo>
                    <a:pt x="1322321" y="234725"/>
                  </a:lnTo>
                </a:path>
                <a:path w="3107690" h="935989">
                  <a:moveTo>
                    <a:pt x="1008377" y="234725"/>
                  </a:moveTo>
                  <a:lnTo>
                    <a:pt x="1038857" y="234725"/>
                  </a:lnTo>
                </a:path>
                <a:path w="3107690" h="935989">
                  <a:moveTo>
                    <a:pt x="2843273" y="234725"/>
                  </a:moveTo>
                  <a:lnTo>
                    <a:pt x="3107409" y="234725"/>
                  </a:lnTo>
                </a:path>
                <a:path w="3107690" h="935989">
                  <a:moveTo>
                    <a:pt x="1432049" y="234725"/>
                  </a:moveTo>
                  <a:lnTo>
                    <a:pt x="1675889" y="234725"/>
                  </a:lnTo>
                </a:path>
                <a:path w="3107690" h="935989">
                  <a:moveTo>
                    <a:pt x="2562857" y="234725"/>
                  </a:moveTo>
                  <a:lnTo>
                    <a:pt x="2733545" y="234725"/>
                  </a:lnTo>
                </a:path>
                <a:path w="3107690" h="935989">
                  <a:moveTo>
                    <a:pt x="2069081" y="234725"/>
                  </a:moveTo>
                  <a:lnTo>
                    <a:pt x="2453129" y="234725"/>
                  </a:lnTo>
                </a:path>
                <a:path w="3107690" h="935989">
                  <a:moveTo>
                    <a:pt x="2562857" y="0"/>
                  </a:moveTo>
                  <a:lnTo>
                    <a:pt x="2733545" y="0"/>
                  </a:lnTo>
                </a:path>
                <a:path w="3107690" h="935989">
                  <a:moveTo>
                    <a:pt x="2843273" y="0"/>
                  </a:moveTo>
                  <a:lnTo>
                    <a:pt x="3107409" y="0"/>
                  </a:lnTo>
                </a:path>
                <a:path w="3107690" h="935989">
                  <a:moveTo>
                    <a:pt x="0" y="0"/>
                  </a:moveTo>
                  <a:lnTo>
                    <a:pt x="898649" y="0"/>
                  </a:lnTo>
                </a:path>
                <a:path w="3107690" h="935989">
                  <a:moveTo>
                    <a:pt x="1008377" y="0"/>
                  </a:moveTo>
                  <a:lnTo>
                    <a:pt x="1675889" y="0"/>
                  </a:lnTo>
                </a:path>
                <a:path w="3107690" h="935989">
                  <a:moveTo>
                    <a:pt x="1785617" y="0"/>
                  </a:moveTo>
                  <a:lnTo>
                    <a:pt x="2453129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665976" y="2694431"/>
              <a:ext cx="2441575" cy="1281430"/>
            </a:xfrm>
            <a:custGeom>
              <a:avLst/>
              <a:gdLst/>
              <a:ahLst/>
              <a:cxnLst/>
              <a:rect l="l" t="t" r="r" b="b"/>
              <a:pathLst>
                <a:path w="2441575" h="1281429">
                  <a:moveTo>
                    <a:pt x="109728" y="155448"/>
                  </a:moveTo>
                  <a:lnTo>
                    <a:pt x="0" y="155448"/>
                  </a:lnTo>
                  <a:lnTo>
                    <a:pt x="0" y="1280833"/>
                  </a:lnTo>
                  <a:lnTo>
                    <a:pt x="109728" y="1280833"/>
                  </a:lnTo>
                  <a:lnTo>
                    <a:pt x="109728" y="155448"/>
                  </a:lnTo>
                  <a:close/>
                </a:path>
                <a:path w="2441575" h="1281429">
                  <a:moveTo>
                    <a:pt x="886968" y="27432"/>
                  </a:moveTo>
                  <a:lnTo>
                    <a:pt x="777240" y="27432"/>
                  </a:lnTo>
                  <a:lnTo>
                    <a:pt x="777240" y="1280833"/>
                  </a:lnTo>
                  <a:lnTo>
                    <a:pt x="886968" y="1280833"/>
                  </a:lnTo>
                  <a:lnTo>
                    <a:pt x="886968" y="27432"/>
                  </a:lnTo>
                  <a:close/>
                </a:path>
                <a:path w="2441575" h="1281429">
                  <a:moveTo>
                    <a:pt x="1664208" y="70104"/>
                  </a:moveTo>
                  <a:lnTo>
                    <a:pt x="1554480" y="70104"/>
                  </a:lnTo>
                  <a:lnTo>
                    <a:pt x="1554480" y="1280833"/>
                  </a:lnTo>
                  <a:lnTo>
                    <a:pt x="1664208" y="1280833"/>
                  </a:lnTo>
                  <a:lnTo>
                    <a:pt x="1664208" y="70104"/>
                  </a:lnTo>
                  <a:close/>
                </a:path>
                <a:path w="2441575" h="1281429">
                  <a:moveTo>
                    <a:pt x="2441448" y="0"/>
                  </a:moveTo>
                  <a:lnTo>
                    <a:pt x="2331720" y="0"/>
                  </a:lnTo>
                  <a:lnTo>
                    <a:pt x="2331720" y="1280833"/>
                  </a:lnTo>
                  <a:lnTo>
                    <a:pt x="2441448" y="1280833"/>
                  </a:lnTo>
                  <a:lnTo>
                    <a:pt x="2441448" y="0"/>
                  </a:lnTo>
                  <a:close/>
                </a:path>
              </a:pathLst>
            </a:custGeom>
            <a:solidFill>
              <a:srgbClr val="41AE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806184" y="2944367"/>
              <a:ext cx="2441575" cy="1031240"/>
            </a:xfrm>
            <a:custGeom>
              <a:avLst/>
              <a:gdLst/>
              <a:ahLst/>
              <a:cxnLst/>
              <a:rect l="l" t="t" r="r" b="b"/>
              <a:pathLst>
                <a:path w="2441575" h="1031239">
                  <a:moveTo>
                    <a:pt x="112776" y="42672"/>
                  </a:moveTo>
                  <a:lnTo>
                    <a:pt x="0" y="42672"/>
                  </a:lnTo>
                  <a:lnTo>
                    <a:pt x="0" y="1030897"/>
                  </a:lnTo>
                  <a:lnTo>
                    <a:pt x="112776" y="1030897"/>
                  </a:lnTo>
                  <a:lnTo>
                    <a:pt x="112776" y="42672"/>
                  </a:lnTo>
                  <a:close/>
                </a:path>
                <a:path w="2441575" h="1031239">
                  <a:moveTo>
                    <a:pt x="890016" y="76200"/>
                  </a:moveTo>
                  <a:lnTo>
                    <a:pt x="777240" y="76200"/>
                  </a:lnTo>
                  <a:lnTo>
                    <a:pt x="777240" y="1030897"/>
                  </a:lnTo>
                  <a:lnTo>
                    <a:pt x="890016" y="1030897"/>
                  </a:lnTo>
                  <a:lnTo>
                    <a:pt x="890016" y="76200"/>
                  </a:lnTo>
                  <a:close/>
                </a:path>
                <a:path w="2441575" h="1031239">
                  <a:moveTo>
                    <a:pt x="1664208" y="0"/>
                  </a:moveTo>
                  <a:lnTo>
                    <a:pt x="1554480" y="0"/>
                  </a:lnTo>
                  <a:lnTo>
                    <a:pt x="1554480" y="1030897"/>
                  </a:lnTo>
                  <a:lnTo>
                    <a:pt x="1664208" y="1030897"/>
                  </a:lnTo>
                  <a:lnTo>
                    <a:pt x="1664208" y="0"/>
                  </a:lnTo>
                  <a:close/>
                </a:path>
                <a:path w="2441575" h="1031239">
                  <a:moveTo>
                    <a:pt x="2441448" y="131064"/>
                  </a:moveTo>
                  <a:lnTo>
                    <a:pt x="2331720" y="131064"/>
                  </a:lnTo>
                  <a:lnTo>
                    <a:pt x="2331720" y="1030897"/>
                  </a:lnTo>
                  <a:lnTo>
                    <a:pt x="2441448" y="1030897"/>
                  </a:lnTo>
                  <a:lnTo>
                    <a:pt x="2441448" y="131064"/>
                  </a:lnTo>
                  <a:close/>
                </a:path>
              </a:pathLst>
            </a:custGeom>
            <a:solidFill>
              <a:srgbClr val="97E9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949440" y="2761487"/>
              <a:ext cx="2438400" cy="1214120"/>
            </a:xfrm>
            <a:custGeom>
              <a:avLst/>
              <a:gdLst/>
              <a:ahLst/>
              <a:cxnLst/>
              <a:rect l="l" t="t" r="r" b="b"/>
              <a:pathLst>
                <a:path w="2438400" h="1214120">
                  <a:moveTo>
                    <a:pt x="109728" y="274320"/>
                  </a:moveTo>
                  <a:lnTo>
                    <a:pt x="0" y="274320"/>
                  </a:lnTo>
                  <a:lnTo>
                    <a:pt x="0" y="1213777"/>
                  </a:lnTo>
                  <a:lnTo>
                    <a:pt x="109728" y="1213777"/>
                  </a:lnTo>
                  <a:lnTo>
                    <a:pt x="109728" y="274320"/>
                  </a:lnTo>
                  <a:close/>
                </a:path>
                <a:path w="2438400" h="1214120">
                  <a:moveTo>
                    <a:pt x="886968" y="231648"/>
                  </a:moveTo>
                  <a:lnTo>
                    <a:pt x="774192" y="231648"/>
                  </a:lnTo>
                  <a:lnTo>
                    <a:pt x="774192" y="1213777"/>
                  </a:lnTo>
                  <a:lnTo>
                    <a:pt x="886968" y="1213777"/>
                  </a:lnTo>
                  <a:lnTo>
                    <a:pt x="886968" y="231648"/>
                  </a:lnTo>
                  <a:close/>
                </a:path>
                <a:path w="2438400" h="1214120">
                  <a:moveTo>
                    <a:pt x="1664208" y="106680"/>
                  </a:moveTo>
                  <a:lnTo>
                    <a:pt x="1551432" y="106680"/>
                  </a:lnTo>
                  <a:lnTo>
                    <a:pt x="1551432" y="1213777"/>
                  </a:lnTo>
                  <a:lnTo>
                    <a:pt x="1664208" y="1213777"/>
                  </a:lnTo>
                  <a:lnTo>
                    <a:pt x="1664208" y="106680"/>
                  </a:lnTo>
                  <a:close/>
                </a:path>
                <a:path w="2438400" h="1214120">
                  <a:moveTo>
                    <a:pt x="2438400" y="0"/>
                  </a:moveTo>
                  <a:lnTo>
                    <a:pt x="2328672" y="0"/>
                  </a:lnTo>
                  <a:lnTo>
                    <a:pt x="2328672" y="1213777"/>
                  </a:lnTo>
                  <a:lnTo>
                    <a:pt x="2438400" y="1213777"/>
                  </a:lnTo>
                  <a:lnTo>
                    <a:pt x="2438400" y="0"/>
                  </a:lnTo>
                  <a:close/>
                </a:path>
              </a:pathLst>
            </a:custGeom>
            <a:solidFill>
              <a:srgbClr val="A2C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089648" y="3029711"/>
              <a:ext cx="2441575" cy="946150"/>
            </a:xfrm>
            <a:custGeom>
              <a:avLst/>
              <a:gdLst/>
              <a:ahLst/>
              <a:cxnLst/>
              <a:rect l="l" t="t" r="r" b="b"/>
              <a:pathLst>
                <a:path w="2441575" h="946150">
                  <a:moveTo>
                    <a:pt x="109728" y="103632"/>
                  </a:moveTo>
                  <a:lnTo>
                    <a:pt x="0" y="103632"/>
                  </a:lnTo>
                  <a:lnTo>
                    <a:pt x="0" y="945553"/>
                  </a:lnTo>
                  <a:lnTo>
                    <a:pt x="109728" y="945553"/>
                  </a:lnTo>
                  <a:lnTo>
                    <a:pt x="109728" y="103632"/>
                  </a:lnTo>
                  <a:close/>
                </a:path>
                <a:path w="2441575" h="946150">
                  <a:moveTo>
                    <a:pt x="886968" y="0"/>
                  </a:moveTo>
                  <a:lnTo>
                    <a:pt x="777240" y="0"/>
                  </a:lnTo>
                  <a:lnTo>
                    <a:pt x="777240" y="945553"/>
                  </a:lnTo>
                  <a:lnTo>
                    <a:pt x="886968" y="945553"/>
                  </a:lnTo>
                  <a:lnTo>
                    <a:pt x="886968" y="0"/>
                  </a:lnTo>
                  <a:close/>
                </a:path>
                <a:path w="2441575" h="946150">
                  <a:moveTo>
                    <a:pt x="1664208" y="85344"/>
                  </a:moveTo>
                  <a:lnTo>
                    <a:pt x="1551432" y="85344"/>
                  </a:lnTo>
                  <a:lnTo>
                    <a:pt x="1551432" y="945553"/>
                  </a:lnTo>
                  <a:lnTo>
                    <a:pt x="1664208" y="945553"/>
                  </a:lnTo>
                  <a:lnTo>
                    <a:pt x="1664208" y="85344"/>
                  </a:lnTo>
                  <a:close/>
                </a:path>
                <a:path w="2441575" h="946150">
                  <a:moveTo>
                    <a:pt x="2441448" y="70104"/>
                  </a:moveTo>
                  <a:lnTo>
                    <a:pt x="2328672" y="70104"/>
                  </a:lnTo>
                  <a:lnTo>
                    <a:pt x="2328672" y="945553"/>
                  </a:lnTo>
                  <a:lnTo>
                    <a:pt x="2441448" y="945553"/>
                  </a:lnTo>
                  <a:lnTo>
                    <a:pt x="2441448" y="70104"/>
                  </a:lnTo>
                  <a:close/>
                </a:path>
              </a:pathLst>
            </a:custGeom>
            <a:solidFill>
              <a:srgbClr val="608F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544566" y="3975262"/>
              <a:ext cx="3107690" cy="0"/>
            </a:xfrm>
            <a:custGeom>
              <a:avLst/>
              <a:gdLst/>
              <a:ahLst/>
              <a:cxnLst/>
              <a:rect l="l" t="t" r="r" b="b"/>
              <a:pathLst>
                <a:path w="3107690">
                  <a:moveTo>
                    <a:pt x="0" y="0"/>
                  </a:moveTo>
                  <a:lnTo>
                    <a:pt x="3107409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85453" y="3893820"/>
            <a:ext cx="781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0" dirty="0">
                <a:solidFill>
                  <a:srgbClr val="FFFFFF"/>
                </a:solidFill>
                <a:latin typeface="Corbel"/>
                <a:cs typeface="Corbel"/>
              </a:rPr>
              <a:t>0</a:t>
            </a:r>
            <a:endParaRPr sz="800">
              <a:latin typeface="Corbel"/>
              <a:cs typeface="Corbel"/>
            </a:endParaRPr>
          </a:p>
        </p:txBody>
      </p:sp>
      <p:sp>
        <p:nvSpPr>
          <p:cNvPr id="53" name="object 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36685" y="3659123"/>
            <a:ext cx="13081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solidFill>
                  <a:srgbClr val="FFFFFF"/>
                </a:solidFill>
                <a:latin typeface="Corbel"/>
                <a:cs typeface="Corbel"/>
              </a:rPr>
              <a:t>50</a:t>
            </a:r>
            <a:endParaRPr sz="800">
              <a:latin typeface="Corbel"/>
              <a:cs typeface="Corbel"/>
            </a:endParaRPr>
          </a:p>
        </p:txBody>
      </p:sp>
      <p:sp>
        <p:nvSpPr>
          <p:cNvPr id="54" name="object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87765" y="3424428"/>
            <a:ext cx="1797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solidFill>
                  <a:srgbClr val="FFFFFF"/>
                </a:solidFill>
                <a:latin typeface="Corbel"/>
                <a:cs typeface="Corbel"/>
              </a:rPr>
              <a:t>100</a:t>
            </a:r>
            <a:endParaRPr sz="800">
              <a:latin typeface="Corbel"/>
              <a:cs typeface="Corbel"/>
            </a:endParaRPr>
          </a:p>
        </p:txBody>
      </p:sp>
      <p:sp>
        <p:nvSpPr>
          <p:cNvPr id="55" name="object 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91168" y="3189732"/>
            <a:ext cx="1670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solidFill>
                  <a:srgbClr val="FFFFFF"/>
                </a:solidFill>
                <a:latin typeface="Corbel"/>
                <a:cs typeface="Corbel"/>
              </a:rPr>
              <a:t>150</a:t>
            </a:r>
            <a:endParaRPr sz="800">
              <a:latin typeface="Corbel"/>
              <a:cs typeface="Corbel"/>
            </a:endParaRPr>
          </a:p>
        </p:txBody>
      </p:sp>
      <p:sp>
        <p:nvSpPr>
          <p:cNvPr id="56" name="object 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81413" y="2955035"/>
            <a:ext cx="1797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solidFill>
                  <a:srgbClr val="FFFFFF"/>
                </a:solidFill>
                <a:latin typeface="Corbel"/>
                <a:cs typeface="Corbel"/>
              </a:rPr>
              <a:t>200</a:t>
            </a:r>
            <a:endParaRPr sz="800">
              <a:latin typeface="Corbel"/>
              <a:cs typeface="Corbel"/>
            </a:endParaRPr>
          </a:p>
        </p:txBody>
      </p:sp>
      <p:sp>
        <p:nvSpPr>
          <p:cNvPr id="57" name="object 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84818" y="2723388"/>
            <a:ext cx="1797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solidFill>
                  <a:srgbClr val="FFFFFF"/>
                </a:solidFill>
                <a:latin typeface="Corbel"/>
                <a:cs typeface="Corbel"/>
              </a:rPr>
              <a:t>250</a:t>
            </a:r>
            <a:endParaRPr sz="800">
              <a:latin typeface="Corbel"/>
              <a:cs typeface="Corbel"/>
            </a:endParaRPr>
          </a:p>
        </p:txBody>
      </p:sp>
      <p:sp>
        <p:nvSpPr>
          <p:cNvPr id="58" name="object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87255" y="2488691"/>
            <a:ext cx="1797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solidFill>
                  <a:srgbClr val="FFFFFF"/>
                </a:solidFill>
                <a:latin typeface="Corbel"/>
                <a:cs typeface="Corbel"/>
              </a:rPr>
              <a:t>300</a:t>
            </a:r>
            <a:endParaRPr sz="800">
              <a:latin typeface="Corbel"/>
              <a:cs typeface="Corbel"/>
            </a:endParaRPr>
          </a:p>
        </p:txBody>
      </p:sp>
      <p:sp>
        <p:nvSpPr>
          <p:cNvPr id="59" name="object 5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87961" y="4027932"/>
            <a:ext cx="901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endParaRPr sz="800">
              <a:latin typeface="Corbel"/>
              <a:cs typeface="Corbel"/>
            </a:endParaRPr>
          </a:p>
        </p:txBody>
      </p:sp>
      <p:sp>
        <p:nvSpPr>
          <p:cNvPr id="60" name="object 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666850" y="4027932"/>
            <a:ext cx="857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0" dirty="0">
                <a:solidFill>
                  <a:srgbClr val="FFFFFF"/>
                </a:solidFill>
                <a:latin typeface="Corbel"/>
                <a:cs typeface="Corbel"/>
              </a:rPr>
              <a:t>B</a:t>
            </a:r>
            <a:endParaRPr sz="800">
              <a:latin typeface="Corbel"/>
              <a:cs typeface="Corbel"/>
            </a:endParaRPr>
          </a:p>
        </p:txBody>
      </p:sp>
      <p:sp>
        <p:nvSpPr>
          <p:cNvPr id="61" name="object 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443809" y="4027932"/>
            <a:ext cx="857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0" dirty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endParaRPr sz="800">
              <a:latin typeface="Corbel"/>
              <a:cs typeface="Corbel"/>
            </a:endParaRPr>
          </a:p>
        </p:txBody>
      </p:sp>
      <p:sp>
        <p:nvSpPr>
          <p:cNvPr id="62" name="object 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216424" y="4027932"/>
            <a:ext cx="939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0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endParaRPr sz="800">
              <a:latin typeface="Corbel"/>
              <a:cs typeface="Corbel"/>
            </a:endParaRPr>
          </a:p>
        </p:txBody>
      </p:sp>
      <p:sp>
        <p:nvSpPr>
          <p:cNvPr id="63" name="object 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23219" y="2268220"/>
            <a:ext cx="9512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%</a:t>
            </a:r>
            <a:r>
              <a:rPr sz="1000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Corbel"/>
                <a:cs typeface="Corbel"/>
              </a:rPr>
              <a:t>Weight</a:t>
            </a:r>
            <a:r>
              <a:rPr sz="1000" spc="-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Increase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64" name="object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00084" y="4293747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55803" y="0"/>
                </a:moveTo>
                <a:lnTo>
                  <a:pt x="0" y="0"/>
                </a:lnTo>
                <a:lnTo>
                  <a:pt x="0" y="55803"/>
                </a:lnTo>
                <a:lnTo>
                  <a:pt x="55803" y="55803"/>
                </a:lnTo>
                <a:lnTo>
                  <a:pt x="55803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67275" y="4238244"/>
            <a:ext cx="4222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Corbel"/>
                <a:cs typeface="Corbel"/>
              </a:rPr>
              <a:t>Hard-</a:t>
            </a:r>
            <a:r>
              <a:rPr sz="800" spc="-25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endParaRPr sz="800">
              <a:latin typeface="Corbel"/>
              <a:cs typeface="Corbel"/>
            </a:endParaRPr>
          </a:p>
        </p:txBody>
      </p:sp>
      <p:sp>
        <p:nvSpPr>
          <p:cNvPr id="66" name="object 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90776" y="4293747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55803" y="0"/>
                </a:moveTo>
                <a:lnTo>
                  <a:pt x="0" y="0"/>
                </a:lnTo>
                <a:lnTo>
                  <a:pt x="0" y="55803"/>
                </a:lnTo>
                <a:lnTo>
                  <a:pt x="55803" y="55803"/>
                </a:lnTo>
                <a:lnTo>
                  <a:pt x="55803" y="0"/>
                </a:lnTo>
                <a:close/>
              </a:path>
            </a:pathLst>
          </a:custGeom>
          <a:solidFill>
            <a:srgbClr val="97E9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01583" y="4293747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55803" y="0"/>
                </a:moveTo>
                <a:lnTo>
                  <a:pt x="0" y="0"/>
                </a:lnTo>
                <a:lnTo>
                  <a:pt x="0" y="55803"/>
                </a:lnTo>
                <a:lnTo>
                  <a:pt x="55803" y="55803"/>
                </a:lnTo>
                <a:lnTo>
                  <a:pt x="55803" y="0"/>
                </a:lnTo>
                <a:close/>
              </a:path>
            </a:pathLst>
          </a:custGeom>
          <a:solidFill>
            <a:srgbClr val="A2C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64081" y="4293747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55803" y="0"/>
                </a:moveTo>
                <a:lnTo>
                  <a:pt x="0" y="0"/>
                </a:lnTo>
                <a:lnTo>
                  <a:pt x="0" y="55803"/>
                </a:lnTo>
                <a:lnTo>
                  <a:pt x="55803" y="55803"/>
                </a:lnTo>
                <a:lnTo>
                  <a:pt x="55803" y="0"/>
                </a:lnTo>
                <a:close/>
              </a:path>
            </a:pathLst>
          </a:custGeom>
          <a:solidFill>
            <a:srgbClr val="608F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731274" y="4238244"/>
            <a:ext cx="4095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0" dirty="0">
                <a:solidFill>
                  <a:srgbClr val="FFFFFF"/>
                </a:solidFill>
                <a:latin typeface="Corbel"/>
                <a:cs typeface="Corbel"/>
              </a:rPr>
              <a:t>So</a:t>
            </a:r>
            <a:r>
              <a:rPr sz="800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800" dirty="0">
                <a:solidFill>
                  <a:srgbClr val="FFFFFF"/>
                </a:solidFill>
                <a:latin typeface="Corbel"/>
                <a:cs typeface="Corbel"/>
              </a:rPr>
              <a:t>ft-</a:t>
            </a:r>
            <a:r>
              <a:rPr sz="800" spc="-25" dirty="0">
                <a:solidFill>
                  <a:srgbClr val="FFFFFF"/>
                </a:solidFill>
                <a:latin typeface="Corbel"/>
                <a:cs typeface="Corbel"/>
              </a:rPr>
              <a:t>Non</a:t>
            </a:r>
            <a:endParaRPr sz="800">
              <a:latin typeface="Corbel"/>
              <a:cs typeface="Corbel"/>
            </a:endParaRPr>
          </a:p>
        </p:txBody>
      </p:sp>
      <p:sp>
        <p:nvSpPr>
          <p:cNvPr id="70" name="object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07210" y="4720737"/>
            <a:ext cx="3270885" cy="0"/>
          </a:xfrm>
          <a:custGeom>
            <a:avLst/>
            <a:gdLst/>
            <a:ahLst/>
            <a:cxnLst/>
            <a:rect l="l" t="t" r="r" b="b"/>
            <a:pathLst>
              <a:path w="3270884">
                <a:moveTo>
                  <a:pt x="0" y="0"/>
                </a:moveTo>
                <a:lnTo>
                  <a:pt x="3270515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1" name="object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507210" y="4812791"/>
            <a:ext cx="3270885" cy="1403350"/>
            <a:chOff x="6507210" y="4812791"/>
            <a:chExt cx="3270885" cy="1403350"/>
          </a:xfrm>
        </p:grpSpPr>
        <p:sp>
          <p:nvSpPr>
            <p:cNvPr id="72" name="object 72"/>
            <p:cNvSpPr/>
            <p:nvPr/>
          </p:nvSpPr>
          <p:spPr>
            <a:xfrm>
              <a:off x="6507210" y="4968271"/>
              <a:ext cx="3270885" cy="996950"/>
            </a:xfrm>
            <a:custGeom>
              <a:avLst/>
              <a:gdLst/>
              <a:ahLst/>
              <a:cxnLst/>
              <a:rect l="l" t="t" r="r" b="b"/>
              <a:pathLst>
                <a:path w="3270884" h="996950">
                  <a:moveTo>
                    <a:pt x="0" y="996820"/>
                  </a:moveTo>
                  <a:lnTo>
                    <a:pt x="128285" y="996820"/>
                  </a:lnTo>
                </a:path>
                <a:path w="3270884" h="996950">
                  <a:moveTo>
                    <a:pt x="244109" y="996820"/>
                  </a:moveTo>
                  <a:lnTo>
                    <a:pt x="277637" y="996820"/>
                  </a:lnTo>
                </a:path>
                <a:path w="3270884" h="996950">
                  <a:moveTo>
                    <a:pt x="689116" y="996820"/>
                  </a:moveTo>
                  <a:lnTo>
                    <a:pt x="945149" y="996820"/>
                  </a:lnTo>
                </a:path>
                <a:path w="3270884" h="996950">
                  <a:moveTo>
                    <a:pt x="1060973" y="996820"/>
                  </a:moveTo>
                  <a:lnTo>
                    <a:pt x="1094501" y="996820"/>
                  </a:lnTo>
                </a:path>
                <a:path w="3270884" h="996950">
                  <a:moveTo>
                    <a:pt x="393461" y="996820"/>
                  </a:moveTo>
                  <a:lnTo>
                    <a:pt x="423941" y="996820"/>
                  </a:lnTo>
                </a:path>
                <a:path w="3270884" h="996950">
                  <a:moveTo>
                    <a:pt x="1210325" y="996820"/>
                  </a:moveTo>
                  <a:lnTo>
                    <a:pt x="1240805" y="996820"/>
                  </a:lnTo>
                </a:path>
                <a:path w="3270884" h="996950">
                  <a:moveTo>
                    <a:pt x="542813" y="996820"/>
                  </a:moveTo>
                  <a:lnTo>
                    <a:pt x="573292" y="996820"/>
                  </a:lnTo>
                </a:path>
                <a:path w="3270884" h="996950">
                  <a:moveTo>
                    <a:pt x="1359677" y="996820"/>
                  </a:moveTo>
                  <a:lnTo>
                    <a:pt x="1390156" y="996820"/>
                  </a:lnTo>
                </a:path>
                <a:path w="3270884" h="996950">
                  <a:moveTo>
                    <a:pt x="1880885" y="996820"/>
                  </a:moveTo>
                  <a:lnTo>
                    <a:pt x="1911365" y="996820"/>
                  </a:lnTo>
                </a:path>
                <a:path w="3270884" h="996950">
                  <a:moveTo>
                    <a:pt x="1505980" y="996820"/>
                  </a:moveTo>
                  <a:lnTo>
                    <a:pt x="1762013" y="996820"/>
                  </a:lnTo>
                </a:path>
                <a:path w="3270884" h="996950">
                  <a:moveTo>
                    <a:pt x="2697749" y="996820"/>
                  </a:moveTo>
                  <a:lnTo>
                    <a:pt x="2728229" y="996820"/>
                  </a:lnTo>
                </a:path>
                <a:path w="3270884" h="996950">
                  <a:moveTo>
                    <a:pt x="2847101" y="996820"/>
                  </a:moveTo>
                  <a:lnTo>
                    <a:pt x="2877581" y="996820"/>
                  </a:lnTo>
                </a:path>
                <a:path w="3270884" h="996950">
                  <a:moveTo>
                    <a:pt x="2325892" y="996820"/>
                  </a:moveTo>
                  <a:lnTo>
                    <a:pt x="2581925" y="996820"/>
                  </a:lnTo>
                </a:path>
                <a:path w="3270884" h="996950">
                  <a:moveTo>
                    <a:pt x="2027189" y="996820"/>
                  </a:moveTo>
                  <a:lnTo>
                    <a:pt x="2060717" y="996820"/>
                  </a:lnTo>
                </a:path>
                <a:path w="3270884" h="996950">
                  <a:moveTo>
                    <a:pt x="2176541" y="996820"/>
                  </a:moveTo>
                  <a:lnTo>
                    <a:pt x="2207020" y="996820"/>
                  </a:lnTo>
                </a:path>
                <a:path w="3270884" h="996950">
                  <a:moveTo>
                    <a:pt x="2993405" y="996820"/>
                  </a:moveTo>
                  <a:lnTo>
                    <a:pt x="3026932" y="996820"/>
                  </a:lnTo>
                </a:path>
                <a:path w="3270884" h="996950">
                  <a:moveTo>
                    <a:pt x="3142756" y="996820"/>
                  </a:moveTo>
                  <a:lnTo>
                    <a:pt x="3270515" y="996820"/>
                  </a:lnTo>
                </a:path>
                <a:path w="3270884" h="996950">
                  <a:moveTo>
                    <a:pt x="244109" y="746853"/>
                  </a:moveTo>
                  <a:lnTo>
                    <a:pt x="277637" y="746853"/>
                  </a:lnTo>
                </a:path>
                <a:path w="3270884" h="996950">
                  <a:moveTo>
                    <a:pt x="689116" y="746853"/>
                  </a:moveTo>
                  <a:lnTo>
                    <a:pt x="945149" y="746853"/>
                  </a:lnTo>
                </a:path>
                <a:path w="3270884" h="996950">
                  <a:moveTo>
                    <a:pt x="1060973" y="746853"/>
                  </a:moveTo>
                  <a:lnTo>
                    <a:pt x="1094501" y="746853"/>
                  </a:lnTo>
                </a:path>
                <a:path w="3270884" h="996950">
                  <a:moveTo>
                    <a:pt x="393461" y="746853"/>
                  </a:moveTo>
                  <a:lnTo>
                    <a:pt x="423941" y="746853"/>
                  </a:lnTo>
                </a:path>
                <a:path w="3270884" h="996950">
                  <a:moveTo>
                    <a:pt x="1210325" y="746853"/>
                  </a:moveTo>
                  <a:lnTo>
                    <a:pt x="1240805" y="746853"/>
                  </a:lnTo>
                </a:path>
                <a:path w="3270884" h="996950">
                  <a:moveTo>
                    <a:pt x="542813" y="746853"/>
                  </a:moveTo>
                  <a:lnTo>
                    <a:pt x="573292" y="746853"/>
                  </a:lnTo>
                </a:path>
                <a:path w="3270884" h="996950">
                  <a:moveTo>
                    <a:pt x="1505980" y="746853"/>
                  </a:moveTo>
                  <a:lnTo>
                    <a:pt x="1762013" y="746853"/>
                  </a:lnTo>
                </a:path>
                <a:path w="3270884" h="996950">
                  <a:moveTo>
                    <a:pt x="1880885" y="746853"/>
                  </a:moveTo>
                  <a:lnTo>
                    <a:pt x="1911365" y="746853"/>
                  </a:lnTo>
                </a:path>
                <a:path w="3270884" h="996950">
                  <a:moveTo>
                    <a:pt x="2325892" y="746853"/>
                  </a:moveTo>
                  <a:lnTo>
                    <a:pt x="2581925" y="746853"/>
                  </a:lnTo>
                </a:path>
                <a:path w="3270884" h="996950">
                  <a:moveTo>
                    <a:pt x="2697749" y="746853"/>
                  </a:moveTo>
                  <a:lnTo>
                    <a:pt x="2728229" y="746853"/>
                  </a:lnTo>
                </a:path>
                <a:path w="3270884" h="996950">
                  <a:moveTo>
                    <a:pt x="2027189" y="746853"/>
                  </a:moveTo>
                  <a:lnTo>
                    <a:pt x="2060717" y="746853"/>
                  </a:lnTo>
                </a:path>
                <a:path w="3270884" h="996950">
                  <a:moveTo>
                    <a:pt x="2847101" y="746853"/>
                  </a:moveTo>
                  <a:lnTo>
                    <a:pt x="2877581" y="746853"/>
                  </a:lnTo>
                </a:path>
                <a:path w="3270884" h="996950">
                  <a:moveTo>
                    <a:pt x="1359677" y="746853"/>
                  </a:moveTo>
                  <a:lnTo>
                    <a:pt x="1390156" y="746853"/>
                  </a:lnTo>
                </a:path>
                <a:path w="3270884" h="996950">
                  <a:moveTo>
                    <a:pt x="2176541" y="746853"/>
                  </a:moveTo>
                  <a:lnTo>
                    <a:pt x="2207020" y="746853"/>
                  </a:lnTo>
                </a:path>
                <a:path w="3270884" h="996950">
                  <a:moveTo>
                    <a:pt x="2993405" y="746853"/>
                  </a:moveTo>
                  <a:lnTo>
                    <a:pt x="3026932" y="746853"/>
                  </a:lnTo>
                </a:path>
                <a:path w="3270884" h="996950">
                  <a:moveTo>
                    <a:pt x="0" y="746853"/>
                  </a:moveTo>
                  <a:lnTo>
                    <a:pt x="128285" y="746853"/>
                  </a:lnTo>
                </a:path>
                <a:path w="3270884" h="996950">
                  <a:moveTo>
                    <a:pt x="3142756" y="746853"/>
                  </a:moveTo>
                  <a:lnTo>
                    <a:pt x="3270515" y="746853"/>
                  </a:lnTo>
                </a:path>
                <a:path w="3270884" h="996950">
                  <a:moveTo>
                    <a:pt x="1505980" y="496886"/>
                  </a:moveTo>
                  <a:lnTo>
                    <a:pt x="1762013" y="496886"/>
                  </a:lnTo>
                </a:path>
                <a:path w="3270884" h="996950">
                  <a:moveTo>
                    <a:pt x="1880885" y="496886"/>
                  </a:moveTo>
                  <a:lnTo>
                    <a:pt x="1911365" y="496886"/>
                  </a:lnTo>
                </a:path>
                <a:path w="3270884" h="996950">
                  <a:moveTo>
                    <a:pt x="2325892" y="496886"/>
                  </a:moveTo>
                  <a:lnTo>
                    <a:pt x="2581925" y="496886"/>
                  </a:lnTo>
                </a:path>
                <a:path w="3270884" h="996950">
                  <a:moveTo>
                    <a:pt x="2697749" y="496886"/>
                  </a:moveTo>
                  <a:lnTo>
                    <a:pt x="2728229" y="496886"/>
                  </a:lnTo>
                </a:path>
                <a:path w="3270884" h="996950">
                  <a:moveTo>
                    <a:pt x="2027189" y="496886"/>
                  </a:moveTo>
                  <a:lnTo>
                    <a:pt x="2060717" y="496886"/>
                  </a:lnTo>
                </a:path>
                <a:path w="3270884" h="996950">
                  <a:moveTo>
                    <a:pt x="2847101" y="496886"/>
                  </a:moveTo>
                  <a:lnTo>
                    <a:pt x="2877581" y="496886"/>
                  </a:lnTo>
                </a:path>
                <a:path w="3270884" h="996950">
                  <a:moveTo>
                    <a:pt x="542813" y="496886"/>
                  </a:moveTo>
                  <a:lnTo>
                    <a:pt x="573292" y="496886"/>
                  </a:lnTo>
                </a:path>
                <a:path w="3270884" h="996950">
                  <a:moveTo>
                    <a:pt x="1359677" y="496886"/>
                  </a:moveTo>
                  <a:lnTo>
                    <a:pt x="1390156" y="496886"/>
                  </a:lnTo>
                </a:path>
                <a:path w="3270884" h="996950">
                  <a:moveTo>
                    <a:pt x="393461" y="496886"/>
                  </a:moveTo>
                  <a:lnTo>
                    <a:pt x="423941" y="496886"/>
                  </a:lnTo>
                </a:path>
                <a:path w="3270884" h="996950">
                  <a:moveTo>
                    <a:pt x="0" y="496886"/>
                  </a:moveTo>
                  <a:lnTo>
                    <a:pt x="128285" y="496886"/>
                  </a:lnTo>
                </a:path>
                <a:path w="3270884" h="996950">
                  <a:moveTo>
                    <a:pt x="2176541" y="496886"/>
                  </a:moveTo>
                  <a:lnTo>
                    <a:pt x="2207020" y="496886"/>
                  </a:lnTo>
                </a:path>
                <a:path w="3270884" h="996950">
                  <a:moveTo>
                    <a:pt x="244109" y="496886"/>
                  </a:moveTo>
                  <a:lnTo>
                    <a:pt x="277637" y="496886"/>
                  </a:lnTo>
                </a:path>
                <a:path w="3270884" h="996950">
                  <a:moveTo>
                    <a:pt x="689116" y="496886"/>
                  </a:moveTo>
                  <a:lnTo>
                    <a:pt x="945149" y="496886"/>
                  </a:lnTo>
                </a:path>
                <a:path w="3270884" h="996950">
                  <a:moveTo>
                    <a:pt x="2993405" y="496886"/>
                  </a:moveTo>
                  <a:lnTo>
                    <a:pt x="3026932" y="496886"/>
                  </a:lnTo>
                </a:path>
                <a:path w="3270884" h="996950">
                  <a:moveTo>
                    <a:pt x="1060973" y="496886"/>
                  </a:moveTo>
                  <a:lnTo>
                    <a:pt x="1094501" y="496886"/>
                  </a:lnTo>
                </a:path>
                <a:path w="3270884" h="996950">
                  <a:moveTo>
                    <a:pt x="1210325" y="496886"/>
                  </a:moveTo>
                  <a:lnTo>
                    <a:pt x="1240805" y="496886"/>
                  </a:lnTo>
                </a:path>
                <a:path w="3270884" h="996950">
                  <a:moveTo>
                    <a:pt x="3142756" y="496886"/>
                  </a:moveTo>
                  <a:lnTo>
                    <a:pt x="3270515" y="496886"/>
                  </a:lnTo>
                </a:path>
                <a:path w="3270884" h="996950">
                  <a:moveTo>
                    <a:pt x="393461" y="249967"/>
                  </a:moveTo>
                  <a:lnTo>
                    <a:pt x="423941" y="249967"/>
                  </a:lnTo>
                </a:path>
                <a:path w="3270884" h="996950">
                  <a:moveTo>
                    <a:pt x="244109" y="249967"/>
                  </a:moveTo>
                  <a:lnTo>
                    <a:pt x="277637" y="249967"/>
                  </a:lnTo>
                </a:path>
                <a:path w="3270884" h="996950">
                  <a:moveTo>
                    <a:pt x="689116" y="249967"/>
                  </a:moveTo>
                  <a:lnTo>
                    <a:pt x="945149" y="249967"/>
                  </a:lnTo>
                </a:path>
                <a:path w="3270884" h="996950">
                  <a:moveTo>
                    <a:pt x="1060973" y="249967"/>
                  </a:moveTo>
                  <a:lnTo>
                    <a:pt x="1094501" y="249967"/>
                  </a:lnTo>
                </a:path>
                <a:path w="3270884" h="996950">
                  <a:moveTo>
                    <a:pt x="1210325" y="249967"/>
                  </a:moveTo>
                  <a:lnTo>
                    <a:pt x="1240805" y="249967"/>
                  </a:lnTo>
                </a:path>
                <a:path w="3270884" h="996950">
                  <a:moveTo>
                    <a:pt x="2027189" y="249967"/>
                  </a:moveTo>
                  <a:lnTo>
                    <a:pt x="2060717" y="249967"/>
                  </a:lnTo>
                </a:path>
                <a:path w="3270884" h="996950">
                  <a:moveTo>
                    <a:pt x="2847101" y="249967"/>
                  </a:moveTo>
                  <a:lnTo>
                    <a:pt x="2877581" y="249967"/>
                  </a:lnTo>
                </a:path>
                <a:path w="3270884" h="996950">
                  <a:moveTo>
                    <a:pt x="0" y="249967"/>
                  </a:moveTo>
                  <a:lnTo>
                    <a:pt x="128285" y="249967"/>
                  </a:lnTo>
                </a:path>
                <a:path w="3270884" h="996950">
                  <a:moveTo>
                    <a:pt x="542813" y="249967"/>
                  </a:moveTo>
                  <a:lnTo>
                    <a:pt x="573292" y="249967"/>
                  </a:lnTo>
                </a:path>
                <a:path w="3270884" h="996950">
                  <a:moveTo>
                    <a:pt x="1505980" y="249967"/>
                  </a:moveTo>
                  <a:lnTo>
                    <a:pt x="1762013" y="249967"/>
                  </a:lnTo>
                </a:path>
                <a:path w="3270884" h="996950">
                  <a:moveTo>
                    <a:pt x="2176541" y="249967"/>
                  </a:moveTo>
                  <a:lnTo>
                    <a:pt x="2207020" y="249967"/>
                  </a:lnTo>
                </a:path>
                <a:path w="3270884" h="996950">
                  <a:moveTo>
                    <a:pt x="1359677" y="249967"/>
                  </a:moveTo>
                  <a:lnTo>
                    <a:pt x="1390156" y="249967"/>
                  </a:lnTo>
                </a:path>
                <a:path w="3270884" h="996950">
                  <a:moveTo>
                    <a:pt x="2993405" y="249967"/>
                  </a:moveTo>
                  <a:lnTo>
                    <a:pt x="3026932" y="249967"/>
                  </a:lnTo>
                </a:path>
                <a:path w="3270884" h="996950">
                  <a:moveTo>
                    <a:pt x="1880885" y="249967"/>
                  </a:moveTo>
                  <a:lnTo>
                    <a:pt x="1911365" y="249967"/>
                  </a:lnTo>
                </a:path>
                <a:path w="3270884" h="996950">
                  <a:moveTo>
                    <a:pt x="2325892" y="249967"/>
                  </a:moveTo>
                  <a:lnTo>
                    <a:pt x="2581925" y="249967"/>
                  </a:lnTo>
                </a:path>
                <a:path w="3270884" h="996950">
                  <a:moveTo>
                    <a:pt x="2697749" y="249967"/>
                  </a:moveTo>
                  <a:lnTo>
                    <a:pt x="2728229" y="249967"/>
                  </a:lnTo>
                </a:path>
                <a:path w="3270884" h="996950">
                  <a:moveTo>
                    <a:pt x="3142756" y="249967"/>
                  </a:moveTo>
                  <a:lnTo>
                    <a:pt x="3270515" y="249967"/>
                  </a:lnTo>
                </a:path>
                <a:path w="3270884" h="996950">
                  <a:moveTo>
                    <a:pt x="2697749" y="0"/>
                  </a:moveTo>
                  <a:lnTo>
                    <a:pt x="3270515" y="0"/>
                  </a:lnTo>
                </a:path>
                <a:path w="3270884" h="996950">
                  <a:moveTo>
                    <a:pt x="0" y="0"/>
                  </a:moveTo>
                  <a:lnTo>
                    <a:pt x="945149" y="0"/>
                  </a:lnTo>
                </a:path>
                <a:path w="3270884" h="996950">
                  <a:moveTo>
                    <a:pt x="1060973" y="0"/>
                  </a:moveTo>
                  <a:lnTo>
                    <a:pt x="1240805" y="0"/>
                  </a:lnTo>
                </a:path>
                <a:path w="3270884" h="996950">
                  <a:moveTo>
                    <a:pt x="1359677" y="0"/>
                  </a:moveTo>
                  <a:lnTo>
                    <a:pt x="1762013" y="0"/>
                  </a:lnTo>
                </a:path>
                <a:path w="3270884" h="996950">
                  <a:moveTo>
                    <a:pt x="1880885" y="0"/>
                  </a:moveTo>
                  <a:lnTo>
                    <a:pt x="2581925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6635496" y="4812804"/>
              <a:ext cx="2569845" cy="1396365"/>
            </a:xfrm>
            <a:custGeom>
              <a:avLst/>
              <a:gdLst/>
              <a:ahLst/>
              <a:cxnLst/>
              <a:rect l="l" t="t" r="r" b="b"/>
              <a:pathLst>
                <a:path w="2569845" h="1396364">
                  <a:moveTo>
                    <a:pt x="115824" y="173736"/>
                  </a:moveTo>
                  <a:lnTo>
                    <a:pt x="0" y="173736"/>
                  </a:lnTo>
                  <a:lnTo>
                    <a:pt x="0" y="1395984"/>
                  </a:lnTo>
                  <a:lnTo>
                    <a:pt x="115824" y="1395984"/>
                  </a:lnTo>
                  <a:lnTo>
                    <a:pt x="115824" y="173736"/>
                  </a:lnTo>
                  <a:close/>
                </a:path>
                <a:path w="2569845" h="1396364">
                  <a:moveTo>
                    <a:pt x="932688" y="18288"/>
                  </a:moveTo>
                  <a:lnTo>
                    <a:pt x="816864" y="18288"/>
                  </a:lnTo>
                  <a:lnTo>
                    <a:pt x="816864" y="1395984"/>
                  </a:lnTo>
                  <a:lnTo>
                    <a:pt x="932688" y="1395984"/>
                  </a:lnTo>
                  <a:lnTo>
                    <a:pt x="932688" y="18288"/>
                  </a:lnTo>
                  <a:close/>
                </a:path>
                <a:path w="2569845" h="1396364">
                  <a:moveTo>
                    <a:pt x="1752600" y="94488"/>
                  </a:moveTo>
                  <a:lnTo>
                    <a:pt x="1633728" y="94488"/>
                  </a:lnTo>
                  <a:lnTo>
                    <a:pt x="1633728" y="1395984"/>
                  </a:lnTo>
                  <a:lnTo>
                    <a:pt x="1752600" y="1395984"/>
                  </a:lnTo>
                  <a:lnTo>
                    <a:pt x="1752600" y="94488"/>
                  </a:lnTo>
                  <a:close/>
                </a:path>
                <a:path w="2569845" h="1396364">
                  <a:moveTo>
                    <a:pt x="2569464" y="0"/>
                  </a:moveTo>
                  <a:lnTo>
                    <a:pt x="2453640" y="0"/>
                  </a:lnTo>
                  <a:lnTo>
                    <a:pt x="2453640" y="1395984"/>
                  </a:lnTo>
                  <a:lnTo>
                    <a:pt x="2569464" y="1395984"/>
                  </a:lnTo>
                  <a:lnTo>
                    <a:pt x="2569464" y="0"/>
                  </a:lnTo>
                  <a:close/>
                </a:path>
              </a:pathLst>
            </a:custGeom>
            <a:solidFill>
              <a:srgbClr val="41AE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6784848" y="5047487"/>
              <a:ext cx="2569845" cy="1161415"/>
            </a:xfrm>
            <a:custGeom>
              <a:avLst/>
              <a:gdLst/>
              <a:ahLst/>
              <a:cxnLst/>
              <a:rect l="l" t="t" r="r" b="b"/>
              <a:pathLst>
                <a:path w="2569845" h="1161414">
                  <a:moveTo>
                    <a:pt x="115824" y="42672"/>
                  </a:moveTo>
                  <a:lnTo>
                    <a:pt x="0" y="42672"/>
                  </a:lnTo>
                  <a:lnTo>
                    <a:pt x="0" y="1161288"/>
                  </a:lnTo>
                  <a:lnTo>
                    <a:pt x="115824" y="1161288"/>
                  </a:lnTo>
                  <a:lnTo>
                    <a:pt x="115824" y="42672"/>
                  </a:lnTo>
                  <a:close/>
                </a:path>
                <a:path w="2569845" h="1161414">
                  <a:moveTo>
                    <a:pt x="932688" y="39624"/>
                  </a:moveTo>
                  <a:lnTo>
                    <a:pt x="816864" y="39624"/>
                  </a:lnTo>
                  <a:lnTo>
                    <a:pt x="816864" y="1161288"/>
                  </a:lnTo>
                  <a:lnTo>
                    <a:pt x="932688" y="1161288"/>
                  </a:lnTo>
                  <a:lnTo>
                    <a:pt x="932688" y="39624"/>
                  </a:lnTo>
                  <a:close/>
                </a:path>
                <a:path w="2569845" h="1161414">
                  <a:moveTo>
                    <a:pt x="1749552" y="60960"/>
                  </a:moveTo>
                  <a:lnTo>
                    <a:pt x="1633728" y="60960"/>
                  </a:lnTo>
                  <a:lnTo>
                    <a:pt x="1633728" y="1161288"/>
                  </a:lnTo>
                  <a:lnTo>
                    <a:pt x="1749552" y="1161288"/>
                  </a:lnTo>
                  <a:lnTo>
                    <a:pt x="1749552" y="60960"/>
                  </a:lnTo>
                  <a:close/>
                </a:path>
                <a:path w="2569845" h="1161414">
                  <a:moveTo>
                    <a:pt x="2569464" y="0"/>
                  </a:moveTo>
                  <a:lnTo>
                    <a:pt x="2450592" y="0"/>
                  </a:lnTo>
                  <a:lnTo>
                    <a:pt x="2450592" y="1161288"/>
                  </a:lnTo>
                  <a:lnTo>
                    <a:pt x="2569464" y="1161288"/>
                  </a:lnTo>
                  <a:lnTo>
                    <a:pt x="2569464" y="0"/>
                  </a:lnTo>
                  <a:close/>
                </a:path>
              </a:pathLst>
            </a:custGeom>
            <a:solidFill>
              <a:srgbClr val="97E9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6931139" y="4962143"/>
              <a:ext cx="2569845" cy="1247140"/>
            </a:xfrm>
            <a:custGeom>
              <a:avLst/>
              <a:gdLst/>
              <a:ahLst/>
              <a:cxnLst/>
              <a:rect l="l" t="t" r="r" b="b"/>
              <a:pathLst>
                <a:path w="2569845" h="1247139">
                  <a:moveTo>
                    <a:pt x="118872" y="33528"/>
                  </a:moveTo>
                  <a:lnTo>
                    <a:pt x="0" y="33528"/>
                  </a:lnTo>
                  <a:lnTo>
                    <a:pt x="0" y="1246632"/>
                  </a:lnTo>
                  <a:lnTo>
                    <a:pt x="118872" y="1246632"/>
                  </a:lnTo>
                  <a:lnTo>
                    <a:pt x="118872" y="33528"/>
                  </a:lnTo>
                  <a:close/>
                </a:path>
                <a:path w="2569845" h="1247139">
                  <a:moveTo>
                    <a:pt x="935736" y="0"/>
                  </a:moveTo>
                  <a:lnTo>
                    <a:pt x="816864" y="0"/>
                  </a:lnTo>
                  <a:lnTo>
                    <a:pt x="816864" y="1246632"/>
                  </a:lnTo>
                  <a:lnTo>
                    <a:pt x="935736" y="1246632"/>
                  </a:lnTo>
                  <a:lnTo>
                    <a:pt x="935736" y="0"/>
                  </a:lnTo>
                  <a:close/>
                </a:path>
                <a:path w="2569845" h="1247139">
                  <a:moveTo>
                    <a:pt x="1752600" y="60960"/>
                  </a:moveTo>
                  <a:lnTo>
                    <a:pt x="1636776" y="60960"/>
                  </a:lnTo>
                  <a:lnTo>
                    <a:pt x="1636776" y="1246632"/>
                  </a:lnTo>
                  <a:lnTo>
                    <a:pt x="1752600" y="1246632"/>
                  </a:lnTo>
                  <a:lnTo>
                    <a:pt x="1752600" y="60960"/>
                  </a:lnTo>
                  <a:close/>
                </a:path>
                <a:path w="2569845" h="1247139">
                  <a:moveTo>
                    <a:pt x="2569464" y="27432"/>
                  </a:moveTo>
                  <a:lnTo>
                    <a:pt x="2453640" y="27432"/>
                  </a:lnTo>
                  <a:lnTo>
                    <a:pt x="2453640" y="1246632"/>
                  </a:lnTo>
                  <a:lnTo>
                    <a:pt x="2569464" y="1246632"/>
                  </a:lnTo>
                  <a:lnTo>
                    <a:pt x="2569464" y="27432"/>
                  </a:lnTo>
                  <a:close/>
                </a:path>
              </a:pathLst>
            </a:custGeom>
            <a:solidFill>
              <a:srgbClr val="A2C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080491" y="5062727"/>
              <a:ext cx="2569845" cy="1146175"/>
            </a:xfrm>
            <a:custGeom>
              <a:avLst/>
              <a:gdLst/>
              <a:ahLst/>
              <a:cxnLst/>
              <a:rect l="l" t="t" r="r" b="b"/>
              <a:pathLst>
                <a:path w="2569845" h="1146175">
                  <a:moveTo>
                    <a:pt x="115824" y="51816"/>
                  </a:moveTo>
                  <a:lnTo>
                    <a:pt x="0" y="51816"/>
                  </a:lnTo>
                  <a:lnTo>
                    <a:pt x="0" y="1146048"/>
                  </a:lnTo>
                  <a:lnTo>
                    <a:pt x="115824" y="1146048"/>
                  </a:lnTo>
                  <a:lnTo>
                    <a:pt x="115824" y="51816"/>
                  </a:lnTo>
                  <a:close/>
                </a:path>
                <a:path w="2569845" h="1146175">
                  <a:moveTo>
                    <a:pt x="932688" y="12192"/>
                  </a:moveTo>
                  <a:lnTo>
                    <a:pt x="816864" y="12192"/>
                  </a:lnTo>
                  <a:lnTo>
                    <a:pt x="816864" y="1146048"/>
                  </a:lnTo>
                  <a:lnTo>
                    <a:pt x="932688" y="1146048"/>
                  </a:lnTo>
                  <a:lnTo>
                    <a:pt x="932688" y="12192"/>
                  </a:lnTo>
                  <a:close/>
                </a:path>
                <a:path w="2569845" h="1146175">
                  <a:moveTo>
                    <a:pt x="1752600" y="0"/>
                  </a:moveTo>
                  <a:lnTo>
                    <a:pt x="1633728" y="0"/>
                  </a:lnTo>
                  <a:lnTo>
                    <a:pt x="1633728" y="1146048"/>
                  </a:lnTo>
                  <a:lnTo>
                    <a:pt x="1752600" y="1146048"/>
                  </a:lnTo>
                  <a:lnTo>
                    <a:pt x="1752600" y="0"/>
                  </a:lnTo>
                  <a:close/>
                </a:path>
                <a:path w="2569845" h="1146175">
                  <a:moveTo>
                    <a:pt x="2569464" y="67056"/>
                  </a:moveTo>
                  <a:lnTo>
                    <a:pt x="2453640" y="67056"/>
                  </a:lnTo>
                  <a:lnTo>
                    <a:pt x="2453640" y="1146048"/>
                  </a:lnTo>
                  <a:lnTo>
                    <a:pt x="2569464" y="1146048"/>
                  </a:lnTo>
                  <a:lnTo>
                    <a:pt x="2569464" y="67056"/>
                  </a:lnTo>
                  <a:close/>
                </a:path>
              </a:pathLst>
            </a:custGeom>
            <a:solidFill>
              <a:srgbClr val="608F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6507210" y="6212207"/>
              <a:ext cx="3270885" cy="0"/>
            </a:xfrm>
            <a:custGeom>
              <a:avLst/>
              <a:gdLst/>
              <a:ahLst/>
              <a:cxnLst/>
              <a:rect l="l" t="t" r="r" b="b"/>
              <a:pathLst>
                <a:path w="3270884">
                  <a:moveTo>
                    <a:pt x="0" y="0"/>
                  </a:moveTo>
                  <a:lnTo>
                    <a:pt x="3270515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48096" y="6131052"/>
            <a:ext cx="781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0" dirty="0">
                <a:solidFill>
                  <a:srgbClr val="FFFFFF"/>
                </a:solidFill>
                <a:latin typeface="Corbel"/>
                <a:cs typeface="Corbel"/>
              </a:rPr>
              <a:t>0</a:t>
            </a:r>
            <a:endParaRPr sz="800">
              <a:latin typeface="Corbel"/>
              <a:cs typeface="Corbel"/>
            </a:endParaRPr>
          </a:p>
        </p:txBody>
      </p:sp>
      <p:sp>
        <p:nvSpPr>
          <p:cNvPr id="79" name="object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50408" y="5881116"/>
            <a:ext cx="1797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solidFill>
                  <a:srgbClr val="FFFFFF"/>
                </a:solidFill>
                <a:latin typeface="Corbel"/>
                <a:cs typeface="Corbel"/>
              </a:rPr>
              <a:t>100</a:t>
            </a:r>
            <a:endParaRPr sz="800">
              <a:latin typeface="Corbel"/>
              <a:cs typeface="Corbel"/>
            </a:endParaRPr>
          </a:p>
        </p:txBody>
      </p:sp>
      <p:sp>
        <p:nvSpPr>
          <p:cNvPr id="80" name="object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44056" y="5631179"/>
            <a:ext cx="1797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solidFill>
                  <a:srgbClr val="FFFFFF"/>
                </a:solidFill>
                <a:latin typeface="Corbel"/>
                <a:cs typeface="Corbel"/>
              </a:rPr>
              <a:t>200</a:t>
            </a:r>
            <a:endParaRPr sz="800">
              <a:latin typeface="Corbel"/>
              <a:cs typeface="Corbel"/>
            </a:endParaRPr>
          </a:p>
        </p:txBody>
      </p:sp>
      <p:sp>
        <p:nvSpPr>
          <p:cNvPr id="81" name="object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49899" y="5384292"/>
            <a:ext cx="1797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solidFill>
                  <a:srgbClr val="FFFFFF"/>
                </a:solidFill>
                <a:latin typeface="Corbel"/>
                <a:cs typeface="Corbel"/>
              </a:rPr>
              <a:t>300</a:t>
            </a:r>
            <a:endParaRPr sz="800">
              <a:latin typeface="Corbel"/>
              <a:cs typeface="Corbel"/>
            </a:endParaRPr>
          </a:p>
        </p:txBody>
      </p:sp>
      <p:sp>
        <p:nvSpPr>
          <p:cNvPr id="82" name="object 8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43446" y="5134355"/>
            <a:ext cx="1797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solidFill>
                  <a:srgbClr val="FFFFFF"/>
                </a:solidFill>
                <a:latin typeface="Corbel"/>
                <a:cs typeface="Corbel"/>
              </a:rPr>
              <a:t>400</a:t>
            </a:r>
            <a:endParaRPr sz="800">
              <a:latin typeface="Corbel"/>
              <a:cs typeface="Corbel"/>
            </a:endParaRPr>
          </a:p>
        </p:txBody>
      </p:sp>
      <p:sp>
        <p:nvSpPr>
          <p:cNvPr id="83" name="object 8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47156" y="4887467"/>
            <a:ext cx="1797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solidFill>
                  <a:srgbClr val="FFFFFF"/>
                </a:solidFill>
                <a:latin typeface="Corbel"/>
                <a:cs typeface="Corbel"/>
              </a:rPr>
              <a:t>500</a:t>
            </a:r>
            <a:endParaRPr sz="800">
              <a:latin typeface="Corbel"/>
              <a:cs typeface="Corbel"/>
            </a:endParaRPr>
          </a:p>
        </p:txBody>
      </p:sp>
      <p:sp>
        <p:nvSpPr>
          <p:cNvPr id="84" name="object 8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42634" y="4637532"/>
            <a:ext cx="1797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solidFill>
                  <a:srgbClr val="FFFFFF"/>
                </a:solidFill>
                <a:latin typeface="Corbel"/>
                <a:cs typeface="Corbel"/>
              </a:rPr>
              <a:t>600</a:t>
            </a:r>
            <a:endParaRPr sz="800">
              <a:latin typeface="Corbel"/>
              <a:cs typeface="Corbel"/>
            </a:endParaRPr>
          </a:p>
        </p:txBody>
      </p:sp>
      <p:sp>
        <p:nvSpPr>
          <p:cNvPr id="85" name="object 8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70990" y="6265164"/>
            <a:ext cx="901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endParaRPr sz="800">
              <a:latin typeface="Corbel"/>
              <a:cs typeface="Corbel"/>
            </a:endParaRPr>
          </a:p>
        </p:txBody>
      </p:sp>
      <p:sp>
        <p:nvSpPr>
          <p:cNvPr id="86" name="object 8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690651" y="6265164"/>
            <a:ext cx="857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0" dirty="0">
                <a:solidFill>
                  <a:srgbClr val="FFFFFF"/>
                </a:solidFill>
                <a:latin typeface="Corbel"/>
                <a:cs typeface="Corbel"/>
              </a:rPr>
              <a:t>B</a:t>
            </a:r>
            <a:endParaRPr sz="800">
              <a:latin typeface="Corbel"/>
              <a:cs typeface="Corbel"/>
            </a:endParaRPr>
          </a:p>
        </p:txBody>
      </p:sp>
      <p:sp>
        <p:nvSpPr>
          <p:cNvPr id="87" name="object 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508381" y="6265164"/>
            <a:ext cx="857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0" dirty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endParaRPr sz="800">
              <a:latin typeface="Corbel"/>
              <a:cs typeface="Corbel"/>
            </a:endParaRPr>
          </a:p>
        </p:txBody>
      </p:sp>
      <p:sp>
        <p:nvSpPr>
          <p:cNvPr id="88" name="object 8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321768" y="6265164"/>
            <a:ext cx="939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0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endParaRPr sz="800">
              <a:latin typeface="Corbel"/>
              <a:cs typeface="Corbel"/>
            </a:endParaRPr>
          </a:p>
        </p:txBody>
      </p:sp>
      <p:sp>
        <p:nvSpPr>
          <p:cNvPr id="89" name="object 8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57968" y="4192727"/>
            <a:ext cx="1007744" cy="402590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55"/>
              </a:spcBef>
              <a:tabLst>
                <a:tab pos="610235" algn="l"/>
              </a:tabLst>
            </a:pPr>
            <a:r>
              <a:rPr sz="800" dirty="0">
                <a:solidFill>
                  <a:srgbClr val="FFFFFF"/>
                </a:solidFill>
                <a:latin typeface="Corbel"/>
                <a:cs typeface="Corbel"/>
              </a:rPr>
              <a:t>Hard-</a:t>
            </a:r>
            <a:r>
              <a:rPr sz="800" spc="-40" dirty="0">
                <a:solidFill>
                  <a:srgbClr val="FFFFFF"/>
                </a:solidFill>
                <a:latin typeface="Corbel"/>
                <a:cs typeface="Corbel"/>
              </a:rPr>
              <a:t>No</a:t>
            </a:r>
            <a:r>
              <a:rPr sz="800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800" spc="-50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8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800" spc="-30" dirty="0">
                <a:solidFill>
                  <a:srgbClr val="FFFFFF"/>
                </a:solidFill>
                <a:latin typeface="Corbel"/>
                <a:cs typeface="Corbel"/>
              </a:rPr>
              <a:t>So</a:t>
            </a:r>
            <a:r>
              <a:rPr sz="800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800" dirty="0">
                <a:solidFill>
                  <a:srgbClr val="FFFFFF"/>
                </a:solidFill>
                <a:latin typeface="Corbel"/>
                <a:cs typeface="Corbel"/>
              </a:rPr>
              <a:t>ft-</a:t>
            </a:r>
            <a:r>
              <a:rPr sz="800" spc="-25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endParaRPr sz="800">
              <a:latin typeface="Corbel"/>
              <a:cs typeface="Corbel"/>
            </a:endParaRPr>
          </a:p>
          <a:p>
            <a:pPr marR="35560" algn="ctr">
              <a:lnSpc>
                <a:spcPct val="100000"/>
              </a:lnSpc>
              <a:spcBef>
                <a:spcPts val="45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Final</a:t>
            </a:r>
            <a:r>
              <a:rPr sz="1000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Corbel"/>
                <a:cs typeface="Corbel"/>
              </a:rPr>
              <a:t>Weight</a:t>
            </a:r>
            <a:r>
              <a:rPr sz="1000" spc="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(g)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90" name="object 9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41856" y="6530692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55803" y="0"/>
                </a:moveTo>
                <a:lnTo>
                  <a:pt x="0" y="0"/>
                </a:lnTo>
                <a:lnTo>
                  <a:pt x="0" y="55803"/>
                </a:lnTo>
                <a:lnTo>
                  <a:pt x="55803" y="55803"/>
                </a:lnTo>
                <a:lnTo>
                  <a:pt x="55803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09048" y="6475476"/>
            <a:ext cx="4222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Corbel"/>
                <a:cs typeface="Corbel"/>
              </a:rPr>
              <a:t>Hard-</a:t>
            </a:r>
            <a:r>
              <a:rPr sz="800" spc="-25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endParaRPr sz="800">
              <a:latin typeface="Corbel"/>
              <a:cs typeface="Corbel"/>
            </a:endParaRPr>
          </a:p>
        </p:txBody>
      </p:sp>
      <p:sp>
        <p:nvSpPr>
          <p:cNvPr id="92" name="object 9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32547" y="6530692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55803" y="0"/>
                </a:moveTo>
                <a:lnTo>
                  <a:pt x="0" y="0"/>
                </a:lnTo>
                <a:lnTo>
                  <a:pt x="0" y="55803"/>
                </a:lnTo>
                <a:lnTo>
                  <a:pt x="55803" y="55803"/>
                </a:lnTo>
                <a:lnTo>
                  <a:pt x="55803" y="0"/>
                </a:lnTo>
                <a:close/>
              </a:path>
            </a:pathLst>
          </a:custGeom>
          <a:solidFill>
            <a:srgbClr val="97E9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99740" y="6475476"/>
            <a:ext cx="4476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Corbel"/>
                <a:cs typeface="Corbel"/>
              </a:rPr>
              <a:t>Hard-</a:t>
            </a:r>
            <a:r>
              <a:rPr sz="800" spc="-40" dirty="0">
                <a:solidFill>
                  <a:srgbClr val="FFFFFF"/>
                </a:solidFill>
                <a:latin typeface="Corbel"/>
                <a:cs typeface="Corbel"/>
              </a:rPr>
              <a:t>No</a:t>
            </a:r>
            <a:r>
              <a:rPr sz="800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800" spc="-50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endParaRPr sz="800">
              <a:latin typeface="Corbel"/>
              <a:cs typeface="Corbel"/>
            </a:endParaRPr>
          </a:p>
        </p:txBody>
      </p:sp>
      <p:sp>
        <p:nvSpPr>
          <p:cNvPr id="94" name="object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43357" y="6530692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55803" y="0"/>
                </a:moveTo>
                <a:lnTo>
                  <a:pt x="0" y="0"/>
                </a:lnTo>
                <a:lnTo>
                  <a:pt x="0" y="55803"/>
                </a:lnTo>
                <a:lnTo>
                  <a:pt x="55803" y="55803"/>
                </a:lnTo>
                <a:lnTo>
                  <a:pt x="55803" y="0"/>
                </a:lnTo>
                <a:close/>
              </a:path>
            </a:pathLst>
          </a:custGeom>
          <a:solidFill>
            <a:srgbClr val="A2C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210550" y="6475476"/>
            <a:ext cx="3968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0" dirty="0">
                <a:solidFill>
                  <a:srgbClr val="FFFFFF"/>
                </a:solidFill>
                <a:latin typeface="Corbel"/>
                <a:cs typeface="Corbel"/>
              </a:rPr>
              <a:t>So</a:t>
            </a:r>
            <a:r>
              <a:rPr sz="800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800" dirty="0">
                <a:solidFill>
                  <a:srgbClr val="FFFFFF"/>
                </a:solidFill>
                <a:latin typeface="Corbel"/>
                <a:cs typeface="Corbel"/>
              </a:rPr>
              <a:t>ft-</a:t>
            </a:r>
            <a:r>
              <a:rPr sz="800" spc="-25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endParaRPr sz="800">
              <a:latin typeface="Corbel"/>
              <a:cs typeface="Corbel"/>
            </a:endParaRPr>
          </a:p>
        </p:txBody>
      </p:sp>
      <p:sp>
        <p:nvSpPr>
          <p:cNvPr id="96" name="object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5853" y="6530692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55803" y="0"/>
                </a:moveTo>
                <a:lnTo>
                  <a:pt x="0" y="0"/>
                </a:lnTo>
                <a:lnTo>
                  <a:pt x="0" y="55803"/>
                </a:lnTo>
                <a:lnTo>
                  <a:pt x="55803" y="55803"/>
                </a:lnTo>
                <a:lnTo>
                  <a:pt x="55803" y="0"/>
                </a:lnTo>
                <a:close/>
              </a:path>
            </a:pathLst>
          </a:custGeom>
          <a:solidFill>
            <a:srgbClr val="608F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773046" y="6475476"/>
            <a:ext cx="4095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0" dirty="0">
                <a:solidFill>
                  <a:srgbClr val="FFFFFF"/>
                </a:solidFill>
                <a:latin typeface="Corbel"/>
                <a:cs typeface="Corbel"/>
              </a:rPr>
              <a:t>So</a:t>
            </a:r>
            <a:r>
              <a:rPr sz="800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800" dirty="0">
                <a:solidFill>
                  <a:srgbClr val="FFFFFF"/>
                </a:solidFill>
                <a:latin typeface="Corbel"/>
                <a:cs typeface="Corbel"/>
              </a:rPr>
              <a:t>ft-</a:t>
            </a:r>
            <a:r>
              <a:rPr sz="800" spc="-25" dirty="0">
                <a:solidFill>
                  <a:srgbClr val="FFFFFF"/>
                </a:solidFill>
                <a:latin typeface="Corbel"/>
                <a:cs typeface="Corbel"/>
              </a:rPr>
              <a:t>Non</a:t>
            </a:r>
            <a:endParaRPr sz="800">
              <a:latin typeface="Corbel"/>
              <a:cs typeface="Corbel"/>
            </a:endParaRPr>
          </a:p>
        </p:txBody>
      </p:sp>
      <p:pic>
        <p:nvPicPr>
          <p:cNvPr id="98" name="object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62032" y="4367652"/>
            <a:ext cx="2527261" cy="2088667"/>
          </a:xfrm>
          <a:prstGeom prst="rect">
            <a:avLst/>
          </a:prstGeom>
        </p:spPr>
      </p:pic>
      <p:sp>
        <p:nvSpPr>
          <p:cNvPr id="99" name="Title 98">
            <a:extLst>
              <a:ext uri="{FF2B5EF4-FFF2-40B4-BE49-F238E27FC236}">
                <a16:creationId xmlns:a16="http://schemas.microsoft.com/office/drawing/2014/main" id="{3076B4A1-6BFB-50CC-5886-A800B6A61C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1323439"/>
            <a:ext cx="9143847" cy="1323439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Exp 4 Results – Phase 2 – Longitudinal Analysis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2400" y="5226548"/>
            <a:ext cx="6306820" cy="762635"/>
          </a:xfrm>
          <a:custGeom>
            <a:avLst/>
            <a:gdLst/>
            <a:ahLst/>
            <a:cxnLst/>
            <a:rect l="l" t="t" r="r" b="b"/>
            <a:pathLst>
              <a:path w="6306820" h="762635">
                <a:moveTo>
                  <a:pt x="0" y="0"/>
                </a:moveTo>
                <a:lnTo>
                  <a:pt x="6306675" y="0"/>
                </a:lnTo>
                <a:lnTo>
                  <a:pt x="6306675" y="762007"/>
                </a:lnTo>
                <a:lnTo>
                  <a:pt x="0" y="762007"/>
                </a:lnTo>
                <a:lnTo>
                  <a:pt x="0" y="0"/>
                </a:lnTo>
                <a:close/>
              </a:path>
            </a:pathLst>
          </a:custGeom>
          <a:ln w="2621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423" y="2391257"/>
            <a:ext cx="69164" cy="69164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73501" y="1511515"/>
            <a:ext cx="3718128" cy="497039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8528" y="2329726"/>
            <a:ext cx="3480944" cy="254304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6183" y="2721152"/>
            <a:ext cx="69164" cy="69164"/>
          </a:xfrm>
          <a:prstGeom prst="rect">
            <a:avLst/>
          </a:prstGeom>
        </p:spPr>
      </p:pic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79233" y="2659621"/>
            <a:ext cx="4942840" cy="254635"/>
            <a:chOff x="779233" y="2659621"/>
            <a:chExt cx="4942840" cy="25463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9233" y="2659621"/>
              <a:ext cx="1251673" cy="2016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44090" y="2780639"/>
              <a:ext cx="70535" cy="205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41651" y="2659621"/>
              <a:ext cx="3580271" cy="254304"/>
            </a:xfrm>
            <a:prstGeom prst="rect">
              <a:avLst/>
            </a:prstGeom>
          </p:spPr>
        </p:pic>
      </p:grpSp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40423" y="3101695"/>
            <a:ext cx="69164" cy="69164"/>
          </a:xfrm>
          <a:prstGeom prst="rect">
            <a:avLst/>
          </a:prstGeom>
        </p:spPr>
      </p:pic>
      <p:grpSp>
        <p:nvGrp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7479" y="3040164"/>
            <a:ext cx="5855970" cy="521970"/>
            <a:chOff x="407479" y="3040164"/>
            <a:chExt cx="5855970" cy="521970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2114" y="3040164"/>
              <a:ext cx="5850788" cy="25430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7479" y="3307676"/>
              <a:ext cx="2208898" cy="2543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75839" y="3307676"/>
              <a:ext cx="749401" cy="19781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40963" y="3307676"/>
              <a:ext cx="777773" cy="253758"/>
            </a:xfrm>
            <a:prstGeom prst="rect">
              <a:avLst/>
            </a:prstGeom>
          </p:spPr>
        </p:pic>
      </p:grpSp>
      <p:pic>
        <p:nvPic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13067" y="3687965"/>
            <a:ext cx="5228539" cy="254304"/>
          </a:xfrm>
          <a:prstGeom prst="rect">
            <a:avLst/>
          </a:prstGeom>
        </p:spPr>
      </p:pic>
      <p:pic>
        <p:nvPic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40423" y="3749497"/>
            <a:ext cx="69164" cy="69164"/>
          </a:xfrm>
          <a:prstGeom prst="rect">
            <a:avLst/>
          </a:prstGeom>
        </p:spPr>
      </p:pic>
      <p:pic>
        <p:nvPic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18388" y="3967975"/>
            <a:ext cx="5561838" cy="253758"/>
          </a:xfrm>
          <a:prstGeom prst="rect">
            <a:avLst/>
          </a:prstGeom>
        </p:spPr>
      </p:pic>
      <p:pic>
        <p:nvPic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40423" y="4397197"/>
            <a:ext cx="69164" cy="69164"/>
          </a:xfrm>
          <a:prstGeom prst="rect">
            <a:avLst/>
          </a:prstGeom>
        </p:spPr>
      </p:pic>
      <p:pic>
        <p:nvPic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15391" y="4335665"/>
            <a:ext cx="1745145" cy="253758"/>
          </a:xfrm>
          <a:prstGeom prst="rect">
            <a:avLst/>
          </a:prstGeom>
        </p:spPr>
      </p:pic>
      <p:pic>
        <p:nvPic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06183" y="4727702"/>
            <a:ext cx="69164" cy="69164"/>
          </a:xfrm>
          <a:prstGeom prst="rect">
            <a:avLst/>
          </a:prstGeom>
        </p:spPr>
      </p:pic>
      <p:pic>
        <p:nvPic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78687" y="4666170"/>
            <a:ext cx="4482338" cy="254304"/>
          </a:xfrm>
          <a:prstGeom prst="rect">
            <a:avLst/>
          </a:prstGeom>
        </p:spPr>
      </p:pic>
      <p:pic>
        <p:nvPic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81151" y="4996269"/>
            <a:ext cx="3967403" cy="197827"/>
          </a:xfrm>
          <a:prstGeom prst="rect">
            <a:avLst/>
          </a:prstGeom>
        </p:spPr>
      </p:pic>
      <p:pic>
        <p:nvPic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06183" y="5057800"/>
            <a:ext cx="69164" cy="69164"/>
          </a:xfrm>
          <a:prstGeom prst="rect">
            <a:avLst/>
          </a:prstGeom>
        </p:spPr>
      </p:pic>
      <p:pic>
        <p:nvPic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40423" y="5438495"/>
            <a:ext cx="69164" cy="69164"/>
          </a:xfrm>
          <a:prstGeom prst="rect">
            <a:avLst/>
          </a:prstGeom>
        </p:spPr>
      </p:pic>
      <p:grpSp>
        <p:nvGrpSp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1162" y="5376964"/>
            <a:ext cx="5752465" cy="465455"/>
            <a:chOff x="411162" y="5376964"/>
            <a:chExt cx="5752465" cy="465455"/>
          </a:xfrm>
        </p:grpSpPr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13067" y="5376964"/>
              <a:ext cx="5750496" cy="25375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11162" y="5644426"/>
              <a:ext cx="1789874" cy="197827"/>
            </a:xfrm>
            <a:prstGeom prst="rect">
              <a:avLst/>
            </a:prstGeom>
          </p:spPr>
        </p:pic>
      </p:grpSp>
      <p:pic>
        <p:nvPic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968527" y="6024664"/>
            <a:ext cx="4325950" cy="253758"/>
          </a:xfrm>
          <a:prstGeom prst="rect">
            <a:avLst/>
          </a:prstGeom>
        </p:spPr>
      </p:pic>
      <p:grpSp>
        <p:nvGrpSpPr>
          <p:cNvPr id="31" name="object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550902" y="2657976"/>
            <a:ext cx="3168015" cy="3330575"/>
            <a:chOff x="6550902" y="2657976"/>
            <a:chExt cx="3168015" cy="3330575"/>
          </a:xfrm>
        </p:grpSpPr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550902" y="2657976"/>
              <a:ext cx="3167861" cy="333047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741919" y="3720325"/>
              <a:ext cx="785825" cy="509214"/>
            </a:xfrm>
            <a:prstGeom prst="rect">
              <a:avLst/>
            </a:prstGeom>
          </p:spPr>
        </p:pic>
      </p:grpSp>
      <p:sp>
        <p:nvSpPr>
          <p:cNvPr id="34" name="object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476778" y="6012179"/>
            <a:ext cx="12020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(Grubich,</a:t>
            </a:r>
            <a:r>
              <a:rPr sz="14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2003)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41F22B9F-A606-559F-AFCA-03E0A3D0C8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Jaw Morphology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33482" y="1440420"/>
            <a:ext cx="2792730" cy="378371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8391" y="2597658"/>
            <a:ext cx="59740" cy="59728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7626" y="2544521"/>
            <a:ext cx="8685136" cy="219621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5620" y="2835376"/>
            <a:ext cx="809358" cy="195465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38391" y="3231946"/>
            <a:ext cx="59740" cy="59728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2318" y="3178810"/>
            <a:ext cx="8322450" cy="219621"/>
          </a:xfrm>
          <a:prstGeom prst="rect">
            <a:avLst/>
          </a:prstGeom>
        </p:spPr>
      </p:pic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08673" y="3446221"/>
            <a:ext cx="7168807" cy="219621"/>
          </a:xfrm>
          <a:prstGeom prst="rect">
            <a:avLst/>
          </a:prstGeom>
        </p:spPr>
      </p:pic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38391" y="3866997"/>
            <a:ext cx="59740" cy="59728"/>
          </a:xfrm>
          <a:prstGeom prst="rect">
            <a:avLst/>
          </a:prstGeom>
        </p:spPr>
      </p:pic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12432" y="3813861"/>
            <a:ext cx="7952613" cy="219151"/>
          </a:xfrm>
          <a:prstGeom prst="rect">
            <a:avLst/>
          </a:prstGeom>
        </p:spPr>
      </p:pic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38391" y="4235297"/>
            <a:ext cx="59740" cy="59728"/>
          </a:xfrm>
          <a:prstGeom prst="rect">
            <a:avLst/>
          </a:prstGeom>
        </p:spPr>
      </p:pic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05256" y="4182161"/>
            <a:ext cx="8969375" cy="219151"/>
          </a:xfrm>
          <a:prstGeom prst="rect">
            <a:avLst/>
          </a:prstGeom>
        </p:spPr>
      </p:pic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38391" y="4603496"/>
            <a:ext cx="59740" cy="59728"/>
          </a:xfrm>
          <a:prstGeom prst="rect">
            <a:avLst/>
          </a:prstGeom>
        </p:spPr>
      </p:pic>
      <p:pic>
        <p:nvPic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10311" y="4550359"/>
            <a:ext cx="1152004" cy="170840"/>
          </a:xfrm>
          <a:prstGeom prst="rect">
            <a:avLst/>
          </a:prstGeom>
        </p:spPr>
      </p:pic>
      <p:pic>
        <p:nvPic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611477" y="4550359"/>
            <a:ext cx="872286" cy="219621"/>
          </a:xfrm>
          <a:prstGeom prst="rect">
            <a:avLst/>
          </a:prstGeom>
        </p:spPr>
      </p:pic>
      <p:grpSp>
        <p:nvGrp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61475" y="4550359"/>
            <a:ext cx="5537835" cy="219710"/>
            <a:chOff x="2561475" y="4550359"/>
            <a:chExt cx="5537835" cy="219710"/>
          </a:xfrm>
        </p:grpSpPr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561475" y="4550359"/>
              <a:ext cx="1186357" cy="21962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762121" y="4654867"/>
              <a:ext cx="60909" cy="1779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841863" y="4550359"/>
              <a:ext cx="4257028" cy="219621"/>
            </a:xfrm>
            <a:prstGeom prst="rect">
              <a:avLst/>
            </a:prstGeom>
          </p:spPr>
        </p:pic>
      </p:grpSp>
      <p:pic>
        <p:nvPic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38391" y="4971796"/>
            <a:ext cx="59740" cy="59728"/>
          </a:xfrm>
          <a:prstGeom prst="rect">
            <a:avLst/>
          </a:prstGeom>
        </p:spPr>
      </p:pic>
      <p:pic>
        <p:nvPic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05256" y="4918532"/>
            <a:ext cx="6378689" cy="219748"/>
          </a:xfrm>
          <a:prstGeom prst="rect">
            <a:avLst/>
          </a:prstGeom>
        </p:spPr>
      </p:pic>
      <p:pic>
        <p:nvPic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833108" y="4918659"/>
            <a:ext cx="872286" cy="219621"/>
          </a:xfrm>
          <a:prstGeom prst="rect">
            <a:avLst/>
          </a:prstGeom>
        </p:spPr>
      </p:pic>
      <p:pic>
        <p:nvPic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783690" y="4918659"/>
            <a:ext cx="1809902" cy="219138"/>
          </a:xfrm>
          <a:prstGeom prst="rect">
            <a:avLst/>
          </a:prstGeom>
        </p:spPr>
      </p:pic>
      <p:pic>
        <p:nvPic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09968" y="5186070"/>
            <a:ext cx="1551012" cy="219138"/>
          </a:xfrm>
          <a:prstGeom prst="rect">
            <a:avLst/>
          </a:prstGeom>
        </p:spPr>
      </p:pic>
      <p:sp>
        <p:nvSpPr>
          <p:cNvPr id="25" name="Title 24">
            <a:extLst>
              <a:ext uri="{FF2B5EF4-FFF2-40B4-BE49-F238E27FC236}">
                <a16:creationId xmlns:a16="http://schemas.microsoft.com/office/drawing/2014/main" id="{63C388E6-3841-1A7D-CA0F-3C7332F113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Conclusions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7094" y="1326921"/>
            <a:ext cx="4516945" cy="486892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7487" y="2136787"/>
            <a:ext cx="59740" cy="59728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2602" y="2083651"/>
            <a:ext cx="2235428" cy="207721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7487" y="2478976"/>
            <a:ext cx="59740" cy="59728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2602" y="2425725"/>
            <a:ext cx="1802358" cy="219735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6527" y="3102940"/>
            <a:ext cx="2361145" cy="215150"/>
          </a:xfrm>
          <a:prstGeom prst="rect">
            <a:avLst/>
          </a:prstGeom>
        </p:spPr>
      </p:pic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7487" y="3482276"/>
            <a:ext cx="59740" cy="59728"/>
          </a:xfrm>
          <a:prstGeom prst="rect">
            <a:avLst/>
          </a:prstGeom>
        </p:spPr>
      </p:pic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41527" y="3429139"/>
            <a:ext cx="1031189" cy="171196"/>
          </a:xfrm>
          <a:prstGeom prst="rect">
            <a:avLst/>
          </a:prstGeom>
        </p:spPr>
      </p:pic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67487" y="3825227"/>
            <a:ext cx="59740" cy="59728"/>
          </a:xfrm>
          <a:prstGeom prst="rect">
            <a:avLst/>
          </a:prstGeom>
        </p:spPr>
      </p:pic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2467" y="3772090"/>
            <a:ext cx="845896" cy="171196"/>
          </a:xfrm>
          <a:prstGeom prst="rect">
            <a:avLst/>
          </a:prstGeom>
        </p:spPr>
      </p:pic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67487" y="4168076"/>
            <a:ext cx="59740" cy="59728"/>
          </a:xfrm>
          <a:prstGeom prst="rect">
            <a:avLst/>
          </a:prstGeom>
        </p:spPr>
      </p:pic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42467" y="4114939"/>
            <a:ext cx="1765739" cy="171196"/>
          </a:xfrm>
          <a:prstGeom prst="rect">
            <a:avLst/>
          </a:prstGeom>
        </p:spPr>
      </p:pic>
      <p:pic>
        <p:nvPic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59117" y="4795812"/>
            <a:ext cx="1980095" cy="163068"/>
          </a:xfrm>
          <a:prstGeom prst="rect">
            <a:avLst/>
          </a:prstGeom>
        </p:spPr>
      </p:pic>
      <p:pic>
        <p:nvPic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67487" y="5183975"/>
            <a:ext cx="59740" cy="59740"/>
          </a:xfrm>
          <a:prstGeom prst="rect">
            <a:avLst/>
          </a:prstGeom>
        </p:spPr>
      </p:pic>
      <p:pic>
        <p:nvPic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41413" y="5134838"/>
            <a:ext cx="1328699" cy="215620"/>
          </a:xfrm>
          <a:prstGeom prst="rect">
            <a:avLst/>
          </a:prstGeom>
        </p:spPr>
      </p:pic>
      <p:pic>
        <p:nvPic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67487" y="5514276"/>
            <a:ext cx="59740" cy="59728"/>
          </a:xfrm>
          <a:prstGeom prst="rect">
            <a:avLst/>
          </a:prstGeom>
        </p:spPr>
      </p:pic>
      <p:pic>
        <p:nvPic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43648" y="5465140"/>
            <a:ext cx="1148892" cy="215150"/>
          </a:xfrm>
          <a:prstGeom prst="rect">
            <a:avLst/>
          </a:prstGeom>
        </p:spPr>
      </p:pic>
      <p:pic>
        <p:nvPic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67487" y="5857176"/>
            <a:ext cx="59740" cy="59728"/>
          </a:xfrm>
          <a:prstGeom prst="rect">
            <a:avLst/>
          </a:prstGeom>
        </p:spPr>
      </p:pic>
      <p:pic>
        <p:nvPic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41997" y="5808040"/>
            <a:ext cx="1423885" cy="166839"/>
          </a:xfrm>
          <a:prstGeom prst="rect">
            <a:avLst/>
          </a:prstGeom>
        </p:spPr>
      </p:pic>
      <p:pic>
        <p:nvPic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662717" y="2088121"/>
            <a:ext cx="2471623" cy="215150"/>
          </a:xfrm>
          <a:prstGeom prst="rect">
            <a:avLst/>
          </a:prstGeom>
        </p:spPr>
      </p:pic>
      <p:pic>
        <p:nvPic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673665" y="2478976"/>
            <a:ext cx="59740" cy="59740"/>
          </a:xfrm>
          <a:prstGeom prst="rect">
            <a:avLst/>
          </a:prstGeom>
        </p:spPr>
      </p:pic>
      <p:pic>
        <p:nvPic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3847833" y="2425839"/>
            <a:ext cx="1617599" cy="219151"/>
          </a:xfrm>
          <a:prstGeom prst="rect">
            <a:avLst/>
          </a:prstGeom>
        </p:spPr>
      </p:pic>
      <p:pic>
        <p:nvPic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3673665" y="2809176"/>
            <a:ext cx="59740" cy="59740"/>
          </a:xfrm>
          <a:prstGeom prst="rect">
            <a:avLst/>
          </a:prstGeom>
        </p:spPr>
      </p:pic>
      <p:pic>
        <p:nvPic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3662717" y="3433140"/>
            <a:ext cx="2648000" cy="215150"/>
          </a:xfrm>
          <a:prstGeom prst="rect">
            <a:avLst/>
          </a:prstGeom>
        </p:spPr>
      </p:pic>
      <p:pic>
        <p:nvPic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3852430" y="2756039"/>
            <a:ext cx="1512951" cy="171196"/>
          </a:xfrm>
          <a:prstGeom prst="rect">
            <a:avLst/>
          </a:prstGeom>
        </p:spPr>
      </p:pic>
      <p:pic>
        <p:nvPic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673665" y="3825227"/>
            <a:ext cx="59740" cy="59740"/>
          </a:xfrm>
          <a:prstGeom prst="rect">
            <a:avLst/>
          </a:prstGeom>
        </p:spPr>
      </p:pic>
      <p:pic>
        <p:nvPic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3846766" y="3772090"/>
            <a:ext cx="1359948" cy="219621"/>
          </a:xfrm>
          <a:prstGeom prst="rect">
            <a:avLst/>
          </a:prstGeom>
        </p:spPr>
      </p:pic>
      <p:pic>
        <p:nvPic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3673665" y="4168076"/>
            <a:ext cx="59740" cy="59740"/>
          </a:xfrm>
          <a:prstGeom prst="rect">
            <a:avLst/>
          </a:prstGeom>
        </p:spPr>
      </p:pic>
      <p:pic>
        <p:nvPic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3847833" y="4114939"/>
            <a:ext cx="1556562" cy="219621"/>
          </a:xfrm>
          <a:prstGeom prst="rect">
            <a:avLst/>
          </a:prstGeom>
        </p:spPr>
      </p:pic>
      <p:pic>
        <p:nvPicPr>
          <p:cNvPr id="31" name="object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3673665" y="4498276"/>
            <a:ext cx="59740" cy="59740"/>
          </a:xfrm>
          <a:prstGeom prst="rect">
            <a:avLst/>
          </a:prstGeom>
        </p:spPr>
      </p:pic>
      <p:pic>
        <p:nvPicPr>
          <p:cNvPr id="32" name="object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3848658" y="4445139"/>
            <a:ext cx="1028776" cy="170840"/>
          </a:xfrm>
          <a:prstGeom prst="rect">
            <a:avLst/>
          </a:prstGeom>
        </p:spPr>
      </p:pic>
      <p:pic>
        <p:nvPicPr>
          <p:cNvPr id="33" name="object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3673665" y="4841176"/>
            <a:ext cx="59740" cy="59740"/>
          </a:xfrm>
          <a:prstGeom prst="rect">
            <a:avLst/>
          </a:prstGeom>
        </p:spPr>
      </p:pic>
      <p:pic>
        <p:nvPicPr>
          <p:cNvPr id="34" name="object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3851008" y="4788039"/>
            <a:ext cx="1290574" cy="171196"/>
          </a:xfrm>
          <a:prstGeom prst="rect">
            <a:avLst/>
          </a:prstGeom>
        </p:spPr>
      </p:pic>
      <p:pic>
        <p:nvPicPr>
          <p:cNvPr id="35" name="object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3673665" y="5183975"/>
            <a:ext cx="59740" cy="59740"/>
          </a:xfrm>
          <a:prstGeom prst="rect">
            <a:avLst/>
          </a:prstGeom>
        </p:spPr>
      </p:pic>
      <p:pic>
        <p:nvPicPr>
          <p:cNvPr id="36" name="object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3847719" y="5130838"/>
            <a:ext cx="1730806" cy="171196"/>
          </a:xfrm>
          <a:prstGeom prst="rect">
            <a:avLst/>
          </a:prstGeom>
        </p:spPr>
      </p:pic>
      <p:pic>
        <p:nvPicPr>
          <p:cNvPr id="37" name="object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3673665" y="5514276"/>
            <a:ext cx="59740" cy="59740"/>
          </a:xfrm>
          <a:prstGeom prst="rect">
            <a:avLst/>
          </a:prstGeom>
        </p:spPr>
      </p:pic>
      <p:pic>
        <p:nvPicPr>
          <p:cNvPr id="38" name="object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3847719" y="5461139"/>
            <a:ext cx="1663509" cy="219621"/>
          </a:xfrm>
          <a:prstGeom prst="rect">
            <a:avLst/>
          </a:prstGeom>
        </p:spPr>
      </p:pic>
      <p:pic>
        <p:nvPicPr>
          <p:cNvPr id="39" name="object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3673665" y="5857176"/>
            <a:ext cx="59740" cy="59740"/>
          </a:xfrm>
          <a:prstGeom prst="rect">
            <a:avLst/>
          </a:prstGeom>
        </p:spPr>
      </p:pic>
      <p:pic>
        <p:nvPicPr>
          <p:cNvPr id="40" name="object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3845598" y="5804039"/>
            <a:ext cx="1916328" cy="219621"/>
          </a:xfrm>
          <a:prstGeom prst="rect">
            <a:avLst/>
          </a:prstGeom>
        </p:spPr>
      </p:pic>
      <p:pic>
        <p:nvPicPr>
          <p:cNvPr id="41" name="object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3673665" y="6187376"/>
            <a:ext cx="59740" cy="59740"/>
          </a:xfrm>
          <a:prstGeom prst="rect">
            <a:avLst/>
          </a:prstGeom>
        </p:spPr>
      </p:pic>
      <p:pic>
        <p:nvPicPr>
          <p:cNvPr id="42" name="object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3845598" y="6134239"/>
            <a:ext cx="1175334" cy="219621"/>
          </a:xfrm>
          <a:prstGeom prst="rect">
            <a:avLst/>
          </a:prstGeom>
        </p:spPr>
      </p:pic>
      <p:pic>
        <p:nvPicPr>
          <p:cNvPr id="43" name="object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6425679" y="2671559"/>
            <a:ext cx="3345484" cy="2274934"/>
          </a:xfrm>
          <a:prstGeom prst="rect">
            <a:avLst/>
          </a:prstGeom>
        </p:spPr>
      </p:pic>
      <p:sp>
        <p:nvSpPr>
          <p:cNvPr id="44" name="object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93464" y="2288032"/>
            <a:ext cx="90551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Funding</a:t>
            </a:r>
            <a:endParaRPr sz="1900">
              <a:latin typeface="Times New Roman"/>
              <a:cs typeface="Times New Roman"/>
            </a:endParaRPr>
          </a:p>
        </p:txBody>
      </p:sp>
      <p:pic>
        <p:nvPicPr>
          <p:cNvPr id="45" name="object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6339993" y="1260567"/>
            <a:ext cx="3431170" cy="900309"/>
          </a:xfrm>
          <a:prstGeom prst="rect">
            <a:avLst/>
          </a:prstGeom>
        </p:spPr>
      </p:pic>
      <p:sp>
        <p:nvSpPr>
          <p:cNvPr id="46" name="object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12852" y="5113528"/>
            <a:ext cx="9681845" cy="1512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54775">
              <a:lnSpc>
                <a:spcPct val="100000"/>
              </a:lnSpc>
              <a:spcBef>
                <a:spcPts val="100"/>
              </a:spcBef>
            </a:pPr>
            <a:r>
              <a:rPr sz="19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Dr.</a:t>
            </a:r>
            <a:r>
              <a:rPr sz="1900" b="1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b="1" dirty="0">
                <a:solidFill>
                  <a:srgbClr val="FFFFFF"/>
                </a:solidFill>
                <a:latin typeface="Times New Roman"/>
                <a:cs typeface="Times New Roman"/>
              </a:rPr>
              <a:t>Laramore’s</a:t>
            </a:r>
            <a:r>
              <a:rPr sz="190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Lab:</a:t>
            </a:r>
            <a:endParaRPr sz="1900">
              <a:latin typeface="Times New Roman"/>
              <a:cs typeface="Times New Roman"/>
            </a:endParaRPr>
          </a:p>
          <a:p>
            <a:pPr marL="6729095" indent="-274320">
              <a:lnSpc>
                <a:spcPct val="100000"/>
              </a:lnSpc>
              <a:buFont typeface="Arial"/>
              <a:buChar char="•"/>
              <a:tabLst>
                <a:tab pos="6729095" algn="l"/>
              </a:tabLst>
            </a:pP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Erica</a:t>
            </a:r>
            <a:r>
              <a:rPr sz="1900" spc="-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Times New Roman"/>
                <a:cs typeface="Times New Roman"/>
              </a:rPr>
              <a:t>Albright</a:t>
            </a:r>
            <a:endParaRPr sz="1900">
              <a:latin typeface="Times New Roman"/>
              <a:cs typeface="Times New Roman"/>
            </a:endParaRPr>
          </a:p>
          <a:p>
            <a:pPr marL="6729095" indent="-274320">
              <a:lnSpc>
                <a:spcPct val="100000"/>
              </a:lnSpc>
              <a:spcBef>
                <a:spcPts val="25"/>
              </a:spcBef>
              <a:buFont typeface="Arial"/>
              <a:buChar char="•"/>
              <a:tabLst>
                <a:tab pos="6729095" algn="l"/>
              </a:tabLst>
            </a:pP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Caitlyn</a:t>
            </a:r>
            <a:r>
              <a:rPr sz="19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Times New Roman"/>
                <a:cs typeface="Times New Roman"/>
              </a:rPr>
              <a:t>Courtemanche</a:t>
            </a:r>
            <a:endParaRPr sz="1900">
              <a:latin typeface="Times New Roman"/>
              <a:cs typeface="Times New Roman"/>
            </a:endParaRPr>
          </a:p>
          <a:p>
            <a:pPr marL="6729095" indent="-274320">
              <a:lnSpc>
                <a:spcPct val="100000"/>
              </a:lnSpc>
              <a:spcBef>
                <a:spcPts val="25"/>
              </a:spcBef>
              <a:buFont typeface="Arial"/>
              <a:buChar char="•"/>
              <a:tabLst>
                <a:tab pos="6729095" algn="l"/>
              </a:tabLst>
            </a:pP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Cari</a:t>
            </a:r>
            <a:r>
              <a:rPr sz="19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Times New Roman"/>
                <a:cs typeface="Times New Roman"/>
              </a:rPr>
              <a:t>Sinacore</a:t>
            </a: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Florida</a:t>
            </a:r>
            <a:r>
              <a:rPr sz="1400" spc="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Sea</a:t>
            </a:r>
            <a:r>
              <a:rPr sz="1400" spc="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Grant</a:t>
            </a:r>
            <a:r>
              <a:rPr sz="1400" spc="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Project:</a:t>
            </a:r>
            <a:r>
              <a:rPr sz="1400" spc="-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CDFA</a:t>
            </a:r>
            <a:r>
              <a:rPr sz="1400" spc="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11.417:</a:t>
            </a:r>
            <a:r>
              <a:rPr sz="1400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Wills</a:t>
            </a:r>
            <a:r>
              <a:rPr sz="1400" spc="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sz="1400" spc="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Final</a:t>
            </a:r>
            <a:r>
              <a:rPr sz="1400" spc="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Steps</a:t>
            </a:r>
            <a:r>
              <a:rPr sz="1400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Toward Commercialization</a:t>
            </a:r>
            <a:r>
              <a:rPr sz="1400" spc="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of</a:t>
            </a:r>
            <a:r>
              <a:rPr sz="1400" spc="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Pompano Aquaculture</a:t>
            </a:r>
            <a:r>
              <a:rPr sz="1400" spc="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orbel"/>
                <a:cs typeface="Corbel"/>
              </a:rPr>
              <a:t>NA18OAR4170345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456EC990-21F4-04E1-A9DC-E96FC84087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Acknowledgements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61744" y="1150899"/>
            <a:ext cx="6422390" cy="5478780"/>
            <a:chOff x="1761744" y="1150899"/>
            <a:chExt cx="6422390" cy="54787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1744" y="1150899"/>
              <a:ext cx="6421920" cy="54785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6544" y="4056887"/>
              <a:ext cx="5861304" cy="2139696"/>
            </a:xfrm>
            <a:prstGeom prst="rect">
              <a:avLst/>
            </a:prstGeom>
          </p:spPr>
        </p:pic>
      </p:grp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56861" y="4325111"/>
            <a:ext cx="4631690" cy="1198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700" b="1" i="0" spc="-10" dirty="0">
                <a:solidFill>
                  <a:srgbClr val="000000"/>
                </a:solidFill>
                <a:latin typeface="Times New Roman"/>
                <a:cs typeface="Times New Roman"/>
              </a:rPr>
              <a:t>Questions?</a:t>
            </a:r>
            <a:endParaRPr sz="7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7885E-2EEC-C322-4349-3FB7B6A28D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Blank slide – blue gradient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8803" y="1220712"/>
            <a:ext cx="7872095" cy="5295900"/>
            <a:chOff x="258803" y="1220712"/>
            <a:chExt cx="7872095" cy="5295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8803" y="1220712"/>
              <a:ext cx="4330125" cy="52956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30432" y="3276625"/>
              <a:ext cx="3500056" cy="1219149"/>
            </a:xfrm>
            <a:prstGeom prst="rect">
              <a:avLst/>
            </a:prstGeom>
          </p:spPr>
        </p:pic>
      </p:grp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9255" y="1321308"/>
            <a:ext cx="13341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(Reed</a:t>
            </a:r>
            <a:r>
              <a:rPr sz="1400" spc="5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et</a:t>
            </a:r>
            <a:r>
              <a:rPr sz="1400" spc="4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al.</a:t>
            </a:r>
            <a:r>
              <a:rPr sz="1400" spc="4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2002)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48904" y="4110432"/>
            <a:ext cx="6490970" cy="2096135"/>
            <a:chOff x="1548904" y="4110432"/>
            <a:chExt cx="6490970" cy="2096135"/>
          </a:xfrm>
        </p:grpSpPr>
        <p:sp>
          <p:nvSpPr>
            <p:cNvPr id="7" name="object 7"/>
            <p:cNvSpPr/>
            <p:nvPr/>
          </p:nvSpPr>
          <p:spPr>
            <a:xfrm>
              <a:off x="1562239" y="4966854"/>
              <a:ext cx="2727325" cy="732155"/>
            </a:xfrm>
            <a:custGeom>
              <a:avLst/>
              <a:gdLst/>
              <a:ahLst/>
              <a:cxnLst/>
              <a:rect l="l" t="t" r="r" b="b"/>
              <a:pathLst>
                <a:path w="2727325" h="732154">
                  <a:moveTo>
                    <a:pt x="0" y="0"/>
                  </a:moveTo>
                  <a:lnTo>
                    <a:pt x="2726915" y="0"/>
                  </a:lnTo>
                  <a:lnTo>
                    <a:pt x="2726915" y="731611"/>
                  </a:lnTo>
                  <a:lnTo>
                    <a:pt x="0" y="731611"/>
                  </a:lnTo>
                  <a:lnTo>
                    <a:pt x="0" y="0"/>
                  </a:lnTo>
                  <a:close/>
                </a:path>
              </a:pathLst>
            </a:custGeom>
            <a:ln w="2621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11702" y="5151234"/>
              <a:ext cx="1531908" cy="104839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11239" y="4110432"/>
              <a:ext cx="1349107" cy="1421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59626" y="5174199"/>
              <a:ext cx="1579816" cy="1031820"/>
            </a:xfrm>
            <a:prstGeom prst="rect">
              <a:avLst/>
            </a:prstGeom>
          </p:spPr>
        </p:pic>
      </p:grpSp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27970" y="6224016"/>
            <a:ext cx="1156970" cy="358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310"/>
              </a:lnSpc>
              <a:spcBef>
                <a:spcPts val="100"/>
              </a:spcBef>
            </a:pPr>
            <a:r>
              <a:rPr sz="11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T.</a:t>
            </a:r>
            <a:r>
              <a:rPr sz="1100" i="1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teraia</a:t>
            </a:r>
            <a:endParaRPr sz="1100">
              <a:latin typeface="Times New Roman"/>
              <a:cs typeface="Times New Roman"/>
            </a:endParaRPr>
          </a:p>
          <a:p>
            <a:pPr algn="ctr">
              <a:lnSpc>
                <a:spcPts val="1310"/>
              </a:lnSpc>
            </a:pP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(Shortfin</a:t>
            </a:r>
            <a:r>
              <a:rPr sz="11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Pompano)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78068" y="6224016"/>
            <a:ext cx="614045" cy="358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10"/>
              </a:lnSpc>
              <a:spcBef>
                <a:spcPts val="100"/>
              </a:spcBef>
            </a:pPr>
            <a:r>
              <a:rPr sz="11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T.</a:t>
            </a:r>
            <a:r>
              <a:rPr sz="1100" i="1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falcatus</a:t>
            </a:r>
            <a:endParaRPr sz="1100">
              <a:latin typeface="Times New Roman"/>
              <a:cs typeface="Times New Roman"/>
            </a:endParaRPr>
          </a:p>
          <a:p>
            <a:pPr marL="71120">
              <a:lnSpc>
                <a:spcPts val="1310"/>
              </a:lnSpc>
            </a:pP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(Permit)</a:t>
            </a:r>
            <a:endParaRPr sz="1100">
              <a:latin typeface="Times New Roman"/>
              <a:cs typeface="Times New Roman"/>
            </a:endParaRPr>
          </a:p>
        </p:txBody>
      </p:sp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67687" y="5161420"/>
            <a:ext cx="1531908" cy="1038211"/>
          </a:xfrm>
          <a:prstGeom prst="rect">
            <a:avLst/>
          </a:prstGeom>
        </p:spPr>
      </p:pic>
      <p:sp>
        <p:nv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81092" y="6224016"/>
            <a:ext cx="1329690" cy="358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310"/>
              </a:lnSpc>
              <a:spcBef>
                <a:spcPts val="100"/>
              </a:spcBef>
            </a:pPr>
            <a:r>
              <a:rPr sz="11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T.</a:t>
            </a:r>
            <a:r>
              <a:rPr sz="1100" i="1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rhodopus</a:t>
            </a:r>
            <a:endParaRPr sz="1100">
              <a:latin typeface="Times New Roman"/>
              <a:cs typeface="Times New Roman"/>
            </a:endParaRPr>
          </a:p>
          <a:p>
            <a:pPr algn="ctr">
              <a:lnSpc>
                <a:spcPts val="1310"/>
              </a:lnSpc>
            </a:pP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(Gafftopsail</a:t>
            </a:r>
            <a:r>
              <a:rPr sz="11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Pompano)</a:t>
            </a:r>
            <a:endParaRPr sz="1100">
              <a:latin typeface="Times New Roman"/>
              <a:cs typeface="Times New Roman"/>
            </a:endParaRPr>
          </a:p>
        </p:txBody>
      </p:sp>
      <p:pic>
        <p:nvPic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240096" y="1521663"/>
            <a:ext cx="1507407" cy="1057325"/>
          </a:xfrm>
          <a:prstGeom prst="rect">
            <a:avLst/>
          </a:prstGeom>
        </p:spPr>
      </p:pic>
      <p:sp>
        <p:nv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508803" y="1146047"/>
            <a:ext cx="1008380" cy="358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310"/>
              </a:lnSpc>
              <a:spcBef>
                <a:spcPts val="100"/>
              </a:spcBef>
            </a:pPr>
            <a:r>
              <a:rPr sz="11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T.</a:t>
            </a:r>
            <a:r>
              <a:rPr sz="1100" i="1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goodei</a:t>
            </a:r>
            <a:endParaRPr sz="1100">
              <a:latin typeface="Times New Roman"/>
              <a:cs typeface="Times New Roman"/>
            </a:endParaRPr>
          </a:p>
          <a:p>
            <a:pPr algn="ctr">
              <a:lnSpc>
                <a:spcPts val="1310"/>
              </a:lnSpc>
            </a:pP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(Great</a:t>
            </a:r>
            <a:r>
              <a:rPr sz="11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Pompano)</a:t>
            </a:r>
            <a:endParaRPr sz="1100">
              <a:latin typeface="Times New Roman"/>
              <a:cs typeface="Times New Roman"/>
            </a:endParaRPr>
          </a:p>
        </p:txBody>
      </p:sp>
      <p:pic>
        <p:nvPic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62975" y="3035706"/>
            <a:ext cx="1477784" cy="823861"/>
          </a:xfrm>
          <a:prstGeom prst="rect">
            <a:avLst/>
          </a:prstGeom>
        </p:spPr>
      </p:pic>
      <p:grpSp>
        <p:nvGrpSp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34933" y="1528254"/>
            <a:ext cx="3401060" cy="1044575"/>
            <a:chOff x="4734933" y="1528254"/>
            <a:chExt cx="3401060" cy="1044575"/>
          </a:xfrm>
        </p:grpSpPr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36073" y="1705399"/>
              <a:ext cx="1699432" cy="72487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34933" y="1528254"/>
              <a:ext cx="1573690" cy="1044150"/>
            </a:xfrm>
            <a:prstGeom prst="rect">
              <a:avLst/>
            </a:prstGeom>
          </p:spPr>
        </p:pic>
      </p:grpSp>
      <p:sp>
        <p:nvSp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46026" y="1261871"/>
            <a:ext cx="656590" cy="358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390">
              <a:lnSpc>
                <a:spcPts val="1310"/>
              </a:lnSpc>
              <a:spcBef>
                <a:spcPts val="100"/>
              </a:spcBef>
            </a:pPr>
            <a:r>
              <a:rPr sz="11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T.</a:t>
            </a:r>
            <a:r>
              <a:rPr sz="1100" i="1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ovatus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310"/>
              </a:lnSpc>
            </a:pP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(Pompano)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98481" y="1130808"/>
            <a:ext cx="1149350" cy="358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310"/>
              </a:lnSpc>
              <a:spcBef>
                <a:spcPts val="100"/>
              </a:spcBef>
            </a:pPr>
            <a:r>
              <a:rPr sz="11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T.</a:t>
            </a:r>
            <a:r>
              <a:rPr sz="1100" i="1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goreensis</a:t>
            </a:r>
            <a:endParaRPr sz="1100">
              <a:latin typeface="Times New Roman"/>
              <a:cs typeface="Times New Roman"/>
            </a:endParaRPr>
          </a:p>
          <a:p>
            <a:pPr algn="ctr">
              <a:lnSpc>
                <a:spcPts val="1310"/>
              </a:lnSpc>
            </a:pP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(Longfin</a:t>
            </a:r>
            <a:r>
              <a:rPr sz="11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Pompano)</a:t>
            </a:r>
            <a:endParaRPr sz="1100">
              <a:latin typeface="Times New Roman"/>
              <a:cs typeface="Times New Roman"/>
            </a:endParaRPr>
          </a:p>
        </p:txBody>
      </p:sp>
      <p:pic>
        <p:nvPic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262975" y="4255046"/>
            <a:ext cx="1548940" cy="850734"/>
          </a:xfrm>
          <a:prstGeom prst="rect">
            <a:avLst/>
          </a:prstGeom>
        </p:spPr>
      </p:pic>
      <p:sp>
        <p:nv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130486" y="2585641"/>
            <a:ext cx="1699895" cy="2566035"/>
          </a:xfrm>
          <a:prstGeom prst="rect">
            <a:avLst/>
          </a:prstGeom>
          <a:ln w="26217">
            <a:solidFill>
              <a:srgbClr val="FFFF00"/>
            </a:solidFill>
          </a:ln>
        </p:spPr>
        <p:txBody>
          <a:bodyPr vert="horz" wrap="square" lIns="0" tIns="36194" rIns="0" bIns="0" rtlCol="0">
            <a:spAutoFit/>
          </a:bodyPr>
          <a:lstStyle/>
          <a:p>
            <a:pPr marL="129539" algn="ctr">
              <a:lnSpc>
                <a:spcPts val="1310"/>
              </a:lnSpc>
              <a:spcBef>
                <a:spcPts val="284"/>
              </a:spcBef>
            </a:pPr>
            <a:r>
              <a:rPr sz="11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T.</a:t>
            </a:r>
            <a:r>
              <a:rPr sz="1100" i="1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auratus</a:t>
            </a:r>
            <a:endParaRPr sz="1100">
              <a:latin typeface="Times New Roman"/>
              <a:cs typeface="Times New Roman"/>
            </a:endParaRPr>
          </a:p>
          <a:p>
            <a:pPr marL="130810" algn="ctr">
              <a:lnSpc>
                <a:spcPts val="1310"/>
              </a:lnSpc>
            </a:pP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(Golden</a:t>
            </a:r>
            <a:r>
              <a:rPr sz="11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Pompano)</a:t>
            </a: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94"/>
              </a:spcBef>
            </a:pPr>
            <a:endParaRPr sz="1100">
              <a:latin typeface="Times New Roman"/>
              <a:cs typeface="Times New Roman"/>
            </a:endParaRPr>
          </a:p>
          <a:p>
            <a:pPr marL="130810" algn="ctr">
              <a:lnSpc>
                <a:spcPts val="1310"/>
              </a:lnSpc>
            </a:pPr>
            <a:r>
              <a:rPr sz="11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T.</a:t>
            </a:r>
            <a:r>
              <a:rPr sz="1100" i="1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blochii</a:t>
            </a:r>
            <a:endParaRPr sz="1100">
              <a:latin typeface="Times New Roman"/>
              <a:cs typeface="Times New Roman"/>
            </a:endParaRPr>
          </a:p>
          <a:p>
            <a:pPr marL="130810" algn="ctr">
              <a:lnSpc>
                <a:spcPts val="1310"/>
              </a:lnSpc>
            </a:pP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(Snubnose</a:t>
            </a:r>
            <a:r>
              <a:rPr sz="11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Pompano)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AB0D924B-7BE6-93FC-49E6-8C640C264E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 err="1"/>
              <a:t>Trachinolini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5507" y="3749194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5028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26463" y="3749194"/>
            <a:ext cx="405765" cy="0"/>
          </a:xfrm>
          <a:custGeom>
            <a:avLst/>
            <a:gdLst/>
            <a:ahLst/>
            <a:cxnLst/>
            <a:rect l="l" t="t" r="r" b="b"/>
            <a:pathLst>
              <a:path w="405764">
                <a:moveTo>
                  <a:pt x="0" y="0"/>
                </a:moveTo>
                <a:lnTo>
                  <a:pt x="405384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17776" y="3749194"/>
            <a:ext cx="408940" cy="0"/>
          </a:xfrm>
          <a:custGeom>
            <a:avLst/>
            <a:gdLst/>
            <a:ahLst/>
            <a:cxnLst/>
            <a:rect l="l" t="t" r="r" b="b"/>
            <a:pathLst>
              <a:path w="408939">
                <a:moveTo>
                  <a:pt x="0" y="0"/>
                </a:moveTo>
                <a:lnTo>
                  <a:pt x="40843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12135" y="3749194"/>
            <a:ext cx="405765" cy="0"/>
          </a:xfrm>
          <a:custGeom>
            <a:avLst/>
            <a:gdLst/>
            <a:ahLst/>
            <a:cxnLst/>
            <a:rect l="l" t="t" r="r" b="b"/>
            <a:pathLst>
              <a:path w="405764">
                <a:moveTo>
                  <a:pt x="0" y="0"/>
                </a:moveTo>
                <a:lnTo>
                  <a:pt x="405383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3448" y="3749194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4">
                <a:moveTo>
                  <a:pt x="0" y="0"/>
                </a:moveTo>
                <a:lnTo>
                  <a:pt x="204608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5507" y="3544952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5028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26463" y="3544952"/>
            <a:ext cx="405765" cy="0"/>
          </a:xfrm>
          <a:custGeom>
            <a:avLst/>
            <a:gdLst/>
            <a:ahLst/>
            <a:cxnLst/>
            <a:rect l="l" t="t" r="r" b="b"/>
            <a:pathLst>
              <a:path w="405764">
                <a:moveTo>
                  <a:pt x="0" y="0"/>
                </a:moveTo>
                <a:lnTo>
                  <a:pt x="405384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17776" y="3544952"/>
            <a:ext cx="408940" cy="0"/>
          </a:xfrm>
          <a:custGeom>
            <a:avLst/>
            <a:gdLst/>
            <a:ahLst/>
            <a:cxnLst/>
            <a:rect l="l" t="t" r="r" b="b"/>
            <a:pathLst>
              <a:path w="408939">
                <a:moveTo>
                  <a:pt x="0" y="0"/>
                </a:moveTo>
                <a:lnTo>
                  <a:pt x="40843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12135" y="3544952"/>
            <a:ext cx="405765" cy="0"/>
          </a:xfrm>
          <a:custGeom>
            <a:avLst/>
            <a:gdLst/>
            <a:ahLst/>
            <a:cxnLst/>
            <a:rect l="l" t="t" r="r" b="b"/>
            <a:pathLst>
              <a:path w="405764">
                <a:moveTo>
                  <a:pt x="0" y="0"/>
                </a:moveTo>
                <a:lnTo>
                  <a:pt x="405383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3448" y="3544952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4">
                <a:moveTo>
                  <a:pt x="0" y="0"/>
                </a:moveTo>
                <a:lnTo>
                  <a:pt x="204608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5507" y="3337663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5028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26463" y="3337663"/>
            <a:ext cx="405765" cy="0"/>
          </a:xfrm>
          <a:custGeom>
            <a:avLst/>
            <a:gdLst/>
            <a:ahLst/>
            <a:cxnLst/>
            <a:rect l="l" t="t" r="r" b="b"/>
            <a:pathLst>
              <a:path w="405764">
                <a:moveTo>
                  <a:pt x="0" y="0"/>
                </a:moveTo>
                <a:lnTo>
                  <a:pt x="405384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17776" y="3337663"/>
            <a:ext cx="408940" cy="0"/>
          </a:xfrm>
          <a:custGeom>
            <a:avLst/>
            <a:gdLst/>
            <a:ahLst/>
            <a:cxnLst/>
            <a:rect l="l" t="t" r="r" b="b"/>
            <a:pathLst>
              <a:path w="408939">
                <a:moveTo>
                  <a:pt x="0" y="0"/>
                </a:moveTo>
                <a:lnTo>
                  <a:pt x="40843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12135" y="3337663"/>
            <a:ext cx="405765" cy="0"/>
          </a:xfrm>
          <a:custGeom>
            <a:avLst/>
            <a:gdLst/>
            <a:ahLst/>
            <a:cxnLst/>
            <a:rect l="l" t="t" r="r" b="b"/>
            <a:pathLst>
              <a:path w="405764">
                <a:moveTo>
                  <a:pt x="0" y="0"/>
                </a:moveTo>
                <a:lnTo>
                  <a:pt x="405383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3448" y="3337663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4">
                <a:moveTo>
                  <a:pt x="0" y="0"/>
                </a:moveTo>
                <a:lnTo>
                  <a:pt x="204608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5507" y="3133421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5028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26463" y="3133421"/>
            <a:ext cx="405765" cy="0"/>
          </a:xfrm>
          <a:custGeom>
            <a:avLst/>
            <a:gdLst/>
            <a:ahLst/>
            <a:cxnLst/>
            <a:rect l="l" t="t" r="r" b="b"/>
            <a:pathLst>
              <a:path w="405764">
                <a:moveTo>
                  <a:pt x="0" y="0"/>
                </a:moveTo>
                <a:lnTo>
                  <a:pt x="405384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17776" y="3133421"/>
            <a:ext cx="408940" cy="0"/>
          </a:xfrm>
          <a:custGeom>
            <a:avLst/>
            <a:gdLst/>
            <a:ahLst/>
            <a:cxnLst/>
            <a:rect l="l" t="t" r="r" b="b"/>
            <a:pathLst>
              <a:path w="408939">
                <a:moveTo>
                  <a:pt x="0" y="0"/>
                </a:moveTo>
                <a:lnTo>
                  <a:pt x="40843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12135" y="3133421"/>
            <a:ext cx="405765" cy="0"/>
          </a:xfrm>
          <a:custGeom>
            <a:avLst/>
            <a:gdLst/>
            <a:ahLst/>
            <a:cxnLst/>
            <a:rect l="l" t="t" r="r" b="b"/>
            <a:pathLst>
              <a:path w="405764">
                <a:moveTo>
                  <a:pt x="0" y="0"/>
                </a:moveTo>
                <a:lnTo>
                  <a:pt x="405383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3448" y="3133421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4">
                <a:moveTo>
                  <a:pt x="0" y="0"/>
                </a:moveTo>
                <a:lnTo>
                  <a:pt x="204608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5507" y="2926131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5028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26463" y="2926131"/>
            <a:ext cx="1000125" cy="0"/>
          </a:xfrm>
          <a:custGeom>
            <a:avLst/>
            <a:gdLst/>
            <a:ahLst/>
            <a:cxnLst/>
            <a:rect l="l" t="t" r="r" b="b"/>
            <a:pathLst>
              <a:path w="1000125">
                <a:moveTo>
                  <a:pt x="0" y="0"/>
                </a:moveTo>
                <a:lnTo>
                  <a:pt x="999744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12135" y="2926131"/>
            <a:ext cx="796290" cy="0"/>
          </a:xfrm>
          <a:custGeom>
            <a:avLst/>
            <a:gdLst/>
            <a:ahLst/>
            <a:cxnLst/>
            <a:rect l="l" t="t" r="r" b="b"/>
            <a:pathLst>
              <a:path w="796289">
                <a:moveTo>
                  <a:pt x="0" y="0"/>
                </a:moveTo>
                <a:lnTo>
                  <a:pt x="795920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5507" y="2721890"/>
            <a:ext cx="2372995" cy="0"/>
          </a:xfrm>
          <a:custGeom>
            <a:avLst/>
            <a:gdLst/>
            <a:ahLst/>
            <a:cxnLst/>
            <a:rect l="l" t="t" r="r" b="b"/>
            <a:pathLst>
              <a:path w="2372995">
                <a:moveTo>
                  <a:pt x="0" y="0"/>
                </a:moveTo>
                <a:lnTo>
                  <a:pt x="2372549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5507" y="2514620"/>
            <a:ext cx="2372995" cy="0"/>
          </a:xfrm>
          <a:custGeom>
            <a:avLst/>
            <a:gdLst/>
            <a:ahLst/>
            <a:cxnLst/>
            <a:rect l="l" t="t" r="r" b="b"/>
            <a:pathLst>
              <a:path w="2372995">
                <a:moveTo>
                  <a:pt x="0" y="0"/>
                </a:moveTo>
                <a:lnTo>
                  <a:pt x="2372549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40536" y="2721864"/>
            <a:ext cx="186055" cy="1235075"/>
          </a:xfrm>
          <a:custGeom>
            <a:avLst/>
            <a:gdLst/>
            <a:ahLst/>
            <a:cxnLst/>
            <a:rect l="l" t="t" r="r" b="b"/>
            <a:pathLst>
              <a:path w="186055" h="1235075">
                <a:moveTo>
                  <a:pt x="185928" y="0"/>
                </a:moveTo>
                <a:lnTo>
                  <a:pt x="0" y="0"/>
                </a:lnTo>
                <a:lnTo>
                  <a:pt x="0" y="1234452"/>
                </a:lnTo>
                <a:lnTo>
                  <a:pt x="185928" y="1234452"/>
                </a:lnTo>
                <a:lnTo>
                  <a:pt x="185928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31848" y="2959607"/>
            <a:ext cx="186055" cy="996950"/>
          </a:xfrm>
          <a:custGeom>
            <a:avLst/>
            <a:gdLst/>
            <a:ahLst/>
            <a:cxnLst/>
            <a:rect l="l" t="t" r="r" b="b"/>
            <a:pathLst>
              <a:path w="186055" h="996950">
                <a:moveTo>
                  <a:pt x="185928" y="0"/>
                </a:moveTo>
                <a:lnTo>
                  <a:pt x="0" y="0"/>
                </a:lnTo>
                <a:lnTo>
                  <a:pt x="0" y="996708"/>
                </a:lnTo>
                <a:lnTo>
                  <a:pt x="185928" y="996708"/>
                </a:lnTo>
                <a:lnTo>
                  <a:pt x="185928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26207" y="2843783"/>
            <a:ext cx="186055" cy="1113155"/>
          </a:xfrm>
          <a:custGeom>
            <a:avLst/>
            <a:gdLst/>
            <a:ahLst/>
            <a:cxnLst/>
            <a:rect l="l" t="t" r="r" b="b"/>
            <a:pathLst>
              <a:path w="186055" h="1113154">
                <a:moveTo>
                  <a:pt x="185927" y="0"/>
                </a:moveTo>
                <a:lnTo>
                  <a:pt x="0" y="0"/>
                </a:lnTo>
                <a:lnTo>
                  <a:pt x="0" y="1112532"/>
                </a:lnTo>
                <a:lnTo>
                  <a:pt x="185927" y="1112532"/>
                </a:lnTo>
                <a:lnTo>
                  <a:pt x="185927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5507" y="2968751"/>
            <a:ext cx="2372995" cy="991869"/>
            <a:chOff x="1035507" y="2968751"/>
            <a:chExt cx="2372995" cy="991869"/>
          </a:xfrm>
        </p:grpSpPr>
        <p:sp>
          <p:nvSpPr>
            <p:cNvPr id="31" name="object 31"/>
            <p:cNvSpPr/>
            <p:nvPr/>
          </p:nvSpPr>
          <p:spPr>
            <a:xfrm>
              <a:off x="3017519" y="2968751"/>
              <a:ext cx="186055" cy="988060"/>
            </a:xfrm>
            <a:custGeom>
              <a:avLst/>
              <a:gdLst/>
              <a:ahLst/>
              <a:cxnLst/>
              <a:rect l="l" t="t" r="r" b="b"/>
              <a:pathLst>
                <a:path w="186055" h="988060">
                  <a:moveTo>
                    <a:pt x="185928" y="0"/>
                  </a:moveTo>
                  <a:lnTo>
                    <a:pt x="0" y="0"/>
                  </a:lnTo>
                  <a:lnTo>
                    <a:pt x="0" y="987564"/>
                  </a:lnTo>
                  <a:lnTo>
                    <a:pt x="185928" y="987564"/>
                  </a:lnTo>
                  <a:lnTo>
                    <a:pt x="185928" y="0"/>
                  </a:lnTo>
                  <a:close/>
                </a:path>
              </a:pathLst>
            </a:custGeom>
            <a:solidFill>
              <a:srgbClr val="41AE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35507" y="3956320"/>
              <a:ext cx="2372995" cy="0"/>
            </a:xfrm>
            <a:custGeom>
              <a:avLst/>
              <a:gdLst/>
              <a:ahLst/>
              <a:cxnLst/>
              <a:rect l="l" t="t" r="r" b="b"/>
              <a:pathLst>
                <a:path w="2372995">
                  <a:moveTo>
                    <a:pt x="0" y="0"/>
                  </a:moveTo>
                  <a:lnTo>
                    <a:pt x="2372549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6685" y="2356612"/>
            <a:ext cx="311785" cy="167132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R="10795" algn="r">
              <a:lnSpc>
                <a:spcPct val="100000"/>
              </a:lnSpc>
              <a:spcBef>
                <a:spcPts val="505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0.007</a:t>
            </a:r>
            <a:endParaRPr sz="1000">
              <a:latin typeface="Corbel"/>
              <a:cs typeface="Corbel"/>
            </a:endParaRPr>
          </a:p>
          <a:p>
            <a:pPr marR="10160" algn="r">
              <a:lnSpc>
                <a:spcPct val="100000"/>
              </a:lnSpc>
              <a:spcBef>
                <a:spcPts val="409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0.006</a:t>
            </a:r>
            <a:endParaRPr sz="1000">
              <a:latin typeface="Corbel"/>
              <a:cs typeface="Corbel"/>
            </a:endParaRPr>
          </a:p>
          <a:p>
            <a:pPr marR="10795" algn="r">
              <a:lnSpc>
                <a:spcPct val="100000"/>
              </a:lnSpc>
              <a:spcBef>
                <a:spcPts val="430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0.005</a:t>
            </a:r>
            <a:endParaRPr sz="1000">
              <a:latin typeface="Corbel"/>
              <a:cs typeface="Corbel"/>
            </a:endParaRPr>
          </a:p>
          <a:p>
            <a:pPr marR="10160" algn="r">
              <a:lnSpc>
                <a:spcPct val="100000"/>
              </a:lnSpc>
              <a:spcBef>
                <a:spcPts val="409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0.004</a:t>
            </a:r>
            <a:endParaRPr sz="1000">
              <a:latin typeface="Corbel"/>
              <a:cs typeface="Corbel"/>
            </a:endParaRPr>
          </a:p>
          <a:p>
            <a:pPr marR="10795" algn="r">
              <a:lnSpc>
                <a:spcPct val="100000"/>
              </a:lnSpc>
              <a:spcBef>
                <a:spcPts val="430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0.003</a:t>
            </a:r>
            <a:endParaRPr sz="1000">
              <a:latin typeface="Corbel"/>
              <a:cs typeface="Corbel"/>
            </a:endParaRPr>
          </a:p>
          <a:p>
            <a:pPr marR="10160" algn="r">
              <a:lnSpc>
                <a:spcPct val="100000"/>
              </a:lnSpc>
              <a:spcBef>
                <a:spcPts val="409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0.002</a:t>
            </a:r>
            <a:endParaRPr sz="1000">
              <a:latin typeface="Corbel"/>
              <a:cs typeface="Corbel"/>
            </a:endParaRPr>
          </a:p>
          <a:p>
            <a:pPr marR="10795" algn="r">
              <a:lnSpc>
                <a:spcPct val="100000"/>
              </a:lnSpc>
              <a:spcBef>
                <a:spcPts val="430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0.001</a:t>
            </a:r>
            <a:endParaRPr sz="1000">
              <a:latin typeface="Corbel"/>
              <a:cs typeface="Corbel"/>
            </a:endParaRPr>
          </a:p>
          <a:p>
            <a:pPr marR="5080" algn="r">
              <a:lnSpc>
                <a:spcPct val="100000"/>
              </a:lnSpc>
              <a:spcBef>
                <a:spcPts val="434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34" name="object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89113" y="4008628"/>
            <a:ext cx="22752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15390" algn="l"/>
                <a:tab pos="1788160" algn="l"/>
              </a:tabLst>
            </a:pP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Hard</a:t>
            </a:r>
            <a:r>
              <a:rPr sz="10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r>
              <a:rPr sz="1000" spc="250" dirty="0">
                <a:solidFill>
                  <a:srgbClr val="FFFFFF"/>
                </a:solidFill>
                <a:latin typeface="Corbel"/>
                <a:cs typeface="Corbel"/>
              </a:rPr>
              <a:t>  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Hard-Non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Soft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Soft-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Non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35" name="object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26825" y="2138171"/>
            <a:ext cx="18370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Specific</a:t>
            </a:r>
            <a:r>
              <a:rPr sz="1400" spc="-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Growth</a:t>
            </a:r>
            <a:r>
              <a:rPr sz="1400" spc="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Rate</a:t>
            </a:r>
            <a:r>
              <a:rPr sz="1400" spc="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sz="1400" spc="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36" name="object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88369" y="4318539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10" h="67310">
                <a:moveTo>
                  <a:pt x="66802" y="0"/>
                </a:moveTo>
                <a:lnTo>
                  <a:pt x="0" y="0"/>
                </a:lnTo>
                <a:lnTo>
                  <a:pt x="0" y="66802"/>
                </a:lnTo>
                <a:lnTo>
                  <a:pt x="66802" y="66802"/>
                </a:lnTo>
                <a:lnTo>
                  <a:pt x="66802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72055" y="4243323"/>
            <a:ext cx="933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endParaRPr sz="1000">
              <a:latin typeface="Corbel"/>
              <a:cs typeface="Corbel"/>
            </a:endParaRPr>
          </a:p>
        </p:txBody>
      </p:sp>
      <p:pic>
        <p:nvPicPr>
          <p:cNvPr id="38" name="object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0181" y="1762505"/>
            <a:ext cx="1417916" cy="356235"/>
          </a:xfrm>
          <a:prstGeom prst="rect">
            <a:avLst/>
          </a:prstGeom>
        </p:spPr>
      </p:pic>
      <p:pic>
        <p:nvPicPr>
          <p:cNvPr id="39" name="object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58085" y="1974608"/>
            <a:ext cx="106654" cy="35064"/>
          </a:xfrm>
          <a:prstGeom prst="rect">
            <a:avLst/>
          </a:prstGeom>
        </p:spPr>
      </p:pic>
      <p:pic>
        <p:nvPicPr>
          <p:cNvPr id="40" name="object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34348" y="1762505"/>
            <a:ext cx="1524190" cy="356235"/>
          </a:xfrm>
          <a:prstGeom prst="rect">
            <a:avLst/>
          </a:prstGeom>
        </p:spPr>
      </p:pic>
      <p:pic>
        <p:nvPicPr>
          <p:cNvPr id="41" name="object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29252" y="1754517"/>
            <a:ext cx="445236" cy="358178"/>
          </a:xfrm>
          <a:prstGeom prst="rect">
            <a:avLst/>
          </a:prstGeom>
        </p:spPr>
      </p:pic>
      <p:pic>
        <p:nvPicPr>
          <p:cNvPr id="42" name="object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58448" y="1762505"/>
            <a:ext cx="4226039" cy="462648"/>
          </a:xfrm>
          <a:prstGeom prst="rect">
            <a:avLst/>
          </a:prstGeom>
        </p:spPr>
      </p:pic>
      <p:sp>
        <p:nvSpPr>
          <p:cNvPr id="43" name="object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38641" y="2522291"/>
            <a:ext cx="2592705" cy="0"/>
          </a:xfrm>
          <a:custGeom>
            <a:avLst/>
            <a:gdLst/>
            <a:ahLst/>
            <a:cxnLst/>
            <a:rect l="l" t="t" r="r" b="b"/>
            <a:pathLst>
              <a:path w="2592704">
                <a:moveTo>
                  <a:pt x="0" y="0"/>
                </a:moveTo>
                <a:lnTo>
                  <a:pt x="2592134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4" name="object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280044"/>
              </p:ext>
            </p:extLst>
          </p:nvPr>
        </p:nvGraphicFramePr>
        <p:xfrm>
          <a:off x="6438641" y="2724174"/>
          <a:ext cx="2588257" cy="12261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8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06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383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16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03835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835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41AE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5" name="object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49376" y="2362707"/>
            <a:ext cx="92075" cy="166560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24130">
              <a:lnSpc>
                <a:spcPct val="100000"/>
              </a:lnSpc>
              <a:spcBef>
                <a:spcPts val="505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7</a:t>
            </a:r>
            <a:endParaRPr sz="10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1000">
              <a:latin typeface="Corbel"/>
              <a:cs typeface="Corbel"/>
            </a:endParaRPr>
          </a:p>
          <a:p>
            <a:pPr marL="17780">
              <a:lnSpc>
                <a:spcPct val="100000"/>
              </a:lnSpc>
              <a:spcBef>
                <a:spcPts val="430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5</a:t>
            </a:r>
            <a:endParaRPr sz="1000">
              <a:latin typeface="Corbel"/>
              <a:cs typeface="Corbel"/>
            </a:endParaRPr>
          </a:p>
          <a:p>
            <a:pPr marL="13335">
              <a:lnSpc>
                <a:spcPct val="100000"/>
              </a:lnSpc>
              <a:spcBef>
                <a:spcPts val="409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4</a:t>
            </a:r>
            <a:endParaRPr sz="1000">
              <a:latin typeface="Corbel"/>
              <a:cs typeface="Corbel"/>
            </a:endParaRPr>
          </a:p>
          <a:p>
            <a:pPr marL="20955">
              <a:lnSpc>
                <a:spcPct val="100000"/>
              </a:lnSpc>
              <a:spcBef>
                <a:spcPts val="409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3</a:t>
            </a:r>
            <a:endParaRPr sz="1000">
              <a:latin typeface="Corbel"/>
              <a:cs typeface="Corbel"/>
            </a:endParaRPr>
          </a:p>
          <a:p>
            <a:pPr marL="13970">
              <a:lnSpc>
                <a:spcPct val="100000"/>
              </a:lnSpc>
              <a:spcBef>
                <a:spcPts val="405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endParaRPr sz="1000">
              <a:latin typeface="Corbel"/>
              <a:cs typeface="Corbel"/>
            </a:endParaRPr>
          </a:p>
          <a:p>
            <a:pPr marL="21590">
              <a:lnSpc>
                <a:spcPct val="100000"/>
              </a:lnSpc>
              <a:spcBef>
                <a:spcPts val="409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endParaRPr sz="1000">
              <a:latin typeface="Corbel"/>
              <a:cs typeface="Corbel"/>
            </a:endParaRPr>
          </a:p>
          <a:p>
            <a:pPr marL="13335">
              <a:lnSpc>
                <a:spcPct val="100000"/>
              </a:lnSpc>
              <a:spcBef>
                <a:spcPts val="430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46" name="object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19691" y="4008628"/>
            <a:ext cx="24396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40080" algn="l"/>
                <a:tab pos="1325245" algn="l"/>
                <a:tab pos="1953260" algn="l"/>
              </a:tabLst>
            </a:pP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Hard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 Syn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Hard-Non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Soft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Soft-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Non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47" name="object 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96988" y="2125471"/>
            <a:ext cx="3454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FFFFFF"/>
                </a:solidFill>
                <a:latin typeface="Corbel"/>
                <a:cs typeface="Corbel"/>
              </a:rPr>
              <a:t>FCR</a:t>
            </a:r>
            <a:endParaRPr sz="1500">
              <a:latin typeface="Corbel"/>
              <a:cs typeface="Corbel"/>
            </a:endParaRPr>
          </a:p>
        </p:txBody>
      </p:sp>
      <p:sp>
        <p:nvSpPr>
          <p:cNvPr id="48" name="object 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40829" y="4318539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09" h="67310">
                <a:moveTo>
                  <a:pt x="66802" y="0"/>
                </a:moveTo>
                <a:lnTo>
                  <a:pt x="0" y="0"/>
                </a:lnTo>
                <a:lnTo>
                  <a:pt x="0" y="66802"/>
                </a:lnTo>
                <a:lnTo>
                  <a:pt x="66802" y="66802"/>
                </a:lnTo>
                <a:lnTo>
                  <a:pt x="66802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624516" y="4243323"/>
            <a:ext cx="2279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FCR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0" name="object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90554" y="4723297"/>
            <a:ext cx="2476500" cy="0"/>
          </a:xfrm>
          <a:custGeom>
            <a:avLst/>
            <a:gdLst/>
            <a:ahLst/>
            <a:cxnLst/>
            <a:rect l="l" t="t" r="r" b="b"/>
            <a:pathLst>
              <a:path w="2476500">
                <a:moveTo>
                  <a:pt x="0" y="0"/>
                </a:moveTo>
                <a:lnTo>
                  <a:pt x="2476397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1" name="object 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590554" y="4958362"/>
            <a:ext cx="2476500" cy="1210945"/>
            <a:chOff x="5590554" y="4958362"/>
            <a:chExt cx="2476500" cy="1210945"/>
          </a:xfrm>
        </p:grpSpPr>
        <p:sp>
          <p:nvSpPr>
            <p:cNvPr id="52" name="object 52"/>
            <p:cNvSpPr/>
            <p:nvPr/>
          </p:nvSpPr>
          <p:spPr>
            <a:xfrm>
              <a:off x="5590554" y="5202995"/>
              <a:ext cx="2476500" cy="722630"/>
            </a:xfrm>
            <a:custGeom>
              <a:avLst/>
              <a:gdLst/>
              <a:ahLst/>
              <a:cxnLst/>
              <a:rect l="l" t="t" r="r" b="b"/>
              <a:pathLst>
                <a:path w="2476500" h="722629">
                  <a:moveTo>
                    <a:pt x="0" y="722466"/>
                  </a:moveTo>
                  <a:lnTo>
                    <a:pt x="212838" y="722466"/>
                  </a:lnTo>
                </a:path>
                <a:path w="2476500" h="722629">
                  <a:moveTo>
                    <a:pt x="407910" y="722466"/>
                  </a:moveTo>
                  <a:lnTo>
                    <a:pt x="831582" y="722466"/>
                  </a:lnTo>
                </a:path>
                <a:path w="2476500" h="722629">
                  <a:moveTo>
                    <a:pt x="1026654" y="722466"/>
                  </a:moveTo>
                  <a:lnTo>
                    <a:pt x="1450326" y="722466"/>
                  </a:lnTo>
                </a:path>
                <a:path w="2476500" h="722629">
                  <a:moveTo>
                    <a:pt x="1645398" y="722466"/>
                  </a:moveTo>
                  <a:lnTo>
                    <a:pt x="2069070" y="722466"/>
                  </a:lnTo>
                </a:path>
                <a:path w="2476500" h="722629">
                  <a:moveTo>
                    <a:pt x="2264142" y="722466"/>
                  </a:moveTo>
                  <a:lnTo>
                    <a:pt x="2476397" y="722466"/>
                  </a:lnTo>
                </a:path>
                <a:path w="2476500" h="722629">
                  <a:moveTo>
                    <a:pt x="0" y="481644"/>
                  </a:moveTo>
                  <a:lnTo>
                    <a:pt x="212838" y="481644"/>
                  </a:lnTo>
                </a:path>
                <a:path w="2476500" h="722629">
                  <a:moveTo>
                    <a:pt x="407910" y="481644"/>
                  </a:moveTo>
                  <a:lnTo>
                    <a:pt x="831582" y="481644"/>
                  </a:lnTo>
                </a:path>
                <a:path w="2476500" h="722629">
                  <a:moveTo>
                    <a:pt x="1026654" y="481644"/>
                  </a:moveTo>
                  <a:lnTo>
                    <a:pt x="1450326" y="481644"/>
                  </a:lnTo>
                </a:path>
                <a:path w="2476500" h="722629">
                  <a:moveTo>
                    <a:pt x="1645398" y="481644"/>
                  </a:moveTo>
                  <a:lnTo>
                    <a:pt x="2069070" y="481644"/>
                  </a:lnTo>
                </a:path>
                <a:path w="2476500" h="722629">
                  <a:moveTo>
                    <a:pt x="2264142" y="481644"/>
                  </a:moveTo>
                  <a:lnTo>
                    <a:pt x="2476397" y="481644"/>
                  </a:lnTo>
                </a:path>
                <a:path w="2476500" h="722629">
                  <a:moveTo>
                    <a:pt x="0" y="240822"/>
                  </a:moveTo>
                  <a:lnTo>
                    <a:pt x="212838" y="240822"/>
                  </a:lnTo>
                </a:path>
                <a:path w="2476500" h="722629">
                  <a:moveTo>
                    <a:pt x="407910" y="240822"/>
                  </a:moveTo>
                  <a:lnTo>
                    <a:pt x="831582" y="240822"/>
                  </a:lnTo>
                </a:path>
                <a:path w="2476500" h="722629">
                  <a:moveTo>
                    <a:pt x="1026654" y="240822"/>
                  </a:moveTo>
                  <a:lnTo>
                    <a:pt x="1450326" y="240822"/>
                  </a:lnTo>
                </a:path>
                <a:path w="2476500" h="722629">
                  <a:moveTo>
                    <a:pt x="1645398" y="240822"/>
                  </a:moveTo>
                  <a:lnTo>
                    <a:pt x="2069070" y="240822"/>
                  </a:lnTo>
                </a:path>
                <a:path w="2476500" h="722629">
                  <a:moveTo>
                    <a:pt x="2264142" y="240822"/>
                  </a:moveTo>
                  <a:lnTo>
                    <a:pt x="2476397" y="240822"/>
                  </a:lnTo>
                </a:path>
                <a:path w="2476500" h="722629">
                  <a:moveTo>
                    <a:pt x="0" y="0"/>
                  </a:moveTo>
                  <a:lnTo>
                    <a:pt x="212838" y="0"/>
                  </a:lnTo>
                </a:path>
                <a:path w="2476500" h="722629">
                  <a:moveTo>
                    <a:pt x="407910" y="0"/>
                  </a:moveTo>
                  <a:lnTo>
                    <a:pt x="831582" y="0"/>
                  </a:lnTo>
                </a:path>
                <a:path w="2476500" h="722629">
                  <a:moveTo>
                    <a:pt x="1026654" y="0"/>
                  </a:moveTo>
                  <a:lnTo>
                    <a:pt x="1450326" y="0"/>
                  </a:lnTo>
                </a:path>
                <a:path w="2476500" h="722629">
                  <a:moveTo>
                    <a:pt x="1645398" y="0"/>
                  </a:moveTo>
                  <a:lnTo>
                    <a:pt x="2069070" y="0"/>
                  </a:lnTo>
                </a:path>
                <a:path w="2476500" h="722629">
                  <a:moveTo>
                    <a:pt x="2264142" y="0"/>
                  </a:moveTo>
                  <a:lnTo>
                    <a:pt x="2476397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590554" y="4962172"/>
              <a:ext cx="2476500" cy="0"/>
            </a:xfrm>
            <a:custGeom>
              <a:avLst/>
              <a:gdLst/>
              <a:ahLst/>
              <a:cxnLst/>
              <a:rect l="l" t="t" r="r" b="b"/>
              <a:pathLst>
                <a:path w="2476500">
                  <a:moveTo>
                    <a:pt x="0" y="0"/>
                  </a:moveTo>
                  <a:lnTo>
                    <a:pt x="2476397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803392" y="4998719"/>
              <a:ext cx="2051685" cy="1166495"/>
            </a:xfrm>
            <a:custGeom>
              <a:avLst/>
              <a:gdLst/>
              <a:ahLst/>
              <a:cxnLst/>
              <a:rect l="l" t="t" r="r" b="b"/>
              <a:pathLst>
                <a:path w="2051684" h="1166495">
                  <a:moveTo>
                    <a:pt x="195072" y="0"/>
                  </a:moveTo>
                  <a:lnTo>
                    <a:pt x="0" y="0"/>
                  </a:lnTo>
                  <a:lnTo>
                    <a:pt x="0" y="1166279"/>
                  </a:lnTo>
                  <a:lnTo>
                    <a:pt x="195072" y="1166279"/>
                  </a:lnTo>
                  <a:lnTo>
                    <a:pt x="195072" y="0"/>
                  </a:lnTo>
                  <a:close/>
                </a:path>
                <a:path w="2051684" h="1166495">
                  <a:moveTo>
                    <a:pt x="813816" y="39624"/>
                  </a:moveTo>
                  <a:lnTo>
                    <a:pt x="618744" y="39624"/>
                  </a:lnTo>
                  <a:lnTo>
                    <a:pt x="618744" y="1166279"/>
                  </a:lnTo>
                  <a:lnTo>
                    <a:pt x="813816" y="1166279"/>
                  </a:lnTo>
                  <a:lnTo>
                    <a:pt x="813816" y="39624"/>
                  </a:lnTo>
                  <a:close/>
                </a:path>
                <a:path w="2051684" h="1166495">
                  <a:moveTo>
                    <a:pt x="1432560" y="12192"/>
                  </a:moveTo>
                  <a:lnTo>
                    <a:pt x="1237488" y="12192"/>
                  </a:lnTo>
                  <a:lnTo>
                    <a:pt x="1237488" y="1166279"/>
                  </a:lnTo>
                  <a:lnTo>
                    <a:pt x="1432560" y="1166279"/>
                  </a:lnTo>
                  <a:lnTo>
                    <a:pt x="1432560" y="12192"/>
                  </a:lnTo>
                  <a:close/>
                </a:path>
                <a:path w="2051684" h="1166495">
                  <a:moveTo>
                    <a:pt x="2051304" y="36576"/>
                  </a:moveTo>
                  <a:lnTo>
                    <a:pt x="1856232" y="36576"/>
                  </a:lnTo>
                  <a:lnTo>
                    <a:pt x="1856232" y="1166279"/>
                  </a:lnTo>
                  <a:lnTo>
                    <a:pt x="2051304" y="1166279"/>
                  </a:lnTo>
                  <a:lnTo>
                    <a:pt x="2051304" y="36576"/>
                  </a:lnTo>
                  <a:close/>
                </a:path>
              </a:pathLst>
            </a:custGeom>
            <a:solidFill>
              <a:srgbClr val="41AE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590554" y="6164998"/>
              <a:ext cx="2476500" cy="0"/>
            </a:xfrm>
            <a:custGeom>
              <a:avLst/>
              <a:gdLst/>
              <a:ahLst/>
              <a:cxnLst/>
              <a:rect l="l" t="t" r="r" b="b"/>
              <a:pathLst>
                <a:path w="2476500">
                  <a:moveTo>
                    <a:pt x="0" y="0"/>
                  </a:moveTo>
                  <a:lnTo>
                    <a:pt x="2476397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340429" y="5727700"/>
            <a:ext cx="153035" cy="50736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20</a:t>
            </a:r>
            <a:endParaRPr sz="1000">
              <a:latin typeface="Corbel"/>
              <a:cs typeface="Corbel"/>
            </a:endParaRPr>
          </a:p>
          <a:p>
            <a:pPr marL="74295">
              <a:lnSpc>
                <a:spcPct val="100000"/>
              </a:lnSpc>
              <a:spcBef>
                <a:spcPts val="695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7" name="object 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339718" y="5578347"/>
            <a:ext cx="1524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40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8" name="object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338805" y="5337555"/>
            <a:ext cx="1517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60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9" name="object 5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339974" y="5096764"/>
            <a:ext cx="1524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80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60" name="object 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85566" y="4855971"/>
            <a:ext cx="20510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100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61" name="object 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85921" y="4615179"/>
            <a:ext cx="20510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120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62" name="object 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57139" y="6215379"/>
            <a:ext cx="23526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1505" algn="l"/>
                <a:tab pos="1267460" algn="l"/>
                <a:tab pos="1866264" algn="l"/>
              </a:tabLst>
            </a:pP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Hard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 Syn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Hard-Non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Soft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Soft-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Non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63" name="object 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0641" y="4344923"/>
            <a:ext cx="8058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Survival</a:t>
            </a:r>
            <a:r>
              <a:rPr sz="1400" spc="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orbel"/>
                <a:cs typeface="Corbel"/>
              </a:rPr>
              <a:t>%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64" name="object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79992" y="6527217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09" h="67309">
                <a:moveTo>
                  <a:pt x="66802" y="0"/>
                </a:moveTo>
                <a:lnTo>
                  <a:pt x="0" y="0"/>
                </a:lnTo>
                <a:lnTo>
                  <a:pt x="0" y="66801"/>
                </a:lnTo>
                <a:lnTo>
                  <a:pt x="66802" y="66801"/>
                </a:lnTo>
                <a:lnTo>
                  <a:pt x="66802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63677" y="6453123"/>
            <a:ext cx="4235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FFFFFF"/>
                </a:solidFill>
                <a:latin typeface="Corbel"/>
                <a:cs typeface="Corbel"/>
              </a:rPr>
              <a:t>Survival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66" name="object 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83386" y="4723297"/>
            <a:ext cx="2467610" cy="0"/>
          </a:xfrm>
          <a:custGeom>
            <a:avLst/>
            <a:gdLst/>
            <a:ahLst/>
            <a:cxnLst/>
            <a:rect l="l" t="t" r="r" b="b"/>
            <a:pathLst>
              <a:path w="2467610">
                <a:moveTo>
                  <a:pt x="0" y="0"/>
                </a:moveTo>
                <a:lnTo>
                  <a:pt x="2467150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7" name="object 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083386" y="4904232"/>
            <a:ext cx="2467610" cy="1264920"/>
            <a:chOff x="2083386" y="4904232"/>
            <a:chExt cx="2467610" cy="1264920"/>
          </a:xfrm>
        </p:grpSpPr>
        <p:sp>
          <p:nvSpPr>
            <p:cNvPr id="68" name="object 68"/>
            <p:cNvSpPr/>
            <p:nvPr/>
          </p:nvSpPr>
          <p:spPr>
            <a:xfrm>
              <a:off x="2083386" y="4962173"/>
              <a:ext cx="2467610" cy="963294"/>
            </a:xfrm>
            <a:custGeom>
              <a:avLst/>
              <a:gdLst/>
              <a:ahLst/>
              <a:cxnLst/>
              <a:rect l="l" t="t" r="r" b="b"/>
              <a:pathLst>
                <a:path w="2467610" h="963295">
                  <a:moveTo>
                    <a:pt x="0" y="963288"/>
                  </a:moveTo>
                  <a:lnTo>
                    <a:pt x="211757" y="963288"/>
                  </a:lnTo>
                </a:path>
                <a:path w="2467610" h="963295">
                  <a:moveTo>
                    <a:pt x="403781" y="963288"/>
                  </a:moveTo>
                  <a:lnTo>
                    <a:pt x="827453" y="963288"/>
                  </a:lnTo>
                </a:path>
                <a:path w="2467610" h="963295">
                  <a:moveTo>
                    <a:pt x="1022525" y="963288"/>
                  </a:moveTo>
                  <a:lnTo>
                    <a:pt x="1446197" y="963288"/>
                  </a:lnTo>
                </a:path>
                <a:path w="2467610" h="963295">
                  <a:moveTo>
                    <a:pt x="1638221" y="963288"/>
                  </a:moveTo>
                  <a:lnTo>
                    <a:pt x="2061893" y="963288"/>
                  </a:lnTo>
                </a:path>
                <a:path w="2467610" h="963295">
                  <a:moveTo>
                    <a:pt x="2253917" y="963288"/>
                  </a:moveTo>
                  <a:lnTo>
                    <a:pt x="2467150" y="963288"/>
                  </a:lnTo>
                </a:path>
                <a:path w="2467610" h="963295">
                  <a:moveTo>
                    <a:pt x="0" y="722466"/>
                  </a:moveTo>
                  <a:lnTo>
                    <a:pt x="211757" y="722466"/>
                  </a:lnTo>
                </a:path>
                <a:path w="2467610" h="963295">
                  <a:moveTo>
                    <a:pt x="403781" y="722466"/>
                  </a:moveTo>
                  <a:lnTo>
                    <a:pt x="827453" y="722466"/>
                  </a:lnTo>
                </a:path>
                <a:path w="2467610" h="963295">
                  <a:moveTo>
                    <a:pt x="1022525" y="722466"/>
                  </a:moveTo>
                  <a:lnTo>
                    <a:pt x="1446197" y="722466"/>
                  </a:lnTo>
                </a:path>
                <a:path w="2467610" h="963295">
                  <a:moveTo>
                    <a:pt x="1638221" y="722466"/>
                  </a:moveTo>
                  <a:lnTo>
                    <a:pt x="2061893" y="722466"/>
                  </a:lnTo>
                </a:path>
                <a:path w="2467610" h="963295">
                  <a:moveTo>
                    <a:pt x="2253917" y="722466"/>
                  </a:moveTo>
                  <a:lnTo>
                    <a:pt x="2467150" y="722466"/>
                  </a:lnTo>
                </a:path>
                <a:path w="2467610" h="963295">
                  <a:moveTo>
                    <a:pt x="0" y="481644"/>
                  </a:moveTo>
                  <a:lnTo>
                    <a:pt x="211757" y="481644"/>
                  </a:lnTo>
                </a:path>
                <a:path w="2467610" h="963295">
                  <a:moveTo>
                    <a:pt x="403781" y="481644"/>
                  </a:moveTo>
                  <a:lnTo>
                    <a:pt x="827453" y="481644"/>
                  </a:lnTo>
                </a:path>
                <a:path w="2467610" h="963295">
                  <a:moveTo>
                    <a:pt x="1022525" y="481644"/>
                  </a:moveTo>
                  <a:lnTo>
                    <a:pt x="1446197" y="481644"/>
                  </a:lnTo>
                </a:path>
                <a:path w="2467610" h="963295">
                  <a:moveTo>
                    <a:pt x="1638221" y="481644"/>
                  </a:moveTo>
                  <a:lnTo>
                    <a:pt x="2061893" y="481644"/>
                  </a:lnTo>
                </a:path>
                <a:path w="2467610" h="963295">
                  <a:moveTo>
                    <a:pt x="2253917" y="481644"/>
                  </a:moveTo>
                  <a:lnTo>
                    <a:pt x="2467150" y="481644"/>
                  </a:lnTo>
                </a:path>
                <a:path w="2467610" h="963295">
                  <a:moveTo>
                    <a:pt x="0" y="240822"/>
                  </a:moveTo>
                  <a:lnTo>
                    <a:pt x="211757" y="240822"/>
                  </a:lnTo>
                </a:path>
                <a:path w="2467610" h="963295">
                  <a:moveTo>
                    <a:pt x="403781" y="240822"/>
                  </a:moveTo>
                  <a:lnTo>
                    <a:pt x="827453" y="240822"/>
                  </a:lnTo>
                </a:path>
                <a:path w="2467610" h="963295">
                  <a:moveTo>
                    <a:pt x="1022525" y="240822"/>
                  </a:moveTo>
                  <a:lnTo>
                    <a:pt x="1446197" y="240822"/>
                  </a:lnTo>
                </a:path>
                <a:path w="2467610" h="963295">
                  <a:moveTo>
                    <a:pt x="1638221" y="240822"/>
                  </a:moveTo>
                  <a:lnTo>
                    <a:pt x="2061893" y="240822"/>
                  </a:lnTo>
                </a:path>
                <a:path w="2467610" h="963295">
                  <a:moveTo>
                    <a:pt x="2253917" y="240822"/>
                  </a:moveTo>
                  <a:lnTo>
                    <a:pt x="2467150" y="240822"/>
                  </a:lnTo>
                </a:path>
                <a:path w="2467610" h="963295">
                  <a:moveTo>
                    <a:pt x="0" y="0"/>
                  </a:moveTo>
                  <a:lnTo>
                    <a:pt x="211757" y="0"/>
                  </a:lnTo>
                </a:path>
                <a:path w="2467610" h="963295">
                  <a:moveTo>
                    <a:pt x="403781" y="0"/>
                  </a:moveTo>
                  <a:lnTo>
                    <a:pt x="2467150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2295144" y="4904231"/>
              <a:ext cx="2042160" cy="1261110"/>
            </a:xfrm>
            <a:custGeom>
              <a:avLst/>
              <a:gdLst/>
              <a:ahLst/>
              <a:cxnLst/>
              <a:rect l="l" t="t" r="r" b="b"/>
              <a:pathLst>
                <a:path w="2042160" h="1261110">
                  <a:moveTo>
                    <a:pt x="192024" y="0"/>
                  </a:moveTo>
                  <a:lnTo>
                    <a:pt x="0" y="0"/>
                  </a:lnTo>
                  <a:lnTo>
                    <a:pt x="0" y="1260767"/>
                  </a:lnTo>
                  <a:lnTo>
                    <a:pt x="192024" y="1260767"/>
                  </a:lnTo>
                  <a:lnTo>
                    <a:pt x="192024" y="0"/>
                  </a:lnTo>
                  <a:close/>
                </a:path>
                <a:path w="2042160" h="1261110">
                  <a:moveTo>
                    <a:pt x="810768" y="210312"/>
                  </a:moveTo>
                  <a:lnTo>
                    <a:pt x="615696" y="210312"/>
                  </a:lnTo>
                  <a:lnTo>
                    <a:pt x="615696" y="1260767"/>
                  </a:lnTo>
                  <a:lnTo>
                    <a:pt x="810768" y="1260767"/>
                  </a:lnTo>
                  <a:lnTo>
                    <a:pt x="810768" y="210312"/>
                  </a:lnTo>
                  <a:close/>
                </a:path>
                <a:path w="2042160" h="1261110">
                  <a:moveTo>
                    <a:pt x="1426464" y="182880"/>
                  </a:moveTo>
                  <a:lnTo>
                    <a:pt x="1234440" y="182880"/>
                  </a:lnTo>
                  <a:lnTo>
                    <a:pt x="1234440" y="1260767"/>
                  </a:lnTo>
                  <a:lnTo>
                    <a:pt x="1426464" y="1260767"/>
                  </a:lnTo>
                  <a:lnTo>
                    <a:pt x="1426464" y="182880"/>
                  </a:lnTo>
                  <a:close/>
                </a:path>
                <a:path w="2042160" h="1261110">
                  <a:moveTo>
                    <a:pt x="2042160" y="274320"/>
                  </a:moveTo>
                  <a:lnTo>
                    <a:pt x="1850136" y="274320"/>
                  </a:lnTo>
                  <a:lnTo>
                    <a:pt x="1850136" y="1260767"/>
                  </a:lnTo>
                  <a:lnTo>
                    <a:pt x="2042160" y="1260767"/>
                  </a:lnTo>
                  <a:lnTo>
                    <a:pt x="2042160" y="274320"/>
                  </a:lnTo>
                  <a:close/>
                </a:path>
              </a:pathLst>
            </a:custGeom>
            <a:solidFill>
              <a:srgbClr val="41AE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083386" y="6164999"/>
              <a:ext cx="2467610" cy="0"/>
            </a:xfrm>
            <a:custGeom>
              <a:avLst/>
              <a:gdLst/>
              <a:ahLst/>
              <a:cxnLst/>
              <a:rect l="l" t="t" r="r" b="b"/>
              <a:pathLst>
                <a:path w="2467610">
                  <a:moveTo>
                    <a:pt x="0" y="0"/>
                  </a:moveTo>
                  <a:lnTo>
                    <a:pt x="2467150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78398" y="5727700"/>
            <a:ext cx="207645" cy="50736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R="7620" algn="r">
              <a:lnSpc>
                <a:spcPct val="100000"/>
              </a:lnSpc>
              <a:spcBef>
                <a:spcPts val="795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100</a:t>
            </a:r>
            <a:endParaRPr sz="1000">
              <a:latin typeface="Corbel"/>
              <a:cs typeface="Corbel"/>
            </a:endParaRPr>
          </a:p>
          <a:p>
            <a:pPr marR="5080" algn="r">
              <a:lnSpc>
                <a:spcPct val="100000"/>
              </a:lnSpc>
              <a:spcBef>
                <a:spcPts val="695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72" name="object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70778" y="5578347"/>
            <a:ext cx="21780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200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73" name="object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77789" y="5337555"/>
            <a:ext cx="20510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300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74" name="object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70067" y="5096764"/>
            <a:ext cx="21780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400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75" name="object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74538" y="4855971"/>
            <a:ext cx="21780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500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76" name="object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69153" y="4615179"/>
            <a:ext cx="21780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600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77" name="object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86642" y="4344923"/>
            <a:ext cx="12058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Final</a:t>
            </a:r>
            <a:r>
              <a:rPr sz="1400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Weight</a:t>
            </a:r>
            <a:r>
              <a:rPr sz="1400" spc="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orbel"/>
                <a:cs typeface="Corbel"/>
              </a:rPr>
              <a:t>(g)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78" name="object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46534" y="6527217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10" h="67309">
                <a:moveTo>
                  <a:pt x="66802" y="0"/>
                </a:moveTo>
                <a:lnTo>
                  <a:pt x="0" y="0"/>
                </a:lnTo>
                <a:lnTo>
                  <a:pt x="0" y="66801"/>
                </a:lnTo>
                <a:lnTo>
                  <a:pt x="66802" y="66801"/>
                </a:lnTo>
                <a:lnTo>
                  <a:pt x="66802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148815" y="6130035"/>
            <a:ext cx="2345690" cy="501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3750" marR="5080" indent="-781685">
              <a:lnSpc>
                <a:spcPct val="156000"/>
              </a:lnSpc>
              <a:spcBef>
                <a:spcPts val="100"/>
              </a:spcBef>
              <a:tabLst>
                <a:tab pos="608965" algn="l"/>
                <a:tab pos="1262380" algn="l"/>
                <a:tab pos="1859280" algn="l"/>
              </a:tabLst>
            </a:pP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Hard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 Syn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Hard-Non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Soft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Soft-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Non</a:t>
            </a:r>
            <a:r>
              <a:rPr sz="1000" spc="5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orbel"/>
                <a:cs typeface="Corbel"/>
              </a:rPr>
              <a:t>Final</a:t>
            </a: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 Weight</a:t>
            </a:r>
            <a:endParaRPr sz="1000">
              <a:latin typeface="Corbel"/>
              <a:cs typeface="Corbel"/>
            </a:endParaRPr>
          </a:p>
        </p:txBody>
      </p:sp>
      <p:pic>
        <p:nvPicPr>
          <p:cNvPr id="80" name="object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72040" y="2495550"/>
            <a:ext cx="2499601" cy="1488821"/>
          </a:xfrm>
          <a:prstGeom prst="rect">
            <a:avLst/>
          </a:prstGeom>
        </p:spPr>
      </p:pic>
      <p:sp>
        <p:nvSpPr>
          <p:cNvPr id="81" name="Title 80">
            <a:extLst>
              <a:ext uri="{FF2B5EF4-FFF2-40B4-BE49-F238E27FC236}">
                <a16:creationId xmlns:a16="http://schemas.microsoft.com/office/drawing/2014/main" id="{AB9160C8-AA51-2B7C-5670-D3B0F6E438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Results – Phase 2 - Factorial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0181" y="1762505"/>
            <a:ext cx="1417916" cy="356235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58085" y="1974608"/>
            <a:ext cx="106654" cy="35064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34348" y="1762505"/>
            <a:ext cx="1524190" cy="356235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29252" y="1754517"/>
            <a:ext cx="445236" cy="358178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58448" y="1762505"/>
            <a:ext cx="4226039" cy="462648"/>
          </a:xfrm>
          <a:prstGeom prst="rect">
            <a:avLst/>
          </a:prstGeom>
        </p:spPr>
      </p:pic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38641" y="3752241"/>
            <a:ext cx="221615" cy="0"/>
          </a:xfrm>
          <a:custGeom>
            <a:avLst/>
            <a:gdLst/>
            <a:ahLst/>
            <a:cxnLst/>
            <a:rect l="l" t="t" r="r" b="b"/>
            <a:pathLst>
              <a:path w="221615">
                <a:moveTo>
                  <a:pt x="0" y="0"/>
                </a:moveTo>
                <a:lnTo>
                  <a:pt x="221239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64095" y="3752241"/>
            <a:ext cx="445134" cy="0"/>
          </a:xfrm>
          <a:custGeom>
            <a:avLst/>
            <a:gdLst/>
            <a:ahLst/>
            <a:cxnLst/>
            <a:rect l="l" t="t" r="r" b="b"/>
            <a:pathLst>
              <a:path w="445134">
                <a:moveTo>
                  <a:pt x="0" y="0"/>
                </a:moveTo>
                <a:lnTo>
                  <a:pt x="445007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13319" y="3752241"/>
            <a:ext cx="445134" cy="0"/>
          </a:xfrm>
          <a:custGeom>
            <a:avLst/>
            <a:gdLst/>
            <a:ahLst/>
            <a:cxnLst/>
            <a:rect l="l" t="t" r="r" b="b"/>
            <a:pathLst>
              <a:path w="445134">
                <a:moveTo>
                  <a:pt x="0" y="0"/>
                </a:moveTo>
                <a:lnTo>
                  <a:pt x="445007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59495" y="3752241"/>
            <a:ext cx="445134" cy="0"/>
          </a:xfrm>
          <a:custGeom>
            <a:avLst/>
            <a:gdLst/>
            <a:ahLst/>
            <a:cxnLst/>
            <a:rect l="l" t="t" r="r" b="b"/>
            <a:pathLst>
              <a:path w="445134">
                <a:moveTo>
                  <a:pt x="0" y="0"/>
                </a:moveTo>
                <a:lnTo>
                  <a:pt x="445007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08719" y="3752241"/>
            <a:ext cx="222250" cy="0"/>
          </a:xfrm>
          <a:custGeom>
            <a:avLst/>
            <a:gdLst/>
            <a:ahLst/>
            <a:cxnLst/>
            <a:rect l="l" t="t" r="r" b="b"/>
            <a:pathLst>
              <a:path w="222250">
                <a:moveTo>
                  <a:pt x="0" y="0"/>
                </a:moveTo>
                <a:lnTo>
                  <a:pt x="222055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38641" y="3548000"/>
            <a:ext cx="221615" cy="0"/>
          </a:xfrm>
          <a:custGeom>
            <a:avLst/>
            <a:gdLst/>
            <a:ahLst/>
            <a:cxnLst/>
            <a:rect l="l" t="t" r="r" b="b"/>
            <a:pathLst>
              <a:path w="221615">
                <a:moveTo>
                  <a:pt x="0" y="0"/>
                </a:moveTo>
                <a:lnTo>
                  <a:pt x="221239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64095" y="3548000"/>
            <a:ext cx="445134" cy="0"/>
          </a:xfrm>
          <a:custGeom>
            <a:avLst/>
            <a:gdLst/>
            <a:ahLst/>
            <a:cxnLst/>
            <a:rect l="l" t="t" r="r" b="b"/>
            <a:pathLst>
              <a:path w="445134">
                <a:moveTo>
                  <a:pt x="0" y="0"/>
                </a:moveTo>
                <a:lnTo>
                  <a:pt x="445007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13319" y="3548000"/>
            <a:ext cx="445134" cy="0"/>
          </a:xfrm>
          <a:custGeom>
            <a:avLst/>
            <a:gdLst/>
            <a:ahLst/>
            <a:cxnLst/>
            <a:rect l="l" t="t" r="r" b="b"/>
            <a:pathLst>
              <a:path w="445134">
                <a:moveTo>
                  <a:pt x="0" y="0"/>
                </a:moveTo>
                <a:lnTo>
                  <a:pt x="445007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59495" y="3548000"/>
            <a:ext cx="445134" cy="0"/>
          </a:xfrm>
          <a:custGeom>
            <a:avLst/>
            <a:gdLst/>
            <a:ahLst/>
            <a:cxnLst/>
            <a:rect l="l" t="t" r="r" b="b"/>
            <a:pathLst>
              <a:path w="445134">
                <a:moveTo>
                  <a:pt x="0" y="0"/>
                </a:moveTo>
                <a:lnTo>
                  <a:pt x="445007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08719" y="3548000"/>
            <a:ext cx="222250" cy="0"/>
          </a:xfrm>
          <a:custGeom>
            <a:avLst/>
            <a:gdLst/>
            <a:ahLst/>
            <a:cxnLst/>
            <a:rect l="l" t="t" r="r" b="b"/>
            <a:pathLst>
              <a:path w="222250">
                <a:moveTo>
                  <a:pt x="0" y="0"/>
                </a:moveTo>
                <a:lnTo>
                  <a:pt x="222055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38641" y="3340710"/>
            <a:ext cx="221615" cy="0"/>
          </a:xfrm>
          <a:custGeom>
            <a:avLst/>
            <a:gdLst/>
            <a:ahLst/>
            <a:cxnLst/>
            <a:rect l="l" t="t" r="r" b="b"/>
            <a:pathLst>
              <a:path w="221615">
                <a:moveTo>
                  <a:pt x="0" y="0"/>
                </a:moveTo>
                <a:lnTo>
                  <a:pt x="221239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64095" y="3340710"/>
            <a:ext cx="445134" cy="0"/>
          </a:xfrm>
          <a:custGeom>
            <a:avLst/>
            <a:gdLst/>
            <a:ahLst/>
            <a:cxnLst/>
            <a:rect l="l" t="t" r="r" b="b"/>
            <a:pathLst>
              <a:path w="445134">
                <a:moveTo>
                  <a:pt x="0" y="0"/>
                </a:moveTo>
                <a:lnTo>
                  <a:pt x="445007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13319" y="3340710"/>
            <a:ext cx="445134" cy="0"/>
          </a:xfrm>
          <a:custGeom>
            <a:avLst/>
            <a:gdLst/>
            <a:ahLst/>
            <a:cxnLst/>
            <a:rect l="l" t="t" r="r" b="b"/>
            <a:pathLst>
              <a:path w="445134">
                <a:moveTo>
                  <a:pt x="0" y="0"/>
                </a:moveTo>
                <a:lnTo>
                  <a:pt x="445007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59495" y="3340710"/>
            <a:ext cx="445134" cy="0"/>
          </a:xfrm>
          <a:custGeom>
            <a:avLst/>
            <a:gdLst/>
            <a:ahLst/>
            <a:cxnLst/>
            <a:rect l="l" t="t" r="r" b="b"/>
            <a:pathLst>
              <a:path w="445134">
                <a:moveTo>
                  <a:pt x="0" y="0"/>
                </a:moveTo>
                <a:lnTo>
                  <a:pt x="445007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08719" y="3340710"/>
            <a:ext cx="222250" cy="0"/>
          </a:xfrm>
          <a:custGeom>
            <a:avLst/>
            <a:gdLst/>
            <a:ahLst/>
            <a:cxnLst/>
            <a:rect l="l" t="t" r="r" b="b"/>
            <a:pathLst>
              <a:path w="222250">
                <a:moveTo>
                  <a:pt x="0" y="0"/>
                </a:moveTo>
                <a:lnTo>
                  <a:pt x="222055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38641" y="3136468"/>
            <a:ext cx="221615" cy="0"/>
          </a:xfrm>
          <a:custGeom>
            <a:avLst/>
            <a:gdLst/>
            <a:ahLst/>
            <a:cxnLst/>
            <a:rect l="l" t="t" r="r" b="b"/>
            <a:pathLst>
              <a:path w="221615">
                <a:moveTo>
                  <a:pt x="0" y="0"/>
                </a:moveTo>
                <a:lnTo>
                  <a:pt x="221239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64095" y="3136468"/>
            <a:ext cx="445134" cy="0"/>
          </a:xfrm>
          <a:custGeom>
            <a:avLst/>
            <a:gdLst/>
            <a:ahLst/>
            <a:cxnLst/>
            <a:rect l="l" t="t" r="r" b="b"/>
            <a:pathLst>
              <a:path w="445134">
                <a:moveTo>
                  <a:pt x="0" y="0"/>
                </a:moveTo>
                <a:lnTo>
                  <a:pt x="445007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13319" y="3136468"/>
            <a:ext cx="445134" cy="0"/>
          </a:xfrm>
          <a:custGeom>
            <a:avLst/>
            <a:gdLst/>
            <a:ahLst/>
            <a:cxnLst/>
            <a:rect l="l" t="t" r="r" b="b"/>
            <a:pathLst>
              <a:path w="445134">
                <a:moveTo>
                  <a:pt x="0" y="0"/>
                </a:moveTo>
                <a:lnTo>
                  <a:pt x="445007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59495" y="3136468"/>
            <a:ext cx="445134" cy="0"/>
          </a:xfrm>
          <a:custGeom>
            <a:avLst/>
            <a:gdLst/>
            <a:ahLst/>
            <a:cxnLst/>
            <a:rect l="l" t="t" r="r" b="b"/>
            <a:pathLst>
              <a:path w="445134">
                <a:moveTo>
                  <a:pt x="0" y="0"/>
                </a:moveTo>
                <a:lnTo>
                  <a:pt x="445007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08719" y="3136468"/>
            <a:ext cx="222250" cy="0"/>
          </a:xfrm>
          <a:custGeom>
            <a:avLst/>
            <a:gdLst/>
            <a:ahLst/>
            <a:cxnLst/>
            <a:rect l="l" t="t" r="r" b="b"/>
            <a:pathLst>
              <a:path w="222250">
                <a:moveTo>
                  <a:pt x="0" y="0"/>
                </a:moveTo>
                <a:lnTo>
                  <a:pt x="222055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38641" y="2932227"/>
            <a:ext cx="2165985" cy="0"/>
          </a:xfrm>
          <a:custGeom>
            <a:avLst/>
            <a:gdLst/>
            <a:ahLst/>
            <a:cxnLst/>
            <a:rect l="l" t="t" r="r" b="b"/>
            <a:pathLst>
              <a:path w="2165984">
                <a:moveTo>
                  <a:pt x="0" y="0"/>
                </a:moveTo>
                <a:lnTo>
                  <a:pt x="2165863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08719" y="2932227"/>
            <a:ext cx="222250" cy="0"/>
          </a:xfrm>
          <a:custGeom>
            <a:avLst/>
            <a:gdLst/>
            <a:ahLst/>
            <a:cxnLst/>
            <a:rect l="l" t="t" r="r" b="b"/>
            <a:pathLst>
              <a:path w="222250">
                <a:moveTo>
                  <a:pt x="0" y="0"/>
                </a:moveTo>
                <a:lnTo>
                  <a:pt x="222055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38641" y="2727985"/>
            <a:ext cx="2592705" cy="0"/>
          </a:xfrm>
          <a:custGeom>
            <a:avLst/>
            <a:gdLst/>
            <a:ahLst/>
            <a:cxnLst/>
            <a:rect l="l" t="t" r="r" b="b"/>
            <a:pathLst>
              <a:path w="2592704">
                <a:moveTo>
                  <a:pt x="0" y="0"/>
                </a:moveTo>
                <a:lnTo>
                  <a:pt x="2592134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38641" y="2522291"/>
            <a:ext cx="2592705" cy="0"/>
          </a:xfrm>
          <a:custGeom>
            <a:avLst/>
            <a:gdLst/>
            <a:ahLst/>
            <a:cxnLst/>
            <a:rect l="l" t="t" r="r" b="b"/>
            <a:pathLst>
              <a:path w="2592704">
                <a:moveTo>
                  <a:pt x="0" y="0"/>
                </a:moveTo>
                <a:lnTo>
                  <a:pt x="2592134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59880" y="3096767"/>
            <a:ext cx="204470" cy="859790"/>
          </a:xfrm>
          <a:custGeom>
            <a:avLst/>
            <a:gdLst/>
            <a:ahLst/>
            <a:cxnLst/>
            <a:rect l="l" t="t" r="r" b="b"/>
            <a:pathLst>
              <a:path w="204470" h="859789">
                <a:moveTo>
                  <a:pt x="204215" y="0"/>
                </a:moveTo>
                <a:lnTo>
                  <a:pt x="0" y="0"/>
                </a:lnTo>
                <a:lnTo>
                  <a:pt x="0" y="859548"/>
                </a:lnTo>
                <a:lnTo>
                  <a:pt x="204215" y="859548"/>
                </a:lnTo>
                <a:lnTo>
                  <a:pt x="204215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09104" y="3038855"/>
            <a:ext cx="204470" cy="917575"/>
          </a:xfrm>
          <a:custGeom>
            <a:avLst/>
            <a:gdLst/>
            <a:ahLst/>
            <a:cxnLst/>
            <a:rect l="l" t="t" r="r" b="b"/>
            <a:pathLst>
              <a:path w="204470" h="917575">
                <a:moveTo>
                  <a:pt x="204215" y="0"/>
                </a:moveTo>
                <a:lnTo>
                  <a:pt x="0" y="0"/>
                </a:lnTo>
                <a:lnTo>
                  <a:pt x="0" y="917460"/>
                </a:lnTo>
                <a:lnTo>
                  <a:pt x="204215" y="917460"/>
                </a:lnTo>
                <a:lnTo>
                  <a:pt x="204215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58328" y="2971800"/>
            <a:ext cx="201295" cy="984885"/>
          </a:xfrm>
          <a:custGeom>
            <a:avLst/>
            <a:gdLst/>
            <a:ahLst/>
            <a:cxnLst/>
            <a:rect l="l" t="t" r="r" b="b"/>
            <a:pathLst>
              <a:path w="201295" h="984885">
                <a:moveTo>
                  <a:pt x="201167" y="0"/>
                </a:moveTo>
                <a:lnTo>
                  <a:pt x="0" y="0"/>
                </a:lnTo>
                <a:lnTo>
                  <a:pt x="0" y="984516"/>
                </a:lnTo>
                <a:lnTo>
                  <a:pt x="201167" y="984516"/>
                </a:lnTo>
                <a:lnTo>
                  <a:pt x="201167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" name="object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438641" y="2916935"/>
            <a:ext cx="2592705" cy="1043305"/>
            <a:chOff x="6438641" y="2916935"/>
            <a:chExt cx="2592705" cy="1043305"/>
          </a:xfrm>
        </p:grpSpPr>
        <p:sp>
          <p:nvSpPr>
            <p:cNvPr id="35" name="object 35"/>
            <p:cNvSpPr/>
            <p:nvPr/>
          </p:nvSpPr>
          <p:spPr>
            <a:xfrm>
              <a:off x="8604504" y="2916935"/>
              <a:ext cx="204470" cy="1039494"/>
            </a:xfrm>
            <a:custGeom>
              <a:avLst/>
              <a:gdLst/>
              <a:ahLst/>
              <a:cxnLst/>
              <a:rect l="l" t="t" r="r" b="b"/>
              <a:pathLst>
                <a:path w="204470" h="1039495">
                  <a:moveTo>
                    <a:pt x="204215" y="0"/>
                  </a:moveTo>
                  <a:lnTo>
                    <a:pt x="0" y="0"/>
                  </a:lnTo>
                  <a:lnTo>
                    <a:pt x="0" y="1039380"/>
                  </a:lnTo>
                  <a:lnTo>
                    <a:pt x="204215" y="1039380"/>
                  </a:lnTo>
                  <a:lnTo>
                    <a:pt x="204215" y="0"/>
                  </a:lnTo>
                  <a:close/>
                </a:path>
              </a:pathLst>
            </a:custGeom>
            <a:solidFill>
              <a:srgbClr val="41AE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438641" y="3956321"/>
              <a:ext cx="2592705" cy="0"/>
            </a:xfrm>
            <a:custGeom>
              <a:avLst/>
              <a:gdLst/>
              <a:ahLst/>
              <a:cxnLst/>
              <a:rect l="l" t="t" r="r" b="b"/>
              <a:pathLst>
                <a:path w="2592704">
                  <a:moveTo>
                    <a:pt x="0" y="0"/>
                  </a:moveTo>
                  <a:lnTo>
                    <a:pt x="2592134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49376" y="2362707"/>
            <a:ext cx="92075" cy="166560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24130">
              <a:lnSpc>
                <a:spcPct val="100000"/>
              </a:lnSpc>
              <a:spcBef>
                <a:spcPts val="505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7</a:t>
            </a:r>
            <a:endParaRPr sz="10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1000">
              <a:latin typeface="Corbel"/>
              <a:cs typeface="Corbel"/>
            </a:endParaRPr>
          </a:p>
          <a:p>
            <a:pPr marL="17780">
              <a:lnSpc>
                <a:spcPct val="100000"/>
              </a:lnSpc>
              <a:spcBef>
                <a:spcPts val="430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5</a:t>
            </a:r>
            <a:endParaRPr sz="1000">
              <a:latin typeface="Corbel"/>
              <a:cs typeface="Corbel"/>
            </a:endParaRPr>
          </a:p>
          <a:p>
            <a:pPr marL="13335">
              <a:lnSpc>
                <a:spcPct val="100000"/>
              </a:lnSpc>
              <a:spcBef>
                <a:spcPts val="409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4</a:t>
            </a:r>
            <a:endParaRPr sz="1000">
              <a:latin typeface="Corbel"/>
              <a:cs typeface="Corbel"/>
            </a:endParaRPr>
          </a:p>
          <a:p>
            <a:pPr marL="20955">
              <a:lnSpc>
                <a:spcPct val="100000"/>
              </a:lnSpc>
              <a:spcBef>
                <a:spcPts val="409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3</a:t>
            </a:r>
            <a:endParaRPr sz="1000">
              <a:latin typeface="Corbel"/>
              <a:cs typeface="Corbel"/>
            </a:endParaRPr>
          </a:p>
          <a:p>
            <a:pPr marL="13970">
              <a:lnSpc>
                <a:spcPct val="100000"/>
              </a:lnSpc>
              <a:spcBef>
                <a:spcPts val="405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endParaRPr sz="1000">
              <a:latin typeface="Corbel"/>
              <a:cs typeface="Corbel"/>
            </a:endParaRPr>
          </a:p>
          <a:p>
            <a:pPr marL="21590">
              <a:lnSpc>
                <a:spcPct val="100000"/>
              </a:lnSpc>
              <a:spcBef>
                <a:spcPts val="409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endParaRPr sz="1000">
              <a:latin typeface="Corbel"/>
              <a:cs typeface="Corbel"/>
            </a:endParaRPr>
          </a:p>
          <a:p>
            <a:pPr marL="13335">
              <a:lnSpc>
                <a:spcPct val="100000"/>
              </a:lnSpc>
              <a:spcBef>
                <a:spcPts val="430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38" name="object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19691" y="4008628"/>
            <a:ext cx="24396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40080" algn="l"/>
                <a:tab pos="1325245" algn="l"/>
                <a:tab pos="1953260" algn="l"/>
              </a:tabLst>
            </a:pP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Hard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 Syn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Hard-Non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Soft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Soft-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Non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39" name="object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96988" y="2125471"/>
            <a:ext cx="3454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FFFFFF"/>
                </a:solidFill>
                <a:latin typeface="Corbel"/>
                <a:cs typeface="Corbel"/>
              </a:rPr>
              <a:t>FCR</a:t>
            </a:r>
            <a:endParaRPr sz="1500">
              <a:latin typeface="Corbel"/>
              <a:cs typeface="Corbel"/>
            </a:endParaRPr>
          </a:p>
        </p:txBody>
      </p:sp>
      <p:sp>
        <p:nvSpPr>
          <p:cNvPr id="40" name="object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40829" y="4318539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09" h="67310">
                <a:moveTo>
                  <a:pt x="66802" y="0"/>
                </a:moveTo>
                <a:lnTo>
                  <a:pt x="0" y="0"/>
                </a:lnTo>
                <a:lnTo>
                  <a:pt x="0" y="66802"/>
                </a:lnTo>
                <a:lnTo>
                  <a:pt x="66802" y="66802"/>
                </a:lnTo>
                <a:lnTo>
                  <a:pt x="66802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624516" y="4243323"/>
            <a:ext cx="2279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FCR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42" name="object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90554" y="4723297"/>
            <a:ext cx="2476500" cy="0"/>
          </a:xfrm>
          <a:custGeom>
            <a:avLst/>
            <a:gdLst/>
            <a:ahLst/>
            <a:cxnLst/>
            <a:rect l="l" t="t" r="r" b="b"/>
            <a:pathLst>
              <a:path w="2476500">
                <a:moveTo>
                  <a:pt x="0" y="0"/>
                </a:moveTo>
                <a:lnTo>
                  <a:pt x="2476397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" name="object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590554" y="4958362"/>
            <a:ext cx="2476500" cy="1210945"/>
            <a:chOff x="5590554" y="4958362"/>
            <a:chExt cx="2476500" cy="1210945"/>
          </a:xfrm>
        </p:grpSpPr>
        <p:sp>
          <p:nvSpPr>
            <p:cNvPr id="44" name="object 44"/>
            <p:cNvSpPr/>
            <p:nvPr/>
          </p:nvSpPr>
          <p:spPr>
            <a:xfrm>
              <a:off x="5590554" y="5202995"/>
              <a:ext cx="2476500" cy="722630"/>
            </a:xfrm>
            <a:custGeom>
              <a:avLst/>
              <a:gdLst/>
              <a:ahLst/>
              <a:cxnLst/>
              <a:rect l="l" t="t" r="r" b="b"/>
              <a:pathLst>
                <a:path w="2476500" h="722629">
                  <a:moveTo>
                    <a:pt x="0" y="722466"/>
                  </a:moveTo>
                  <a:lnTo>
                    <a:pt x="212838" y="722466"/>
                  </a:lnTo>
                </a:path>
                <a:path w="2476500" h="722629">
                  <a:moveTo>
                    <a:pt x="407910" y="722466"/>
                  </a:moveTo>
                  <a:lnTo>
                    <a:pt x="831582" y="722466"/>
                  </a:lnTo>
                </a:path>
                <a:path w="2476500" h="722629">
                  <a:moveTo>
                    <a:pt x="1026654" y="722466"/>
                  </a:moveTo>
                  <a:lnTo>
                    <a:pt x="1450326" y="722466"/>
                  </a:lnTo>
                </a:path>
                <a:path w="2476500" h="722629">
                  <a:moveTo>
                    <a:pt x="1645398" y="722466"/>
                  </a:moveTo>
                  <a:lnTo>
                    <a:pt x="2069070" y="722466"/>
                  </a:lnTo>
                </a:path>
                <a:path w="2476500" h="722629">
                  <a:moveTo>
                    <a:pt x="2264142" y="722466"/>
                  </a:moveTo>
                  <a:lnTo>
                    <a:pt x="2476397" y="722466"/>
                  </a:lnTo>
                </a:path>
                <a:path w="2476500" h="722629">
                  <a:moveTo>
                    <a:pt x="0" y="481644"/>
                  </a:moveTo>
                  <a:lnTo>
                    <a:pt x="212838" y="481644"/>
                  </a:lnTo>
                </a:path>
                <a:path w="2476500" h="722629">
                  <a:moveTo>
                    <a:pt x="407910" y="481644"/>
                  </a:moveTo>
                  <a:lnTo>
                    <a:pt x="831582" y="481644"/>
                  </a:lnTo>
                </a:path>
                <a:path w="2476500" h="722629">
                  <a:moveTo>
                    <a:pt x="1026654" y="481644"/>
                  </a:moveTo>
                  <a:lnTo>
                    <a:pt x="1450326" y="481644"/>
                  </a:lnTo>
                </a:path>
                <a:path w="2476500" h="722629">
                  <a:moveTo>
                    <a:pt x="1645398" y="481644"/>
                  </a:moveTo>
                  <a:lnTo>
                    <a:pt x="2069070" y="481644"/>
                  </a:lnTo>
                </a:path>
                <a:path w="2476500" h="722629">
                  <a:moveTo>
                    <a:pt x="2264142" y="481644"/>
                  </a:moveTo>
                  <a:lnTo>
                    <a:pt x="2476397" y="481644"/>
                  </a:lnTo>
                </a:path>
                <a:path w="2476500" h="722629">
                  <a:moveTo>
                    <a:pt x="0" y="240822"/>
                  </a:moveTo>
                  <a:lnTo>
                    <a:pt x="212838" y="240822"/>
                  </a:lnTo>
                </a:path>
                <a:path w="2476500" h="722629">
                  <a:moveTo>
                    <a:pt x="407910" y="240822"/>
                  </a:moveTo>
                  <a:lnTo>
                    <a:pt x="831582" y="240822"/>
                  </a:lnTo>
                </a:path>
                <a:path w="2476500" h="722629">
                  <a:moveTo>
                    <a:pt x="1026654" y="240822"/>
                  </a:moveTo>
                  <a:lnTo>
                    <a:pt x="1450326" y="240822"/>
                  </a:lnTo>
                </a:path>
                <a:path w="2476500" h="722629">
                  <a:moveTo>
                    <a:pt x="1645398" y="240822"/>
                  </a:moveTo>
                  <a:lnTo>
                    <a:pt x="2069070" y="240822"/>
                  </a:lnTo>
                </a:path>
                <a:path w="2476500" h="722629">
                  <a:moveTo>
                    <a:pt x="2264142" y="240822"/>
                  </a:moveTo>
                  <a:lnTo>
                    <a:pt x="2476397" y="240822"/>
                  </a:lnTo>
                </a:path>
                <a:path w="2476500" h="722629">
                  <a:moveTo>
                    <a:pt x="0" y="0"/>
                  </a:moveTo>
                  <a:lnTo>
                    <a:pt x="212838" y="0"/>
                  </a:lnTo>
                </a:path>
                <a:path w="2476500" h="722629">
                  <a:moveTo>
                    <a:pt x="407910" y="0"/>
                  </a:moveTo>
                  <a:lnTo>
                    <a:pt x="831582" y="0"/>
                  </a:lnTo>
                </a:path>
                <a:path w="2476500" h="722629">
                  <a:moveTo>
                    <a:pt x="1026654" y="0"/>
                  </a:moveTo>
                  <a:lnTo>
                    <a:pt x="1450326" y="0"/>
                  </a:lnTo>
                </a:path>
                <a:path w="2476500" h="722629">
                  <a:moveTo>
                    <a:pt x="1645398" y="0"/>
                  </a:moveTo>
                  <a:lnTo>
                    <a:pt x="2069070" y="0"/>
                  </a:lnTo>
                </a:path>
                <a:path w="2476500" h="722629">
                  <a:moveTo>
                    <a:pt x="2264142" y="0"/>
                  </a:moveTo>
                  <a:lnTo>
                    <a:pt x="2476397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590554" y="4962172"/>
              <a:ext cx="2476500" cy="0"/>
            </a:xfrm>
            <a:custGeom>
              <a:avLst/>
              <a:gdLst/>
              <a:ahLst/>
              <a:cxnLst/>
              <a:rect l="l" t="t" r="r" b="b"/>
              <a:pathLst>
                <a:path w="2476500">
                  <a:moveTo>
                    <a:pt x="0" y="0"/>
                  </a:moveTo>
                  <a:lnTo>
                    <a:pt x="2476397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803392" y="4998719"/>
              <a:ext cx="2051685" cy="1166495"/>
            </a:xfrm>
            <a:custGeom>
              <a:avLst/>
              <a:gdLst/>
              <a:ahLst/>
              <a:cxnLst/>
              <a:rect l="l" t="t" r="r" b="b"/>
              <a:pathLst>
                <a:path w="2051684" h="1166495">
                  <a:moveTo>
                    <a:pt x="195072" y="0"/>
                  </a:moveTo>
                  <a:lnTo>
                    <a:pt x="0" y="0"/>
                  </a:lnTo>
                  <a:lnTo>
                    <a:pt x="0" y="1166279"/>
                  </a:lnTo>
                  <a:lnTo>
                    <a:pt x="195072" y="1166279"/>
                  </a:lnTo>
                  <a:lnTo>
                    <a:pt x="195072" y="0"/>
                  </a:lnTo>
                  <a:close/>
                </a:path>
                <a:path w="2051684" h="1166495">
                  <a:moveTo>
                    <a:pt x="813816" y="9144"/>
                  </a:moveTo>
                  <a:lnTo>
                    <a:pt x="618744" y="9144"/>
                  </a:lnTo>
                  <a:lnTo>
                    <a:pt x="618744" y="1166279"/>
                  </a:lnTo>
                  <a:lnTo>
                    <a:pt x="813816" y="1166279"/>
                  </a:lnTo>
                  <a:lnTo>
                    <a:pt x="813816" y="9144"/>
                  </a:lnTo>
                  <a:close/>
                </a:path>
                <a:path w="2051684" h="1166495">
                  <a:moveTo>
                    <a:pt x="1432560" y="12192"/>
                  </a:moveTo>
                  <a:lnTo>
                    <a:pt x="1237488" y="12192"/>
                  </a:lnTo>
                  <a:lnTo>
                    <a:pt x="1237488" y="1166279"/>
                  </a:lnTo>
                  <a:lnTo>
                    <a:pt x="1432560" y="1166279"/>
                  </a:lnTo>
                  <a:lnTo>
                    <a:pt x="1432560" y="12192"/>
                  </a:lnTo>
                  <a:close/>
                </a:path>
                <a:path w="2051684" h="1166495">
                  <a:moveTo>
                    <a:pt x="2051304" y="36576"/>
                  </a:moveTo>
                  <a:lnTo>
                    <a:pt x="1856232" y="36576"/>
                  </a:lnTo>
                  <a:lnTo>
                    <a:pt x="1856232" y="1166279"/>
                  </a:lnTo>
                  <a:lnTo>
                    <a:pt x="2051304" y="1166279"/>
                  </a:lnTo>
                  <a:lnTo>
                    <a:pt x="2051304" y="36576"/>
                  </a:lnTo>
                  <a:close/>
                </a:path>
              </a:pathLst>
            </a:custGeom>
            <a:solidFill>
              <a:srgbClr val="41AE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590554" y="6164998"/>
              <a:ext cx="2476500" cy="0"/>
            </a:xfrm>
            <a:custGeom>
              <a:avLst/>
              <a:gdLst/>
              <a:ahLst/>
              <a:cxnLst/>
              <a:rect l="l" t="t" r="r" b="b"/>
              <a:pathLst>
                <a:path w="2476500">
                  <a:moveTo>
                    <a:pt x="0" y="0"/>
                  </a:moveTo>
                  <a:lnTo>
                    <a:pt x="2476397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340429" y="5727700"/>
            <a:ext cx="153035" cy="50736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20</a:t>
            </a:r>
            <a:endParaRPr sz="1000">
              <a:latin typeface="Corbel"/>
              <a:cs typeface="Corbel"/>
            </a:endParaRPr>
          </a:p>
          <a:p>
            <a:pPr marL="74295">
              <a:lnSpc>
                <a:spcPct val="100000"/>
              </a:lnSpc>
              <a:spcBef>
                <a:spcPts val="695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49" name="object 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339718" y="5578347"/>
            <a:ext cx="1524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40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0" name="object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338805" y="5337555"/>
            <a:ext cx="1517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60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1" name="object 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339974" y="5096764"/>
            <a:ext cx="1524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80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2" name="object 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85566" y="4855971"/>
            <a:ext cx="20510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100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3" name="object 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85921" y="4615179"/>
            <a:ext cx="20510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120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4" name="object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57139" y="6215379"/>
            <a:ext cx="23526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1505" algn="l"/>
                <a:tab pos="1267460" algn="l"/>
                <a:tab pos="1866264" algn="l"/>
              </a:tabLst>
            </a:pP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Hard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 Syn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Hard-Non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Soft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Soft-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Non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5" name="object 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0641" y="4344923"/>
            <a:ext cx="8058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Survival</a:t>
            </a:r>
            <a:r>
              <a:rPr sz="1400" spc="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orbel"/>
                <a:cs typeface="Corbel"/>
              </a:rPr>
              <a:t>%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56" name="object 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79992" y="6527217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09" h="67309">
                <a:moveTo>
                  <a:pt x="66802" y="0"/>
                </a:moveTo>
                <a:lnTo>
                  <a:pt x="0" y="0"/>
                </a:lnTo>
                <a:lnTo>
                  <a:pt x="0" y="66801"/>
                </a:lnTo>
                <a:lnTo>
                  <a:pt x="66802" y="66801"/>
                </a:lnTo>
                <a:lnTo>
                  <a:pt x="66802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63677" y="6453123"/>
            <a:ext cx="4235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FFFFFF"/>
                </a:solidFill>
                <a:latin typeface="Corbel"/>
                <a:cs typeface="Corbel"/>
              </a:rPr>
              <a:t>Survival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58" name="object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83386" y="4723297"/>
            <a:ext cx="2467610" cy="0"/>
          </a:xfrm>
          <a:custGeom>
            <a:avLst/>
            <a:gdLst/>
            <a:ahLst/>
            <a:cxnLst/>
            <a:rect l="l" t="t" r="r" b="b"/>
            <a:pathLst>
              <a:path w="2467610">
                <a:moveTo>
                  <a:pt x="0" y="0"/>
                </a:moveTo>
                <a:lnTo>
                  <a:pt x="2467150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" name="object 5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083386" y="4904232"/>
            <a:ext cx="2467610" cy="1264920"/>
            <a:chOff x="2083386" y="4904232"/>
            <a:chExt cx="2467610" cy="1264920"/>
          </a:xfrm>
        </p:grpSpPr>
        <p:sp>
          <p:nvSpPr>
            <p:cNvPr id="60" name="object 60"/>
            <p:cNvSpPr/>
            <p:nvPr/>
          </p:nvSpPr>
          <p:spPr>
            <a:xfrm>
              <a:off x="2083386" y="4962173"/>
              <a:ext cx="2467610" cy="963294"/>
            </a:xfrm>
            <a:custGeom>
              <a:avLst/>
              <a:gdLst/>
              <a:ahLst/>
              <a:cxnLst/>
              <a:rect l="l" t="t" r="r" b="b"/>
              <a:pathLst>
                <a:path w="2467610" h="963295">
                  <a:moveTo>
                    <a:pt x="0" y="963288"/>
                  </a:moveTo>
                  <a:lnTo>
                    <a:pt x="211757" y="963288"/>
                  </a:lnTo>
                </a:path>
                <a:path w="2467610" h="963295">
                  <a:moveTo>
                    <a:pt x="403781" y="963288"/>
                  </a:moveTo>
                  <a:lnTo>
                    <a:pt x="827453" y="963288"/>
                  </a:lnTo>
                </a:path>
                <a:path w="2467610" h="963295">
                  <a:moveTo>
                    <a:pt x="1022525" y="963288"/>
                  </a:moveTo>
                  <a:lnTo>
                    <a:pt x="1446197" y="963288"/>
                  </a:lnTo>
                </a:path>
                <a:path w="2467610" h="963295">
                  <a:moveTo>
                    <a:pt x="1638221" y="963288"/>
                  </a:moveTo>
                  <a:lnTo>
                    <a:pt x="2061893" y="963288"/>
                  </a:lnTo>
                </a:path>
                <a:path w="2467610" h="963295">
                  <a:moveTo>
                    <a:pt x="2253917" y="963288"/>
                  </a:moveTo>
                  <a:lnTo>
                    <a:pt x="2467150" y="963288"/>
                  </a:lnTo>
                </a:path>
                <a:path w="2467610" h="963295">
                  <a:moveTo>
                    <a:pt x="0" y="722466"/>
                  </a:moveTo>
                  <a:lnTo>
                    <a:pt x="211757" y="722466"/>
                  </a:lnTo>
                </a:path>
                <a:path w="2467610" h="963295">
                  <a:moveTo>
                    <a:pt x="403781" y="722466"/>
                  </a:moveTo>
                  <a:lnTo>
                    <a:pt x="827453" y="722466"/>
                  </a:lnTo>
                </a:path>
                <a:path w="2467610" h="963295">
                  <a:moveTo>
                    <a:pt x="1022525" y="722466"/>
                  </a:moveTo>
                  <a:lnTo>
                    <a:pt x="1446197" y="722466"/>
                  </a:lnTo>
                </a:path>
                <a:path w="2467610" h="963295">
                  <a:moveTo>
                    <a:pt x="1638221" y="722466"/>
                  </a:moveTo>
                  <a:lnTo>
                    <a:pt x="2061893" y="722466"/>
                  </a:lnTo>
                </a:path>
                <a:path w="2467610" h="963295">
                  <a:moveTo>
                    <a:pt x="2253917" y="722466"/>
                  </a:moveTo>
                  <a:lnTo>
                    <a:pt x="2467150" y="722466"/>
                  </a:lnTo>
                </a:path>
                <a:path w="2467610" h="963295">
                  <a:moveTo>
                    <a:pt x="0" y="481644"/>
                  </a:moveTo>
                  <a:lnTo>
                    <a:pt x="211757" y="481644"/>
                  </a:lnTo>
                </a:path>
                <a:path w="2467610" h="963295">
                  <a:moveTo>
                    <a:pt x="403781" y="481644"/>
                  </a:moveTo>
                  <a:lnTo>
                    <a:pt x="827453" y="481644"/>
                  </a:lnTo>
                </a:path>
                <a:path w="2467610" h="963295">
                  <a:moveTo>
                    <a:pt x="1022525" y="481644"/>
                  </a:moveTo>
                  <a:lnTo>
                    <a:pt x="1446197" y="481644"/>
                  </a:lnTo>
                </a:path>
                <a:path w="2467610" h="963295">
                  <a:moveTo>
                    <a:pt x="1638221" y="481644"/>
                  </a:moveTo>
                  <a:lnTo>
                    <a:pt x="2061893" y="481644"/>
                  </a:lnTo>
                </a:path>
                <a:path w="2467610" h="963295">
                  <a:moveTo>
                    <a:pt x="2253917" y="481644"/>
                  </a:moveTo>
                  <a:lnTo>
                    <a:pt x="2467150" y="481644"/>
                  </a:lnTo>
                </a:path>
                <a:path w="2467610" h="963295">
                  <a:moveTo>
                    <a:pt x="0" y="240822"/>
                  </a:moveTo>
                  <a:lnTo>
                    <a:pt x="211757" y="240822"/>
                  </a:lnTo>
                </a:path>
                <a:path w="2467610" h="963295">
                  <a:moveTo>
                    <a:pt x="403781" y="240822"/>
                  </a:moveTo>
                  <a:lnTo>
                    <a:pt x="827453" y="240822"/>
                  </a:lnTo>
                </a:path>
                <a:path w="2467610" h="963295">
                  <a:moveTo>
                    <a:pt x="1022525" y="240822"/>
                  </a:moveTo>
                  <a:lnTo>
                    <a:pt x="1446197" y="240822"/>
                  </a:lnTo>
                </a:path>
                <a:path w="2467610" h="963295">
                  <a:moveTo>
                    <a:pt x="1638221" y="240822"/>
                  </a:moveTo>
                  <a:lnTo>
                    <a:pt x="2061893" y="240822"/>
                  </a:lnTo>
                </a:path>
                <a:path w="2467610" h="963295">
                  <a:moveTo>
                    <a:pt x="2253917" y="240822"/>
                  </a:moveTo>
                  <a:lnTo>
                    <a:pt x="2467150" y="240822"/>
                  </a:lnTo>
                </a:path>
                <a:path w="2467610" h="963295">
                  <a:moveTo>
                    <a:pt x="0" y="0"/>
                  </a:moveTo>
                  <a:lnTo>
                    <a:pt x="211757" y="0"/>
                  </a:lnTo>
                </a:path>
                <a:path w="2467610" h="963295">
                  <a:moveTo>
                    <a:pt x="403781" y="0"/>
                  </a:moveTo>
                  <a:lnTo>
                    <a:pt x="2467150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295144" y="4904231"/>
              <a:ext cx="2042160" cy="1261110"/>
            </a:xfrm>
            <a:custGeom>
              <a:avLst/>
              <a:gdLst/>
              <a:ahLst/>
              <a:cxnLst/>
              <a:rect l="l" t="t" r="r" b="b"/>
              <a:pathLst>
                <a:path w="2042160" h="1261110">
                  <a:moveTo>
                    <a:pt x="192024" y="0"/>
                  </a:moveTo>
                  <a:lnTo>
                    <a:pt x="0" y="0"/>
                  </a:lnTo>
                  <a:lnTo>
                    <a:pt x="0" y="1260767"/>
                  </a:lnTo>
                  <a:lnTo>
                    <a:pt x="192024" y="1260767"/>
                  </a:lnTo>
                  <a:lnTo>
                    <a:pt x="192024" y="0"/>
                  </a:lnTo>
                  <a:close/>
                </a:path>
                <a:path w="2042160" h="1261110">
                  <a:moveTo>
                    <a:pt x="810768" y="54864"/>
                  </a:moveTo>
                  <a:lnTo>
                    <a:pt x="615696" y="54864"/>
                  </a:lnTo>
                  <a:lnTo>
                    <a:pt x="615696" y="1260767"/>
                  </a:lnTo>
                  <a:lnTo>
                    <a:pt x="810768" y="1260767"/>
                  </a:lnTo>
                  <a:lnTo>
                    <a:pt x="810768" y="54864"/>
                  </a:lnTo>
                  <a:close/>
                </a:path>
                <a:path w="2042160" h="1261110">
                  <a:moveTo>
                    <a:pt x="1426464" y="182880"/>
                  </a:moveTo>
                  <a:lnTo>
                    <a:pt x="1234440" y="182880"/>
                  </a:lnTo>
                  <a:lnTo>
                    <a:pt x="1234440" y="1260767"/>
                  </a:lnTo>
                  <a:lnTo>
                    <a:pt x="1426464" y="1260767"/>
                  </a:lnTo>
                  <a:lnTo>
                    <a:pt x="1426464" y="182880"/>
                  </a:lnTo>
                  <a:close/>
                </a:path>
                <a:path w="2042160" h="1261110">
                  <a:moveTo>
                    <a:pt x="2042160" y="274320"/>
                  </a:moveTo>
                  <a:lnTo>
                    <a:pt x="1850136" y="274320"/>
                  </a:lnTo>
                  <a:lnTo>
                    <a:pt x="1850136" y="1260767"/>
                  </a:lnTo>
                  <a:lnTo>
                    <a:pt x="2042160" y="1260767"/>
                  </a:lnTo>
                  <a:lnTo>
                    <a:pt x="2042160" y="274320"/>
                  </a:lnTo>
                  <a:close/>
                </a:path>
              </a:pathLst>
            </a:custGeom>
            <a:solidFill>
              <a:srgbClr val="41AE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083386" y="6164999"/>
              <a:ext cx="2467610" cy="0"/>
            </a:xfrm>
            <a:custGeom>
              <a:avLst/>
              <a:gdLst/>
              <a:ahLst/>
              <a:cxnLst/>
              <a:rect l="l" t="t" r="r" b="b"/>
              <a:pathLst>
                <a:path w="2467610">
                  <a:moveTo>
                    <a:pt x="0" y="0"/>
                  </a:moveTo>
                  <a:lnTo>
                    <a:pt x="2467150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78398" y="5727700"/>
            <a:ext cx="207645" cy="50736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R="7620" algn="r">
              <a:lnSpc>
                <a:spcPct val="100000"/>
              </a:lnSpc>
              <a:spcBef>
                <a:spcPts val="795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100</a:t>
            </a:r>
            <a:endParaRPr sz="1000">
              <a:latin typeface="Corbel"/>
              <a:cs typeface="Corbel"/>
            </a:endParaRPr>
          </a:p>
          <a:p>
            <a:pPr marR="5080" algn="r">
              <a:lnSpc>
                <a:spcPct val="100000"/>
              </a:lnSpc>
              <a:spcBef>
                <a:spcPts val="695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64" name="object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70778" y="5578347"/>
            <a:ext cx="21780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200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65" name="object 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77789" y="5337555"/>
            <a:ext cx="20510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300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66" name="object 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70067" y="5096764"/>
            <a:ext cx="21780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400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67" name="object 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74538" y="4855971"/>
            <a:ext cx="21780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500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68" name="object 6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69153" y="4615179"/>
            <a:ext cx="21780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600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69" name="object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148815" y="6215379"/>
            <a:ext cx="48640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Hard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 Syn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70" name="object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46534" y="6527217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10" h="67309">
                <a:moveTo>
                  <a:pt x="66802" y="0"/>
                </a:moveTo>
                <a:lnTo>
                  <a:pt x="0" y="0"/>
                </a:lnTo>
                <a:lnTo>
                  <a:pt x="0" y="66801"/>
                </a:lnTo>
                <a:lnTo>
                  <a:pt x="66802" y="66801"/>
                </a:lnTo>
                <a:lnTo>
                  <a:pt x="66802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745435" y="6130035"/>
            <a:ext cx="1749425" cy="501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7485" marR="5080" indent="-184785">
              <a:lnSpc>
                <a:spcPct val="156000"/>
              </a:lnSpc>
              <a:spcBef>
                <a:spcPts val="100"/>
              </a:spcBef>
              <a:tabLst>
                <a:tab pos="666115" algn="l"/>
                <a:tab pos="1262380" algn="l"/>
              </a:tabLst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Hard-Non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Soft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Soft-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Non</a:t>
            </a:r>
            <a:r>
              <a:rPr sz="1000" spc="5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orbel"/>
                <a:cs typeface="Corbel"/>
              </a:rPr>
              <a:t>Final</a:t>
            </a: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 Weight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72" name="object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344700" y="4692395"/>
            <a:ext cx="7791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67690" algn="l"/>
              </a:tabLst>
            </a:pPr>
            <a:r>
              <a:rPr sz="1400" spc="-5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400" spc="25" dirty="0">
                <a:solidFill>
                  <a:srgbClr val="FFFFFF"/>
                </a:solidFill>
                <a:latin typeface="Corbel"/>
                <a:cs typeface="Corbel"/>
              </a:rPr>
              <a:t>ab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73" name="object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209482" y="4920995"/>
            <a:ext cx="1035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74" name="object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5507" y="2514620"/>
            <a:ext cx="2372995" cy="0"/>
          </a:xfrm>
          <a:custGeom>
            <a:avLst/>
            <a:gdLst/>
            <a:ahLst/>
            <a:cxnLst/>
            <a:rect l="l" t="t" r="r" b="b"/>
            <a:pathLst>
              <a:path w="2372995">
                <a:moveTo>
                  <a:pt x="0" y="0"/>
                </a:moveTo>
                <a:lnTo>
                  <a:pt x="2372549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5" name="object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5507" y="2718079"/>
            <a:ext cx="2372995" cy="1242060"/>
            <a:chOff x="1035507" y="2718079"/>
            <a:chExt cx="2372995" cy="1242060"/>
          </a:xfrm>
        </p:grpSpPr>
        <p:sp>
          <p:nvSpPr>
            <p:cNvPr id="76" name="object 76"/>
            <p:cNvSpPr/>
            <p:nvPr/>
          </p:nvSpPr>
          <p:spPr>
            <a:xfrm>
              <a:off x="1035507" y="2926131"/>
              <a:ext cx="2372995" cy="823594"/>
            </a:xfrm>
            <a:custGeom>
              <a:avLst/>
              <a:gdLst/>
              <a:ahLst/>
              <a:cxnLst/>
              <a:rect l="l" t="t" r="r" b="b"/>
              <a:pathLst>
                <a:path w="2372995" h="823595">
                  <a:moveTo>
                    <a:pt x="0" y="823062"/>
                  </a:moveTo>
                  <a:lnTo>
                    <a:pt x="205028" y="823062"/>
                  </a:lnTo>
                </a:path>
                <a:path w="2372995" h="823595">
                  <a:moveTo>
                    <a:pt x="390956" y="823062"/>
                  </a:moveTo>
                  <a:lnTo>
                    <a:pt x="796340" y="823062"/>
                  </a:lnTo>
                </a:path>
                <a:path w="2372995" h="823595">
                  <a:moveTo>
                    <a:pt x="982268" y="823062"/>
                  </a:moveTo>
                  <a:lnTo>
                    <a:pt x="1390700" y="823062"/>
                  </a:lnTo>
                </a:path>
                <a:path w="2372995" h="823595">
                  <a:moveTo>
                    <a:pt x="1576628" y="823062"/>
                  </a:moveTo>
                  <a:lnTo>
                    <a:pt x="1982012" y="823062"/>
                  </a:lnTo>
                </a:path>
                <a:path w="2372995" h="823595">
                  <a:moveTo>
                    <a:pt x="2167940" y="823062"/>
                  </a:moveTo>
                  <a:lnTo>
                    <a:pt x="2372549" y="823062"/>
                  </a:lnTo>
                </a:path>
                <a:path w="2372995" h="823595">
                  <a:moveTo>
                    <a:pt x="0" y="618821"/>
                  </a:moveTo>
                  <a:lnTo>
                    <a:pt x="205028" y="618821"/>
                  </a:lnTo>
                </a:path>
                <a:path w="2372995" h="823595">
                  <a:moveTo>
                    <a:pt x="390956" y="618821"/>
                  </a:moveTo>
                  <a:lnTo>
                    <a:pt x="796340" y="618821"/>
                  </a:lnTo>
                </a:path>
                <a:path w="2372995" h="823595">
                  <a:moveTo>
                    <a:pt x="982268" y="618821"/>
                  </a:moveTo>
                  <a:lnTo>
                    <a:pt x="1390700" y="618821"/>
                  </a:lnTo>
                </a:path>
                <a:path w="2372995" h="823595">
                  <a:moveTo>
                    <a:pt x="1576628" y="618821"/>
                  </a:moveTo>
                  <a:lnTo>
                    <a:pt x="1982012" y="618821"/>
                  </a:lnTo>
                </a:path>
                <a:path w="2372995" h="823595">
                  <a:moveTo>
                    <a:pt x="2167940" y="618821"/>
                  </a:moveTo>
                  <a:lnTo>
                    <a:pt x="2372549" y="618821"/>
                  </a:lnTo>
                </a:path>
                <a:path w="2372995" h="823595">
                  <a:moveTo>
                    <a:pt x="0" y="411531"/>
                  </a:moveTo>
                  <a:lnTo>
                    <a:pt x="205028" y="411531"/>
                  </a:lnTo>
                </a:path>
                <a:path w="2372995" h="823595">
                  <a:moveTo>
                    <a:pt x="390956" y="411531"/>
                  </a:moveTo>
                  <a:lnTo>
                    <a:pt x="796340" y="411531"/>
                  </a:lnTo>
                </a:path>
                <a:path w="2372995" h="823595">
                  <a:moveTo>
                    <a:pt x="982268" y="411531"/>
                  </a:moveTo>
                  <a:lnTo>
                    <a:pt x="1390700" y="411531"/>
                  </a:lnTo>
                </a:path>
                <a:path w="2372995" h="823595">
                  <a:moveTo>
                    <a:pt x="1576628" y="411531"/>
                  </a:moveTo>
                  <a:lnTo>
                    <a:pt x="1982012" y="411531"/>
                  </a:lnTo>
                </a:path>
                <a:path w="2372995" h="823595">
                  <a:moveTo>
                    <a:pt x="2167940" y="411531"/>
                  </a:moveTo>
                  <a:lnTo>
                    <a:pt x="2372549" y="411531"/>
                  </a:lnTo>
                </a:path>
                <a:path w="2372995" h="823595">
                  <a:moveTo>
                    <a:pt x="0" y="207289"/>
                  </a:moveTo>
                  <a:lnTo>
                    <a:pt x="205028" y="207289"/>
                  </a:lnTo>
                </a:path>
                <a:path w="2372995" h="823595">
                  <a:moveTo>
                    <a:pt x="390956" y="207289"/>
                  </a:moveTo>
                  <a:lnTo>
                    <a:pt x="796340" y="207289"/>
                  </a:lnTo>
                </a:path>
                <a:path w="2372995" h="823595">
                  <a:moveTo>
                    <a:pt x="982268" y="207289"/>
                  </a:moveTo>
                  <a:lnTo>
                    <a:pt x="1390700" y="207289"/>
                  </a:lnTo>
                </a:path>
                <a:path w="2372995" h="823595">
                  <a:moveTo>
                    <a:pt x="1576628" y="207289"/>
                  </a:moveTo>
                  <a:lnTo>
                    <a:pt x="1982012" y="207289"/>
                  </a:lnTo>
                </a:path>
                <a:path w="2372995" h="823595">
                  <a:moveTo>
                    <a:pt x="2167940" y="207289"/>
                  </a:moveTo>
                  <a:lnTo>
                    <a:pt x="2372549" y="207289"/>
                  </a:lnTo>
                </a:path>
                <a:path w="2372995" h="823595">
                  <a:moveTo>
                    <a:pt x="0" y="0"/>
                  </a:moveTo>
                  <a:lnTo>
                    <a:pt x="205028" y="0"/>
                  </a:lnTo>
                </a:path>
                <a:path w="2372995" h="823595">
                  <a:moveTo>
                    <a:pt x="390956" y="0"/>
                  </a:moveTo>
                  <a:lnTo>
                    <a:pt x="796340" y="0"/>
                  </a:lnTo>
                </a:path>
                <a:path w="2372995" h="823595">
                  <a:moveTo>
                    <a:pt x="982268" y="0"/>
                  </a:moveTo>
                  <a:lnTo>
                    <a:pt x="1390700" y="0"/>
                  </a:lnTo>
                </a:path>
                <a:path w="2372995" h="823595">
                  <a:moveTo>
                    <a:pt x="1576628" y="0"/>
                  </a:moveTo>
                  <a:lnTo>
                    <a:pt x="2372549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035507" y="2721890"/>
              <a:ext cx="2372995" cy="0"/>
            </a:xfrm>
            <a:custGeom>
              <a:avLst/>
              <a:gdLst/>
              <a:ahLst/>
              <a:cxnLst/>
              <a:rect l="l" t="t" r="r" b="b"/>
              <a:pathLst>
                <a:path w="2372995">
                  <a:moveTo>
                    <a:pt x="0" y="0"/>
                  </a:moveTo>
                  <a:lnTo>
                    <a:pt x="2372549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240536" y="2721863"/>
              <a:ext cx="1963420" cy="1235075"/>
            </a:xfrm>
            <a:custGeom>
              <a:avLst/>
              <a:gdLst/>
              <a:ahLst/>
              <a:cxnLst/>
              <a:rect l="l" t="t" r="r" b="b"/>
              <a:pathLst>
                <a:path w="1963420" h="1235075">
                  <a:moveTo>
                    <a:pt x="185928" y="0"/>
                  </a:moveTo>
                  <a:lnTo>
                    <a:pt x="0" y="0"/>
                  </a:lnTo>
                  <a:lnTo>
                    <a:pt x="0" y="1234452"/>
                  </a:lnTo>
                  <a:lnTo>
                    <a:pt x="185928" y="1234452"/>
                  </a:lnTo>
                  <a:lnTo>
                    <a:pt x="185928" y="0"/>
                  </a:lnTo>
                  <a:close/>
                </a:path>
                <a:path w="1963420" h="1235075">
                  <a:moveTo>
                    <a:pt x="777240" y="24384"/>
                  </a:moveTo>
                  <a:lnTo>
                    <a:pt x="591312" y="24384"/>
                  </a:lnTo>
                  <a:lnTo>
                    <a:pt x="591312" y="1234452"/>
                  </a:lnTo>
                  <a:lnTo>
                    <a:pt x="777240" y="1234452"/>
                  </a:lnTo>
                  <a:lnTo>
                    <a:pt x="777240" y="24384"/>
                  </a:lnTo>
                  <a:close/>
                </a:path>
                <a:path w="1963420" h="1235075">
                  <a:moveTo>
                    <a:pt x="1371600" y="121920"/>
                  </a:moveTo>
                  <a:lnTo>
                    <a:pt x="1185672" y="121920"/>
                  </a:lnTo>
                  <a:lnTo>
                    <a:pt x="1185672" y="1234452"/>
                  </a:lnTo>
                  <a:lnTo>
                    <a:pt x="1371600" y="1234452"/>
                  </a:lnTo>
                  <a:lnTo>
                    <a:pt x="1371600" y="121920"/>
                  </a:lnTo>
                  <a:close/>
                </a:path>
                <a:path w="1963420" h="1235075">
                  <a:moveTo>
                    <a:pt x="1962912" y="246888"/>
                  </a:moveTo>
                  <a:lnTo>
                    <a:pt x="1776984" y="246888"/>
                  </a:lnTo>
                  <a:lnTo>
                    <a:pt x="1776984" y="1234452"/>
                  </a:lnTo>
                  <a:lnTo>
                    <a:pt x="1962912" y="1234452"/>
                  </a:lnTo>
                  <a:lnTo>
                    <a:pt x="1962912" y="246888"/>
                  </a:lnTo>
                  <a:close/>
                </a:path>
              </a:pathLst>
            </a:custGeom>
            <a:solidFill>
              <a:srgbClr val="41AE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035507" y="3956320"/>
              <a:ext cx="2372995" cy="0"/>
            </a:xfrm>
            <a:custGeom>
              <a:avLst/>
              <a:gdLst/>
              <a:ahLst/>
              <a:cxnLst/>
              <a:rect l="l" t="t" r="r" b="b"/>
              <a:pathLst>
                <a:path w="2372995">
                  <a:moveTo>
                    <a:pt x="0" y="0"/>
                  </a:moveTo>
                  <a:lnTo>
                    <a:pt x="2372549" y="0"/>
                  </a:lnTo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object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6685" y="2356612"/>
            <a:ext cx="311785" cy="167132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R="10795" algn="r">
              <a:lnSpc>
                <a:spcPct val="100000"/>
              </a:lnSpc>
              <a:spcBef>
                <a:spcPts val="505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0.007</a:t>
            </a:r>
            <a:endParaRPr sz="1000">
              <a:latin typeface="Corbel"/>
              <a:cs typeface="Corbel"/>
            </a:endParaRPr>
          </a:p>
          <a:p>
            <a:pPr marR="10160" algn="r">
              <a:lnSpc>
                <a:spcPct val="100000"/>
              </a:lnSpc>
              <a:spcBef>
                <a:spcPts val="409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0.006</a:t>
            </a:r>
            <a:endParaRPr sz="1000">
              <a:latin typeface="Corbel"/>
              <a:cs typeface="Corbel"/>
            </a:endParaRPr>
          </a:p>
          <a:p>
            <a:pPr marR="10795" algn="r">
              <a:lnSpc>
                <a:spcPct val="100000"/>
              </a:lnSpc>
              <a:spcBef>
                <a:spcPts val="430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0.005</a:t>
            </a:r>
            <a:endParaRPr sz="1000">
              <a:latin typeface="Corbel"/>
              <a:cs typeface="Corbel"/>
            </a:endParaRPr>
          </a:p>
          <a:p>
            <a:pPr marR="10160" algn="r">
              <a:lnSpc>
                <a:spcPct val="100000"/>
              </a:lnSpc>
              <a:spcBef>
                <a:spcPts val="409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0.004</a:t>
            </a:r>
            <a:endParaRPr sz="1000">
              <a:latin typeface="Corbel"/>
              <a:cs typeface="Corbel"/>
            </a:endParaRPr>
          </a:p>
          <a:p>
            <a:pPr marR="10795" algn="r">
              <a:lnSpc>
                <a:spcPct val="100000"/>
              </a:lnSpc>
              <a:spcBef>
                <a:spcPts val="430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0.003</a:t>
            </a:r>
            <a:endParaRPr sz="1000">
              <a:latin typeface="Corbel"/>
              <a:cs typeface="Corbel"/>
            </a:endParaRPr>
          </a:p>
          <a:p>
            <a:pPr marR="10160" algn="r">
              <a:lnSpc>
                <a:spcPct val="100000"/>
              </a:lnSpc>
              <a:spcBef>
                <a:spcPts val="409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0.002</a:t>
            </a:r>
            <a:endParaRPr sz="1000">
              <a:latin typeface="Corbel"/>
              <a:cs typeface="Corbel"/>
            </a:endParaRPr>
          </a:p>
          <a:p>
            <a:pPr marR="10795" algn="r">
              <a:lnSpc>
                <a:spcPct val="100000"/>
              </a:lnSpc>
              <a:spcBef>
                <a:spcPts val="430"/>
              </a:spcBef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0.001</a:t>
            </a:r>
            <a:endParaRPr sz="1000">
              <a:latin typeface="Corbel"/>
              <a:cs typeface="Corbel"/>
            </a:endParaRPr>
          </a:p>
          <a:p>
            <a:pPr marR="5080" algn="r">
              <a:lnSpc>
                <a:spcPct val="100000"/>
              </a:lnSpc>
              <a:spcBef>
                <a:spcPts val="434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81" name="object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89113" y="4008628"/>
            <a:ext cx="48640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Hard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 Syn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82" name="object 8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662085" y="4008628"/>
            <a:ext cx="2130425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42620" algn="l"/>
                <a:tab pos="1215390" algn="l"/>
              </a:tabLst>
            </a:pP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Hard-Non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Soft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Syn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1000" spc="-30" dirty="0">
                <a:solidFill>
                  <a:srgbClr val="FFFFFF"/>
                </a:solidFill>
                <a:latin typeface="Corbel"/>
                <a:cs typeface="Corbel"/>
              </a:rPr>
              <a:t>Soft-</a:t>
            </a:r>
            <a:r>
              <a:rPr sz="1000" spc="-25" dirty="0">
                <a:solidFill>
                  <a:srgbClr val="FFFFFF"/>
                </a:solidFill>
                <a:latin typeface="Corbel"/>
                <a:cs typeface="Corbel"/>
              </a:rPr>
              <a:t>Non</a:t>
            </a:r>
            <a:endParaRPr sz="10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225"/>
              </a:spcBef>
            </a:pPr>
            <a:endParaRPr sz="1000">
              <a:latin typeface="Corbel"/>
              <a:cs typeface="Corbel"/>
            </a:endParaRPr>
          </a:p>
          <a:p>
            <a:pPr marL="936625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Final</a:t>
            </a:r>
            <a:r>
              <a:rPr sz="1400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Weight</a:t>
            </a:r>
            <a:r>
              <a:rPr sz="1400" spc="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orbel"/>
                <a:cs typeface="Corbel"/>
              </a:rPr>
              <a:t>(g)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83" name="object 8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26825" y="2138171"/>
            <a:ext cx="18370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Specific</a:t>
            </a:r>
            <a:r>
              <a:rPr sz="1400" spc="-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Growth</a:t>
            </a:r>
            <a:r>
              <a:rPr sz="1400" spc="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Rate</a:t>
            </a:r>
            <a:r>
              <a:rPr sz="1400" spc="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sz="1400" spc="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84" name="object 8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88369" y="4318539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10" h="67310">
                <a:moveTo>
                  <a:pt x="66802" y="0"/>
                </a:moveTo>
                <a:lnTo>
                  <a:pt x="0" y="0"/>
                </a:lnTo>
                <a:lnTo>
                  <a:pt x="0" y="66802"/>
                </a:lnTo>
                <a:lnTo>
                  <a:pt x="66802" y="66802"/>
                </a:lnTo>
                <a:lnTo>
                  <a:pt x="66802" y="0"/>
                </a:lnTo>
                <a:close/>
              </a:path>
            </a:pathLst>
          </a:custGeom>
          <a:solidFill>
            <a:srgbClr val="41A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72055" y="4243323"/>
            <a:ext cx="933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86" name="object 8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4809" y="2452115"/>
            <a:ext cx="7162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5315" algn="l"/>
              </a:tabLst>
            </a:pPr>
            <a:r>
              <a:rPr sz="1400" spc="-5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2100" spc="-75" baseline="1984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endParaRPr sz="2100" baseline="1984">
              <a:latin typeface="Corbel"/>
              <a:cs typeface="Corbel"/>
            </a:endParaRPr>
          </a:p>
        </p:txBody>
      </p:sp>
      <p:sp>
        <p:nvSpPr>
          <p:cNvPr id="87" name="object 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35176" y="2543555"/>
            <a:ext cx="1924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45" dirty="0">
                <a:solidFill>
                  <a:srgbClr val="FFFFFF"/>
                </a:solidFill>
                <a:latin typeface="Corbel"/>
                <a:cs typeface="Corbel"/>
              </a:rPr>
              <a:t>ab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88" name="object 8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060208" y="2668523"/>
            <a:ext cx="1206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Corbel"/>
                <a:cs typeface="Corbel"/>
              </a:rPr>
              <a:t>b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89" name="object 8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579972" y="4884420"/>
            <a:ext cx="1206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Corbel"/>
                <a:cs typeface="Corbel"/>
              </a:rPr>
              <a:t>b</a:t>
            </a:r>
            <a:endParaRPr sz="1400">
              <a:latin typeface="Corbel"/>
              <a:cs typeface="Corbel"/>
            </a:endParaRPr>
          </a:p>
        </p:txBody>
      </p:sp>
      <p:pic>
        <p:nvPicPr>
          <p:cNvPr id="90" name="object 9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78885" y="2229840"/>
            <a:ext cx="2694584" cy="2100313"/>
          </a:xfrm>
          <a:prstGeom prst="rect">
            <a:avLst/>
          </a:prstGeom>
        </p:spPr>
      </p:pic>
      <p:sp>
        <p:nvSpPr>
          <p:cNvPr id="91" name="Title 90">
            <a:extLst>
              <a:ext uri="{FF2B5EF4-FFF2-40B4-BE49-F238E27FC236}">
                <a16:creationId xmlns:a16="http://schemas.microsoft.com/office/drawing/2014/main" id="{3A2BB848-C39B-3A86-8952-07663E5ACE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Results Phase 2 – Factorial Experiment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423" y="2025395"/>
            <a:ext cx="69164" cy="69164"/>
          </a:xfrm>
          <a:prstGeom prst="rect">
            <a:avLst/>
          </a:prstGeom>
        </p:spPr>
      </p:pic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4705" y="1968500"/>
            <a:ext cx="1188085" cy="250190"/>
            <a:chOff x="414705" y="1968500"/>
            <a:chExt cx="1188085" cy="25019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4705" y="1968500"/>
              <a:ext cx="1120940" cy="24966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1637" y="2029078"/>
              <a:ext cx="30556" cy="132600"/>
            </a:xfrm>
            <a:prstGeom prst="rect">
              <a:avLst/>
            </a:prstGeom>
          </p:spPr>
        </p:pic>
      </p:grpSp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83842" y="1963864"/>
            <a:ext cx="1045171" cy="197269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0423" y="2431084"/>
            <a:ext cx="69164" cy="69164"/>
          </a:xfrm>
          <a:prstGeom prst="rect">
            <a:avLst/>
          </a:prstGeom>
        </p:spPr>
      </p:pic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5531" y="2378557"/>
            <a:ext cx="997585" cy="245745"/>
            <a:chOff x="415531" y="2378557"/>
            <a:chExt cx="997585" cy="24574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5531" y="2378557"/>
              <a:ext cx="930884" cy="2453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82407" y="2434767"/>
              <a:ext cx="30556" cy="132600"/>
            </a:xfrm>
            <a:prstGeom prst="rect">
              <a:avLst/>
            </a:prstGeom>
          </p:spPr>
        </p:pic>
      </p:grpSp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27073" y="2369553"/>
            <a:ext cx="1049134" cy="198234"/>
          </a:xfrm>
          <a:prstGeom prst="rect">
            <a:avLst/>
          </a:prstGeom>
        </p:spPr>
      </p:pic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40423" y="2850184"/>
            <a:ext cx="69164" cy="69164"/>
          </a:xfrm>
          <a:prstGeom prst="rect">
            <a:avLst/>
          </a:prstGeom>
        </p:spPr>
      </p:pic>
      <p:grpSp>
        <p:nvGrp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9481" y="2793428"/>
            <a:ext cx="691515" cy="193675"/>
            <a:chOff x="419481" y="2793428"/>
            <a:chExt cx="691515" cy="193675"/>
          </a:xfrm>
        </p:grpSpPr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9481" y="2793428"/>
              <a:ext cx="624928" cy="19345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80147" y="2853867"/>
              <a:ext cx="30556" cy="132600"/>
            </a:xfrm>
            <a:prstGeom prst="rect">
              <a:avLst/>
            </a:prstGeom>
          </p:spPr>
        </p:pic>
      </p:grpSp>
      <p:pic>
        <p:nvPic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92352" y="2793428"/>
            <a:ext cx="1635353" cy="249529"/>
          </a:xfrm>
          <a:prstGeom prst="rect">
            <a:avLst/>
          </a:prstGeom>
        </p:spPr>
      </p:pic>
      <p:pic>
        <p:nvPic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40423" y="3256584"/>
            <a:ext cx="69164" cy="69164"/>
          </a:xfrm>
          <a:prstGeom prst="rect">
            <a:avLst/>
          </a:prstGeom>
        </p:spPr>
      </p:pic>
      <p:grpSp>
        <p:nvGrpSp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9352" y="3201466"/>
            <a:ext cx="800735" cy="192405"/>
            <a:chOff x="419352" y="3201466"/>
            <a:chExt cx="800735" cy="192405"/>
          </a:xfrm>
        </p:grpSpPr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19352" y="3201466"/>
              <a:ext cx="740055" cy="19182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89367" y="3260267"/>
              <a:ext cx="30556" cy="132600"/>
            </a:xfrm>
            <a:prstGeom prst="rect">
              <a:avLst/>
            </a:prstGeom>
          </p:spPr>
        </p:pic>
      </p:grpSp>
      <p:pic>
        <p:nvPic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308531" y="3195053"/>
            <a:ext cx="1375092" cy="254304"/>
          </a:xfrm>
          <a:prstGeom prst="rect">
            <a:avLst/>
          </a:prstGeom>
        </p:spPr>
      </p:pic>
      <p:pic>
        <p:nvPic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40423" y="3675684"/>
            <a:ext cx="69164" cy="69164"/>
          </a:xfrm>
          <a:prstGeom prst="rect">
            <a:avLst/>
          </a:prstGeom>
        </p:spPr>
      </p:pic>
      <p:grpSp>
        <p:nvGrpSp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4705" y="3618788"/>
            <a:ext cx="902335" cy="250190"/>
            <a:chOff x="414705" y="3618788"/>
            <a:chExt cx="902335" cy="250190"/>
          </a:xfrm>
        </p:grpSpPr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14705" y="3618788"/>
              <a:ext cx="842035" cy="24966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85887" y="3679367"/>
              <a:ext cx="30556" cy="132600"/>
            </a:xfrm>
            <a:prstGeom prst="rect">
              <a:avLst/>
            </a:prstGeom>
          </p:spPr>
        </p:pic>
      </p:grpSp>
      <p:pic>
        <p:nvPic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430553" y="3614153"/>
            <a:ext cx="1333271" cy="254304"/>
          </a:xfrm>
          <a:prstGeom prst="rect">
            <a:avLst/>
          </a:prstGeom>
        </p:spPr>
      </p:pic>
      <p:pic>
        <p:nvPic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40423" y="4082135"/>
            <a:ext cx="69164" cy="69164"/>
          </a:xfrm>
          <a:prstGeom prst="rect">
            <a:avLst/>
          </a:prstGeom>
        </p:spPr>
      </p:pic>
      <p:grpSp>
        <p:nvGrpSp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9760" y="4025239"/>
            <a:ext cx="818515" cy="194310"/>
            <a:chOff x="419760" y="4025239"/>
            <a:chExt cx="818515" cy="194310"/>
          </a:xfrm>
        </p:grpSpPr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9760" y="4025239"/>
              <a:ext cx="751649" cy="19372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07147" y="4085818"/>
              <a:ext cx="30556" cy="132600"/>
            </a:xfrm>
            <a:prstGeom prst="rect">
              <a:avLst/>
            </a:prstGeom>
          </p:spPr>
        </p:pic>
      </p:grpSp>
      <p:pic>
        <p:nvPicPr>
          <p:cNvPr id="31" name="object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40423" y="4907635"/>
            <a:ext cx="69164" cy="69164"/>
          </a:xfrm>
          <a:prstGeom prst="rect">
            <a:avLst/>
          </a:prstGeom>
        </p:spPr>
      </p:pic>
      <p:pic>
        <p:nvPicPr>
          <p:cNvPr id="32" name="object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352499" y="4020604"/>
            <a:ext cx="1329804" cy="197269"/>
          </a:xfrm>
          <a:prstGeom prst="rect">
            <a:avLst/>
          </a:prstGeom>
        </p:spPr>
      </p:pic>
      <p:grpSp>
        <p:nvGrpSpPr>
          <p:cNvPr id="33" name="object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9481" y="4850739"/>
            <a:ext cx="1890395" cy="193675"/>
            <a:chOff x="419481" y="4850739"/>
            <a:chExt cx="1890395" cy="193675"/>
          </a:xfrm>
        </p:grpSpPr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19481" y="4850739"/>
              <a:ext cx="1823808" cy="19358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279027" y="4911318"/>
              <a:ext cx="30556" cy="132600"/>
            </a:xfrm>
            <a:prstGeom prst="rect">
              <a:avLst/>
            </a:prstGeom>
          </p:spPr>
        </p:pic>
      </p:grpSp>
      <p:pic>
        <p:nvPicPr>
          <p:cNvPr id="36" name="object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606183" y="5263591"/>
            <a:ext cx="69164" cy="69164"/>
          </a:xfrm>
          <a:prstGeom prst="rect">
            <a:avLst/>
          </a:prstGeom>
        </p:spPr>
      </p:pic>
      <p:pic>
        <p:nvPicPr>
          <p:cNvPr id="37" name="object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606183" y="5631891"/>
            <a:ext cx="69164" cy="69164"/>
          </a:xfrm>
          <a:prstGeom prst="rect">
            <a:avLst/>
          </a:prstGeom>
        </p:spPr>
      </p:pic>
      <p:pic>
        <p:nvPicPr>
          <p:cNvPr id="38" name="object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778687" y="5202059"/>
            <a:ext cx="1034567" cy="197815"/>
          </a:xfrm>
          <a:prstGeom prst="rect">
            <a:avLst/>
          </a:prstGeom>
        </p:spPr>
      </p:pic>
      <p:pic>
        <p:nvPicPr>
          <p:cNvPr id="39" name="object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84009" y="5570359"/>
            <a:ext cx="1250556" cy="253758"/>
          </a:xfrm>
          <a:prstGeom prst="rect">
            <a:avLst/>
          </a:prstGeom>
        </p:spPr>
      </p:pic>
      <p:pic>
        <p:nvPicPr>
          <p:cNvPr id="40" name="object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606183" y="5987440"/>
            <a:ext cx="69164" cy="69164"/>
          </a:xfrm>
          <a:prstGeom prst="rect">
            <a:avLst/>
          </a:prstGeom>
        </p:spPr>
      </p:pic>
      <p:pic>
        <p:nvPicPr>
          <p:cNvPr id="41" name="object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79919" y="5925908"/>
            <a:ext cx="4097058" cy="254304"/>
          </a:xfrm>
          <a:prstGeom prst="rect">
            <a:avLst/>
          </a:prstGeom>
        </p:spPr>
      </p:pic>
      <p:pic>
        <p:nvPicPr>
          <p:cNvPr id="42" name="object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606183" y="6355638"/>
            <a:ext cx="69164" cy="69164"/>
          </a:xfrm>
          <a:prstGeom prst="rect">
            <a:avLst/>
          </a:prstGeom>
        </p:spPr>
      </p:pic>
      <p:pic>
        <p:nvPicPr>
          <p:cNvPr id="43" name="object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84288" y="6294107"/>
            <a:ext cx="2804261" cy="254304"/>
          </a:xfrm>
          <a:prstGeom prst="rect">
            <a:avLst/>
          </a:prstGeom>
        </p:spPr>
      </p:pic>
      <p:pic>
        <p:nvPicPr>
          <p:cNvPr id="44" name="object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3674770" y="6415113"/>
            <a:ext cx="70535" cy="20599"/>
          </a:xfrm>
          <a:prstGeom prst="rect">
            <a:avLst/>
          </a:prstGeom>
        </p:spPr>
      </p:pic>
      <p:pic>
        <p:nvPicPr>
          <p:cNvPr id="45" name="object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3839223" y="6294107"/>
            <a:ext cx="4613200" cy="254304"/>
          </a:xfrm>
          <a:prstGeom prst="rect">
            <a:avLst/>
          </a:prstGeom>
        </p:spPr>
      </p:pic>
      <p:pic>
        <p:nvPicPr>
          <p:cNvPr id="46" name="object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3168587" y="2019316"/>
            <a:ext cx="6565005" cy="3164848"/>
          </a:xfrm>
          <a:prstGeom prst="rect">
            <a:avLst/>
          </a:prstGeom>
        </p:spPr>
      </p:pic>
      <p:sp>
        <p:nvSpPr>
          <p:cNvPr id="47" name="object 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00"/>
              </a:spcBef>
            </a:pPr>
            <a:r>
              <a:rPr i="0" dirty="0">
                <a:latin typeface="Times New Roman"/>
                <a:cs typeface="Times New Roman"/>
              </a:rPr>
              <a:t>Florida</a:t>
            </a:r>
            <a:r>
              <a:rPr i="0" spc="-145" dirty="0">
                <a:latin typeface="Times New Roman"/>
                <a:cs typeface="Times New Roman"/>
              </a:rPr>
              <a:t> </a:t>
            </a:r>
            <a:r>
              <a:rPr i="0" dirty="0">
                <a:latin typeface="Times New Roman"/>
                <a:cs typeface="Times New Roman"/>
              </a:rPr>
              <a:t>Pompano</a:t>
            </a:r>
            <a:r>
              <a:rPr i="0" spc="-140" dirty="0">
                <a:latin typeface="Times New Roman"/>
                <a:cs typeface="Times New Roman"/>
              </a:rPr>
              <a:t> </a:t>
            </a:r>
            <a:r>
              <a:rPr i="0" dirty="0">
                <a:latin typeface="Times New Roman"/>
                <a:cs typeface="Times New Roman"/>
              </a:rPr>
              <a:t>(</a:t>
            </a:r>
            <a:r>
              <a:rPr dirty="0"/>
              <a:t>Trachinotus</a:t>
            </a:r>
            <a:r>
              <a:rPr spc="-140" dirty="0"/>
              <a:t> </a:t>
            </a:r>
            <a:r>
              <a:rPr spc="-10" dirty="0"/>
              <a:t>carolinus</a:t>
            </a:r>
            <a:r>
              <a:rPr i="0" spc="-10" dirty="0">
                <a:latin typeface="Times New Roman"/>
                <a:cs typeface="Times New Roman"/>
              </a:rPr>
              <a:t>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4514" y="1298384"/>
            <a:ext cx="3141484" cy="486892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23141" y="1298384"/>
            <a:ext cx="2444597" cy="377571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09235" y="1515439"/>
            <a:ext cx="155460" cy="55194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8025" y="1925281"/>
            <a:ext cx="6990016" cy="184937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3253" y="1970023"/>
            <a:ext cx="50304" cy="50304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3253" y="2286812"/>
            <a:ext cx="50304" cy="50304"/>
          </a:xfrm>
          <a:prstGeom prst="rect">
            <a:avLst/>
          </a:prstGeom>
        </p:spPr>
      </p:pic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03059" y="2242070"/>
            <a:ext cx="5070576" cy="184937"/>
          </a:xfrm>
          <a:prstGeom prst="rect">
            <a:avLst/>
          </a:prstGeom>
        </p:spPr>
      </p:pic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23253" y="2617012"/>
            <a:ext cx="50304" cy="50304"/>
          </a:xfrm>
          <a:prstGeom prst="rect">
            <a:avLst/>
          </a:prstGeom>
        </p:spPr>
      </p:pic>
      <p:grpSp>
        <p:nvGrp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8690" y="2572270"/>
            <a:ext cx="9288145" cy="401955"/>
            <a:chOff x="498690" y="2572270"/>
            <a:chExt cx="9288145" cy="401955"/>
          </a:xfrm>
        </p:grpSpPr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8690" y="2572270"/>
              <a:ext cx="9181889" cy="18493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3098" y="2788881"/>
              <a:ext cx="9283445" cy="184937"/>
            </a:xfrm>
            <a:prstGeom prst="rect">
              <a:avLst/>
            </a:prstGeom>
          </p:spPr>
        </p:pic>
      </p:grpSp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23253" y="3150514"/>
            <a:ext cx="50304" cy="50304"/>
          </a:xfrm>
          <a:prstGeom prst="rect">
            <a:avLst/>
          </a:prstGeom>
        </p:spPr>
      </p:pic>
      <p:grpSp>
        <p:nvGrp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7306" y="3105772"/>
            <a:ext cx="9009380" cy="414655"/>
            <a:chOff x="497306" y="3105772"/>
            <a:chExt cx="9009380" cy="414655"/>
          </a:xfrm>
        </p:grpSpPr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8005" y="3105772"/>
              <a:ext cx="9008491" cy="18493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7306" y="3334930"/>
              <a:ext cx="4248442" cy="184937"/>
            </a:xfrm>
            <a:prstGeom prst="rect">
              <a:avLst/>
            </a:prstGeom>
          </p:spPr>
        </p:pic>
      </p:grpSp>
      <p:pic>
        <p:nvPic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23253" y="3696563"/>
            <a:ext cx="50304" cy="50304"/>
          </a:xfrm>
          <a:prstGeom prst="rect">
            <a:avLst/>
          </a:prstGeom>
        </p:spPr>
      </p:pic>
      <p:grpSp>
        <p:nvGrpSp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5872" y="3651821"/>
            <a:ext cx="9667240" cy="1584960"/>
            <a:chOff x="195872" y="3651821"/>
            <a:chExt cx="9667240" cy="1584960"/>
          </a:xfrm>
        </p:grpSpPr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6912" y="3651821"/>
              <a:ext cx="9295615" cy="18493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98690" y="3881081"/>
              <a:ext cx="4243755" cy="18493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95872" y="4104766"/>
              <a:ext cx="9666654" cy="1131506"/>
            </a:xfrm>
            <a:prstGeom prst="rect">
              <a:avLst/>
            </a:prstGeom>
          </p:spPr>
        </p:pic>
      </p:grpSp>
      <p:pic>
        <p:nvPic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95872" y="5302379"/>
            <a:ext cx="9666654" cy="1253446"/>
          </a:xfrm>
          <a:prstGeom prst="rect">
            <a:avLst/>
          </a:prstGeom>
        </p:spPr>
      </p:pic>
      <p:sp>
        <p:nvSp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21142" y="4283183"/>
            <a:ext cx="3056255" cy="953769"/>
          </a:xfrm>
          <a:custGeom>
            <a:avLst/>
            <a:gdLst/>
            <a:ahLst/>
            <a:cxnLst/>
            <a:rect l="l" t="t" r="r" b="b"/>
            <a:pathLst>
              <a:path w="3056254" h="953770">
                <a:moveTo>
                  <a:pt x="0" y="0"/>
                </a:moveTo>
                <a:lnTo>
                  <a:pt x="3055760" y="0"/>
                </a:lnTo>
                <a:lnTo>
                  <a:pt x="3055760" y="953215"/>
                </a:lnTo>
                <a:lnTo>
                  <a:pt x="0" y="953215"/>
                </a:lnTo>
                <a:lnTo>
                  <a:pt x="0" y="0"/>
                </a:lnTo>
                <a:close/>
              </a:path>
            </a:pathLst>
          </a:custGeom>
          <a:ln w="2621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73632" y="5487515"/>
            <a:ext cx="3122930" cy="1068705"/>
          </a:xfrm>
          <a:custGeom>
            <a:avLst/>
            <a:gdLst/>
            <a:ahLst/>
            <a:cxnLst/>
            <a:rect l="l" t="t" r="r" b="b"/>
            <a:pathLst>
              <a:path w="3122929" h="1068704">
                <a:moveTo>
                  <a:pt x="0" y="0"/>
                </a:moveTo>
                <a:lnTo>
                  <a:pt x="3122731" y="0"/>
                </a:lnTo>
                <a:lnTo>
                  <a:pt x="3122731" y="1068444"/>
                </a:lnTo>
                <a:lnTo>
                  <a:pt x="0" y="1068444"/>
                </a:lnTo>
                <a:lnTo>
                  <a:pt x="0" y="0"/>
                </a:lnTo>
                <a:close/>
              </a:path>
            </a:pathLst>
          </a:custGeom>
          <a:ln w="2621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ADDB1983-8059-AA46-3920-B9A9EC007E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Exp. 3 – Discussion with charts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4609" y="1351191"/>
            <a:ext cx="4965065" cy="238125"/>
            <a:chOff x="404609" y="1351191"/>
            <a:chExt cx="4965065" cy="2381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4609" y="1356550"/>
              <a:ext cx="597446" cy="2322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1537" y="1487474"/>
              <a:ext cx="97612" cy="346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7437" y="1351191"/>
              <a:ext cx="2488692" cy="2377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53459" y="1351191"/>
              <a:ext cx="1715947" cy="237756"/>
            </a:xfrm>
            <a:prstGeom prst="rect">
              <a:avLst/>
            </a:prstGeom>
          </p:spPr>
        </p:pic>
      </p:grpSp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82717" y="1351191"/>
            <a:ext cx="1861820" cy="237490"/>
            <a:chOff x="5382717" y="1351191"/>
            <a:chExt cx="1861820" cy="23749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96776" y="1351191"/>
              <a:ext cx="1747354" cy="2370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82717" y="1487474"/>
              <a:ext cx="97612" cy="34658"/>
            </a:xfrm>
            <a:prstGeom prst="rect">
              <a:avLst/>
            </a:prstGeom>
          </p:spPr>
        </p:pic>
      </p:grpSp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36372" y="1933917"/>
            <a:ext cx="50304" cy="50304"/>
          </a:xfrm>
          <a:prstGeom prst="rect">
            <a:avLst/>
          </a:prstGeom>
        </p:spPr>
      </p:pic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11810" y="1889175"/>
            <a:ext cx="1567929" cy="143865"/>
          </a:xfrm>
          <a:prstGeom prst="rect">
            <a:avLst/>
          </a:prstGeom>
        </p:spPr>
      </p:pic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02132" y="2200275"/>
            <a:ext cx="50304" cy="50292"/>
          </a:xfrm>
          <a:prstGeom prst="rect">
            <a:avLst/>
          </a:prstGeom>
        </p:spPr>
      </p:pic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78357" y="2155520"/>
            <a:ext cx="1652828" cy="184543"/>
          </a:xfrm>
          <a:prstGeom prst="rect">
            <a:avLst/>
          </a:prstGeom>
        </p:spPr>
      </p:pic>
      <p:pic>
        <p:nvPic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516022" y="2149665"/>
            <a:ext cx="182651" cy="146939"/>
          </a:xfrm>
          <a:prstGeom prst="rect">
            <a:avLst/>
          </a:prstGeom>
        </p:spPr>
      </p:pic>
      <p:grpSp>
        <p:nvGrp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74365" y="2155520"/>
            <a:ext cx="2313940" cy="185420"/>
            <a:chOff x="2774365" y="2155520"/>
            <a:chExt cx="2313940" cy="185420"/>
          </a:xfrm>
        </p:grpSpPr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74365" y="2155520"/>
              <a:ext cx="1196251" cy="14386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988320" y="2155520"/>
              <a:ext cx="1099667" cy="184950"/>
            </a:xfrm>
            <a:prstGeom prst="rect">
              <a:avLst/>
            </a:prstGeom>
          </p:spPr>
        </p:pic>
      </p:grpSp>
      <p:pic>
        <p:nvPic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02132" y="2479675"/>
            <a:ext cx="50304" cy="50292"/>
          </a:xfrm>
          <a:prstGeom prst="rect">
            <a:avLst/>
          </a:prstGeom>
        </p:spPr>
      </p:pic>
      <p:pic>
        <p:nvPic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78357" y="2434920"/>
            <a:ext cx="1087335" cy="184543"/>
          </a:xfrm>
          <a:prstGeom prst="rect">
            <a:avLst/>
          </a:prstGeom>
        </p:spPr>
      </p:pic>
      <p:pic>
        <p:nvPic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940712" y="2429065"/>
            <a:ext cx="182651" cy="146939"/>
          </a:xfrm>
          <a:prstGeom prst="rect">
            <a:avLst/>
          </a:prstGeom>
        </p:spPr>
      </p:pic>
      <p:pic>
        <p:nvPic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199055" y="2434920"/>
            <a:ext cx="1895792" cy="184950"/>
          </a:xfrm>
          <a:prstGeom prst="rect">
            <a:avLst/>
          </a:prstGeom>
        </p:spPr>
      </p:pic>
      <p:pic>
        <p:nvPic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36372" y="2796806"/>
            <a:ext cx="50304" cy="50304"/>
          </a:xfrm>
          <a:prstGeom prst="rect">
            <a:avLst/>
          </a:prstGeom>
        </p:spPr>
      </p:pic>
      <p:pic>
        <p:nvPic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15772" y="2752064"/>
            <a:ext cx="2257386" cy="144170"/>
          </a:xfrm>
          <a:prstGeom prst="rect">
            <a:avLst/>
          </a:prstGeom>
        </p:spPr>
      </p:pic>
      <p:pic>
        <p:nvPic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02132" y="3063925"/>
            <a:ext cx="50304" cy="50292"/>
          </a:xfrm>
          <a:prstGeom prst="rect">
            <a:avLst/>
          </a:prstGeom>
        </p:spPr>
      </p:pic>
      <p:pic>
        <p:nvPic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77659" y="3019170"/>
            <a:ext cx="2598102" cy="146646"/>
          </a:xfrm>
          <a:prstGeom prst="rect">
            <a:avLst/>
          </a:prstGeom>
        </p:spPr>
      </p:pic>
      <p:pic>
        <p:nvPic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02132" y="3343224"/>
            <a:ext cx="50304" cy="50292"/>
          </a:xfrm>
          <a:prstGeom prst="rect">
            <a:avLst/>
          </a:prstGeom>
        </p:spPr>
      </p:pic>
      <p:pic>
        <p:nvPic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77659" y="3298469"/>
            <a:ext cx="1010602" cy="143865"/>
          </a:xfrm>
          <a:prstGeom prst="rect">
            <a:avLst/>
          </a:prstGeom>
        </p:spPr>
      </p:pic>
      <p:pic>
        <p:nvPic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02132" y="3610025"/>
            <a:ext cx="50304" cy="50292"/>
          </a:xfrm>
          <a:prstGeom prst="rect">
            <a:avLst/>
          </a:prstGeom>
        </p:spPr>
      </p:pic>
      <p:pic>
        <p:nvPic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77659" y="3565271"/>
            <a:ext cx="2038438" cy="144170"/>
          </a:xfrm>
          <a:prstGeom prst="rect">
            <a:avLst/>
          </a:prstGeom>
        </p:spPr>
      </p:pic>
      <p:pic>
        <p:nvPic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36372" y="3939806"/>
            <a:ext cx="50304" cy="50304"/>
          </a:xfrm>
          <a:prstGeom prst="rect">
            <a:avLst/>
          </a:prstGeom>
        </p:spPr>
      </p:pic>
      <p:grpSp>
        <p:nvGrpSpPr>
          <p:cNvPr id="31" name="object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5752" y="3895064"/>
            <a:ext cx="6308725" cy="401955"/>
            <a:chOff x="405752" y="3895064"/>
            <a:chExt cx="6308725" cy="401955"/>
          </a:xfrm>
        </p:grpSpPr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05752" y="3895064"/>
              <a:ext cx="6308575" cy="18495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18350" y="4111675"/>
              <a:ext cx="5383377" cy="184950"/>
            </a:xfrm>
            <a:prstGeom prst="rect">
              <a:avLst/>
            </a:prstGeom>
          </p:spPr>
        </p:pic>
      </p:grpSp>
      <p:pic>
        <p:nvPicPr>
          <p:cNvPr id="34" name="object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236372" y="4485906"/>
            <a:ext cx="50304" cy="50304"/>
          </a:xfrm>
          <a:prstGeom prst="rect">
            <a:avLst/>
          </a:prstGeom>
        </p:spPr>
      </p:pic>
      <p:grpSp>
        <p:nvGrpSpPr>
          <p:cNvPr id="35" name="object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9320" y="4441164"/>
            <a:ext cx="6139180" cy="401955"/>
            <a:chOff x="409320" y="4441164"/>
            <a:chExt cx="6139180" cy="401955"/>
          </a:xfrm>
        </p:grpSpPr>
        <p:pic>
          <p:nvPicPr>
            <p:cNvPr id="36" name="object 3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16166" y="4441164"/>
              <a:ext cx="6131827" cy="18495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09320" y="4657775"/>
              <a:ext cx="4747285" cy="184950"/>
            </a:xfrm>
            <a:prstGeom prst="rect">
              <a:avLst/>
            </a:prstGeom>
          </p:spPr>
        </p:pic>
      </p:grpSp>
      <p:pic>
        <p:nvPicPr>
          <p:cNvPr id="38" name="object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236372" y="5019421"/>
            <a:ext cx="50304" cy="50292"/>
          </a:xfrm>
          <a:prstGeom prst="rect">
            <a:avLst/>
          </a:prstGeom>
        </p:spPr>
      </p:pic>
      <p:pic>
        <p:nvPicPr>
          <p:cNvPr id="39" name="object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411899" y="4974666"/>
            <a:ext cx="5486324" cy="184950"/>
          </a:xfrm>
          <a:prstGeom prst="rect">
            <a:avLst/>
          </a:prstGeom>
        </p:spPr>
      </p:pic>
      <p:pic>
        <p:nvPicPr>
          <p:cNvPr id="40" name="object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236372" y="5349506"/>
            <a:ext cx="50304" cy="50304"/>
          </a:xfrm>
          <a:prstGeom prst="rect">
            <a:avLst/>
          </a:prstGeom>
        </p:spPr>
      </p:pic>
      <p:pic>
        <p:nvPicPr>
          <p:cNvPr id="41" name="object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413486" y="5304764"/>
            <a:ext cx="5687695" cy="184950"/>
          </a:xfrm>
          <a:prstGeom prst="rect">
            <a:avLst/>
          </a:prstGeom>
        </p:spPr>
      </p:pic>
      <p:pic>
        <p:nvPicPr>
          <p:cNvPr id="42" name="object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236372" y="5667121"/>
            <a:ext cx="50304" cy="50304"/>
          </a:xfrm>
          <a:prstGeom prst="rect">
            <a:avLst/>
          </a:prstGeom>
        </p:spPr>
      </p:pic>
      <p:grpSp>
        <p:nvGrpSpPr>
          <p:cNvPr id="43" name="object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7733" y="5622366"/>
            <a:ext cx="6650355" cy="414020"/>
            <a:chOff x="407733" y="5622366"/>
            <a:chExt cx="6650355" cy="414020"/>
          </a:xfrm>
        </p:grpSpPr>
        <p:pic>
          <p:nvPicPr>
            <p:cNvPr id="44" name="object 4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16166" y="5622366"/>
              <a:ext cx="6641389" cy="18495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07733" y="5851575"/>
              <a:ext cx="922261" cy="184543"/>
            </a:xfrm>
            <a:prstGeom prst="rect">
              <a:avLst/>
            </a:prstGeom>
          </p:spPr>
        </p:pic>
      </p:grpSp>
      <p:pic>
        <p:nvPicPr>
          <p:cNvPr id="46" name="object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7415885" y="1274855"/>
            <a:ext cx="2196884" cy="2173117"/>
          </a:xfrm>
          <a:prstGeom prst="rect">
            <a:avLst/>
          </a:prstGeom>
        </p:spPr>
      </p:pic>
      <p:pic>
        <p:nvPicPr>
          <p:cNvPr id="47" name="object 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7122655" y="3511715"/>
            <a:ext cx="2711983" cy="1134732"/>
          </a:xfrm>
          <a:prstGeom prst="rect">
            <a:avLst/>
          </a:prstGeom>
        </p:spPr>
      </p:pic>
      <p:pic>
        <p:nvPicPr>
          <p:cNvPr id="48" name="object 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7122657" y="4737303"/>
            <a:ext cx="2711977" cy="1801239"/>
          </a:xfrm>
          <a:prstGeom prst="rect">
            <a:avLst/>
          </a:prstGeom>
        </p:spPr>
      </p:pic>
      <p:sp>
        <p:nvSpPr>
          <p:cNvPr id="49" name="Title 48">
            <a:extLst>
              <a:ext uri="{FF2B5EF4-FFF2-40B4-BE49-F238E27FC236}">
                <a16:creationId xmlns:a16="http://schemas.microsoft.com/office/drawing/2014/main" id="{83F300D7-5446-F9ED-58AC-0E5D3BBAAE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Non-perishable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0583" y="1212240"/>
            <a:ext cx="6434036" cy="462648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0351" y="1752294"/>
            <a:ext cx="6409537" cy="362280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8367" y="2291740"/>
            <a:ext cx="2079129" cy="462648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33166" y="2291740"/>
            <a:ext cx="5969774" cy="468693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5748" y="2988284"/>
            <a:ext cx="66027" cy="66027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26565" y="2939719"/>
            <a:ext cx="1411706" cy="235572"/>
          </a:xfrm>
          <a:prstGeom prst="rect">
            <a:avLst/>
          </a:prstGeom>
        </p:spPr>
      </p:pic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819209" y="2921876"/>
            <a:ext cx="239750" cy="192862"/>
          </a:xfrm>
          <a:prstGeom prst="rect">
            <a:avLst/>
          </a:prstGeom>
        </p:spPr>
      </p:pic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6385" y="2922917"/>
            <a:ext cx="7331075" cy="548005"/>
            <a:chOff x="1306385" y="2922917"/>
            <a:chExt cx="7331075" cy="548005"/>
          </a:xfrm>
        </p:grpSpPr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42183" y="2922917"/>
              <a:ext cx="5495226" cy="2523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06385" y="3215017"/>
              <a:ext cx="3632822" cy="255625"/>
            </a:xfrm>
            <a:prstGeom prst="rect">
              <a:avLst/>
            </a:prstGeom>
          </p:spPr>
        </p:pic>
      </p:grpSp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35748" y="3673322"/>
            <a:ext cx="66027" cy="66027"/>
          </a:xfrm>
          <a:prstGeom prst="rect">
            <a:avLst/>
          </a:prstGeom>
        </p:spPr>
      </p:pic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26565" y="3624757"/>
            <a:ext cx="1419390" cy="235572"/>
          </a:xfrm>
          <a:prstGeom prst="rect">
            <a:avLst/>
          </a:prstGeom>
        </p:spPr>
      </p:pic>
      <p:pic>
        <p:nvPic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835719" y="3606914"/>
            <a:ext cx="239750" cy="192862"/>
          </a:xfrm>
          <a:prstGeom prst="rect">
            <a:avLst/>
          </a:prstGeom>
        </p:spPr>
      </p:pic>
      <p:grpSp>
        <p:nvGrp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23962" y="3607955"/>
            <a:ext cx="6727190" cy="532765"/>
            <a:chOff x="1323962" y="3607955"/>
            <a:chExt cx="6727190" cy="532765"/>
          </a:xfrm>
        </p:grpSpPr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23962" y="3891368"/>
              <a:ext cx="2736456" cy="24912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35642" y="3607955"/>
              <a:ext cx="4914976" cy="252374"/>
            </a:xfrm>
            <a:prstGeom prst="rect">
              <a:avLst/>
            </a:prstGeom>
          </p:spPr>
        </p:pic>
      </p:grpSp>
      <p:pic>
        <p:nvPic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35748" y="4346473"/>
            <a:ext cx="66027" cy="66027"/>
          </a:xfrm>
          <a:prstGeom prst="rect">
            <a:avLst/>
          </a:prstGeom>
        </p:spPr>
      </p:pic>
      <p:pic>
        <p:nvPic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326565" y="4297908"/>
            <a:ext cx="1406486" cy="235572"/>
          </a:xfrm>
          <a:prstGeom prst="rect">
            <a:avLst/>
          </a:prstGeom>
        </p:spPr>
      </p:pic>
      <p:pic>
        <p:nvPic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820479" y="4280065"/>
            <a:ext cx="239750" cy="192862"/>
          </a:xfrm>
          <a:prstGeom prst="rect">
            <a:avLst/>
          </a:prstGeom>
        </p:spPr>
      </p:pic>
      <p:grpSp>
        <p:nvGrpSp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341" y="4281106"/>
            <a:ext cx="7436484" cy="535940"/>
            <a:chOff x="1308341" y="4281106"/>
            <a:chExt cx="7436484" cy="535940"/>
          </a:xfrm>
        </p:grpSpPr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20402" y="4281106"/>
              <a:ext cx="5623941" cy="25562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08341" y="4561166"/>
              <a:ext cx="6760959" cy="255625"/>
            </a:xfrm>
            <a:prstGeom prst="rect">
              <a:avLst/>
            </a:prstGeom>
          </p:spPr>
        </p:pic>
      </p:grpSp>
      <p:pic>
        <p:nvPic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326565" y="4971008"/>
            <a:ext cx="1427327" cy="235572"/>
          </a:xfrm>
          <a:prstGeom prst="rect">
            <a:avLst/>
          </a:prstGeom>
        </p:spPr>
      </p:pic>
      <p:pic>
        <p:nvPic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135748" y="5019573"/>
            <a:ext cx="66027" cy="66027"/>
          </a:xfrm>
          <a:prstGeom prst="rect">
            <a:avLst/>
          </a:prstGeom>
        </p:spPr>
      </p:pic>
      <p:pic>
        <p:nvPic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783649" y="4953165"/>
            <a:ext cx="239750" cy="192862"/>
          </a:xfrm>
          <a:prstGeom prst="rect">
            <a:avLst/>
          </a:prstGeom>
        </p:spPr>
      </p:pic>
      <p:pic>
        <p:nvPic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3106623" y="4957457"/>
            <a:ext cx="1687182" cy="249123"/>
          </a:xfrm>
          <a:prstGeom prst="rect">
            <a:avLst/>
          </a:prstGeom>
        </p:spPr>
      </p:pic>
      <p:pic>
        <p:nvPic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499476" y="5343054"/>
            <a:ext cx="56591" cy="56591"/>
          </a:xfrm>
          <a:prstGeom prst="rect">
            <a:avLst/>
          </a:prstGeom>
        </p:spPr>
      </p:pic>
      <p:grpSp>
        <p:nvGrpSp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80794" y="5287022"/>
            <a:ext cx="7026275" cy="461009"/>
            <a:chOff x="1680794" y="5287022"/>
            <a:chExt cx="7026275" cy="461009"/>
          </a:xfrm>
        </p:grpSpPr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689163" y="5287022"/>
              <a:ext cx="7017766" cy="21910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680794" y="5528678"/>
              <a:ext cx="3069425" cy="219100"/>
            </a:xfrm>
            <a:prstGeom prst="rect">
              <a:avLst/>
            </a:prstGeom>
          </p:spPr>
        </p:pic>
      </p:grpSp>
      <p:pic>
        <p:nvPicPr>
          <p:cNvPr id="32" name="object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499476" y="5876455"/>
            <a:ext cx="56591" cy="56591"/>
          </a:xfrm>
          <a:prstGeom prst="rect">
            <a:avLst/>
          </a:prstGeom>
        </p:spPr>
      </p:pic>
      <p:pic>
        <p:nvPicPr>
          <p:cNvPr id="33" name="object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674660" y="5820422"/>
            <a:ext cx="5213566" cy="219100"/>
          </a:xfrm>
          <a:prstGeom prst="rect">
            <a:avLst/>
          </a:prstGeom>
        </p:spPr>
      </p:pic>
      <p:pic>
        <p:nvPicPr>
          <p:cNvPr id="34" name="object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6960184" y="5849772"/>
            <a:ext cx="768184" cy="189750"/>
          </a:xfrm>
          <a:prstGeom prst="rect">
            <a:avLst/>
          </a:prstGeom>
        </p:spPr>
      </p:pic>
      <p:grpSp>
        <p:nvGrpSpPr>
          <p:cNvPr id="35" name="object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789900" y="5823203"/>
            <a:ext cx="1341755" cy="216535"/>
            <a:chOff x="7789900" y="5823203"/>
            <a:chExt cx="1341755" cy="216535"/>
          </a:xfrm>
        </p:grpSpPr>
        <p:pic>
          <p:nvPicPr>
            <p:cNvPr id="36" name="object 3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789900" y="5832690"/>
              <a:ext cx="532993" cy="20683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349818" y="5921108"/>
              <a:ext cx="49225" cy="1617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428100" y="5823203"/>
              <a:ext cx="703160" cy="197904"/>
            </a:xfrm>
            <a:prstGeom prst="rect">
              <a:avLst/>
            </a:prstGeom>
          </p:spPr>
        </p:pic>
      </p:grpSp>
      <p:sp>
        <p:nvSpPr>
          <p:cNvPr id="39" name="Title 38">
            <a:extLst>
              <a:ext uri="{FF2B5EF4-FFF2-40B4-BE49-F238E27FC236}">
                <a16:creationId xmlns:a16="http://schemas.microsoft.com/office/drawing/2014/main" id="{8455C509-9806-0B39-E518-2B533EBF90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Four Experiments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7221" y="1518818"/>
            <a:ext cx="2658008" cy="437502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49725" y="1485683"/>
            <a:ext cx="445236" cy="358178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78921" y="1520278"/>
            <a:ext cx="650862" cy="329628"/>
          </a:xfrm>
          <a:prstGeom prst="rect">
            <a:avLst/>
          </a:prstGeom>
        </p:spPr>
      </p:pic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83111" y="1520278"/>
            <a:ext cx="1036955" cy="418465"/>
            <a:chOff x="5083111" y="1520278"/>
            <a:chExt cx="1036955" cy="418465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83111" y="1705774"/>
              <a:ext cx="106654" cy="350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24030" y="1520278"/>
              <a:ext cx="895477" cy="417906"/>
            </a:xfrm>
            <a:prstGeom prst="rect">
              <a:avLst/>
            </a:prstGeom>
          </p:spPr>
        </p:pic>
      </p:grp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76581" y="1514220"/>
            <a:ext cx="1092200" cy="442595"/>
            <a:chOff x="6176581" y="1514220"/>
            <a:chExt cx="1092200" cy="44259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6581" y="1705774"/>
              <a:ext cx="106654" cy="350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17500" y="1514220"/>
              <a:ext cx="950887" cy="442099"/>
            </a:xfrm>
            <a:prstGeom prst="rect">
              <a:avLst/>
            </a:prstGeom>
          </p:spPr>
        </p:pic>
      </p:grpSp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35380" y="1705774"/>
            <a:ext cx="106654" cy="35064"/>
          </a:xfrm>
          <a:prstGeom prst="rect">
            <a:avLst/>
          </a:prstGeom>
        </p:spPr>
      </p:pic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611630" y="1518818"/>
            <a:ext cx="1120711" cy="331089"/>
          </a:xfrm>
          <a:prstGeom prst="rect">
            <a:avLst/>
          </a:prstGeom>
        </p:spPr>
      </p:pic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27061" y="2047722"/>
            <a:ext cx="1372870" cy="442099"/>
          </a:xfrm>
          <a:prstGeom prst="rect">
            <a:avLst/>
          </a:prstGeom>
        </p:spPr>
      </p:pic>
      <p:pic>
        <p:nvPic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36421" y="2734627"/>
            <a:ext cx="69164" cy="69176"/>
          </a:xfrm>
          <a:prstGeom prst="rect">
            <a:avLst/>
          </a:prstGeom>
        </p:spPr>
      </p:pic>
      <p:pic>
        <p:nvPic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09890" y="2669552"/>
            <a:ext cx="5739841" cy="260985"/>
          </a:xfrm>
          <a:prstGeom prst="rect">
            <a:avLst/>
          </a:prstGeom>
        </p:spPr>
      </p:pic>
      <p:pic>
        <p:nvPic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989829" y="3010382"/>
            <a:ext cx="4245610" cy="2830398"/>
          </a:xfrm>
          <a:prstGeom prst="rect">
            <a:avLst/>
          </a:prstGeom>
        </p:spPr>
      </p:pic>
      <p:pic>
        <p:nvPic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48399" y="3078289"/>
            <a:ext cx="2676116" cy="1784070"/>
          </a:xfrm>
          <a:prstGeom prst="rect">
            <a:avLst/>
          </a:prstGeom>
        </p:spPr>
      </p:pic>
      <p:pic>
        <p:nvPic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590800" y="4927182"/>
            <a:ext cx="2438400" cy="1625597"/>
          </a:xfrm>
          <a:prstGeom prst="rect">
            <a:avLst/>
          </a:prstGeom>
        </p:spPr>
      </p:pic>
      <p:grpSp>
        <p:nvGrpSp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021623" y="2249528"/>
            <a:ext cx="563880" cy="1204595"/>
            <a:chOff x="7021623" y="2249528"/>
            <a:chExt cx="563880" cy="1204595"/>
          </a:xfrm>
        </p:grpSpPr>
        <p:sp>
          <p:nvSpPr>
            <p:cNvPr id="20" name="object 20"/>
            <p:cNvSpPr/>
            <p:nvPr/>
          </p:nvSpPr>
          <p:spPr>
            <a:xfrm>
              <a:off x="7026703" y="2254603"/>
              <a:ext cx="553720" cy="1194435"/>
            </a:xfrm>
            <a:custGeom>
              <a:avLst/>
              <a:gdLst/>
              <a:ahLst/>
              <a:cxnLst/>
              <a:rect l="l" t="t" r="r" b="b"/>
              <a:pathLst>
                <a:path w="553720" h="1194435">
                  <a:moveTo>
                    <a:pt x="414985" y="0"/>
                  </a:moveTo>
                  <a:lnTo>
                    <a:pt x="138328" y="0"/>
                  </a:lnTo>
                  <a:lnTo>
                    <a:pt x="138328" y="917232"/>
                  </a:lnTo>
                  <a:lnTo>
                    <a:pt x="0" y="917232"/>
                  </a:lnTo>
                  <a:lnTo>
                    <a:pt x="276656" y="1193888"/>
                  </a:lnTo>
                  <a:lnTo>
                    <a:pt x="553313" y="917232"/>
                  </a:lnTo>
                  <a:lnTo>
                    <a:pt x="414985" y="917232"/>
                  </a:lnTo>
                  <a:lnTo>
                    <a:pt x="414985" y="0"/>
                  </a:lnTo>
                  <a:close/>
                </a:path>
              </a:pathLst>
            </a:custGeom>
            <a:solidFill>
              <a:srgbClr val="41AE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026703" y="2254609"/>
              <a:ext cx="553720" cy="1194435"/>
            </a:xfrm>
            <a:custGeom>
              <a:avLst/>
              <a:gdLst/>
              <a:ahLst/>
              <a:cxnLst/>
              <a:rect l="l" t="t" r="r" b="b"/>
              <a:pathLst>
                <a:path w="553720" h="1194435">
                  <a:moveTo>
                    <a:pt x="0" y="917341"/>
                  </a:moveTo>
                  <a:lnTo>
                    <a:pt x="138345" y="917341"/>
                  </a:lnTo>
                  <a:lnTo>
                    <a:pt x="138345" y="0"/>
                  </a:lnTo>
                  <a:lnTo>
                    <a:pt x="415033" y="0"/>
                  </a:lnTo>
                  <a:lnTo>
                    <a:pt x="415033" y="917341"/>
                  </a:lnTo>
                  <a:lnTo>
                    <a:pt x="553378" y="917341"/>
                  </a:lnTo>
                  <a:lnTo>
                    <a:pt x="276690" y="1194029"/>
                  </a:lnTo>
                  <a:lnTo>
                    <a:pt x="0" y="917341"/>
                  </a:lnTo>
                  <a:close/>
                </a:path>
              </a:pathLst>
            </a:custGeom>
            <a:ln w="10161">
              <a:solidFill>
                <a:srgbClr val="2D7F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Title 21">
            <a:extLst>
              <a:ext uri="{FF2B5EF4-FFF2-40B4-BE49-F238E27FC236}">
                <a16:creationId xmlns:a16="http://schemas.microsoft.com/office/drawing/2014/main" id="{892E8D5F-078F-FE3B-77F7-2CD3814765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Experiment 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E254EBF-36C0-3B53-1CD0-CBF74048A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2328" y="1621523"/>
            <a:ext cx="8746959" cy="4250931"/>
            <a:chOff x="542328" y="1621523"/>
            <a:chExt cx="8746959" cy="4250931"/>
          </a:xfrm>
        </p:grpSpPr>
        <p:pic>
          <p:nvPicPr>
            <p:cNvPr id="2" name="object 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6564" y="2597836"/>
              <a:ext cx="2583002" cy="487972"/>
            </a:xfrm>
            <a:prstGeom prst="rect">
              <a:avLst/>
            </a:prstGeom>
          </p:spPr>
        </p:pic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3925" y="3253409"/>
              <a:ext cx="183032" cy="2276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3477" y="3247288"/>
              <a:ext cx="8335810" cy="3005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5908" y="3603599"/>
              <a:ext cx="4040187" cy="3005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2328" y="4066209"/>
              <a:ext cx="214630" cy="227660"/>
            </a:xfrm>
            <a:prstGeom prst="rect">
              <a:avLst/>
            </a:prstGeom>
          </p:spPr>
        </p:pic>
        <p:grpSp>
          <p:nvGrpSpPr>
            <p:cNvPr id="7" name="object 7"/>
            <p:cNvGrpSpPr/>
            <p:nvPr/>
          </p:nvGrpSpPr>
          <p:grpSpPr>
            <a:xfrm>
              <a:off x="952030" y="4060088"/>
              <a:ext cx="7999730" cy="644525"/>
              <a:chOff x="952030" y="4060088"/>
              <a:chExt cx="7999730" cy="644525"/>
            </a:xfrm>
          </p:grpSpPr>
          <p:pic>
            <p:nvPicPr>
              <p:cNvPr id="8" name="object 8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954938" y="4060088"/>
                <a:ext cx="7621105" cy="300532"/>
              </a:xfrm>
              <a:prstGeom prst="rect">
                <a:avLst/>
              </a:prstGeom>
            </p:spPr>
          </p:pic>
          <p:pic>
            <p:nvPicPr>
              <p:cNvPr id="9" name="object 9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952030" y="4403750"/>
                <a:ext cx="6120714" cy="300532"/>
              </a:xfrm>
              <a:prstGeom prst="rect">
                <a:avLst/>
              </a:prstGeom>
            </p:spPr>
          </p:pic>
          <p:pic>
            <p:nvPicPr>
              <p:cNvPr id="10" name="object 10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094194" y="4546765"/>
                <a:ext cx="83350" cy="24345"/>
              </a:xfrm>
              <a:prstGeom prst="rect">
                <a:avLst/>
              </a:prstGeom>
            </p:spPr>
          </p:pic>
          <p:pic>
            <p:nvPicPr>
              <p:cNvPr id="11" name="object 11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7200457" y="4403750"/>
                <a:ext cx="1751112" cy="299885"/>
              </a:xfrm>
              <a:prstGeom prst="rect">
                <a:avLst/>
              </a:prstGeom>
            </p:spPr>
          </p:pic>
        </p:grpSp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52195" y="4759299"/>
              <a:ext cx="3947922" cy="3005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8614" y="5221909"/>
              <a:ext cx="208343" cy="2276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8486" y="5215788"/>
              <a:ext cx="8113573" cy="299885"/>
            </a:xfrm>
            <a:prstGeom prst="rect">
              <a:avLst/>
            </a:prstGeom>
          </p:spPr>
        </p:pic>
        <p:grpSp>
          <p:nvGrpSpPr>
            <p:cNvPr id="15" name="object 15"/>
            <p:cNvGrpSpPr/>
            <p:nvPr/>
          </p:nvGrpSpPr>
          <p:grpSpPr>
            <a:xfrm>
              <a:off x="949934" y="5572099"/>
              <a:ext cx="3350260" cy="300355"/>
              <a:chOff x="949934" y="5572099"/>
              <a:chExt cx="3350260" cy="300355"/>
            </a:xfrm>
          </p:grpSpPr>
          <p:pic>
            <p:nvPicPr>
              <p:cNvPr id="16" name="object 16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949934" y="5572099"/>
                <a:ext cx="2576360" cy="299885"/>
              </a:xfrm>
              <a:prstGeom prst="rect">
                <a:avLst/>
              </a:prstGeom>
            </p:spPr>
          </p:pic>
          <p:pic>
            <p:nvPicPr>
              <p:cNvPr id="17" name="object 17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3550247" y="5572417"/>
                <a:ext cx="749554" cy="233464"/>
              </a:xfrm>
              <a:prstGeom prst="rect">
                <a:avLst/>
              </a:prstGeom>
            </p:spPr>
          </p:pic>
        </p:grpSp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221" y="1654658"/>
              <a:ext cx="2672283" cy="43748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780205" y="1621523"/>
              <a:ext cx="445236" cy="35816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310341" y="1623454"/>
              <a:ext cx="4240276" cy="468693"/>
            </a:xfrm>
            <a:prstGeom prst="rect">
              <a:avLst/>
            </a:prstGeom>
          </p:spPr>
        </p:pic>
      </p:grpSp>
      <p:sp>
        <p:nvSpPr>
          <p:cNvPr id="22" name="Title 21">
            <a:extLst>
              <a:ext uri="{FF2B5EF4-FFF2-40B4-BE49-F238E27FC236}">
                <a16:creationId xmlns:a16="http://schemas.microsoft.com/office/drawing/2014/main" id="{AC214884-5ED7-F77D-AA66-12532C3F4A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Experiment 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01950" y="1338948"/>
            <a:ext cx="4633328" cy="497039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0908" y="2207590"/>
            <a:ext cx="69164" cy="69164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4644" y="2146058"/>
            <a:ext cx="5220525" cy="254292"/>
          </a:xfrm>
          <a:prstGeom prst="rect">
            <a:avLst/>
          </a:prstGeom>
        </p:spPr>
      </p:pic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835802" y="2146058"/>
            <a:ext cx="3472179" cy="254000"/>
            <a:chOff x="5835802" y="2146058"/>
            <a:chExt cx="3472179" cy="25400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35802" y="2146058"/>
              <a:ext cx="1221320" cy="25374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78078" y="2146058"/>
              <a:ext cx="2229586" cy="253746"/>
            </a:xfrm>
            <a:prstGeom prst="rect">
              <a:avLst/>
            </a:prstGeom>
          </p:spPr>
        </p:pic>
      </p:grpSp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4636" y="2555646"/>
            <a:ext cx="59740" cy="59740"/>
          </a:xfrm>
          <a:prstGeom prst="rect">
            <a:avLst/>
          </a:prstGeom>
        </p:spPr>
      </p:pic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98804" y="2502509"/>
            <a:ext cx="8272780" cy="219710"/>
            <a:chOff x="898804" y="2502509"/>
            <a:chExt cx="8272780" cy="219710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8804" y="2502509"/>
              <a:ext cx="4711611" cy="21962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23369" y="2502509"/>
              <a:ext cx="287134" cy="1708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27966" y="2607017"/>
              <a:ext cx="60909" cy="177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11253" y="2502509"/>
              <a:ext cx="2188425" cy="17084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13966" y="2607017"/>
              <a:ext cx="60909" cy="177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97252" y="2502509"/>
              <a:ext cx="873988" cy="170840"/>
            </a:xfrm>
            <a:prstGeom prst="rect">
              <a:avLst/>
            </a:prstGeom>
          </p:spPr>
        </p:pic>
      </p:grpSp>
      <p:pic>
        <p:nvPic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60908" y="2930779"/>
            <a:ext cx="69164" cy="69164"/>
          </a:xfrm>
          <a:prstGeom prst="rect">
            <a:avLst/>
          </a:prstGeom>
        </p:spPr>
      </p:pic>
      <p:pic>
        <p:nvPic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40245" y="2869247"/>
            <a:ext cx="6878726" cy="254292"/>
          </a:xfrm>
          <a:prstGeom prst="rect">
            <a:avLst/>
          </a:prstGeom>
        </p:spPr>
      </p:pic>
      <p:pic>
        <p:nvPic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60908" y="3349879"/>
            <a:ext cx="69164" cy="69164"/>
          </a:xfrm>
          <a:prstGeom prst="rect">
            <a:avLst/>
          </a:prstGeom>
        </p:spPr>
      </p:pic>
      <p:grpSp>
        <p:nvGrpSp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9965" y="3288347"/>
            <a:ext cx="1574165" cy="254635"/>
            <a:chOff x="539965" y="3288347"/>
            <a:chExt cx="1574165" cy="254635"/>
          </a:xfrm>
        </p:grpSpPr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9965" y="3293529"/>
              <a:ext cx="260934" cy="19263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24725" y="3409353"/>
              <a:ext cx="70535" cy="2059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3422" y="3288347"/>
              <a:ext cx="1200086" cy="254292"/>
            </a:xfrm>
            <a:prstGeom prst="rect">
              <a:avLst/>
            </a:prstGeom>
          </p:spPr>
        </p:pic>
      </p:grpSp>
      <p:pic>
        <p:nvPic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98985" y="3772992"/>
            <a:ext cx="8231739" cy="2696349"/>
          </a:xfrm>
          <a:prstGeom prst="rect">
            <a:avLst/>
          </a:prstGeom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F07DD7D6-F2F8-801D-2EEC-4F22A28561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76" y="-661720"/>
            <a:ext cx="9143847" cy="66172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Experimental Design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9D9D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Words>1152</Words>
  <Application>Microsoft Office PowerPoint</Application>
  <PresentationFormat>Custom</PresentationFormat>
  <Paragraphs>469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Calibri</vt:lpstr>
      <vt:lpstr>Corbel</vt:lpstr>
      <vt:lpstr>Courier New</vt:lpstr>
      <vt:lpstr>Microsoft Sans Serif</vt:lpstr>
      <vt:lpstr>Times New Roman</vt:lpstr>
      <vt:lpstr>Wingdings</vt:lpstr>
      <vt:lpstr>Office Theme</vt:lpstr>
      <vt:lpstr>Summary of Project Experiment Results Florida Pompano Trachinotus carolinus</vt:lpstr>
      <vt:lpstr>Wild Distribution (Florida Pompano)</vt:lpstr>
      <vt:lpstr>Commercial Value</vt:lpstr>
      <vt:lpstr>Jaw Morphology</vt:lpstr>
      <vt:lpstr>Non-perishable</vt:lpstr>
      <vt:lpstr>Four Experiments</vt:lpstr>
      <vt:lpstr>Experiment 1</vt:lpstr>
      <vt:lpstr>Experiment 2</vt:lpstr>
      <vt:lpstr>Experimental Design</vt:lpstr>
      <vt:lpstr>Treatments</vt:lpstr>
      <vt:lpstr>Sample Collection</vt:lpstr>
      <vt:lpstr>Drying Samples</vt:lpstr>
      <vt:lpstr>Fish Samples</vt:lpstr>
      <vt:lpstr>Analysis</vt:lpstr>
      <vt:lpstr>Experiment 2: Results</vt:lpstr>
      <vt:lpstr>Experiment 2 graphs</vt:lpstr>
      <vt:lpstr>Fish Sample Results</vt:lpstr>
      <vt:lpstr>Experiment 2 - Discussion</vt:lpstr>
      <vt:lpstr>Experiment 2 – Discussion cont.</vt:lpstr>
      <vt:lpstr>Experiment 3</vt:lpstr>
      <vt:lpstr>Experiment 3 - Design</vt:lpstr>
      <vt:lpstr>Experiment 3 - treatments</vt:lpstr>
      <vt:lpstr>Experiment 3 – Sample Collection</vt:lpstr>
      <vt:lpstr>Experiment 3 – Fish samples</vt:lpstr>
      <vt:lpstr>Exp. 3 - Analysis</vt:lpstr>
      <vt:lpstr>Exp. 3 - Results</vt:lpstr>
      <vt:lpstr>Florida Pompano Samples</vt:lpstr>
      <vt:lpstr>Exp. 3 - Discussion</vt:lpstr>
      <vt:lpstr>Experiment 3 - Discussion</vt:lpstr>
      <vt:lpstr>Exp. 3 – Discussion with chart</vt:lpstr>
      <vt:lpstr>Experiment 4 - Synthesis</vt:lpstr>
      <vt:lpstr>Exp. 4 - Design</vt:lpstr>
      <vt:lpstr>Experiment 4 - Design</vt:lpstr>
      <vt:lpstr>Experiment 4 – Experimental design</vt:lpstr>
      <vt:lpstr>Exp. 4 – Results – Phase 1</vt:lpstr>
      <vt:lpstr>Exp. 4 – Results – phase 1 sub-exp 2</vt:lpstr>
      <vt:lpstr>Exp. 4 – Results – Phase 2</vt:lpstr>
      <vt:lpstr>Exp 4 – Results – Phase 2 – Dress-out</vt:lpstr>
      <vt:lpstr>Exp 4 Results – Phase 2 – Longitudinal Analysis</vt:lpstr>
      <vt:lpstr>Conclusions</vt:lpstr>
      <vt:lpstr>Acknowledgements</vt:lpstr>
      <vt:lpstr>Questions?</vt:lpstr>
      <vt:lpstr>Blank slide – blue gradient</vt:lpstr>
      <vt:lpstr>Trachinolini</vt:lpstr>
      <vt:lpstr>Results – Phase 2 - Factorial</vt:lpstr>
      <vt:lpstr>Results Phase 2 – Factorial Experiment</vt:lpstr>
      <vt:lpstr>Florida Pompano (Trachinotus carolinus)</vt:lpstr>
      <vt:lpstr>Exp. 3 – Discussion with charts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James Masterson</dc:creator>
  <cp:lastModifiedBy>Lillian Cozart</cp:lastModifiedBy>
  <cp:revision>1</cp:revision>
  <dcterms:created xsi:type="dcterms:W3CDTF">2025-05-14T18:42:05Z</dcterms:created>
  <dcterms:modified xsi:type="dcterms:W3CDTF">2025-05-19T12:49:58Z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2023-04-24T00:00:00Z</vt:filetime>
  </property>
  <property fmtid="{D5CDD505-2E9C-101B-9397-08002B2CF9AE}" pid="3" name="Creator">
    <vt:lpwstr>PowerPoint</vt:lpwstr>
  </property>
  <property fmtid="{D5CDD505-2E9C-101B-9397-08002B2CF9AE}" pid="4" name="LastSaved">
    <vt:filetime>2025-05-14T00:00:00Z</vt:filetime>
  </property>
  <property fmtid="{D5CDD505-2E9C-101B-9397-08002B2CF9AE}" pid="5" name="Producer">
    <vt:lpwstr>macOS Version 12.6.3 (Build 21G419) Quartz PDFContext</vt:lpwstr>
  </property>
</Properties>
</file>