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3787F6-4D00-44AB-ABAC-4E29E809A6DE}" v="2" dt="2025-05-14T20:15:05.27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5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ian Cozart" userId="82d520b2-603b-49b9-b396-dba668ff47bd" providerId="ADAL" clId="{CB3787F6-4D00-44AB-ABAC-4E29E809A6DE}"/>
    <pc:docChg chg="undo custSel modSld">
      <pc:chgData name="Lillian Cozart" userId="82d520b2-603b-49b9-b396-dba668ff47bd" providerId="ADAL" clId="{CB3787F6-4D00-44AB-ABAC-4E29E809A6DE}" dt="2025-05-14T20:16:31.683" v="70" actId="20577"/>
      <pc:docMkLst>
        <pc:docMk/>
      </pc:docMkLst>
      <pc:sldChg chg="modSp mod">
        <pc:chgData name="Lillian Cozart" userId="82d520b2-603b-49b9-b396-dba668ff47bd" providerId="ADAL" clId="{CB3787F6-4D00-44AB-ABAC-4E29E809A6DE}" dt="2025-05-14T20:13:43.896" v="18" actId="962"/>
        <pc:sldMkLst>
          <pc:docMk/>
          <pc:sldMk cId="0" sldId="256"/>
        </pc:sldMkLst>
        <pc:picChg chg="mod">
          <ac:chgData name="Lillian Cozart" userId="82d520b2-603b-49b9-b396-dba668ff47bd" providerId="ADAL" clId="{CB3787F6-4D00-44AB-ABAC-4E29E809A6DE}" dt="2025-05-14T20:13:42.438" v="17" actId="962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3:43.896" v="18" actId="962"/>
          <ac:picMkLst>
            <pc:docMk/>
            <pc:sldMk cId="0" sldId="256"/>
            <ac:picMk id="5" creationId="{00000000-0000-0000-0000-000000000000}"/>
          </ac:picMkLst>
        </pc:picChg>
      </pc:sldChg>
      <pc:sldChg chg="addSp modSp mod">
        <pc:chgData name="Lillian Cozart" userId="82d520b2-603b-49b9-b396-dba668ff47bd" providerId="ADAL" clId="{CB3787F6-4D00-44AB-ABAC-4E29E809A6DE}" dt="2025-05-14T20:15:55.044" v="60"/>
        <pc:sldMkLst>
          <pc:docMk/>
          <pc:sldMk cId="0" sldId="257"/>
        </pc:sldMkLst>
        <pc:spChg chg="add mod">
          <ac:chgData name="Lillian Cozart" userId="82d520b2-603b-49b9-b396-dba668ff47bd" providerId="ADAL" clId="{CB3787F6-4D00-44AB-ABAC-4E29E809A6DE}" dt="2025-05-14T20:15:55.044" v="60"/>
          <ac:spMkLst>
            <pc:docMk/>
            <pc:sldMk cId="0" sldId="257"/>
            <ac:spMk id="4" creationId="{79947E3A-4741-A833-5AD6-A4C9BD80BA08}"/>
          </ac:spMkLst>
        </pc:spChg>
      </pc:sldChg>
      <pc:sldChg chg="modSp mod">
        <pc:chgData name="Lillian Cozart" userId="82d520b2-603b-49b9-b396-dba668ff47bd" providerId="ADAL" clId="{CB3787F6-4D00-44AB-ABAC-4E29E809A6DE}" dt="2025-05-14T20:13:44.983" v="19" actId="962"/>
        <pc:sldMkLst>
          <pc:docMk/>
          <pc:sldMk cId="0" sldId="259"/>
        </pc:sldMkLst>
        <pc:picChg chg="mod">
          <ac:chgData name="Lillian Cozart" userId="82d520b2-603b-49b9-b396-dba668ff47bd" providerId="ADAL" clId="{CB3787F6-4D00-44AB-ABAC-4E29E809A6DE}" dt="2025-05-14T20:13:44.983" v="19" actId="962"/>
          <ac:picMkLst>
            <pc:docMk/>
            <pc:sldMk cId="0" sldId="259"/>
            <ac:picMk id="4" creationId="{00000000-0000-0000-0000-000000000000}"/>
          </ac:picMkLst>
        </pc:picChg>
      </pc:sldChg>
      <pc:sldChg chg="modSp mod">
        <pc:chgData name="Lillian Cozart" userId="82d520b2-603b-49b9-b396-dba668ff47bd" providerId="ADAL" clId="{CB3787F6-4D00-44AB-ABAC-4E29E809A6DE}" dt="2025-05-14T20:13:46.632" v="21" actId="962"/>
        <pc:sldMkLst>
          <pc:docMk/>
          <pc:sldMk cId="0" sldId="260"/>
        </pc:sldMkLst>
        <pc:picChg chg="mod">
          <ac:chgData name="Lillian Cozart" userId="82d520b2-603b-49b9-b396-dba668ff47bd" providerId="ADAL" clId="{CB3787F6-4D00-44AB-ABAC-4E29E809A6DE}" dt="2025-05-14T20:13:46.006" v="20" actId="962"/>
          <ac:picMkLst>
            <pc:docMk/>
            <pc:sldMk cId="0" sldId="260"/>
            <ac:picMk id="6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3:46.632" v="21" actId="962"/>
          <ac:picMkLst>
            <pc:docMk/>
            <pc:sldMk cId="0" sldId="260"/>
            <ac:picMk id="7" creationId="{00000000-0000-0000-0000-000000000000}"/>
          </ac:picMkLst>
        </pc:picChg>
      </pc:sldChg>
      <pc:sldChg chg="modSp mod">
        <pc:chgData name="Lillian Cozart" userId="82d520b2-603b-49b9-b396-dba668ff47bd" providerId="ADAL" clId="{CB3787F6-4D00-44AB-ABAC-4E29E809A6DE}" dt="2025-05-14T20:16:23.005" v="66" actId="20577"/>
        <pc:sldMkLst>
          <pc:docMk/>
          <pc:sldMk cId="0" sldId="261"/>
        </pc:sldMkLst>
        <pc:spChg chg="mod">
          <ac:chgData name="Lillian Cozart" userId="82d520b2-603b-49b9-b396-dba668ff47bd" providerId="ADAL" clId="{CB3787F6-4D00-44AB-ABAC-4E29E809A6DE}" dt="2025-05-14T20:16:23.005" v="66" actId="20577"/>
          <ac:spMkLst>
            <pc:docMk/>
            <pc:sldMk cId="0" sldId="261"/>
            <ac:spMk id="2" creationId="{00000000-0000-0000-0000-000000000000}"/>
          </ac:spMkLst>
        </pc:spChg>
        <pc:picChg chg="mod">
          <ac:chgData name="Lillian Cozart" userId="82d520b2-603b-49b9-b396-dba668ff47bd" providerId="ADAL" clId="{CB3787F6-4D00-44AB-ABAC-4E29E809A6DE}" dt="2025-05-14T20:13:47.538" v="22" actId="962"/>
          <ac:picMkLst>
            <pc:docMk/>
            <pc:sldMk cId="0" sldId="261"/>
            <ac:picMk id="4" creationId="{00000000-0000-0000-0000-000000000000}"/>
          </ac:picMkLst>
        </pc:picChg>
      </pc:sldChg>
      <pc:sldChg chg="modSp mod">
        <pc:chgData name="Lillian Cozart" userId="82d520b2-603b-49b9-b396-dba668ff47bd" providerId="ADAL" clId="{CB3787F6-4D00-44AB-ABAC-4E29E809A6DE}" dt="2025-05-14T20:13:48.939" v="23" actId="962"/>
        <pc:sldMkLst>
          <pc:docMk/>
          <pc:sldMk cId="0" sldId="263"/>
        </pc:sldMkLst>
        <pc:picChg chg="mod">
          <ac:chgData name="Lillian Cozart" userId="82d520b2-603b-49b9-b396-dba668ff47bd" providerId="ADAL" clId="{CB3787F6-4D00-44AB-ABAC-4E29E809A6DE}" dt="2025-05-14T20:13:48.939" v="23" actId="962"/>
          <ac:picMkLst>
            <pc:docMk/>
            <pc:sldMk cId="0" sldId="263"/>
            <ac:picMk id="4" creationId="{00000000-0000-0000-0000-000000000000}"/>
          </ac:picMkLst>
        </pc:picChg>
      </pc:sldChg>
      <pc:sldChg chg="modSp mod">
        <pc:chgData name="Lillian Cozart" userId="82d520b2-603b-49b9-b396-dba668ff47bd" providerId="ADAL" clId="{CB3787F6-4D00-44AB-ABAC-4E29E809A6DE}" dt="2025-05-14T20:16:27.516" v="68" actId="20577"/>
        <pc:sldMkLst>
          <pc:docMk/>
          <pc:sldMk cId="0" sldId="266"/>
        </pc:sldMkLst>
        <pc:spChg chg="mod">
          <ac:chgData name="Lillian Cozart" userId="82d520b2-603b-49b9-b396-dba668ff47bd" providerId="ADAL" clId="{CB3787F6-4D00-44AB-ABAC-4E29E809A6DE}" dt="2025-05-14T20:16:27.516" v="68" actId="20577"/>
          <ac:spMkLst>
            <pc:docMk/>
            <pc:sldMk cId="0" sldId="266"/>
            <ac:spMk id="2" creationId="{00000000-0000-0000-0000-000000000000}"/>
          </ac:spMkLst>
        </pc:spChg>
        <pc:picChg chg="mod">
          <ac:chgData name="Lillian Cozart" userId="82d520b2-603b-49b9-b396-dba668ff47bd" providerId="ADAL" clId="{CB3787F6-4D00-44AB-ABAC-4E29E809A6DE}" dt="2025-05-14T20:13:49.844" v="24" actId="962"/>
          <ac:picMkLst>
            <pc:docMk/>
            <pc:sldMk cId="0" sldId="266"/>
            <ac:picMk id="4" creationId="{00000000-0000-0000-0000-000000000000}"/>
          </ac:picMkLst>
        </pc:picChg>
      </pc:sldChg>
      <pc:sldChg chg="modSp mod">
        <pc:chgData name="Lillian Cozart" userId="82d520b2-603b-49b9-b396-dba668ff47bd" providerId="ADAL" clId="{CB3787F6-4D00-44AB-ABAC-4E29E809A6DE}" dt="2025-05-14T20:13:50.778" v="25" actId="962"/>
        <pc:sldMkLst>
          <pc:docMk/>
          <pc:sldMk cId="0" sldId="268"/>
        </pc:sldMkLst>
        <pc:picChg chg="mod">
          <ac:chgData name="Lillian Cozart" userId="82d520b2-603b-49b9-b396-dba668ff47bd" providerId="ADAL" clId="{CB3787F6-4D00-44AB-ABAC-4E29E809A6DE}" dt="2025-05-14T20:13:50.778" v="25" actId="962"/>
          <ac:picMkLst>
            <pc:docMk/>
            <pc:sldMk cId="0" sldId="268"/>
            <ac:picMk id="4" creationId="{00000000-0000-0000-0000-000000000000}"/>
          </ac:picMkLst>
        </pc:picChg>
      </pc:sldChg>
      <pc:sldChg chg="modSp mod">
        <pc:chgData name="Lillian Cozart" userId="82d520b2-603b-49b9-b396-dba668ff47bd" providerId="ADAL" clId="{CB3787F6-4D00-44AB-ABAC-4E29E809A6DE}" dt="2025-05-14T20:13:51.877" v="26" actId="962"/>
        <pc:sldMkLst>
          <pc:docMk/>
          <pc:sldMk cId="0" sldId="271"/>
        </pc:sldMkLst>
        <pc:picChg chg="mod">
          <ac:chgData name="Lillian Cozart" userId="82d520b2-603b-49b9-b396-dba668ff47bd" providerId="ADAL" clId="{CB3787F6-4D00-44AB-ABAC-4E29E809A6DE}" dt="2025-05-14T20:13:51.877" v="26" actId="962"/>
          <ac:picMkLst>
            <pc:docMk/>
            <pc:sldMk cId="0" sldId="271"/>
            <ac:picMk id="4" creationId="{00000000-0000-0000-0000-000000000000}"/>
          </ac:picMkLst>
        </pc:picChg>
      </pc:sldChg>
      <pc:sldChg chg="modSp mod">
        <pc:chgData name="Lillian Cozart" userId="82d520b2-603b-49b9-b396-dba668ff47bd" providerId="ADAL" clId="{CB3787F6-4D00-44AB-ABAC-4E29E809A6DE}" dt="2025-05-14T20:13:53.699" v="28" actId="962"/>
        <pc:sldMkLst>
          <pc:docMk/>
          <pc:sldMk cId="0" sldId="272"/>
        </pc:sldMkLst>
        <pc:picChg chg="mod">
          <ac:chgData name="Lillian Cozart" userId="82d520b2-603b-49b9-b396-dba668ff47bd" providerId="ADAL" clId="{CB3787F6-4D00-44AB-ABAC-4E29E809A6DE}" dt="2025-05-14T20:13:53.001" v="27" actId="962"/>
          <ac:picMkLst>
            <pc:docMk/>
            <pc:sldMk cId="0" sldId="272"/>
            <ac:picMk id="6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3:53.699" v="28" actId="962"/>
          <ac:picMkLst>
            <pc:docMk/>
            <pc:sldMk cId="0" sldId="272"/>
            <ac:picMk id="8" creationId="{00000000-0000-0000-0000-000000000000}"/>
          </ac:picMkLst>
        </pc:picChg>
      </pc:sldChg>
      <pc:sldChg chg="addSp modSp mod">
        <pc:chgData name="Lillian Cozart" userId="82d520b2-603b-49b9-b396-dba668ff47bd" providerId="ADAL" clId="{CB3787F6-4D00-44AB-ABAC-4E29E809A6DE}" dt="2025-05-14T20:16:05.213" v="62"/>
        <pc:sldMkLst>
          <pc:docMk/>
          <pc:sldMk cId="0" sldId="273"/>
        </pc:sldMkLst>
        <pc:spChg chg="add mod">
          <ac:chgData name="Lillian Cozart" userId="82d520b2-603b-49b9-b396-dba668ff47bd" providerId="ADAL" clId="{CB3787F6-4D00-44AB-ABAC-4E29E809A6DE}" dt="2025-05-14T20:16:05.213" v="62"/>
          <ac:spMkLst>
            <pc:docMk/>
            <pc:sldMk cId="0" sldId="273"/>
            <ac:spMk id="12" creationId="{6BFDB86E-DB57-0967-AA4F-E36E4FD48C7E}"/>
          </ac:spMkLst>
        </pc:spChg>
        <pc:grpChg chg="mod">
          <ac:chgData name="Lillian Cozart" userId="82d520b2-603b-49b9-b396-dba668ff47bd" providerId="ADAL" clId="{CB3787F6-4D00-44AB-ABAC-4E29E809A6DE}" dt="2025-05-14T20:13:56.020" v="30" actId="962"/>
          <ac:grpSpMkLst>
            <pc:docMk/>
            <pc:sldMk cId="0" sldId="273"/>
            <ac:grpSpMk id="5" creationId="{00000000-0000-0000-0000-000000000000}"/>
          </ac:grpSpMkLst>
        </pc:grpChg>
        <pc:picChg chg="mod">
          <ac:chgData name="Lillian Cozart" userId="82d520b2-603b-49b9-b396-dba668ff47bd" providerId="ADAL" clId="{CB3787F6-4D00-44AB-ABAC-4E29E809A6DE}" dt="2025-05-14T20:13:55.092" v="29" actId="962"/>
          <ac:picMkLst>
            <pc:docMk/>
            <pc:sldMk cId="0" sldId="273"/>
            <ac:picMk id="2" creationId="{00000000-0000-0000-0000-000000000000}"/>
          </ac:picMkLst>
        </pc:picChg>
      </pc:sldChg>
      <pc:sldChg chg="modSp mod">
        <pc:chgData name="Lillian Cozart" userId="82d520b2-603b-49b9-b396-dba668ff47bd" providerId="ADAL" clId="{CB3787F6-4D00-44AB-ABAC-4E29E809A6DE}" dt="2025-05-14T20:13:57.033" v="31" actId="962"/>
        <pc:sldMkLst>
          <pc:docMk/>
          <pc:sldMk cId="0" sldId="274"/>
        </pc:sldMkLst>
        <pc:picChg chg="mod">
          <ac:chgData name="Lillian Cozart" userId="82d520b2-603b-49b9-b396-dba668ff47bd" providerId="ADAL" clId="{CB3787F6-4D00-44AB-ABAC-4E29E809A6DE}" dt="2025-05-14T20:13:57.033" v="31" actId="962"/>
          <ac:picMkLst>
            <pc:docMk/>
            <pc:sldMk cId="0" sldId="274"/>
            <ac:picMk id="4" creationId="{00000000-0000-0000-0000-000000000000}"/>
          </ac:picMkLst>
        </pc:picChg>
      </pc:sldChg>
      <pc:sldChg chg="modSp mod">
        <pc:chgData name="Lillian Cozart" userId="82d520b2-603b-49b9-b396-dba668ff47bd" providerId="ADAL" clId="{CB3787F6-4D00-44AB-ABAC-4E29E809A6DE}" dt="2025-05-14T20:16:31.683" v="70" actId="20577"/>
        <pc:sldMkLst>
          <pc:docMk/>
          <pc:sldMk cId="0" sldId="279"/>
        </pc:sldMkLst>
        <pc:spChg chg="mod">
          <ac:chgData name="Lillian Cozart" userId="82d520b2-603b-49b9-b396-dba668ff47bd" providerId="ADAL" clId="{CB3787F6-4D00-44AB-ABAC-4E29E809A6DE}" dt="2025-05-14T20:16:31.683" v="70" actId="20577"/>
          <ac:spMkLst>
            <pc:docMk/>
            <pc:sldMk cId="0" sldId="279"/>
            <ac:spMk id="2" creationId="{00000000-0000-0000-0000-000000000000}"/>
          </ac:spMkLst>
        </pc:spChg>
      </pc:sldChg>
      <pc:sldChg chg="addSp modSp mod">
        <pc:chgData name="Lillian Cozart" userId="82d520b2-603b-49b9-b396-dba668ff47bd" providerId="ADAL" clId="{CB3787F6-4D00-44AB-ABAC-4E29E809A6DE}" dt="2025-05-14T20:16:12.795" v="64"/>
        <pc:sldMkLst>
          <pc:docMk/>
          <pc:sldMk cId="0" sldId="280"/>
        </pc:sldMkLst>
        <pc:spChg chg="mod">
          <ac:chgData name="Lillian Cozart" userId="82d520b2-603b-49b9-b396-dba668ff47bd" providerId="ADAL" clId="{CB3787F6-4D00-44AB-ABAC-4E29E809A6DE}" dt="2025-05-14T20:15:16.900" v="51" actId="1076"/>
          <ac:spMkLst>
            <pc:docMk/>
            <pc:sldMk cId="0" sldId="280"/>
            <ac:spMk id="2" creationId="{00000000-0000-0000-0000-000000000000}"/>
          </ac:spMkLst>
        </pc:spChg>
        <pc:spChg chg="mod">
          <ac:chgData name="Lillian Cozart" userId="82d520b2-603b-49b9-b396-dba668ff47bd" providerId="ADAL" clId="{CB3787F6-4D00-44AB-ABAC-4E29E809A6DE}" dt="2025-05-14T20:13:32.669" v="1" actId="962"/>
          <ac:spMkLst>
            <pc:docMk/>
            <pc:sldMk cId="0" sldId="280"/>
            <ac:spMk id="33" creationId="{00000000-0000-0000-0000-000000000000}"/>
          </ac:spMkLst>
        </pc:spChg>
        <pc:spChg chg="mod">
          <ac:chgData name="Lillian Cozart" userId="82d520b2-603b-49b9-b396-dba668ff47bd" providerId="ADAL" clId="{CB3787F6-4D00-44AB-ABAC-4E29E809A6DE}" dt="2025-05-14T20:13:32.677" v="2" actId="962"/>
          <ac:spMkLst>
            <pc:docMk/>
            <pc:sldMk cId="0" sldId="280"/>
            <ac:spMk id="34" creationId="{00000000-0000-0000-0000-000000000000}"/>
          </ac:spMkLst>
        </pc:spChg>
        <pc:spChg chg="mod">
          <ac:chgData name="Lillian Cozart" userId="82d520b2-603b-49b9-b396-dba668ff47bd" providerId="ADAL" clId="{CB3787F6-4D00-44AB-ABAC-4E29E809A6DE}" dt="2025-05-14T20:13:32.682" v="3" actId="962"/>
          <ac:spMkLst>
            <pc:docMk/>
            <pc:sldMk cId="0" sldId="280"/>
            <ac:spMk id="41" creationId="{00000000-0000-0000-0000-000000000000}"/>
          </ac:spMkLst>
        </pc:spChg>
        <pc:spChg chg="mod">
          <ac:chgData name="Lillian Cozart" userId="82d520b2-603b-49b9-b396-dba668ff47bd" providerId="ADAL" clId="{CB3787F6-4D00-44AB-ABAC-4E29E809A6DE}" dt="2025-05-14T20:13:32.687" v="4" actId="962"/>
          <ac:spMkLst>
            <pc:docMk/>
            <pc:sldMk cId="0" sldId="280"/>
            <ac:spMk id="42" creationId="{00000000-0000-0000-0000-000000000000}"/>
          </ac:spMkLst>
        </pc:spChg>
        <pc:spChg chg="mod">
          <ac:chgData name="Lillian Cozart" userId="82d520b2-603b-49b9-b396-dba668ff47bd" providerId="ADAL" clId="{CB3787F6-4D00-44AB-ABAC-4E29E809A6DE}" dt="2025-05-14T20:13:32.694" v="5" actId="962"/>
          <ac:spMkLst>
            <pc:docMk/>
            <pc:sldMk cId="0" sldId="280"/>
            <ac:spMk id="43" creationId="{00000000-0000-0000-0000-000000000000}"/>
          </ac:spMkLst>
        </pc:spChg>
        <pc:spChg chg="add mod">
          <ac:chgData name="Lillian Cozart" userId="82d520b2-603b-49b9-b396-dba668ff47bd" providerId="ADAL" clId="{CB3787F6-4D00-44AB-ABAC-4E29E809A6DE}" dt="2025-05-14T20:16:12.795" v="64"/>
          <ac:spMkLst>
            <pc:docMk/>
            <pc:sldMk cId="0" sldId="280"/>
            <ac:spMk id="47" creationId="{5EEA825C-F609-0AB8-6F46-38AE16340EAE}"/>
          </ac:spMkLst>
        </pc:spChg>
        <pc:grpChg chg="mod">
          <ac:chgData name="Lillian Cozart" userId="82d520b2-603b-49b9-b396-dba668ff47bd" providerId="ADAL" clId="{CB3787F6-4D00-44AB-ABAC-4E29E809A6DE}" dt="2025-05-14T20:14:22.278" v="45" actId="962"/>
          <ac:grpSpMkLst>
            <pc:docMk/>
            <pc:sldMk cId="0" sldId="280"/>
            <ac:grpSpMk id="17" creationId="{00000000-0000-0000-0000-000000000000}"/>
          </ac:grpSpMkLst>
        </pc:grpChg>
        <pc:grpChg chg="mod">
          <ac:chgData name="Lillian Cozart" userId="82d520b2-603b-49b9-b396-dba668ff47bd" providerId="ADAL" clId="{CB3787F6-4D00-44AB-ABAC-4E29E809A6DE}" dt="2025-05-14T20:15:31.267" v="53" actId="962"/>
          <ac:grpSpMkLst>
            <pc:docMk/>
            <pc:sldMk cId="0" sldId="280"/>
            <ac:grpSpMk id="35" creationId="{00000000-0000-0000-0000-000000000000}"/>
          </ac:grpSpMkLst>
        </pc:grpChg>
        <pc:grpChg chg="mod">
          <ac:chgData name="Lillian Cozart" userId="82d520b2-603b-49b9-b396-dba668ff47bd" providerId="ADAL" clId="{CB3787F6-4D00-44AB-ABAC-4E29E809A6DE}" dt="2025-05-14T20:14:20.951" v="44" actId="962"/>
          <ac:grpSpMkLst>
            <pc:docMk/>
            <pc:sldMk cId="0" sldId="280"/>
            <ac:grpSpMk id="45" creationId="{5A984E31-0529-1516-B5BD-F0FAF339265B}"/>
          </ac:grpSpMkLst>
        </pc:grpChg>
        <pc:grpChg chg="mod">
          <ac:chgData name="Lillian Cozart" userId="82d520b2-603b-49b9-b396-dba668ff47bd" providerId="ADAL" clId="{CB3787F6-4D00-44AB-ABAC-4E29E809A6DE}" dt="2025-05-14T20:15:30.189" v="52" actId="962"/>
          <ac:grpSpMkLst>
            <pc:docMk/>
            <pc:sldMk cId="0" sldId="280"/>
            <ac:grpSpMk id="46" creationId="{DE656E9D-15A7-0C54-7CBE-33EB52AC2B8F}"/>
          </ac:grpSpMkLst>
        </pc:grpChg>
        <pc:picChg chg="mod">
          <ac:chgData name="Lillian Cozart" userId="82d520b2-603b-49b9-b396-dba668ff47bd" providerId="ADAL" clId="{CB3787F6-4D00-44AB-ABAC-4E29E809A6DE}" dt="2025-05-14T20:13:58.340" v="32" actId="962"/>
          <ac:picMkLst>
            <pc:docMk/>
            <pc:sldMk cId="0" sldId="280"/>
            <ac:picMk id="3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4:15.526" v="43" actId="164"/>
          <ac:picMkLst>
            <pc:docMk/>
            <pc:sldMk cId="0" sldId="280"/>
            <ac:picMk id="4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4:15.526" v="43" actId="164"/>
          <ac:picMkLst>
            <pc:docMk/>
            <pc:sldMk cId="0" sldId="280"/>
            <ac:picMk id="5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4:15.526" v="43" actId="164"/>
          <ac:picMkLst>
            <pc:docMk/>
            <pc:sldMk cId="0" sldId="280"/>
            <ac:picMk id="6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4:01.323" v="36" actId="962"/>
          <ac:picMkLst>
            <pc:docMk/>
            <pc:sldMk cId="0" sldId="280"/>
            <ac:picMk id="7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4:02.432" v="37" actId="962"/>
          <ac:picMkLst>
            <pc:docMk/>
            <pc:sldMk cId="0" sldId="280"/>
            <ac:picMk id="8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4:15.526" v="43" actId="164"/>
          <ac:picMkLst>
            <pc:docMk/>
            <pc:sldMk cId="0" sldId="280"/>
            <ac:picMk id="9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4:15.526" v="43" actId="164"/>
          <ac:picMkLst>
            <pc:docMk/>
            <pc:sldMk cId="0" sldId="280"/>
            <ac:picMk id="10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4:04.551" v="40" actId="962"/>
          <ac:picMkLst>
            <pc:docMk/>
            <pc:sldMk cId="0" sldId="280"/>
            <ac:picMk id="11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4:15.526" v="43" actId="164"/>
          <ac:picMkLst>
            <pc:docMk/>
            <pc:sldMk cId="0" sldId="280"/>
            <ac:picMk id="12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4:15.526" v="43" actId="164"/>
          <ac:picMkLst>
            <pc:docMk/>
            <pc:sldMk cId="0" sldId="280"/>
            <ac:picMk id="13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4:15.526" v="43" actId="164"/>
          <ac:picMkLst>
            <pc:docMk/>
            <pc:sldMk cId="0" sldId="280"/>
            <ac:picMk id="14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4:15.526" v="43" actId="164"/>
          <ac:picMkLst>
            <pc:docMk/>
            <pc:sldMk cId="0" sldId="280"/>
            <ac:picMk id="15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4:15.526" v="43" actId="164"/>
          <ac:picMkLst>
            <pc:docMk/>
            <pc:sldMk cId="0" sldId="280"/>
            <ac:picMk id="16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5:05.272" v="48" actId="164"/>
          <ac:picMkLst>
            <pc:docMk/>
            <pc:sldMk cId="0" sldId="280"/>
            <ac:picMk id="20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5:05.272" v="48" actId="164"/>
          <ac:picMkLst>
            <pc:docMk/>
            <pc:sldMk cId="0" sldId="280"/>
            <ac:picMk id="23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5:05.272" v="48" actId="164"/>
          <ac:picMkLst>
            <pc:docMk/>
            <pc:sldMk cId="0" sldId="280"/>
            <ac:picMk id="24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5:05.272" v="48" actId="164"/>
          <ac:picMkLst>
            <pc:docMk/>
            <pc:sldMk cId="0" sldId="280"/>
            <ac:picMk id="26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5:05.272" v="48" actId="164"/>
          <ac:picMkLst>
            <pc:docMk/>
            <pc:sldMk cId="0" sldId="280"/>
            <ac:picMk id="27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5:05.272" v="48" actId="164"/>
          <ac:picMkLst>
            <pc:docMk/>
            <pc:sldMk cId="0" sldId="280"/>
            <ac:picMk id="28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5:05.272" v="48" actId="164"/>
          <ac:picMkLst>
            <pc:docMk/>
            <pc:sldMk cId="0" sldId="280"/>
            <ac:picMk id="29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5:05.272" v="48" actId="164"/>
          <ac:picMkLst>
            <pc:docMk/>
            <pc:sldMk cId="0" sldId="280"/>
            <ac:picMk id="30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5:05.272" v="48" actId="164"/>
          <ac:picMkLst>
            <pc:docMk/>
            <pc:sldMk cId="0" sldId="280"/>
            <ac:picMk id="31" creationId="{00000000-0000-0000-0000-000000000000}"/>
          </ac:picMkLst>
        </pc:picChg>
        <pc:picChg chg="mod">
          <ac:chgData name="Lillian Cozart" userId="82d520b2-603b-49b9-b396-dba668ff47bd" providerId="ADAL" clId="{CB3787F6-4D00-44AB-ABAC-4E29E809A6DE}" dt="2025-05-14T20:15:05.272" v="48" actId="164"/>
          <ac:picMkLst>
            <pc:docMk/>
            <pc:sldMk cId="0" sldId="280"/>
            <ac:picMk id="32" creationId="{00000000-0000-0000-0000-000000000000}"/>
          </ac:picMkLst>
        </pc:picChg>
      </pc:sldChg>
      <pc:sldChg chg="modSp mod">
        <pc:chgData name="Lillian Cozart" userId="82d520b2-603b-49b9-b396-dba668ff47bd" providerId="ADAL" clId="{CB3787F6-4D00-44AB-ABAC-4E29E809A6DE}" dt="2025-05-14T20:15:33.286" v="54" actId="962"/>
        <pc:sldMkLst>
          <pc:docMk/>
          <pc:sldMk cId="0" sldId="281"/>
        </pc:sldMkLst>
        <pc:spChg chg="mod">
          <ac:chgData name="Lillian Cozart" userId="82d520b2-603b-49b9-b396-dba668ff47bd" providerId="ADAL" clId="{CB3787F6-4D00-44AB-ABAC-4E29E809A6DE}" dt="2025-05-14T20:13:32.706" v="6" actId="962"/>
          <ac:spMkLst>
            <pc:docMk/>
            <pc:sldMk cId="0" sldId="281"/>
            <ac:spMk id="2" creationId="{00000000-0000-0000-0000-000000000000}"/>
          </ac:spMkLst>
        </pc:spChg>
        <pc:spChg chg="mod">
          <ac:chgData name="Lillian Cozart" userId="82d520b2-603b-49b9-b396-dba668ff47bd" providerId="ADAL" clId="{CB3787F6-4D00-44AB-ABAC-4E29E809A6DE}" dt="2025-05-14T20:13:32.712" v="7" actId="962"/>
          <ac:spMkLst>
            <pc:docMk/>
            <pc:sldMk cId="0" sldId="281"/>
            <ac:spMk id="3" creationId="{00000000-0000-0000-0000-000000000000}"/>
          </ac:spMkLst>
        </pc:spChg>
        <pc:spChg chg="mod">
          <ac:chgData name="Lillian Cozart" userId="82d520b2-603b-49b9-b396-dba668ff47bd" providerId="ADAL" clId="{CB3787F6-4D00-44AB-ABAC-4E29E809A6DE}" dt="2025-05-14T20:13:32.717" v="8" actId="962"/>
          <ac:spMkLst>
            <pc:docMk/>
            <pc:sldMk cId="0" sldId="281"/>
            <ac:spMk id="4" creationId="{00000000-0000-0000-0000-000000000000}"/>
          </ac:spMkLst>
        </pc:spChg>
        <pc:spChg chg="mod">
          <ac:chgData name="Lillian Cozart" userId="82d520b2-603b-49b9-b396-dba668ff47bd" providerId="ADAL" clId="{CB3787F6-4D00-44AB-ABAC-4E29E809A6DE}" dt="2025-05-14T20:13:32.722" v="9" actId="962"/>
          <ac:spMkLst>
            <pc:docMk/>
            <pc:sldMk cId="0" sldId="281"/>
            <ac:spMk id="5" creationId="{00000000-0000-0000-0000-000000000000}"/>
          </ac:spMkLst>
        </pc:spChg>
        <pc:picChg chg="mod">
          <ac:chgData name="Lillian Cozart" userId="82d520b2-603b-49b9-b396-dba668ff47bd" providerId="ADAL" clId="{CB3787F6-4D00-44AB-ABAC-4E29E809A6DE}" dt="2025-05-14T20:15:33.286" v="54" actId="962"/>
          <ac:picMkLst>
            <pc:docMk/>
            <pc:sldMk cId="0" sldId="281"/>
            <ac:picMk id="7" creationId="{00000000-0000-0000-0000-000000000000}"/>
          </ac:picMkLst>
        </pc:picChg>
      </pc:sldChg>
      <pc:sldChg chg="modSp mod">
        <pc:chgData name="Lillian Cozart" userId="82d520b2-603b-49b9-b396-dba668ff47bd" providerId="ADAL" clId="{CB3787F6-4D00-44AB-ABAC-4E29E809A6DE}" dt="2025-05-14T20:15:35.378" v="56" actId="962"/>
        <pc:sldMkLst>
          <pc:docMk/>
          <pc:sldMk cId="0" sldId="282"/>
        </pc:sldMkLst>
        <pc:spChg chg="mod">
          <ac:chgData name="Lillian Cozart" userId="82d520b2-603b-49b9-b396-dba668ff47bd" providerId="ADAL" clId="{CB3787F6-4D00-44AB-ABAC-4E29E809A6DE}" dt="2025-05-14T20:13:32.740" v="10" actId="962"/>
          <ac:spMkLst>
            <pc:docMk/>
            <pc:sldMk cId="0" sldId="282"/>
            <ac:spMk id="2" creationId="{00000000-0000-0000-0000-000000000000}"/>
          </ac:spMkLst>
        </pc:spChg>
        <pc:grpChg chg="mod">
          <ac:chgData name="Lillian Cozart" userId="82d520b2-603b-49b9-b396-dba668ff47bd" providerId="ADAL" clId="{CB3787F6-4D00-44AB-ABAC-4E29E809A6DE}" dt="2025-05-14T20:15:34.705" v="55" actId="962"/>
          <ac:grpSpMkLst>
            <pc:docMk/>
            <pc:sldMk cId="0" sldId="282"/>
            <ac:grpSpMk id="3" creationId="{00000000-0000-0000-0000-000000000000}"/>
          </ac:grpSpMkLst>
        </pc:grpChg>
        <pc:picChg chg="mod">
          <ac:chgData name="Lillian Cozart" userId="82d520b2-603b-49b9-b396-dba668ff47bd" providerId="ADAL" clId="{CB3787F6-4D00-44AB-ABAC-4E29E809A6DE}" dt="2025-05-14T20:15:35.378" v="56" actId="962"/>
          <ac:picMkLst>
            <pc:docMk/>
            <pc:sldMk cId="0" sldId="282"/>
            <ac:picMk id="11" creationId="{00000000-0000-0000-0000-000000000000}"/>
          </ac:picMkLst>
        </pc:picChg>
      </pc:sldChg>
      <pc:sldChg chg="modSp mod">
        <pc:chgData name="Lillian Cozart" userId="82d520b2-603b-49b9-b396-dba668ff47bd" providerId="ADAL" clId="{CB3787F6-4D00-44AB-ABAC-4E29E809A6DE}" dt="2025-05-14T20:15:36.621" v="57" actId="962"/>
        <pc:sldMkLst>
          <pc:docMk/>
          <pc:sldMk cId="0" sldId="283"/>
        </pc:sldMkLst>
        <pc:spChg chg="mod">
          <ac:chgData name="Lillian Cozart" userId="82d520b2-603b-49b9-b396-dba668ff47bd" providerId="ADAL" clId="{CB3787F6-4D00-44AB-ABAC-4E29E809A6DE}" dt="2025-05-14T20:13:32.749" v="11" actId="962"/>
          <ac:spMkLst>
            <pc:docMk/>
            <pc:sldMk cId="0" sldId="283"/>
            <ac:spMk id="2" creationId="{00000000-0000-0000-0000-000000000000}"/>
          </ac:spMkLst>
        </pc:spChg>
        <pc:spChg chg="mod">
          <ac:chgData name="Lillian Cozart" userId="82d520b2-603b-49b9-b396-dba668ff47bd" providerId="ADAL" clId="{CB3787F6-4D00-44AB-ABAC-4E29E809A6DE}" dt="2025-05-14T20:13:32.755" v="12" actId="962"/>
          <ac:spMkLst>
            <pc:docMk/>
            <pc:sldMk cId="0" sldId="283"/>
            <ac:spMk id="3" creationId="{00000000-0000-0000-0000-000000000000}"/>
          </ac:spMkLst>
        </pc:spChg>
        <pc:spChg chg="mod">
          <ac:chgData name="Lillian Cozart" userId="82d520b2-603b-49b9-b396-dba668ff47bd" providerId="ADAL" clId="{CB3787F6-4D00-44AB-ABAC-4E29E809A6DE}" dt="2025-05-14T20:13:32.762" v="13" actId="962"/>
          <ac:spMkLst>
            <pc:docMk/>
            <pc:sldMk cId="0" sldId="283"/>
            <ac:spMk id="4" creationId="{00000000-0000-0000-0000-000000000000}"/>
          </ac:spMkLst>
        </pc:spChg>
        <pc:spChg chg="mod">
          <ac:chgData name="Lillian Cozart" userId="82d520b2-603b-49b9-b396-dba668ff47bd" providerId="ADAL" clId="{CB3787F6-4D00-44AB-ABAC-4E29E809A6DE}" dt="2025-05-14T20:13:32.766" v="14" actId="962"/>
          <ac:spMkLst>
            <pc:docMk/>
            <pc:sldMk cId="0" sldId="283"/>
            <ac:spMk id="5" creationId="{00000000-0000-0000-0000-000000000000}"/>
          </ac:spMkLst>
        </pc:spChg>
        <pc:spChg chg="mod">
          <ac:chgData name="Lillian Cozart" userId="82d520b2-603b-49b9-b396-dba668ff47bd" providerId="ADAL" clId="{CB3787F6-4D00-44AB-ABAC-4E29E809A6DE}" dt="2025-05-14T20:13:32.772" v="15" actId="962"/>
          <ac:spMkLst>
            <pc:docMk/>
            <pc:sldMk cId="0" sldId="283"/>
            <ac:spMk id="6" creationId="{00000000-0000-0000-0000-000000000000}"/>
          </ac:spMkLst>
        </pc:spChg>
        <pc:spChg chg="mod">
          <ac:chgData name="Lillian Cozart" userId="82d520b2-603b-49b9-b396-dba668ff47bd" providerId="ADAL" clId="{CB3787F6-4D00-44AB-ABAC-4E29E809A6DE}" dt="2025-05-14T20:13:32.777" v="16" actId="962"/>
          <ac:spMkLst>
            <pc:docMk/>
            <pc:sldMk cId="0" sldId="283"/>
            <ac:spMk id="12" creationId="{00000000-0000-0000-0000-000000000000}"/>
          </ac:spMkLst>
        </pc:spChg>
        <pc:grpChg chg="mod">
          <ac:chgData name="Lillian Cozart" userId="82d520b2-603b-49b9-b396-dba668ff47bd" providerId="ADAL" clId="{CB3787F6-4D00-44AB-ABAC-4E29E809A6DE}" dt="2025-05-14T20:15:36.621" v="57" actId="962"/>
          <ac:grpSpMkLst>
            <pc:docMk/>
            <pc:sldMk cId="0" sldId="283"/>
            <ac:grpSpMk id="7" creationId="{00000000-0000-0000-0000-000000000000}"/>
          </ac:grpSpMkLst>
        </pc:grpChg>
      </pc:sldChg>
      <pc:sldChg chg="modSp mod">
        <pc:chgData name="Lillian Cozart" userId="82d520b2-603b-49b9-b396-dba668ff47bd" providerId="ADAL" clId="{CB3787F6-4D00-44AB-ABAC-4E29E809A6DE}" dt="2025-05-14T20:15:38.054" v="58" actId="962"/>
        <pc:sldMkLst>
          <pc:docMk/>
          <pc:sldMk cId="0" sldId="284"/>
        </pc:sldMkLst>
        <pc:picChg chg="mod">
          <ac:chgData name="Lillian Cozart" userId="82d520b2-603b-49b9-b396-dba668ff47bd" providerId="ADAL" clId="{CB3787F6-4D00-44AB-ABAC-4E29E809A6DE}" dt="2025-05-14T20:15:38.054" v="58" actId="962"/>
          <ac:picMkLst>
            <pc:docMk/>
            <pc:sldMk cId="0" sldId="284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1934" y="1628647"/>
            <a:ext cx="7519034" cy="1576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99" y="2160270"/>
            <a:ext cx="9741750" cy="8953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2400" y="2160269"/>
            <a:ext cx="9743440" cy="90170"/>
          </a:xfrm>
          <a:custGeom>
            <a:avLst/>
            <a:gdLst/>
            <a:ahLst/>
            <a:cxnLst/>
            <a:rect l="l" t="t" r="r" b="b"/>
            <a:pathLst>
              <a:path w="9743440" h="90169">
                <a:moveTo>
                  <a:pt x="0" y="0"/>
                </a:moveTo>
                <a:lnTo>
                  <a:pt x="9742964" y="0"/>
                </a:lnTo>
                <a:lnTo>
                  <a:pt x="9742964" y="89546"/>
                </a:lnTo>
                <a:lnTo>
                  <a:pt x="0" y="89546"/>
                </a:lnTo>
                <a:lnTo>
                  <a:pt x="0" y="0"/>
                </a:lnTo>
                <a:close/>
              </a:path>
            </a:pathLst>
          </a:custGeom>
          <a:ln w="8467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399" y="2297430"/>
            <a:ext cx="9741750" cy="4571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52400" y="2297429"/>
            <a:ext cx="9743440" cy="45720"/>
          </a:xfrm>
          <a:custGeom>
            <a:avLst/>
            <a:gdLst/>
            <a:ahLst/>
            <a:cxnLst/>
            <a:rect l="l" t="t" r="r" b="b"/>
            <a:pathLst>
              <a:path w="9743440" h="45719">
                <a:moveTo>
                  <a:pt x="0" y="0"/>
                </a:moveTo>
                <a:lnTo>
                  <a:pt x="9742964" y="0"/>
                </a:lnTo>
                <a:lnTo>
                  <a:pt x="9742964" y="45725"/>
                </a:lnTo>
                <a:lnTo>
                  <a:pt x="0" y="45725"/>
                </a:lnTo>
                <a:lnTo>
                  <a:pt x="0" y="0"/>
                </a:lnTo>
                <a:close/>
              </a:path>
            </a:pathLst>
          </a:custGeom>
          <a:ln w="8467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303" y="1082751"/>
            <a:ext cx="9433793" cy="10660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7508" y="2419349"/>
            <a:ext cx="8376920" cy="2717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37544" y="6356121"/>
            <a:ext cx="247650" cy="18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foodnutrition.org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ishwatch.gov/" TargetMode="External"/><Relationship Id="rId4" Type="http://schemas.openxmlformats.org/officeDocument/2006/relationships/hyperlink" Target="http://www.seafoodsource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4908" rIns="0" bIns="0" rtlCol="0">
            <a:spAutoFit/>
          </a:bodyPr>
          <a:lstStyle/>
          <a:p>
            <a:pPr marL="959485">
              <a:lnSpc>
                <a:spcPct val="100000"/>
              </a:lnSpc>
              <a:spcBef>
                <a:spcPts val="100"/>
              </a:spcBef>
            </a:pPr>
            <a:r>
              <a:rPr sz="2900" dirty="0"/>
              <a:t>Seafood</a:t>
            </a:r>
            <a:r>
              <a:rPr sz="2900" spc="5" dirty="0"/>
              <a:t> </a:t>
            </a:r>
            <a:r>
              <a:rPr sz="2900" dirty="0"/>
              <a:t>Marketing</a:t>
            </a:r>
            <a:r>
              <a:rPr sz="2900" spc="5" dirty="0"/>
              <a:t> </a:t>
            </a:r>
            <a:r>
              <a:rPr sz="2900" spc="-10" dirty="0"/>
              <a:t>Considerations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1193449" y="3353815"/>
            <a:ext cx="3685540" cy="53784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315"/>
              </a:spcBef>
            </a:pPr>
            <a:r>
              <a:rPr sz="1500" b="1" spc="-10" dirty="0">
                <a:latin typeface="Arial"/>
                <a:cs typeface="Arial"/>
              </a:rPr>
              <a:t>Megan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Davis,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Ph.D.,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Research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Professor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500" i="1" dirty="0">
                <a:latin typeface="Arial"/>
                <a:cs typeface="Arial"/>
              </a:rPr>
              <a:t>FAU</a:t>
            </a:r>
            <a:r>
              <a:rPr sz="1500" i="1" spc="-60" dirty="0">
                <a:latin typeface="Arial"/>
                <a:cs typeface="Arial"/>
              </a:rPr>
              <a:t> </a:t>
            </a:r>
            <a:r>
              <a:rPr sz="1500" i="1" spc="-20" dirty="0">
                <a:latin typeface="Arial"/>
                <a:cs typeface="Arial"/>
              </a:rPr>
              <a:t>Harbor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spc="-20" dirty="0">
                <a:latin typeface="Arial"/>
                <a:cs typeface="Arial"/>
              </a:rPr>
              <a:t>Branch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spc="-25" dirty="0">
                <a:latin typeface="Arial"/>
                <a:cs typeface="Arial"/>
              </a:rPr>
              <a:t>Oceanographic</a:t>
            </a:r>
            <a:r>
              <a:rPr sz="1500" i="1" spc="-5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Institute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8904" y="2210028"/>
            <a:ext cx="3858294" cy="4076700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4800" y="4419015"/>
            <a:ext cx="2674924" cy="63543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56141" y="5576823"/>
            <a:ext cx="3727450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latin typeface="Arial"/>
                <a:cs typeface="Arial"/>
              </a:rPr>
              <a:t>Commercialization</a:t>
            </a:r>
            <a:r>
              <a:rPr sz="1300" b="1" spc="7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Status</a:t>
            </a:r>
            <a:r>
              <a:rPr sz="1300" b="1" spc="7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of</a:t>
            </a:r>
            <a:r>
              <a:rPr sz="1300" b="1" spc="6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Florida</a:t>
            </a:r>
            <a:r>
              <a:rPr sz="1300" b="1" spc="7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Pompano</a:t>
            </a:r>
            <a:endParaRPr sz="1300">
              <a:latin typeface="Arial"/>
              <a:cs typeface="Arial"/>
            </a:endParaRPr>
          </a:p>
          <a:p>
            <a:pPr marL="684530" marR="675640" algn="ctr">
              <a:lnSpc>
                <a:spcPct val="101499"/>
              </a:lnSpc>
              <a:spcBef>
                <a:spcPts val="25"/>
              </a:spcBef>
            </a:pPr>
            <a:r>
              <a:rPr sz="1300" i="1" dirty="0">
                <a:latin typeface="Arial"/>
                <a:cs typeface="Arial"/>
              </a:rPr>
              <a:t>Aquaculture</a:t>
            </a:r>
            <a:r>
              <a:rPr sz="1300" i="1" spc="7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Industry</a:t>
            </a:r>
            <a:r>
              <a:rPr sz="1300" i="1" spc="80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Workshop </a:t>
            </a:r>
            <a:r>
              <a:rPr sz="1300" i="1" dirty="0">
                <a:latin typeface="Arial"/>
                <a:cs typeface="Arial"/>
              </a:rPr>
              <a:t>January</a:t>
            </a:r>
            <a:r>
              <a:rPr sz="1300" i="1" spc="40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19,</a:t>
            </a:r>
            <a:r>
              <a:rPr sz="1300" i="1" spc="35" dirty="0">
                <a:latin typeface="Arial"/>
                <a:cs typeface="Arial"/>
              </a:rPr>
              <a:t> </a:t>
            </a:r>
            <a:r>
              <a:rPr sz="1300" i="1" spc="-20" dirty="0">
                <a:latin typeface="Arial"/>
                <a:cs typeface="Arial"/>
              </a:rPr>
              <a:t>2023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364" rIns="0" bIns="0" rtlCol="0">
            <a:spAutoFit/>
          </a:bodyPr>
          <a:lstStyle/>
          <a:p>
            <a:pPr marL="394652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Prices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5608" y="2419349"/>
          <a:ext cx="8376920" cy="2717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4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6135">
                <a:tc>
                  <a:txBody>
                    <a:bodyPr/>
                    <a:lstStyle/>
                    <a:p>
                      <a:pPr marL="85915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Product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7630" indent="490855">
                        <a:lnSpc>
                          <a:spcPct val="100800"/>
                        </a:lnSpc>
                        <a:spcBef>
                          <a:spcPts val="114"/>
                        </a:spcBef>
                      </a:pPr>
                      <a:r>
                        <a:rPr sz="2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Crab-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e-Bills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(Sebastian,</a:t>
                      </a:r>
                      <a:r>
                        <a:rPr sz="2400" b="1" spc="-11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Florida)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38835" marR="217804" indent="-615315">
                        <a:lnSpc>
                          <a:spcPct val="100800"/>
                        </a:lnSpc>
                        <a:spcBef>
                          <a:spcPts val="114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24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Fresh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Seafood (Online)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135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Whole</a:t>
                      </a:r>
                      <a:r>
                        <a:rPr sz="2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0" dirty="0">
                          <a:latin typeface="Arial"/>
                          <a:cs typeface="Arial"/>
                        </a:rPr>
                        <a:t>Fish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$13.99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$13.99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135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Fillets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$28.99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$24.99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98102" y="5159755"/>
            <a:ext cx="2828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Dress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out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=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56-</a:t>
            </a:r>
            <a:r>
              <a:rPr sz="2400" b="1" spc="-25" dirty="0">
                <a:latin typeface="Arial"/>
                <a:cs typeface="Arial"/>
              </a:rPr>
              <a:t>59%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49059" y="5170423"/>
            <a:ext cx="24923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dirty="0">
                <a:latin typeface="Arial"/>
                <a:cs typeface="Arial"/>
              </a:rPr>
              <a:t>January</a:t>
            </a:r>
            <a:r>
              <a:rPr sz="2100" i="1" spc="8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2023</a:t>
            </a:r>
            <a:r>
              <a:rPr sz="2100" i="1" spc="85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Prices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303" y="1082751"/>
            <a:ext cx="9433793" cy="895424"/>
          </a:xfrm>
          <a:prstGeom prst="rect">
            <a:avLst/>
          </a:prstGeom>
        </p:spPr>
        <p:txBody>
          <a:bodyPr vert="horz" wrap="square" lIns="0" tIns="353364" rIns="0" bIns="0" rtlCol="0">
            <a:spAutoFit/>
          </a:bodyPr>
          <a:lstStyle/>
          <a:p>
            <a:pPr marL="40830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Price</a:t>
            </a:r>
            <a:r>
              <a:rPr lang="en-US" spc="-10" dirty="0"/>
              <a:t> 2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682625" y="2402332"/>
            <a:ext cx="4374515" cy="29641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86385" marR="574675" indent="-274320">
              <a:lnSpc>
                <a:spcPts val="2400"/>
              </a:lnSpc>
              <a:spcBef>
                <a:spcPts val="380"/>
              </a:spcBef>
              <a:buClr>
                <a:srgbClr val="660033"/>
              </a:buClr>
              <a:buSzPct val="77272"/>
              <a:buChar char="►"/>
              <a:tabLst>
                <a:tab pos="286385" algn="l"/>
              </a:tabLst>
            </a:pPr>
            <a:r>
              <a:rPr sz="2200" dirty="0">
                <a:latin typeface="Arial"/>
                <a:cs typeface="Arial"/>
              </a:rPr>
              <a:t>Need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include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processing, </a:t>
            </a:r>
            <a:r>
              <a:rPr sz="2200" dirty="0">
                <a:latin typeface="Arial"/>
                <a:cs typeface="Arial"/>
              </a:rPr>
              <a:t>packaging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delivery</a:t>
            </a:r>
            <a:endParaRPr sz="2200">
              <a:latin typeface="Arial"/>
              <a:cs typeface="Arial"/>
            </a:endParaRPr>
          </a:p>
          <a:p>
            <a:pPr marL="287020" marR="5080" indent="-274320">
              <a:lnSpc>
                <a:spcPts val="2500"/>
              </a:lnSpc>
              <a:spcBef>
                <a:spcPts val="1910"/>
              </a:spcBef>
              <a:buClr>
                <a:srgbClr val="660033"/>
              </a:buClr>
              <a:buSzPct val="77272"/>
              <a:buChar char="►"/>
              <a:tabLst>
                <a:tab pos="287020" algn="l"/>
              </a:tabLst>
            </a:pPr>
            <a:r>
              <a:rPr sz="2200" dirty="0">
                <a:latin typeface="Arial"/>
                <a:cs typeface="Arial"/>
              </a:rPr>
              <a:t>Intangible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quality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price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-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value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buyer</a:t>
            </a:r>
            <a:endParaRPr sz="2200">
              <a:latin typeface="Arial"/>
              <a:cs typeface="Arial"/>
            </a:endParaRPr>
          </a:p>
          <a:p>
            <a:pPr marL="286385" marR="432434" indent="-274320">
              <a:lnSpc>
                <a:spcPts val="2400"/>
              </a:lnSpc>
              <a:spcBef>
                <a:spcPts val="1995"/>
              </a:spcBef>
              <a:buClr>
                <a:srgbClr val="660033"/>
              </a:buClr>
              <a:buSzPct val="77272"/>
              <a:buChar char="►"/>
              <a:tabLst>
                <a:tab pos="286385" algn="l"/>
              </a:tabLst>
            </a:pPr>
            <a:r>
              <a:rPr sz="2200" dirty="0">
                <a:latin typeface="Arial"/>
                <a:cs typeface="Arial"/>
              </a:rPr>
              <a:t>New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products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short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supply </a:t>
            </a:r>
            <a:r>
              <a:rPr sz="2200" dirty="0">
                <a:latin typeface="Arial"/>
                <a:cs typeface="Arial"/>
              </a:rPr>
              <a:t>may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demand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higher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price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710"/>
              </a:spcBef>
              <a:buClr>
                <a:srgbClr val="660033"/>
              </a:buClr>
              <a:buSzPct val="77272"/>
              <a:buChar char="►"/>
              <a:tabLst>
                <a:tab pos="287020" algn="l"/>
              </a:tabLst>
            </a:pPr>
            <a:r>
              <a:rPr sz="2200" dirty="0">
                <a:latin typeface="Arial"/>
                <a:cs typeface="Arial"/>
              </a:rPr>
              <a:t>Direct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niche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marketing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5600" y="2520588"/>
            <a:ext cx="3987800" cy="309879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116887" y="5596635"/>
            <a:ext cx="12458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Times New Roman"/>
                <a:cs typeface="Times New Roman"/>
              </a:rPr>
              <a:t>Photo:</a:t>
            </a:r>
            <a:r>
              <a:rPr sz="1600" i="1" spc="-7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Aquaco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6092" y="1472184"/>
            <a:ext cx="740918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Arial Black"/>
                <a:cs typeface="Arial Black"/>
              </a:rPr>
              <a:t>Determining</a:t>
            </a:r>
            <a:r>
              <a:rPr sz="2900" spc="-100" dirty="0">
                <a:latin typeface="Arial Black"/>
                <a:cs typeface="Arial Black"/>
              </a:rPr>
              <a:t> </a:t>
            </a:r>
            <a:r>
              <a:rPr sz="2900" dirty="0">
                <a:latin typeface="Arial Black"/>
                <a:cs typeface="Arial Black"/>
              </a:rPr>
              <a:t>the</a:t>
            </a:r>
            <a:r>
              <a:rPr sz="2900" spc="-95" dirty="0">
                <a:latin typeface="Arial Black"/>
                <a:cs typeface="Arial Black"/>
              </a:rPr>
              <a:t> </a:t>
            </a:r>
            <a:r>
              <a:rPr sz="2900" dirty="0">
                <a:latin typeface="Arial Black"/>
                <a:cs typeface="Arial Black"/>
              </a:rPr>
              <a:t>Size</a:t>
            </a:r>
            <a:r>
              <a:rPr sz="2900" spc="-95" dirty="0">
                <a:latin typeface="Arial Black"/>
                <a:cs typeface="Arial Black"/>
              </a:rPr>
              <a:t> </a:t>
            </a:r>
            <a:r>
              <a:rPr sz="2900" dirty="0">
                <a:latin typeface="Arial Black"/>
                <a:cs typeface="Arial Black"/>
              </a:rPr>
              <a:t>of</a:t>
            </a:r>
            <a:r>
              <a:rPr sz="2900" spc="-95" dirty="0">
                <a:latin typeface="Arial Black"/>
                <a:cs typeface="Arial Black"/>
              </a:rPr>
              <a:t> </a:t>
            </a:r>
            <a:r>
              <a:rPr sz="2900" dirty="0">
                <a:latin typeface="Arial Black"/>
                <a:cs typeface="Arial Black"/>
              </a:rPr>
              <a:t>the</a:t>
            </a:r>
            <a:r>
              <a:rPr sz="2900" spc="-100" dirty="0">
                <a:latin typeface="Arial Black"/>
                <a:cs typeface="Arial Black"/>
              </a:rPr>
              <a:t> </a:t>
            </a:r>
            <a:r>
              <a:rPr sz="2900" spc="-10" dirty="0">
                <a:latin typeface="Arial Black"/>
                <a:cs typeface="Arial Black"/>
              </a:rPr>
              <a:t>Business</a:t>
            </a:r>
            <a:endParaRPr sz="29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8025" y="2345435"/>
            <a:ext cx="8256905" cy="101028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30"/>
              </a:spcBef>
            </a:pPr>
            <a:r>
              <a:rPr sz="3200" dirty="0">
                <a:latin typeface="Arial"/>
                <a:cs typeface="Arial"/>
              </a:rPr>
              <a:t>There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two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main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factors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that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will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determine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size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business: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3785" y="3324859"/>
            <a:ext cx="5806440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660033"/>
              </a:buClr>
              <a:buChar char="•"/>
              <a:tabLst>
                <a:tab pos="241300" algn="l"/>
              </a:tabLst>
            </a:pPr>
            <a:r>
              <a:rPr sz="3000" dirty="0">
                <a:latin typeface="Arial"/>
                <a:cs typeface="Arial"/>
              </a:rPr>
              <a:t>Resource</a:t>
            </a:r>
            <a:r>
              <a:rPr sz="3000" spc="13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availability</a:t>
            </a:r>
            <a:endParaRPr sz="3000">
              <a:latin typeface="Arial"/>
              <a:cs typeface="Arial"/>
            </a:endParaRPr>
          </a:p>
          <a:p>
            <a:pPr marL="388620">
              <a:lnSpc>
                <a:spcPct val="100000"/>
              </a:lnSpc>
              <a:spcBef>
                <a:spcPts val="105"/>
              </a:spcBef>
            </a:pPr>
            <a:r>
              <a:rPr sz="2200" spc="-20" dirty="0">
                <a:solidFill>
                  <a:srgbClr val="660033"/>
                </a:solidFill>
                <a:latin typeface="Arial"/>
                <a:cs typeface="Arial"/>
              </a:rPr>
              <a:t>»</a:t>
            </a:r>
            <a:r>
              <a:rPr sz="2200" spc="-39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Land</a:t>
            </a:r>
            <a:endParaRPr sz="2200">
              <a:latin typeface="Arial"/>
              <a:cs typeface="Arial"/>
            </a:endParaRPr>
          </a:p>
          <a:p>
            <a:pPr marL="388620">
              <a:lnSpc>
                <a:spcPct val="100000"/>
              </a:lnSpc>
              <a:spcBef>
                <a:spcPts val="45"/>
              </a:spcBef>
            </a:pPr>
            <a:r>
              <a:rPr sz="2200" spc="-20" dirty="0">
                <a:solidFill>
                  <a:srgbClr val="660033"/>
                </a:solidFill>
                <a:latin typeface="Arial"/>
                <a:cs typeface="Arial"/>
              </a:rPr>
              <a:t>»</a:t>
            </a:r>
            <a:r>
              <a:rPr sz="2200" spc="-38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Capital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Resources</a:t>
            </a:r>
            <a:endParaRPr sz="2200">
              <a:latin typeface="Arial"/>
              <a:cs typeface="Arial"/>
            </a:endParaRPr>
          </a:p>
          <a:p>
            <a:pPr marL="388620">
              <a:lnSpc>
                <a:spcPts val="2610"/>
              </a:lnSpc>
              <a:spcBef>
                <a:spcPts val="75"/>
              </a:spcBef>
            </a:pPr>
            <a:r>
              <a:rPr sz="2200" spc="-20" dirty="0">
                <a:solidFill>
                  <a:srgbClr val="660033"/>
                </a:solidFill>
                <a:latin typeface="Arial"/>
                <a:cs typeface="Arial"/>
              </a:rPr>
              <a:t>»</a:t>
            </a:r>
            <a:r>
              <a:rPr sz="2200" spc="-39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Labor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ts val="3570"/>
              </a:lnSpc>
              <a:buClr>
                <a:srgbClr val="660033"/>
              </a:buClr>
              <a:buChar char="•"/>
              <a:tabLst>
                <a:tab pos="241300" algn="l"/>
              </a:tabLst>
            </a:pPr>
            <a:r>
              <a:rPr sz="3000" dirty="0">
                <a:latin typeface="Arial"/>
                <a:cs typeface="Arial"/>
              </a:rPr>
              <a:t>Market</a:t>
            </a:r>
            <a:r>
              <a:rPr sz="3000" spc="9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Size</a:t>
            </a:r>
            <a:endParaRPr sz="3000">
              <a:latin typeface="Arial"/>
              <a:cs typeface="Arial"/>
            </a:endParaRPr>
          </a:p>
          <a:p>
            <a:pPr marL="388620">
              <a:lnSpc>
                <a:spcPct val="100000"/>
              </a:lnSpc>
              <a:spcBef>
                <a:spcPts val="105"/>
              </a:spcBef>
            </a:pPr>
            <a:r>
              <a:rPr sz="2200" spc="-20" dirty="0">
                <a:solidFill>
                  <a:srgbClr val="660033"/>
                </a:solidFill>
                <a:latin typeface="Arial"/>
                <a:cs typeface="Arial"/>
              </a:rPr>
              <a:t>»</a:t>
            </a:r>
            <a:r>
              <a:rPr sz="2200" spc="-38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Direct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market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spc="65" dirty="0">
                <a:latin typeface="Symbol"/>
                <a:cs typeface="Symbol"/>
              </a:rPr>
              <a:t></a:t>
            </a:r>
            <a:r>
              <a:rPr sz="2200" spc="65" dirty="0">
                <a:latin typeface="Arial"/>
                <a:cs typeface="Arial"/>
              </a:rPr>
              <a:t>Smaller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sales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volume</a:t>
            </a:r>
            <a:endParaRPr sz="2200">
              <a:latin typeface="Arial"/>
              <a:cs typeface="Arial"/>
            </a:endParaRPr>
          </a:p>
          <a:p>
            <a:pPr marL="388620">
              <a:lnSpc>
                <a:spcPct val="100000"/>
              </a:lnSpc>
              <a:spcBef>
                <a:spcPts val="70"/>
              </a:spcBef>
            </a:pPr>
            <a:r>
              <a:rPr sz="2200" spc="-20" dirty="0">
                <a:solidFill>
                  <a:srgbClr val="660033"/>
                </a:solidFill>
                <a:latin typeface="Arial"/>
                <a:cs typeface="Arial"/>
              </a:rPr>
              <a:t>»</a:t>
            </a:r>
            <a:r>
              <a:rPr sz="2200" spc="-33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Commodity</a:t>
            </a:r>
            <a:r>
              <a:rPr sz="2200" spc="2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market</a:t>
            </a:r>
            <a:r>
              <a:rPr sz="2200" dirty="0">
                <a:latin typeface="Symbol"/>
                <a:cs typeface="Symbol"/>
              </a:rPr>
              <a:t></a:t>
            </a:r>
            <a:r>
              <a:rPr sz="2200" dirty="0">
                <a:latin typeface="Arial"/>
                <a:cs typeface="Arial"/>
              </a:rPr>
              <a:t>Larger</a:t>
            </a:r>
            <a:r>
              <a:rPr sz="2200" spc="2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sales</a:t>
            </a:r>
            <a:r>
              <a:rPr sz="2200" spc="2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volume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364" rIns="0" bIns="0" rtlCol="0">
            <a:spAutoFit/>
          </a:bodyPr>
          <a:lstStyle/>
          <a:p>
            <a:pPr marL="2430780">
              <a:lnSpc>
                <a:spcPct val="100000"/>
              </a:lnSpc>
              <a:spcBef>
                <a:spcPts val="100"/>
              </a:spcBef>
            </a:pPr>
            <a:r>
              <a:rPr dirty="0"/>
              <a:t>Direct Retail</a:t>
            </a:r>
            <a:r>
              <a:rPr spc="5" dirty="0"/>
              <a:t> </a:t>
            </a:r>
            <a:r>
              <a:rPr spc="-10" dirty="0"/>
              <a:t>Sales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5625" y="2763011"/>
            <a:ext cx="5251450" cy="2454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100"/>
              </a:spcBef>
              <a:buClr>
                <a:srgbClr val="660033"/>
              </a:buClr>
              <a:buSzPct val="73076"/>
              <a:buChar char="►"/>
              <a:tabLst>
                <a:tab pos="285750" algn="l"/>
              </a:tabLst>
            </a:pPr>
            <a:r>
              <a:rPr sz="2600" dirty="0">
                <a:solidFill>
                  <a:srgbClr val="000066"/>
                </a:solidFill>
                <a:latin typeface="Arial"/>
                <a:cs typeface="Arial"/>
              </a:rPr>
              <a:t>Sell</a:t>
            </a:r>
            <a:r>
              <a:rPr sz="2600" spc="-1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Arial"/>
                <a:cs typeface="Arial"/>
              </a:rPr>
              <a:t>directly</a:t>
            </a:r>
            <a:r>
              <a:rPr sz="2600" spc="-1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66"/>
                </a:solidFill>
                <a:latin typeface="Arial"/>
                <a:cs typeface="Arial"/>
              </a:rPr>
              <a:t>to</a:t>
            </a:r>
            <a:r>
              <a:rPr sz="2600" spc="-114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600" spc="-1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Arial"/>
                <a:cs typeface="Arial"/>
              </a:rPr>
              <a:t>customer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  <a:buClr>
                <a:srgbClr val="660033"/>
              </a:buClr>
              <a:buFont typeface="Arial"/>
              <a:buChar char="►"/>
            </a:pPr>
            <a:endParaRPr sz="26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buClr>
                <a:srgbClr val="660033"/>
              </a:buClr>
              <a:buSzPct val="73076"/>
              <a:buChar char="►"/>
              <a:tabLst>
                <a:tab pos="285750" algn="l"/>
              </a:tabLst>
            </a:pPr>
            <a:r>
              <a:rPr sz="2600" spc="-20" dirty="0">
                <a:solidFill>
                  <a:srgbClr val="000066"/>
                </a:solidFill>
                <a:latin typeface="Arial"/>
                <a:cs typeface="Arial"/>
              </a:rPr>
              <a:t>Achieve</a:t>
            </a:r>
            <a:r>
              <a:rPr sz="2600" spc="-1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600" spc="-1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000066"/>
                </a:solidFill>
                <a:latin typeface="Arial"/>
                <a:cs typeface="Arial"/>
              </a:rPr>
              <a:t>greatest</a:t>
            </a:r>
            <a:r>
              <a:rPr sz="2600" spc="-1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66"/>
                </a:solidFill>
                <a:latin typeface="Arial"/>
                <a:cs typeface="Arial"/>
              </a:rPr>
              <a:t>per</a:t>
            </a:r>
            <a:r>
              <a:rPr sz="2600" spc="-1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66"/>
                </a:solidFill>
                <a:latin typeface="Arial"/>
                <a:cs typeface="Arial"/>
              </a:rPr>
              <a:t>unit</a:t>
            </a:r>
            <a:r>
              <a:rPr sz="2600" spc="-1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Arial"/>
                <a:cs typeface="Arial"/>
              </a:rPr>
              <a:t>profit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0"/>
              </a:spcBef>
              <a:buClr>
                <a:srgbClr val="660033"/>
              </a:buClr>
              <a:buFont typeface="Arial"/>
              <a:buChar char="►"/>
            </a:pPr>
            <a:endParaRPr sz="2600">
              <a:latin typeface="Arial"/>
              <a:cs typeface="Arial"/>
            </a:endParaRPr>
          </a:p>
          <a:p>
            <a:pPr marL="285750" marR="654050" indent="-273050">
              <a:lnSpc>
                <a:spcPct val="100000"/>
              </a:lnSpc>
              <a:buClr>
                <a:srgbClr val="660033"/>
              </a:buClr>
              <a:buSzPct val="73076"/>
              <a:buChar char="►"/>
              <a:tabLst>
                <a:tab pos="287020" algn="l"/>
              </a:tabLst>
            </a:pPr>
            <a:r>
              <a:rPr sz="2600" spc="-10" dirty="0">
                <a:solidFill>
                  <a:srgbClr val="000066"/>
                </a:solidFill>
                <a:latin typeface="Arial"/>
                <a:cs typeface="Arial"/>
              </a:rPr>
              <a:t>Good</a:t>
            </a:r>
            <a:r>
              <a:rPr sz="2600" spc="-1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000066"/>
                </a:solidFill>
                <a:latin typeface="Arial"/>
                <a:cs typeface="Arial"/>
              </a:rPr>
              <a:t>direction</a:t>
            </a:r>
            <a:r>
              <a:rPr sz="2600" spc="-1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66"/>
                </a:solidFill>
                <a:latin typeface="Arial"/>
                <a:cs typeface="Arial"/>
              </a:rPr>
              <a:t>for</a:t>
            </a:r>
            <a:r>
              <a:rPr sz="2600" spc="-1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600" spc="-30" dirty="0">
                <a:solidFill>
                  <a:srgbClr val="000066"/>
                </a:solidFill>
                <a:latin typeface="Arial"/>
                <a:cs typeface="Arial"/>
              </a:rPr>
              <a:t>small-</a:t>
            </a:r>
            <a:r>
              <a:rPr sz="2600" spc="-10" dirty="0">
                <a:solidFill>
                  <a:srgbClr val="000066"/>
                </a:solidFill>
                <a:latin typeface="Arial"/>
                <a:cs typeface="Arial"/>
              </a:rPr>
              <a:t>scale 	producers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1600" y="2667000"/>
            <a:ext cx="2895600" cy="2895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94429" y="5569204"/>
            <a:ext cx="20834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Times New Roman"/>
                <a:cs typeface="Times New Roman"/>
              </a:rPr>
              <a:t>Photo:</a:t>
            </a:r>
            <a:r>
              <a:rPr sz="1600" i="1" spc="-8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All</a:t>
            </a:r>
            <a:r>
              <a:rPr sz="1600" i="1" spc="-6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Fresh</a:t>
            </a:r>
            <a:r>
              <a:rPr sz="1600" i="1" spc="-5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Seafood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364" rIns="0" bIns="0" rtlCol="0">
            <a:spAutoFit/>
          </a:bodyPr>
          <a:lstStyle/>
          <a:p>
            <a:pPr marL="2294890">
              <a:lnSpc>
                <a:spcPct val="100000"/>
              </a:lnSpc>
              <a:spcBef>
                <a:spcPts val="100"/>
              </a:spcBef>
            </a:pPr>
            <a:r>
              <a:rPr dirty="0"/>
              <a:t>Direct</a:t>
            </a:r>
            <a:r>
              <a:rPr spc="10" dirty="0"/>
              <a:t> </a:t>
            </a:r>
            <a:r>
              <a:rPr dirty="0"/>
              <a:t>Market</a:t>
            </a:r>
            <a:r>
              <a:rPr spc="15" dirty="0"/>
              <a:t> </a:t>
            </a:r>
            <a:r>
              <a:rPr spc="-10" dirty="0"/>
              <a:t>Ideas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97677" y="2630932"/>
            <a:ext cx="3221355" cy="236347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155"/>
              </a:spcBef>
              <a:buClr>
                <a:srgbClr val="660033"/>
              </a:buClr>
              <a:buSzPct val="77272"/>
              <a:buChar char="►"/>
              <a:tabLst>
                <a:tab pos="287020" algn="l"/>
              </a:tabLst>
            </a:pP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Local</a:t>
            </a:r>
            <a:r>
              <a:rPr sz="2200" spc="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Customer</a:t>
            </a:r>
            <a:r>
              <a:rPr sz="2200" spc="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00066"/>
                </a:solidFill>
                <a:latin typeface="Arial"/>
                <a:cs typeface="Arial"/>
              </a:rPr>
              <a:t>Base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055"/>
              </a:spcBef>
              <a:buClr>
                <a:srgbClr val="660033"/>
              </a:buClr>
              <a:buSzPct val="77272"/>
              <a:buChar char="►"/>
              <a:tabLst>
                <a:tab pos="287020" algn="l"/>
              </a:tabLst>
            </a:pP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Roadside</a:t>
            </a:r>
            <a:r>
              <a:rPr sz="2200" spc="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0066"/>
                </a:solidFill>
                <a:latin typeface="Arial"/>
                <a:cs typeface="Arial"/>
              </a:rPr>
              <a:t>Market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055"/>
              </a:spcBef>
              <a:buClr>
                <a:srgbClr val="660033"/>
              </a:buClr>
              <a:buSzPct val="77272"/>
              <a:buChar char="►"/>
              <a:tabLst>
                <a:tab pos="287020" algn="l"/>
              </a:tabLst>
            </a:pP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Fish</a:t>
            </a:r>
            <a:r>
              <a:rPr sz="2200" spc="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Fry</a:t>
            </a:r>
            <a:r>
              <a:rPr sz="2200" spc="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Fund-</a:t>
            </a:r>
            <a:r>
              <a:rPr sz="2200" spc="-10" dirty="0">
                <a:solidFill>
                  <a:srgbClr val="000066"/>
                </a:solidFill>
                <a:latin typeface="Arial"/>
                <a:cs typeface="Arial"/>
              </a:rPr>
              <a:t>raiser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60"/>
              </a:spcBef>
              <a:buClr>
                <a:srgbClr val="660033"/>
              </a:buClr>
              <a:buSzPct val="77272"/>
              <a:buChar char="►"/>
              <a:tabLst>
                <a:tab pos="287020" algn="l"/>
              </a:tabLst>
            </a:pP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Fairs</a:t>
            </a:r>
            <a:r>
              <a:rPr sz="2200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and</a:t>
            </a:r>
            <a:r>
              <a:rPr sz="2200" spc="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0066"/>
                </a:solidFill>
                <a:latin typeface="Arial"/>
                <a:cs typeface="Arial"/>
              </a:rPr>
              <a:t>Festivals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080"/>
              </a:spcBef>
              <a:buClr>
                <a:srgbClr val="660033"/>
              </a:buClr>
              <a:buSzPct val="77272"/>
              <a:buChar char="►"/>
              <a:tabLst>
                <a:tab pos="287020" algn="l"/>
              </a:tabLst>
            </a:pP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Office</a:t>
            </a:r>
            <a:r>
              <a:rPr sz="2200" spc="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Building</a:t>
            </a:r>
            <a:r>
              <a:rPr sz="2200" spc="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0066"/>
                </a:solidFill>
                <a:latin typeface="Arial"/>
                <a:cs typeface="Arial"/>
              </a:rPr>
              <a:t>Markets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4237" y="2630932"/>
            <a:ext cx="2858770" cy="189103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155"/>
              </a:spcBef>
              <a:buClr>
                <a:srgbClr val="660033"/>
              </a:buClr>
              <a:buSzPct val="77272"/>
              <a:buChar char="►"/>
              <a:tabLst>
                <a:tab pos="287020" algn="l"/>
              </a:tabLst>
            </a:pPr>
            <a:r>
              <a:rPr sz="2200" spc="-10" dirty="0">
                <a:solidFill>
                  <a:srgbClr val="000066"/>
                </a:solidFill>
                <a:latin typeface="Arial"/>
                <a:cs typeface="Arial"/>
              </a:rPr>
              <a:t>Restaurants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055"/>
              </a:spcBef>
              <a:buClr>
                <a:srgbClr val="660033"/>
              </a:buClr>
              <a:buSzPct val="77272"/>
              <a:buChar char="►"/>
              <a:tabLst>
                <a:tab pos="287020" algn="l"/>
              </a:tabLst>
            </a:pP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Retail</a:t>
            </a:r>
            <a:r>
              <a:rPr sz="2200" spc="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0066"/>
                </a:solidFill>
                <a:latin typeface="Arial"/>
                <a:cs typeface="Arial"/>
              </a:rPr>
              <a:t>Stores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055"/>
              </a:spcBef>
              <a:buClr>
                <a:srgbClr val="660033"/>
              </a:buClr>
              <a:buSzPct val="77272"/>
              <a:buChar char="►"/>
              <a:tabLst>
                <a:tab pos="287020" algn="l"/>
              </a:tabLst>
            </a:pP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Value-added</a:t>
            </a:r>
            <a:r>
              <a:rPr sz="2200" spc="8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0066"/>
                </a:solidFill>
                <a:latin typeface="Arial"/>
                <a:cs typeface="Arial"/>
              </a:rPr>
              <a:t>Market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60"/>
              </a:spcBef>
              <a:buClr>
                <a:srgbClr val="660033"/>
              </a:buClr>
              <a:buSzPct val="77272"/>
              <a:buChar char="►"/>
              <a:tabLst>
                <a:tab pos="287020" algn="l"/>
              </a:tabLst>
            </a:pPr>
            <a:r>
              <a:rPr sz="2200" dirty="0">
                <a:solidFill>
                  <a:srgbClr val="000066"/>
                </a:solidFill>
                <a:latin typeface="Arial"/>
                <a:cs typeface="Arial"/>
              </a:rPr>
              <a:t>Fee</a:t>
            </a:r>
            <a:r>
              <a:rPr sz="2200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0066"/>
                </a:solidFill>
                <a:latin typeface="Arial"/>
                <a:cs typeface="Arial"/>
              </a:rPr>
              <a:t>Fishing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364" rIns="0" bIns="0" rtlCol="0">
            <a:spAutoFit/>
          </a:bodyPr>
          <a:lstStyle/>
          <a:p>
            <a:pPr marL="403288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Place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84225" y="2345436"/>
            <a:ext cx="8441690" cy="32454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675"/>
              </a:spcBef>
              <a:buClr>
                <a:srgbClr val="660033"/>
              </a:buClr>
              <a:buSzPct val="73076"/>
              <a:buChar char="►"/>
              <a:tabLst>
                <a:tab pos="285750" algn="l"/>
              </a:tabLst>
            </a:pPr>
            <a:r>
              <a:rPr sz="2600" spc="-20" dirty="0">
                <a:latin typeface="Arial"/>
                <a:cs typeface="Arial"/>
              </a:rPr>
              <a:t>Location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farm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=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survival</a:t>
            </a:r>
            <a:endParaRPr sz="26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575"/>
              </a:spcBef>
              <a:buClr>
                <a:srgbClr val="660033"/>
              </a:buClr>
              <a:buSzPct val="73076"/>
              <a:buChar char="►"/>
              <a:tabLst>
                <a:tab pos="285750" algn="l"/>
              </a:tabLst>
            </a:pPr>
            <a:r>
              <a:rPr sz="2600" spc="-10" dirty="0">
                <a:latin typeface="Arial"/>
                <a:cs typeface="Arial"/>
              </a:rPr>
              <a:t>Buyers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-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processing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plants</a:t>
            </a:r>
            <a:endParaRPr sz="22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575"/>
              </a:spcBef>
              <a:buClr>
                <a:srgbClr val="660033"/>
              </a:buClr>
              <a:buSzPct val="73076"/>
              <a:buChar char="►"/>
              <a:tabLst>
                <a:tab pos="285750" algn="l"/>
              </a:tabLst>
            </a:pPr>
            <a:r>
              <a:rPr sz="2600" spc="-25" dirty="0">
                <a:latin typeface="Arial"/>
                <a:cs typeface="Arial"/>
              </a:rPr>
              <a:t>Transportation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-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trucking,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airports,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highways</a:t>
            </a:r>
            <a:endParaRPr sz="22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480"/>
              </a:spcBef>
              <a:buClr>
                <a:srgbClr val="660033"/>
              </a:buClr>
              <a:buSzPct val="73076"/>
              <a:buChar char="►"/>
              <a:tabLst>
                <a:tab pos="285750" algn="l"/>
              </a:tabLst>
            </a:pPr>
            <a:r>
              <a:rPr sz="2600" spc="-20" dirty="0">
                <a:latin typeface="Arial"/>
                <a:cs typeface="Arial"/>
              </a:rPr>
              <a:t>Regulatory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Services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-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inspectors</a:t>
            </a:r>
            <a:endParaRPr sz="22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575"/>
              </a:spcBef>
              <a:buClr>
                <a:srgbClr val="660033"/>
              </a:buClr>
              <a:buSzPct val="73076"/>
              <a:buChar char="►"/>
              <a:tabLst>
                <a:tab pos="285750" algn="l"/>
              </a:tabLst>
            </a:pPr>
            <a:r>
              <a:rPr sz="2600" spc="-20" dirty="0">
                <a:latin typeface="Arial"/>
                <a:cs typeface="Arial"/>
              </a:rPr>
              <a:t>Storage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-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freezers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60"/>
              </a:spcBef>
            </a:pPr>
            <a:endParaRPr sz="2200">
              <a:latin typeface="Arial"/>
              <a:cs typeface="Arial"/>
            </a:endParaRPr>
          </a:p>
          <a:p>
            <a:pPr marL="4311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Need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deliver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least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competitive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edge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364" rIns="0" bIns="0" rtlCol="0">
            <a:spAutoFit/>
          </a:bodyPr>
          <a:lstStyle/>
          <a:p>
            <a:pPr marL="3462654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Promotion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3225" y="2661920"/>
            <a:ext cx="5332095" cy="356997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87020" marR="5080" indent="-274320">
              <a:lnSpc>
                <a:spcPts val="2300"/>
              </a:lnSpc>
              <a:spcBef>
                <a:spcPts val="360"/>
              </a:spcBef>
              <a:buClr>
                <a:srgbClr val="660033"/>
              </a:buClr>
              <a:buSzPct val="76190"/>
              <a:buChar char="►"/>
              <a:tabLst>
                <a:tab pos="287020" algn="l"/>
              </a:tabLst>
            </a:pPr>
            <a:r>
              <a:rPr sz="2100" dirty="0">
                <a:latin typeface="Arial"/>
                <a:cs typeface="Arial"/>
              </a:rPr>
              <a:t>How</a:t>
            </a:r>
            <a:r>
              <a:rPr sz="2100" spc="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introduce</a:t>
            </a:r>
            <a:r>
              <a:rPr sz="2100" spc="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</a:t>
            </a:r>
            <a:r>
              <a:rPr sz="2100" spc="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new</a:t>
            </a:r>
            <a:r>
              <a:rPr sz="2100" spc="5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aquaculture </a:t>
            </a:r>
            <a:r>
              <a:rPr sz="2100" dirty="0">
                <a:latin typeface="Arial"/>
                <a:cs typeface="Arial"/>
              </a:rPr>
              <a:t>species</a:t>
            </a:r>
            <a:r>
              <a:rPr sz="2100" spc="9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(Florida</a:t>
            </a:r>
            <a:r>
              <a:rPr sz="2100" spc="9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Pompano)</a:t>
            </a:r>
            <a:r>
              <a:rPr sz="2100" spc="8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into</a:t>
            </a:r>
            <a:r>
              <a:rPr sz="2100" spc="9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the </a:t>
            </a:r>
            <a:r>
              <a:rPr sz="2100" dirty="0">
                <a:latin typeface="Arial"/>
                <a:cs typeface="Arial"/>
              </a:rPr>
              <a:t>marketplace</a:t>
            </a:r>
            <a:r>
              <a:rPr sz="2100" spc="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at</a:t>
            </a:r>
            <a:r>
              <a:rPr sz="2100" spc="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</a:t>
            </a:r>
            <a:r>
              <a:rPr sz="2100" spc="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local</a:t>
            </a:r>
            <a:r>
              <a:rPr sz="2100" spc="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national</a:t>
            </a:r>
            <a:r>
              <a:rPr sz="2100" spc="5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scale?</a:t>
            </a:r>
            <a:endParaRPr sz="2100">
              <a:latin typeface="Arial"/>
              <a:cs typeface="Arial"/>
            </a:endParaRPr>
          </a:p>
          <a:p>
            <a:pPr marL="287655" indent="-274955">
              <a:lnSpc>
                <a:spcPct val="100000"/>
              </a:lnSpc>
              <a:spcBef>
                <a:spcPts val="229"/>
              </a:spcBef>
              <a:buClr>
                <a:srgbClr val="660033"/>
              </a:buClr>
              <a:buSzPct val="76190"/>
              <a:buChar char="►"/>
              <a:tabLst>
                <a:tab pos="287655" algn="l"/>
              </a:tabLst>
            </a:pPr>
            <a:r>
              <a:rPr sz="2100" dirty="0">
                <a:latin typeface="Arial"/>
                <a:cs typeface="Arial"/>
              </a:rPr>
              <a:t>Who</a:t>
            </a:r>
            <a:r>
              <a:rPr sz="2100" spc="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target</a:t>
            </a:r>
            <a:r>
              <a:rPr sz="2100" spc="3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audience?</a:t>
            </a:r>
            <a:endParaRPr sz="2100">
              <a:latin typeface="Arial"/>
              <a:cs typeface="Arial"/>
            </a:endParaRPr>
          </a:p>
          <a:p>
            <a:pPr marL="606425" lvl="1" indent="-227965">
              <a:lnSpc>
                <a:spcPct val="100000"/>
              </a:lnSpc>
              <a:spcBef>
                <a:spcPts val="285"/>
              </a:spcBef>
              <a:buClr>
                <a:srgbClr val="660033"/>
              </a:buClr>
              <a:buChar char="•"/>
              <a:tabLst>
                <a:tab pos="606425" algn="l"/>
              </a:tabLst>
            </a:pPr>
            <a:r>
              <a:rPr sz="1600" dirty="0">
                <a:latin typeface="Arial"/>
                <a:cs typeface="Arial"/>
              </a:rPr>
              <a:t>determine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buyer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where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located</a:t>
            </a:r>
            <a:endParaRPr sz="1600">
              <a:latin typeface="Arial"/>
              <a:cs typeface="Arial"/>
            </a:endParaRPr>
          </a:p>
          <a:p>
            <a:pPr marL="287655" indent="-274955">
              <a:lnSpc>
                <a:spcPct val="100000"/>
              </a:lnSpc>
              <a:spcBef>
                <a:spcPts val="290"/>
              </a:spcBef>
              <a:buClr>
                <a:srgbClr val="660033"/>
              </a:buClr>
              <a:buSzPct val="76190"/>
              <a:buChar char="►"/>
              <a:tabLst>
                <a:tab pos="287655" algn="l"/>
              </a:tabLst>
            </a:pPr>
            <a:r>
              <a:rPr sz="2100" dirty="0">
                <a:latin typeface="Arial"/>
                <a:cs typeface="Arial"/>
              </a:rPr>
              <a:t>How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can</a:t>
            </a:r>
            <a:r>
              <a:rPr sz="2100" spc="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audience</a:t>
            </a:r>
            <a:r>
              <a:rPr sz="2100" spc="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be</a:t>
            </a:r>
            <a:r>
              <a:rPr sz="2100" spc="5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reached?</a:t>
            </a:r>
            <a:endParaRPr sz="2100">
              <a:latin typeface="Arial"/>
              <a:cs typeface="Arial"/>
            </a:endParaRPr>
          </a:p>
          <a:p>
            <a:pPr marL="606425" lvl="1" indent="-227965">
              <a:lnSpc>
                <a:spcPct val="100000"/>
              </a:lnSpc>
              <a:spcBef>
                <a:spcPts val="165"/>
              </a:spcBef>
              <a:buClr>
                <a:srgbClr val="660033"/>
              </a:buClr>
              <a:buChar char="•"/>
              <a:tabLst>
                <a:tab pos="606425" algn="l"/>
              </a:tabLst>
            </a:pPr>
            <a:r>
              <a:rPr sz="1600" dirty="0">
                <a:latin typeface="Arial"/>
                <a:cs typeface="Arial"/>
              </a:rPr>
              <a:t>need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trigger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action</a:t>
            </a:r>
            <a:endParaRPr sz="1600">
              <a:latin typeface="Arial"/>
              <a:cs typeface="Arial"/>
            </a:endParaRPr>
          </a:p>
          <a:p>
            <a:pPr marL="287655" indent="-274955">
              <a:lnSpc>
                <a:spcPct val="100000"/>
              </a:lnSpc>
              <a:spcBef>
                <a:spcPts val="290"/>
              </a:spcBef>
              <a:buClr>
                <a:srgbClr val="660033"/>
              </a:buClr>
              <a:buSzPct val="76190"/>
              <a:buChar char="►"/>
              <a:tabLst>
                <a:tab pos="287655" algn="l"/>
              </a:tabLst>
            </a:pPr>
            <a:r>
              <a:rPr sz="2100" dirty="0">
                <a:latin typeface="Arial"/>
                <a:cs typeface="Arial"/>
              </a:rPr>
              <a:t>What</a:t>
            </a:r>
            <a:r>
              <a:rPr sz="2100" spc="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cost</a:t>
            </a:r>
            <a:r>
              <a:rPr sz="2100" spc="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each</a:t>
            </a:r>
            <a:r>
              <a:rPr sz="2100" spc="5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option?</a:t>
            </a:r>
            <a:endParaRPr sz="2100">
              <a:latin typeface="Arial"/>
              <a:cs typeface="Arial"/>
            </a:endParaRPr>
          </a:p>
          <a:p>
            <a:pPr marL="607060" marR="332105" lvl="1" indent="-228600">
              <a:lnSpc>
                <a:spcPts val="1800"/>
              </a:lnSpc>
              <a:spcBef>
                <a:spcPts val="325"/>
              </a:spcBef>
              <a:buClr>
                <a:srgbClr val="660033"/>
              </a:buClr>
              <a:buChar char="•"/>
              <a:tabLst>
                <a:tab pos="607060" algn="l"/>
              </a:tabLst>
            </a:pPr>
            <a:r>
              <a:rPr sz="1600" dirty="0">
                <a:latin typeface="Arial"/>
                <a:cs typeface="Arial"/>
              </a:rPr>
              <a:t>advertisement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(business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cards,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magazine,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social media)</a:t>
            </a:r>
            <a:endParaRPr sz="1600">
              <a:latin typeface="Arial"/>
              <a:cs typeface="Arial"/>
            </a:endParaRPr>
          </a:p>
          <a:p>
            <a:pPr marL="744220">
              <a:lnSpc>
                <a:spcPct val="100000"/>
              </a:lnSpc>
              <a:spcBef>
                <a:spcPts val="155"/>
              </a:spcBef>
            </a:pPr>
            <a:r>
              <a:rPr sz="1600" dirty="0">
                <a:solidFill>
                  <a:srgbClr val="660033"/>
                </a:solidFill>
                <a:latin typeface="Arial"/>
                <a:cs typeface="Arial"/>
              </a:rPr>
              <a:t>»</a:t>
            </a:r>
            <a:r>
              <a:rPr sz="1600" spc="8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identify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what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sell</a:t>
            </a:r>
            <a:endParaRPr sz="1600">
              <a:latin typeface="Arial"/>
              <a:cs typeface="Arial"/>
            </a:endParaRPr>
          </a:p>
          <a:p>
            <a:pPr marL="744220">
              <a:lnSpc>
                <a:spcPct val="100000"/>
              </a:lnSpc>
              <a:spcBef>
                <a:spcPts val="165"/>
              </a:spcBef>
            </a:pPr>
            <a:r>
              <a:rPr sz="1600" dirty="0">
                <a:solidFill>
                  <a:srgbClr val="660033"/>
                </a:solidFill>
                <a:latin typeface="Arial"/>
                <a:cs typeface="Arial"/>
              </a:rPr>
              <a:t>»</a:t>
            </a:r>
            <a:r>
              <a:rPr sz="1600" spc="9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include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call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0" dirty="0">
                <a:latin typeface="Arial"/>
                <a:cs typeface="Arial"/>
              </a:rPr>
              <a:t> action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0" y="2733039"/>
            <a:ext cx="3459479" cy="23063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4659" y="5112004"/>
            <a:ext cx="12458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Times New Roman"/>
                <a:cs typeface="Times New Roman"/>
              </a:rPr>
              <a:t>Photo:</a:t>
            </a:r>
            <a:r>
              <a:rPr sz="1600" i="1" spc="-7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Aquaco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62944" y="6342888"/>
            <a:ext cx="1841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364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660033"/>
                </a:solidFill>
              </a:rPr>
              <a:t>Advantages</a:t>
            </a:r>
            <a:r>
              <a:rPr spc="-35" dirty="0">
                <a:solidFill>
                  <a:srgbClr val="660033"/>
                </a:solidFill>
              </a:rPr>
              <a:t> </a:t>
            </a:r>
            <a:r>
              <a:rPr dirty="0">
                <a:solidFill>
                  <a:srgbClr val="660033"/>
                </a:solidFill>
              </a:rPr>
              <a:t>of</a:t>
            </a:r>
            <a:r>
              <a:rPr spc="-35" dirty="0">
                <a:solidFill>
                  <a:srgbClr val="660033"/>
                </a:solidFill>
              </a:rPr>
              <a:t> </a:t>
            </a:r>
            <a:r>
              <a:rPr dirty="0">
                <a:solidFill>
                  <a:srgbClr val="660033"/>
                </a:solidFill>
              </a:rPr>
              <a:t>Aquaculture</a:t>
            </a:r>
            <a:r>
              <a:rPr spc="-30" dirty="0">
                <a:solidFill>
                  <a:srgbClr val="660033"/>
                </a:solidFill>
              </a:rPr>
              <a:t> </a:t>
            </a:r>
            <a:r>
              <a:rPr spc="-10" dirty="0">
                <a:solidFill>
                  <a:srgbClr val="660033"/>
                </a:solidFill>
              </a:rPr>
              <a:t>Products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7677" y="2238756"/>
            <a:ext cx="4642485" cy="2171700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1585"/>
              </a:spcBef>
              <a:buClr>
                <a:srgbClr val="660033"/>
              </a:buClr>
              <a:buSzPct val="73076"/>
              <a:buChar char="►"/>
              <a:tabLst>
                <a:tab pos="285750" algn="l"/>
              </a:tabLst>
            </a:pPr>
            <a:r>
              <a:rPr sz="2600" spc="-10" dirty="0">
                <a:latin typeface="Arial"/>
                <a:cs typeface="Arial"/>
              </a:rPr>
              <a:t>Harvest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times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-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consistency</a:t>
            </a:r>
            <a:endParaRPr sz="2600">
              <a:latin typeface="Arial"/>
              <a:cs typeface="Arial"/>
            </a:endParaRPr>
          </a:p>
          <a:p>
            <a:pPr marL="285115" marR="5080" indent="-273050">
              <a:lnSpc>
                <a:spcPts val="3100"/>
              </a:lnSpc>
              <a:spcBef>
                <a:spcPts val="1610"/>
              </a:spcBef>
              <a:buClr>
                <a:srgbClr val="660033"/>
              </a:buClr>
              <a:buSzPct val="73076"/>
              <a:buChar char="►"/>
              <a:tabLst>
                <a:tab pos="286385" algn="l"/>
              </a:tabLst>
            </a:pPr>
            <a:r>
              <a:rPr sz="2600" dirty="0">
                <a:latin typeface="Arial"/>
                <a:cs typeface="Arial"/>
              </a:rPr>
              <a:t>Fresh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product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processed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to 	</a:t>
            </a:r>
            <a:r>
              <a:rPr sz="2600" spc="-10" dirty="0">
                <a:latin typeface="Arial"/>
                <a:cs typeface="Arial"/>
              </a:rPr>
              <a:t>market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specifications</a:t>
            </a:r>
            <a:endParaRPr sz="26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1360"/>
              </a:spcBef>
              <a:buClr>
                <a:srgbClr val="660033"/>
              </a:buClr>
              <a:buSzPct val="73076"/>
              <a:buChar char="►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Size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uniform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7677" y="4384547"/>
            <a:ext cx="4370705" cy="1778000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1585"/>
              </a:spcBef>
              <a:buClr>
                <a:srgbClr val="660033"/>
              </a:buClr>
              <a:buSzPct val="73076"/>
              <a:buChar char="►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Flavor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reliable</a:t>
            </a:r>
            <a:endParaRPr sz="26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1490"/>
              </a:spcBef>
              <a:buClr>
                <a:srgbClr val="660033"/>
              </a:buClr>
              <a:buSzPct val="73076"/>
              <a:buChar char="►"/>
              <a:tabLst>
                <a:tab pos="285750" algn="l"/>
              </a:tabLst>
            </a:pPr>
            <a:r>
              <a:rPr sz="2600" spc="-20" dirty="0">
                <a:latin typeface="Arial"/>
                <a:cs typeface="Arial"/>
              </a:rPr>
              <a:t>Personal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touches</a:t>
            </a:r>
            <a:endParaRPr sz="26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1465"/>
              </a:spcBef>
              <a:buClr>
                <a:srgbClr val="660033"/>
              </a:buClr>
              <a:buSzPct val="73076"/>
              <a:buChar char="►"/>
              <a:tabLst>
                <a:tab pos="285750" algn="l"/>
              </a:tabLst>
            </a:pPr>
            <a:r>
              <a:rPr sz="2600" spc="-10" dirty="0">
                <a:latin typeface="Arial"/>
                <a:cs typeface="Arial"/>
              </a:rPr>
              <a:t>Meets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customer’s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needs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2635" y="2565400"/>
            <a:ext cx="3225798" cy="215052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361922" y="4721859"/>
            <a:ext cx="12458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Times New Roman"/>
                <a:cs typeface="Times New Roman"/>
              </a:rPr>
              <a:t>Photo:</a:t>
            </a:r>
            <a:r>
              <a:rPr sz="1600" i="1" spc="-7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Aquaco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5600" y="4292600"/>
            <a:ext cx="2032000" cy="2032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390380" y="6331203"/>
            <a:ext cx="20834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Times New Roman"/>
                <a:cs typeface="Times New Roman"/>
              </a:rPr>
              <a:t>Photo:</a:t>
            </a:r>
            <a:r>
              <a:rPr sz="1600" i="1" spc="-8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All</a:t>
            </a:r>
            <a:r>
              <a:rPr sz="1600" i="1" spc="-6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Fresh</a:t>
            </a:r>
            <a:r>
              <a:rPr sz="1600" i="1" spc="-5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Seafood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66" y="1143000"/>
            <a:ext cx="9757833" cy="54863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65224" y="1601723"/>
            <a:ext cx="58496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Black"/>
                <a:cs typeface="Arial Black"/>
              </a:rPr>
              <a:t>Wild</a:t>
            </a:r>
            <a:r>
              <a:rPr sz="3200" spc="-75" dirty="0">
                <a:latin typeface="Arial Black"/>
                <a:cs typeface="Arial Black"/>
              </a:rPr>
              <a:t> </a:t>
            </a:r>
            <a:r>
              <a:rPr sz="3200" dirty="0">
                <a:latin typeface="Arial Black"/>
                <a:cs typeface="Arial Black"/>
              </a:rPr>
              <a:t>and</a:t>
            </a:r>
            <a:r>
              <a:rPr sz="3200" spc="-70" dirty="0">
                <a:latin typeface="Arial Black"/>
                <a:cs typeface="Arial Black"/>
              </a:rPr>
              <a:t> </a:t>
            </a:r>
            <a:r>
              <a:rPr sz="3200" dirty="0">
                <a:latin typeface="Arial Black"/>
                <a:cs typeface="Arial Black"/>
              </a:rPr>
              <a:t>Farmed</a:t>
            </a:r>
            <a:r>
              <a:rPr sz="3200" spc="-75" dirty="0">
                <a:latin typeface="Arial Black"/>
                <a:cs typeface="Arial Black"/>
              </a:rPr>
              <a:t> </a:t>
            </a:r>
            <a:r>
              <a:rPr sz="3200" spc="-10" dirty="0">
                <a:latin typeface="Arial Black"/>
                <a:cs typeface="Arial Black"/>
              </a:rPr>
              <a:t>Products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2974" y="2581655"/>
            <a:ext cx="2695575" cy="89725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26390" marR="5080" indent="-314325">
              <a:lnSpc>
                <a:spcPts val="3379"/>
              </a:lnSpc>
              <a:spcBef>
                <a:spcPts val="295"/>
              </a:spcBef>
            </a:pPr>
            <a:r>
              <a:rPr sz="2900" spc="-30" dirty="0">
                <a:latin typeface="Arial Black"/>
                <a:cs typeface="Arial Black"/>
              </a:rPr>
              <a:t>certifications </a:t>
            </a:r>
            <a:r>
              <a:rPr sz="2900" spc="-10" dirty="0">
                <a:latin typeface="Arial Black"/>
                <a:cs typeface="Arial Black"/>
              </a:rPr>
              <a:t>ecolabels</a:t>
            </a:r>
            <a:endParaRPr sz="2900">
              <a:latin typeface="Arial Black"/>
              <a:cs typeface="Arial Black"/>
            </a:endParaRP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45159" y="4056443"/>
            <a:ext cx="6968490" cy="2489835"/>
            <a:chOff x="1545159" y="4056443"/>
            <a:chExt cx="6968490" cy="24898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1383" y="4056443"/>
              <a:ext cx="1732597" cy="10820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3273" y="5138473"/>
              <a:ext cx="1219841" cy="14074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7198" y="5062766"/>
              <a:ext cx="1279004" cy="13231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5159" y="5032883"/>
              <a:ext cx="1324253" cy="13242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29675" y="4081424"/>
              <a:ext cx="1632997" cy="809701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BFDB86E-DB57-0967-AA4F-E36E4FD48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1934" y="-553998"/>
            <a:ext cx="7519034" cy="553998"/>
          </a:xfrm>
        </p:spPr>
        <p:txBody>
          <a:bodyPr wrap="square" lIns="0" tIns="0" rIns="0" bIns="0" anchor="b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latin typeface="Arial Black"/>
                <a:cs typeface="Arial Black"/>
              </a:rPr>
              <a:t>Wild</a:t>
            </a:r>
            <a:r>
              <a:rPr lang="en-US" sz="3600" spc="-75" dirty="0">
                <a:latin typeface="Arial Black"/>
                <a:cs typeface="Arial Black"/>
              </a:rPr>
              <a:t> </a:t>
            </a:r>
            <a:r>
              <a:rPr lang="en-US" sz="3600" dirty="0">
                <a:latin typeface="Arial Black"/>
                <a:cs typeface="Arial Black"/>
              </a:rPr>
              <a:t>and</a:t>
            </a:r>
            <a:r>
              <a:rPr lang="en-US" sz="3600" spc="-70" dirty="0">
                <a:latin typeface="Arial Black"/>
                <a:cs typeface="Arial Black"/>
              </a:rPr>
              <a:t> </a:t>
            </a:r>
            <a:r>
              <a:rPr lang="en-US" sz="3600" dirty="0">
                <a:latin typeface="Arial Black"/>
                <a:cs typeface="Arial Black"/>
              </a:rPr>
              <a:t>Farmed</a:t>
            </a:r>
            <a:r>
              <a:rPr lang="en-US" sz="3600" spc="-75" dirty="0">
                <a:latin typeface="Arial Black"/>
                <a:cs typeface="Arial Black"/>
              </a:rPr>
              <a:t> </a:t>
            </a:r>
            <a:r>
              <a:rPr lang="en-US" sz="3600" spc="-10" dirty="0">
                <a:latin typeface="Arial Black"/>
                <a:cs typeface="Arial Black"/>
              </a:rPr>
              <a:t>Products</a:t>
            </a:r>
            <a:endParaRPr lang="en-US" sz="36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995" y="2892044"/>
            <a:ext cx="3522345" cy="295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100"/>
              </a:spcBef>
              <a:buChar char="•"/>
              <a:tabLst>
                <a:tab pos="393065" algn="l"/>
              </a:tabLst>
            </a:pPr>
            <a:r>
              <a:rPr sz="2400" spc="-10" dirty="0">
                <a:latin typeface="Arial"/>
                <a:cs typeface="Arial"/>
              </a:rPr>
              <a:t>Health</a:t>
            </a:r>
            <a:endParaRPr sz="240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25"/>
              </a:spcBef>
              <a:buChar char="•"/>
              <a:tabLst>
                <a:tab pos="393065" algn="l"/>
              </a:tabLst>
            </a:pPr>
            <a:r>
              <a:rPr sz="2400" spc="-10" dirty="0">
                <a:latin typeface="Arial"/>
                <a:cs typeface="Arial"/>
              </a:rPr>
              <a:t>Nutrition</a:t>
            </a:r>
            <a:endParaRPr sz="240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buChar char="•"/>
              <a:tabLst>
                <a:tab pos="393065" algn="l"/>
              </a:tabLst>
            </a:pPr>
            <a:r>
              <a:rPr sz="2400" spc="-10" dirty="0">
                <a:latin typeface="Arial"/>
                <a:cs typeface="Arial"/>
              </a:rPr>
              <a:t>Convenience</a:t>
            </a:r>
            <a:endParaRPr sz="240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20"/>
              </a:spcBef>
              <a:buChar char="•"/>
              <a:tabLst>
                <a:tab pos="393065" algn="l"/>
              </a:tabLst>
            </a:pPr>
            <a:r>
              <a:rPr sz="2400" spc="-10" dirty="0">
                <a:latin typeface="Arial"/>
                <a:cs typeface="Arial"/>
              </a:rPr>
              <a:t>Variety</a:t>
            </a:r>
            <a:endParaRPr sz="2400">
              <a:latin typeface="Arial"/>
              <a:cs typeface="Arial"/>
            </a:endParaRPr>
          </a:p>
          <a:p>
            <a:pPr marL="393065" indent="-380365">
              <a:lnSpc>
                <a:spcPts val="2845"/>
              </a:lnSpc>
              <a:spcBef>
                <a:spcPts val="25"/>
              </a:spcBef>
              <a:buChar char="•"/>
              <a:tabLst>
                <a:tab pos="393065" algn="l"/>
              </a:tabLst>
            </a:pPr>
            <a:r>
              <a:rPr sz="2400" dirty="0">
                <a:latin typeface="Arial"/>
                <a:cs typeface="Arial"/>
              </a:rPr>
              <a:t>Source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Wild,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Farmed</a:t>
            </a:r>
            <a:endParaRPr sz="2400">
              <a:latin typeface="Arial"/>
              <a:cs typeface="Arial"/>
            </a:endParaRPr>
          </a:p>
          <a:p>
            <a:pPr marL="393065" indent="-380365">
              <a:lnSpc>
                <a:spcPts val="2845"/>
              </a:lnSpc>
              <a:buChar char="•"/>
              <a:tabLst>
                <a:tab pos="393065" algn="l"/>
              </a:tabLst>
            </a:pPr>
            <a:r>
              <a:rPr sz="2400" spc="-10" dirty="0">
                <a:latin typeface="Arial"/>
                <a:cs typeface="Arial"/>
              </a:rPr>
              <a:t>Value</a:t>
            </a:r>
            <a:endParaRPr sz="240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25"/>
              </a:spcBef>
              <a:buChar char="•"/>
              <a:tabLst>
                <a:tab pos="393065" algn="l"/>
              </a:tabLst>
            </a:pPr>
            <a:r>
              <a:rPr sz="2400" spc="-10" dirty="0">
                <a:latin typeface="Arial"/>
                <a:cs typeface="Arial"/>
              </a:rPr>
              <a:t>Sustainability</a:t>
            </a:r>
            <a:endParaRPr sz="240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buChar char="•"/>
              <a:tabLst>
                <a:tab pos="393065" algn="l"/>
              </a:tabLst>
            </a:pPr>
            <a:r>
              <a:rPr sz="2400" dirty="0">
                <a:latin typeface="Arial"/>
                <a:cs typeface="Arial"/>
              </a:rPr>
              <a:t>Safety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Quality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962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Know</a:t>
            </a:r>
            <a:r>
              <a:rPr sz="2700" spc="-120" dirty="0"/>
              <a:t> </a:t>
            </a:r>
            <a:r>
              <a:rPr sz="2700" dirty="0"/>
              <a:t>What</a:t>
            </a:r>
            <a:r>
              <a:rPr sz="2700" spc="-105" dirty="0"/>
              <a:t> </a:t>
            </a:r>
            <a:r>
              <a:rPr sz="2700" dirty="0"/>
              <a:t>is</a:t>
            </a:r>
            <a:r>
              <a:rPr sz="2700" spc="-110" dirty="0"/>
              <a:t> </a:t>
            </a:r>
            <a:r>
              <a:rPr sz="2700" dirty="0"/>
              <a:t>Important</a:t>
            </a:r>
            <a:r>
              <a:rPr sz="2700" spc="-100" dirty="0"/>
              <a:t> </a:t>
            </a:r>
            <a:r>
              <a:rPr sz="2700" dirty="0"/>
              <a:t>to</a:t>
            </a:r>
            <a:r>
              <a:rPr sz="2700" spc="-114" dirty="0"/>
              <a:t> </a:t>
            </a:r>
            <a:r>
              <a:rPr sz="2700" dirty="0"/>
              <a:t>the</a:t>
            </a:r>
            <a:r>
              <a:rPr sz="2700" spc="-114" dirty="0"/>
              <a:t> </a:t>
            </a:r>
            <a:r>
              <a:rPr sz="2700" spc="-10" dirty="0"/>
              <a:t>Consumer</a:t>
            </a:r>
            <a:r>
              <a:rPr sz="2700" spc="-100" dirty="0"/>
              <a:t> </a:t>
            </a:r>
            <a:r>
              <a:rPr sz="2700" dirty="0"/>
              <a:t>&amp;</a:t>
            </a:r>
            <a:r>
              <a:rPr sz="2700" spc="-114" dirty="0"/>
              <a:t> </a:t>
            </a:r>
            <a:r>
              <a:rPr sz="2700" spc="-10" dirty="0"/>
              <a:t>Buyer</a:t>
            </a:r>
            <a:endParaRPr sz="2700"/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0400" y="2514600"/>
            <a:ext cx="5181600" cy="3454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32423" y="5974588"/>
            <a:ext cx="12458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Times New Roman"/>
                <a:cs typeface="Times New Roman"/>
              </a:rPr>
              <a:t>Photo:</a:t>
            </a:r>
            <a:r>
              <a:rPr sz="1600" i="1" spc="-7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Aquaco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7763" y="1202435"/>
            <a:ext cx="6911340" cy="467106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703705" marR="5080" indent="-338455">
              <a:lnSpc>
                <a:spcPts val="3810"/>
              </a:lnSpc>
              <a:spcBef>
                <a:spcPts val="250"/>
              </a:spcBef>
            </a:pPr>
            <a:r>
              <a:rPr sz="3200" dirty="0">
                <a:latin typeface="Arial Black"/>
                <a:cs typeface="Arial Black"/>
              </a:rPr>
              <a:t>Five</a:t>
            </a:r>
            <a:r>
              <a:rPr sz="3200" spc="-70" dirty="0">
                <a:latin typeface="Arial Black"/>
                <a:cs typeface="Arial Black"/>
              </a:rPr>
              <a:t> </a:t>
            </a:r>
            <a:r>
              <a:rPr sz="3200" dirty="0">
                <a:latin typeface="Arial Black"/>
                <a:cs typeface="Arial Black"/>
              </a:rPr>
              <a:t>Steps</a:t>
            </a:r>
            <a:r>
              <a:rPr sz="3200" spc="-60" dirty="0">
                <a:latin typeface="Arial Black"/>
                <a:cs typeface="Arial Black"/>
              </a:rPr>
              <a:t> </a:t>
            </a:r>
            <a:r>
              <a:rPr sz="3200" dirty="0">
                <a:latin typeface="Arial Black"/>
                <a:cs typeface="Arial Black"/>
              </a:rPr>
              <a:t>to</a:t>
            </a:r>
            <a:r>
              <a:rPr sz="3200" spc="-65" dirty="0">
                <a:latin typeface="Arial Black"/>
                <a:cs typeface="Arial Black"/>
              </a:rPr>
              <a:t> </a:t>
            </a:r>
            <a:r>
              <a:rPr sz="3200" dirty="0">
                <a:latin typeface="Arial Black"/>
                <a:cs typeface="Arial Black"/>
              </a:rPr>
              <a:t>Building</a:t>
            </a:r>
            <a:r>
              <a:rPr sz="3200" spc="-65" dirty="0">
                <a:latin typeface="Arial Black"/>
                <a:cs typeface="Arial Black"/>
              </a:rPr>
              <a:t> </a:t>
            </a:r>
            <a:r>
              <a:rPr sz="3200" spc="-25" dirty="0">
                <a:latin typeface="Arial Black"/>
                <a:cs typeface="Arial Black"/>
              </a:rPr>
              <a:t>an </a:t>
            </a:r>
            <a:r>
              <a:rPr sz="3200" dirty="0">
                <a:latin typeface="Arial Black"/>
                <a:cs typeface="Arial Black"/>
              </a:rPr>
              <a:t>Aquaculture</a:t>
            </a:r>
            <a:r>
              <a:rPr sz="3200" spc="-260" dirty="0">
                <a:latin typeface="Arial Black"/>
                <a:cs typeface="Arial Black"/>
              </a:rPr>
              <a:t> </a:t>
            </a:r>
            <a:r>
              <a:rPr sz="3200" spc="-10" dirty="0">
                <a:latin typeface="Arial Black"/>
                <a:cs typeface="Arial Black"/>
              </a:rPr>
              <a:t>Business</a:t>
            </a:r>
            <a:endParaRPr sz="3200" dirty="0">
              <a:latin typeface="Arial Black"/>
              <a:cs typeface="Arial Black"/>
            </a:endParaRPr>
          </a:p>
          <a:p>
            <a:pPr marL="486409" indent="-473709">
              <a:lnSpc>
                <a:spcPct val="100000"/>
              </a:lnSpc>
              <a:spcBef>
                <a:spcPts val="1875"/>
              </a:spcBef>
              <a:buAutoNum type="arabicParenR"/>
              <a:tabLst>
                <a:tab pos="486409" algn="l"/>
              </a:tabLst>
            </a:pPr>
            <a:r>
              <a:rPr sz="3200" dirty="0">
                <a:latin typeface="Arial"/>
                <a:cs typeface="Arial"/>
              </a:rPr>
              <a:t>Research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Training</a:t>
            </a:r>
            <a:endParaRPr sz="3200" dirty="0">
              <a:latin typeface="Arial"/>
              <a:cs typeface="Arial"/>
            </a:endParaRPr>
          </a:p>
          <a:p>
            <a:pPr marL="486409" indent="-473709">
              <a:lnSpc>
                <a:spcPct val="100000"/>
              </a:lnSpc>
              <a:spcBef>
                <a:spcPts val="770"/>
              </a:spcBef>
              <a:buAutoNum type="arabicParenR"/>
              <a:tabLst>
                <a:tab pos="486409" algn="l"/>
              </a:tabLst>
            </a:pPr>
            <a:r>
              <a:rPr sz="3200" dirty="0">
                <a:latin typeface="Arial"/>
                <a:cs typeface="Arial"/>
              </a:rPr>
              <a:t>Evaluations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Expectations</a:t>
            </a:r>
            <a:endParaRPr sz="3200" dirty="0">
              <a:latin typeface="Arial"/>
              <a:cs typeface="Arial"/>
            </a:endParaRPr>
          </a:p>
          <a:p>
            <a:pPr marL="486409" indent="-473709">
              <a:lnSpc>
                <a:spcPct val="100000"/>
              </a:lnSpc>
              <a:spcBef>
                <a:spcPts val="745"/>
              </a:spcBef>
              <a:buAutoNum type="arabicParenR"/>
              <a:tabLst>
                <a:tab pos="486409" algn="l"/>
              </a:tabLst>
            </a:pPr>
            <a:r>
              <a:rPr sz="3200" spc="-10" dirty="0">
                <a:latin typeface="Arial"/>
                <a:cs typeface="Arial"/>
              </a:rPr>
              <a:t>Planning:</a:t>
            </a:r>
            <a:endParaRPr sz="3200" dirty="0">
              <a:latin typeface="Arial"/>
              <a:cs typeface="Arial"/>
            </a:endParaRPr>
          </a:p>
          <a:p>
            <a:pPr marL="73533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Arial"/>
                <a:cs typeface="Arial"/>
              </a:rPr>
              <a:t>Market,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Production,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Business</a:t>
            </a:r>
            <a:endParaRPr sz="3200" dirty="0">
              <a:latin typeface="Arial"/>
              <a:cs typeface="Arial"/>
            </a:endParaRPr>
          </a:p>
          <a:p>
            <a:pPr marL="486409" indent="-473709">
              <a:lnSpc>
                <a:spcPct val="100000"/>
              </a:lnSpc>
              <a:spcBef>
                <a:spcPts val="765"/>
              </a:spcBef>
              <a:buAutoNum type="arabicParenR" startAt="4"/>
              <a:tabLst>
                <a:tab pos="486409" algn="l"/>
              </a:tabLst>
            </a:pPr>
            <a:r>
              <a:rPr sz="3200" dirty="0">
                <a:latin typeface="Arial"/>
                <a:cs typeface="Arial"/>
              </a:rPr>
              <a:t>Testing:</a:t>
            </a:r>
            <a:r>
              <a:rPr sz="3200" spc="8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Demonstration-Scale</a:t>
            </a:r>
            <a:endParaRPr sz="3200" dirty="0">
              <a:latin typeface="Arial"/>
              <a:cs typeface="Arial"/>
            </a:endParaRPr>
          </a:p>
          <a:p>
            <a:pPr marL="486409" indent="-473709">
              <a:lnSpc>
                <a:spcPct val="100000"/>
              </a:lnSpc>
              <a:spcBef>
                <a:spcPts val="840"/>
              </a:spcBef>
              <a:buAutoNum type="arabicParenR" startAt="4"/>
              <a:tabLst>
                <a:tab pos="486409" algn="l"/>
              </a:tabLst>
            </a:pPr>
            <a:r>
              <a:rPr sz="3200" dirty="0">
                <a:latin typeface="Arial"/>
                <a:cs typeface="Arial"/>
              </a:rPr>
              <a:t>Commercial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Production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947E3A-4741-A833-5AD6-A4C9BD80BA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2303" y="-1646605"/>
            <a:ext cx="9433793" cy="1646605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sz="3600" dirty="0">
                <a:latin typeface="Arial Black"/>
                <a:cs typeface="Arial Black"/>
              </a:rPr>
              <a:t>Five</a:t>
            </a:r>
            <a:r>
              <a:rPr lang="en-US" sz="3600" spc="-70" dirty="0">
                <a:latin typeface="Arial Black"/>
                <a:cs typeface="Arial Black"/>
              </a:rPr>
              <a:t> </a:t>
            </a:r>
            <a:r>
              <a:rPr lang="en-US" sz="3600" dirty="0">
                <a:latin typeface="Arial Black"/>
                <a:cs typeface="Arial Black"/>
              </a:rPr>
              <a:t>Steps</a:t>
            </a:r>
            <a:r>
              <a:rPr lang="en-US" sz="3600" spc="-60" dirty="0">
                <a:latin typeface="Arial Black"/>
                <a:cs typeface="Arial Black"/>
              </a:rPr>
              <a:t> </a:t>
            </a:r>
            <a:r>
              <a:rPr lang="en-US" sz="3600" dirty="0">
                <a:latin typeface="Arial Black"/>
                <a:cs typeface="Arial Black"/>
              </a:rPr>
              <a:t>to</a:t>
            </a:r>
            <a:r>
              <a:rPr lang="en-US" sz="3600" spc="-65" dirty="0">
                <a:latin typeface="Arial Black"/>
                <a:cs typeface="Arial Black"/>
              </a:rPr>
              <a:t> </a:t>
            </a:r>
            <a:r>
              <a:rPr lang="en-US" sz="3600" dirty="0">
                <a:latin typeface="Arial Black"/>
                <a:cs typeface="Arial Black"/>
              </a:rPr>
              <a:t>Building</a:t>
            </a:r>
            <a:r>
              <a:rPr lang="en-US" sz="3600" spc="-65" dirty="0">
                <a:latin typeface="Arial Black"/>
                <a:cs typeface="Arial Black"/>
              </a:rPr>
              <a:t> </a:t>
            </a:r>
            <a:r>
              <a:rPr lang="en-US" sz="3600" spc="-25" dirty="0">
                <a:latin typeface="Arial Black"/>
                <a:cs typeface="Arial Black"/>
              </a:rPr>
              <a:t>an </a:t>
            </a:r>
            <a:r>
              <a:rPr lang="en-US" sz="3600" dirty="0">
                <a:latin typeface="Arial Black"/>
                <a:cs typeface="Arial Black"/>
              </a:rPr>
              <a:t>Aquaculture</a:t>
            </a:r>
            <a:r>
              <a:rPr lang="en-US" sz="3600" spc="-260" dirty="0">
                <a:latin typeface="Arial Black"/>
                <a:cs typeface="Arial Black"/>
              </a:rPr>
              <a:t> </a:t>
            </a:r>
            <a:r>
              <a:rPr lang="en-US" sz="3600" spc="-10" dirty="0">
                <a:latin typeface="Arial Black"/>
                <a:cs typeface="Arial Black"/>
              </a:rPr>
              <a:t>Business</a:t>
            </a:r>
            <a:br>
              <a:rPr lang="en-US" sz="3600" dirty="0">
                <a:latin typeface="Arial Black"/>
                <a:cs typeface="Arial Black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364" rIns="0" bIns="0" rtlCol="0">
            <a:spAutoFit/>
          </a:bodyPr>
          <a:lstStyle/>
          <a:p>
            <a:pPr marL="1026160">
              <a:lnSpc>
                <a:spcPct val="100000"/>
              </a:lnSpc>
              <a:spcBef>
                <a:spcPts val="100"/>
              </a:spcBef>
            </a:pPr>
            <a:r>
              <a:rPr dirty="0"/>
              <a:t>Consumer</a:t>
            </a:r>
            <a:r>
              <a:rPr spc="-2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Buyer</a:t>
            </a:r>
            <a:r>
              <a:rPr spc="-15" dirty="0"/>
              <a:t> </a:t>
            </a:r>
            <a:r>
              <a:rPr spc="-10" dirty="0"/>
              <a:t>Behavior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97677" y="2352547"/>
            <a:ext cx="8089900" cy="351980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00"/>
              </a:spcBef>
              <a:buClr>
                <a:srgbClr val="660033"/>
              </a:buClr>
              <a:buSzPct val="75000"/>
              <a:buChar char="►"/>
              <a:tabLst>
                <a:tab pos="286385" algn="l"/>
                <a:tab pos="1065530" algn="l"/>
              </a:tabLst>
            </a:pPr>
            <a:r>
              <a:rPr sz="2400" spc="-25" dirty="0">
                <a:solidFill>
                  <a:srgbClr val="000066"/>
                </a:solidFill>
                <a:latin typeface="Arial"/>
                <a:cs typeface="Arial"/>
              </a:rPr>
              <a:t>FAU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	course</a:t>
            </a:r>
            <a:r>
              <a:rPr sz="2400" spc="-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(2019,</a:t>
            </a:r>
            <a:r>
              <a:rPr sz="2400" spc="-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2020)</a:t>
            </a:r>
            <a:r>
              <a:rPr sz="2400" spc="-8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–</a:t>
            </a:r>
            <a:r>
              <a:rPr sz="2400" spc="-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Professor</a:t>
            </a:r>
            <a:r>
              <a:rPr sz="2400" spc="-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Eileen</a:t>
            </a:r>
            <a:r>
              <a:rPr sz="2400" spc="-8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Arial"/>
                <a:cs typeface="Arial"/>
              </a:rPr>
              <a:t>Acello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660033"/>
              </a:buClr>
              <a:buSzPct val="75000"/>
              <a:buChar char="►"/>
              <a:tabLst>
                <a:tab pos="286385" algn="l"/>
              </a:tabLst>
            </a:pP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Group</a:t>
            </a:r>
            <a:r>
              <a:rPr sz="2400" spc="-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projects</a:t>
            </a:r>
            <a:r>
              <a:rPr sz="2400" spc="-9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000066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606425" marR="5080" lvl="1" indent="-228600">
              <a:lnSpc>
                <a:spcPct val="102800"/>
              </a:lnSpc>
              <a:spcBef>
                <a:spcPts val="470"/>
              </a:spcBef>
              <a:buClr>
                <a:srgbClr val="660033"/>
              </a:buClr>
              <a:buChar char="•"/>
              <a:tabLst>
                <a:tab pos="606425" algn="l"/>
              </a:tabLst>
            </a:pP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Pitch</a:t>
            </a:r>
            <a:r>
              <a:rPr sz="2100" spc="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seafood</a:t>
            </a:r>
            <a:r>
              <a:rPr sz="2100" spc="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as</a:t>
            </a:r>
            <a:r>
              <a:rPr sz="2100" spc="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100" spc="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healthy</a:t>
            </a:r>
            <a:r>
              <a:rPr sz="2100" spc="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protein</a:t>
            </a:r>
            <a:r>
              <a:rPr sz="2100" spc="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choice</a:t>
            </a:r>
            <a:r>
              <a:rPr sz="2100" spc="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to</a:t>
            </a:r>
            <a:r>
              <a:rPr sz="2100" spc="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be</a:t>
            </a:r>
            <a:r>
              <a:rPr sz="2100" spc="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consumed</a:t>
            </a:r>
            <a:r>
              <a:rPr sz="2100" spc="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000066"/>
                </a:solidFill>
                <a:latin typeface="Arial"/>
                <a:cs typeface="Arial"/>
              </a:rPr>
              <a:t>2x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per</a:t>
            </a:r>
            <a:r>
              <a:rPr sz="2100" spc="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week</a:t>
            </a:r>
            <a:r>
              <a:rPr sz="2100" spc="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with</a:t>
            </a:r>
            <a:r>
              <a:rPr sz="2100" spc="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100" spc="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goal</a:t>
            </a:r>
            <a:r>
              <a:rPr sz="2100" spc="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to</a:t>
            </a:r>
            <a:r>
              <a:rPr sz="2100" spc="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increase</a:t>
            </a:r>
            <a:r>
              <a:rPr sz="2100" spc="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seafood</a:t>
            </a:r>
            <a:r>
              <a:rPr sz="2100" spc="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consumption</a:t>
            </a:r>
            <a:r>
              <a:rPr sz="2100" spc="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in</a:t>
            </a:r>
            <a:r>
              <a:rPr sz="2100" spc="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000066"/>
                </a:solidFill>
                <a:latin typeface="Arial"/>
                <a:cs typeface="Arial"/>
              </a:rPr>
              <a:t>US</a:t>
            </a:r>
            <a:endParaRPr sz="2100">
              <a:latin typeface="Arial"/>
              <a:cs typeface="Arial"/>
            </a:endParaRPr>
          </a:p>
          <a:p>
            <a:pPr marL="606425" marR="20955" lvl="1" indent="-228600">
              <a:lnSpc>
                <a:spcPts val="2500"/>
              </a:lnSpc>
              <a:spcBef>
                <a:spcPts val="675"/>
              </a:spcBef>
              <a:buClr>
                <a:srgbClr val="660033"/>
              </a:buClr>
              <a:buChar char="•"/>
              <a:tabLst>
                <a:tab pos="606425" algn="l"/>
              </a:tabLst>
            </a:pP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What</a:t>
            </a:r>
            <a:r>
              <a:rPr sz="2100" spc="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is</a:t>
            </a:r>
            <a:r>
              <a:rPr sz="2100" spc="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r>
              <a:rPr sz="2100" spc="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unmet</a:t>
            </a:r>
            <a:r>
              <a:rPr sz="2100" spc="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consumer</a:t>
            </a:r>
            <a:r>
              <a:rPr sz="2100" spc="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need</a:t>
            </a:r>
            <a:r>
              <a:rPr sz="2100" spc="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and</a:t>
            </a:r>
            <a:r>
              <a:rPr sz="2100" spc="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solutions</a:t>
            </a:r>
            <a:r>
              <a:rPr sz="2100" spc="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to</a:t>
            </a:r>
            <a:r>
              <a:rPr sz="2100" spc="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satisfy</a:t>
            </a:r>
            <a:r>
              <a:rPr sz="2100" spc="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000066"/>
                </a:solidFill>
                <a:latin typeface="Arial"/>
                <a:cs typeface="Arial"/>
              </a:rPr>
              <a:t>that </a:t>
            </a:r>
            <a:r>
              <a:rPr sz="2100" dirty="0">
                <a:solidFill>
                  <a:srgbClr val="000066"/>
                </a:solidFill>
                <a:latin typeface="Arial"/>
                <a:cs typeface="Arial"/>
              </a:rPr>
              <a:t>need.</a:t>
            </a:r>
            <a:r>
              <a:rPr sz="2100" spc="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000066"/>
                </a:solidFill>
                <a:latin typeface="Arial"/>
                <a:cs typeface="Arial"/>
              </a:rPr>
              <a:t>Consumers:</a:t>
            </a:r>
            <a:endParaRPr sz="2100">
              <a:latin typeface="Arial"/>
              <a:cs typeface="Arial"/>
            </a:endParaRPr>
          </a:p>
          <a:p>
            <a:pPr marL="743585">
              <a:lnSpc>
                <a:spcPct val="100000"/>
              </a:lnSpc>
              <a:spcBef>
                <a:spcPts val="295"/>
              </a:spcBef>
            </a:pPr>
            <a:r>
              <a:rPr sz="1600" dirty="0">
                <a:solidFill>
                  <a:srgbClr val="660033"/>
                </a:solidFill>
                <a:latin typeface="Arial"/>
                <a:cs typeface="Arial"/>
              </a:rPr>
              <a:t>»</a:t>
            </a:r>
            <a:r>
              <a:rPr sz="1600" spc="9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Gen</a:t>
            </a:r>
            <a:r>
              <a:rPr sz="16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Z</a:t>
            </a:r>
            <a:r>
              <a:rPr sz="16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(born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1997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 2010)</a:t>
            </a:r>
            <a:endParaRPr sz="1600">
              <a:latin typeface="Arial"/>
              <a:cs typeface="Arial"/>
            </a:endParaRPr>
          </a:p>
          <a:p>
            <a:pPr marL="743585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solidFill>
                  <a:srgbClr val="660033"/>
                </a:solidFill>
                <a:latin typeface="Arial"/>
                <a:cs typeface="Arial"/>
              </a:rPr>
              <a:t>»</a:t>
            </a:r>
            <a:r>
              <a:rPr sz="1600" spc="9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Gen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(born</a:t>
            </a:r>
            <a:r>
              <a:rPr sz="16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between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1981-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 1996)</a:t>
            </a:r>
            <a:endParaRPr sz="1600">
              <a:latin typeface="Arial"/>
              <a:cs typeface="Arial"/>
            </a:endParaRPr>
          </a:p>
          <a:p>
            <a:pPr marL="74422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solidFill>
                  <a:srgbClr val="660033"/>
                </a:solidFill>
                <a:latin typeface="Arial"/>
                <a:cs typeface="Arial"/>
              </a:rPr>
              <a:t>»</a:t>
            </a:r>
            <a:r>
              <a:rPr sz="1600" spc="9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Gen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X</a:t>
            </a:r>
            <a:r>
              <a:rPr sz="16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(born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between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1965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 1980)</a:t>
            </a:r>
            <a:endParaRPr sz="1600">
              <a:latin typeface="Arial"/>
              <a:cs typeface="Arial"/>
            </a:endParaRPr>
          </a:p>
          <a:p>
            <a:pPr marL="744220">
              <a:lnSpc>
                <a:spcPct val="100000"/>
              </a:lnSpc>
              <a:spcBef>
                <a:spcPts val="480"/>
              </a:spcBef>
            </a:pPr>
            <a:r>
              <a:rPr sz="1600" dirty="0">
                <a:solidFill>
                  <a:srgbClr val="660033"/>
                </a:solidFill>
                <a:latin typeface="Arial"/>
                <a:cs typeface="Arial"/>
              </a:rPr>
              <a:t>»</a:t>
            </a:r>
            <a:r>
              <a:rPr sz="1600" spc="9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Baby</a:t>
            </a:r>
            <a:r>
              <a:rPr sz="16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Boomer</a:t>
            </a:r>
            <a:r>
              <a:rPr sz="16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(born</a:t>
            </a:r>
            <a:r>
              <a:rPr sz="16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between</a:t>
            </a:r>
            <a:r>
              <a:rPr sz="16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1946-1964)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496" rIns="0" bIns="0" rtlCol="0">
            <a:spAutoFit/>
          </a:bodyPr>
          <a:lstStyle/>
          <a:p>
            <a:pPr marL="58610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660033"/>
                </a:solidFill>
              </a:rPr>
              <a:t>Findings:</a:t>
            </a:r>
            <a:r>
              <a:rPr sz="3000" spc="-130" dirty="0">
                <a:solidFill>
                  <a:srgbClr val="660033"/>
                </a:solidFill>
              </a:rPr>
              <a:t> </a:t>
            </a:r>
            <a:r>
              <a:rPr sz="3000" spc="-10" dirty="0">
                <a:solidFill>
                  <a:srgbClr val="660033"/>
                </a:solidFill>
              </a:rPr>
              <a:t>Consumer</a:t>
            </a:r>
            <a:r>
              <a:rPr sz="3000" spc="-125" dirty="0">
                <a:solidFill>
                  <a:srgbClr val="660033"/>
                </a:solidFill>
              </a:rPr>
              <a:t> </a:t>
            </a:r>
            <a:r>
              <a:rPr sz="3000" dirty="0">
                <a:solidFill>
                  <a:srgbClr val="660033"/>
                </a:solidFill>
              </a:rPr>
              <a:t>and</a:t>
            </a:r>
            <a:r>
              <a:rPr sz="3000" spc="-135" dirty="0">
                <a:solidFill>
                  <a:srgbClr val="660033"/>
                </a:solidFill>
              </a:rPr>
              <a:t> </a:t>
            </a:r>
            <a:r>
              <a:rPr sz="3000" dirty="0">
                <a:solidFill>
                  <a:srgbClr val="660033"/>
                </a:solidFill>
              </a:rPr>
              <a:t>Buyer</a:t>
            </a:r>
            <a:r>
              <a:rPr sz="3000" spc="-125" dirty="0">
                <a:solidFill>
                  <a:srgbClr val="660033"/>
                </a:solidFill>
              </a:rPr>
              <a:t> </a:t>
            </a:r>
            <a:r>
              <a:rPr sz="3000" spc="-10" dirty="0">
                <a:solidFill>
                  <a:srgbClr val="660033"/>
                </a:solidFill>
              </a:rPr>
              <a:t>Behavior</a:t>
            </a:r>
            <a:endParaRPr sz="3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6586" y="2397766"/>
          <a:ext cx="9113520" cy="4006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9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5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5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30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Category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</a:t>
                      </a:r>
                      <a:r>
                        <a:rPr sz="16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Boomers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97155" marR="433070">
                        <a:lnSpc>
                          <a:spcPts val="1900"/>
                        </a:lnSpc>
                        <a:spcBef>
                          <a:spcPts val="46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Consume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Seafood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87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89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96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94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97155" marR="275590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Reason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Eat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Seafood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1249045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Health Taste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1112520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Health Taste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1112520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Health Taste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1113155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Health Taste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marL="97155" marR="264160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Reason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Eat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Seafood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175895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Smell,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taste, contaminants, unfamiliar,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texture, allergies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Taste,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price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163830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Price,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cooking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know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how,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smell, taste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354965">
                        <a:lnSpc>
                          <a:spcPts val="1900"/>
                        </a:lnSpc>
                        <a:spcBef>
                          <a:spcPts val="4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Price,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taste,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smell,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allergies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0620">
                <a:tc>
                  <a:txBody>
                    <a:bodyPr/>
                    <a:lstStyle/>
                    <a:p>
                      <a:pPr marL="97155" marR="365125">
                        <a:lnSpc>
                          <a:spcPts val="1900"/>
                        </a:lnSpc>
                        <a:spcBef>
                          <a:spcPts val="459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Place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Consumption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842010">
                        <a:lnSpc>
                          <a:spcPts val="1900"/>
                        </a:lnSpc>
                        <a:spcBef>
                          <a:spcPts val="459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Home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Restaurant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705485">
                        <a:lnSpc>
                          <a:spcPts val="1900"/>
                        </a:lnSpc>
                        <a:spcBef>
                          <a:spcPts val="459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Home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Restaurant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130175">
                        <a:lnSpc>
                          <a:spcPts val="1900"/>
                        </a:lnSpc>
                        <a:spcBef>
                          <a:spcPts val="459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Home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preference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b/c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budget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706120">
                        <a:lnSpc>
                          <a:spcPts val="1900"/>
                        </a:lnSpc>
                        <a:spcBef>
                          <a:spcPts val="459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Home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Restaurant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2480" rIns="0" bIns="0" rtlCol="0">
            <a:spAutoFit/>
          </a:bodyPr>
          <a:lstStyle/>
          <a:p>
            <a:pPr marL="8382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SWOT:</a:t>
            </a:r>
            <a:r>
              <a:rPr sz="3000" spc="-120" dirty="0"/>
              <a:t> </a:t>
            </a:r>
            <a:r>
              <a:rPr sz="3000" dirty="0"/>
              <a:t>Consumer</a:t>
            </a:r>
            <a:r>
              <a:rPr sz="3000" spc="-114" dirty="0"/>
              <a:t> </a:t>
            </a:r>
            <a:r>
              <a:rPr sz="3000" dirty="0"/>
              <a:t>and</a:t>
            </a:r>
            <a:r>
              <a:rPr sz="3000" spc="-120" dirty="0"/>
              <a:t> </a:t>
            </a:r>
            <a:r>
              <a:rPr sz="3000" dirty="0"/>
              <a:t>Buyer</a:t>
            </a:r>
            <a:r>
              <a:rPr sz="3000" spc="-114" dirty="0"/>
              <a:t> </a:t>
            </a:r>
            <a:r>
              <a:rPr sz="3000" spc="-10" dirty="0"/>
              <a:t>Behavior</a:t>
            </a:r>
            <a:endParaRPr sz="3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5846" y="2418926"/>
          <a:ext cx="8864600" cy="2224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9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30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Categories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Summary</a:t>
                      </a:r>
                      <a:r>
                        <a:rPr sz="16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(Gen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Z,</a:t>
                      </a:r>
                      <a:r>
                        <a:rPr sz="16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Y,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X,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Boomers)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Strengths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Healthy,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Nutritious,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Sustainable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Weaknesses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Price,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Taste,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Smell,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Lack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Knowledge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How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Prepare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Opportunities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Easy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Access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Recipes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How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Cook,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Online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Deliveries,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Health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Threats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Proteins,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Misinformation,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Hesitant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Try,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Contaminants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364" rIns="0" bIns="0" rtlCol="0">
            <a:spAutoFit/>
          </a:bodyPr>
          <a:lstStyle/>
          <a:p>
            <a:pPr marL="1722755">
              <a:lnSpc>
                <a:spcPct val="100000"/>
              </a:lnSpc>
              <a:spcBef>
                <a:spcPts val="100"/>
              </a:spcBef>
            </a:pPr>
            <a:r>
              <a:rPr dirty="0"/>
              <a:t>Principles</a:t>
            </a:r>
            <a:r>
              <a:rPr spc="-1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Advertising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03225" y="2352547"/>
            <a:ext cx="8629650" cy="36474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00"/>
              </a:spcBef>
              <a:buClr>
                <a:srgbClr val="660033"/>
              </a:buClr>
              <a:buSzPct val="75000"/>
              <a:buChar char="►"/>
              <a:tabLst>
                <a:tab pos="286385" algn="l"/>
                <a:tab pos="1065530" algn="l"/>
              </a:tabLst>
            </a:pPr>
            <a:r>
              <a:rPr sz="2400" spc="-25" dirty="0">
                <a:latin typeface="Arial"/>
                <a:cs typeface="Arial"/>
              </a:rPr>
              <a:t>FAU</a:t>
            </a:r>
            <a:r>
              <a:rPr sz="2400" dirty="0">
                <a:latin typeface="Arial"/>
                <a:cs typeface="Arial"/>
              </a:rPr>
              <a:t>	course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(2020)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Professor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Eileen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Acello</a:t>
            </a:r>
            <a:endParaRPr sz="24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660033"/>
              </a:buClr>
              <a:buSzPct val="75000"/>
              <a:buChar char="►"/>
              <a:tabLst>
                <a:tab pos="286385" algn="l"/>
              </a:tabLst>
            </a:pPr>
            <a:r>
              <a:rPr sz="2400" dirty="0">
                <a:latin typeface="Arial"/>
                <a:cs typeface="Arial"/>
              </a:rPr>
              <a:t>Group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(by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demographics)</a:t>
            </a:r>
            <a:endParaRPr sz="2400">
              <a:latin typeface="Arial"/>
              <a:cs typeface="Arial"/>
            </a:endParaRPr>
          </a:p>
          <a:p>
            <a:pPr marL="606425" lvl="1" indent="-228600">
              <a:lnSpc>
                <a:spcPct val="100000"/>
              </a:lnSpc>
              <a:spcBef>
                <a:spcPts val="540"/>
              </a:spcBef>
              <a:buClr>
                <a:srgbClr val="660033"/>
              </a:buClr>
              <a:buChar char="•"/>
              <a:tabLst>
                <a:tab pos="606425" algn="l"/>
              </a:tabLst>
            </a:pPr>
            <a:r>
              <a:rPr sz="2100" dirty="0">
                <a:latin typeface="Arial"/>
                <a:cs typeface="Arial"/>
              </a:rPr>
              <a:t>How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reach</a:t>
            </a:r>
            <a:r>
              <a:rPr sz="2100" spc="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consumer</a:t>
            </a:r>
            <a:r>
              <a:rPr sz="2100" spc="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about</a:t>
            </a:r>
            <a:r>
              <a:rPr sz="2100" spc="4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seafood?</a:t>
            </a:r>
            <a:endParaRPr sz="2100">
              <a:latin typeface="Arial"/>
              <a:cs typeface="Arial"/>
            </a:endParaRPr>
          </a:p>
          <a:p>
            <a:pPr marL="606425" lvl="1" indent="-228600">
              <a:lnSpc>
                <a:spcPct val="100000"/>
              </a:lnSpc>
              <a:spcBef>
                <a:spcPts val="575"/>
              </a:spcBef>
              <a:buClr>
                <a:srgbClr val="660033"/>
              </a:buClr>
              <a:buChar char="•"/>
              <a:tabLst>
                <a:tab pos="606425" algn="l"/>
              </a:tabLst>
            </a:pPr>
            <a:r>
              <a:rPr sz="2100" dirty="0">
                <a:latin typeface="Arial"/>
                <a:cs typeface="Arial"/>
              </a:rPr>
              <a:t>How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make</a:t>
            </a:r>
            <a:r>
              <a:rPr sz="2100" spc="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consumer</a:t>
            </a:r>
            <a:r>
              <a:rPr sz="2100" spc="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feel</a:t>
            </a:r>
            <a:r>
              <a:rPr sz="2100" spc="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comfortable</a:t>
            </a:r>
            <a:r>
              <a:rPr sz="2100" spc="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try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seafood?</a:t>
            </a:r>
            <a:endParaRPr sz="2100">
              <a:latin typeface="Arial"/>
              <a:cs typeface="Arial"/>
            </a:endParaRPr>
          </a:p>
          <a:p>
            <a:pPr marL="606425" lvl="1" indent="-228600">
              <a:lnSpc>
                <a:spcPct val="100000"/>
              </a:lnSpc>
              <a:spcBef>
                <a:spcPts val="575"/>
              </a:spcBef>
              <a:buClr>
                <a:srgbClr val="660033"/>
              </a:buClr>
              <a:buChar char="•"/>
              <a:tabLst>
                <a:tab pos="606425" algn="l"/>
              </a:tabLst>
            </a:pPr>
            <a:r>
              <a:rPr sz="2100" dirty="0">
                <a:latin typeface="Arial"/>
                <a:cs typeface="Arial"/>
              </a:rPr>
              <a:t>How</a:t>
            </a:r>
            <a:r>
              <a:rPr sz="2100" spc="7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build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consumer</a:t>
            </a:r>
            <a:r>
              <a:rPr sz="2100" spc="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confidence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buying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cooking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seafood?</a:t>
            </a:r>
            <a:endParaRPr sz="2100">
              <a:latin typeface="Arial"/>
              <a:cs typeface="Arial"/>
            </a:endParaRPr>
          </a:p>
          <a:p>
            <a:pPr marL="606425" lvl="1" indent="-228600">
              <a:lnSpc>
                <a:spcPct val="100000"/>
              </a:lnSpc>
              <a:spcBef>
                <a:spcPts val="480"/>
              </a:spcBef>
              <a:buClr>
                <a:srgbClr val="660033"/>
              </a:buClr>
              <a:buChar char="•"/>
              <a:tabLst>
                <a:tab pos="606425" algn="l"/>
              </a:tabLst>
            </a:pPr>
            <a:r>
              <a:rPr sz="2100" dirty="0">
                <a:latin typeface="Arial"/>
                <a:cs typeface="Arial"/>
              </a:rPr>
              <a:t>How</a:t>
            </a:r>
            <a:r>
              <a:rPr sz="2100" spc="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educate</a:t>
            </a:r>
            <a:r>
              <a:rPr sz="2100" spc="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4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consumer?</a:t>
            </a:r>
            <a:endParaRPr sz="2100">
              <a:latin typeface="Arial"/>
              <a:cs typeface="Arial"/>
            </a:endParaRPr>
          </a:p>
          <a:p>
            <a:pPr marL="743585">
              <a:lnSpc>
                <a:spcPct val="100000"/>
              </a:lnSpc>
              <a:spcBef>
                <a:spcPts val="475"/>
              </a:spcBef>
            </a:pPr>
            <a:r>
              <a:rPr sz="1600" dirty="0">
                <a:solidFill>
                  <a:srgbClr val="660033"/>
                </a:solidFill>
                <a:latin typeface="Arial"/>
                <a:cs typeface="Arial"/>
              </a:rPr>
              <a:t>»</a:t>
            </a:r>
            <a:r>
              <a:rPr sz="1600" spc="9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Seafood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healthy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eat</a:t>
            </a:r>
            <a:endParaRPr sz="1600">
              <a:latin typeface="Arial"/>
              <a:cs typeface="Arial"/>
            </a:endParaRPr>
          </a:p>
          <a:p>
            <a:pPr marL="743585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solidFill>
                  <a:srgbClr val="660033"/>
                </a:solidFill>
                <a:latin typeface="Arial"/>
                <a:cs typeface="Arial"/>
              </a:rPr>
              <a:t>»</a:t>
            </a:r>
            <a:r>
              <a:rPr sz="1600" spc="95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Seafood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easy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cook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home</a:t>
            </a:r>
            <a:endParaRPr sz="1600">
              <a:latin typeface="Arial"/>
              <a:cs typeface="Arial"/>
            </a:endParaRPr>
          </a:p>
          <a:p>
            <a:pPr marL="743585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solidFill>
                  <a:srgbClr val="660033"/>
                </a:solidFill>
                <a:latin typeface="Arial"/>
                <a:cs typeface="Arial"/>
              </a:rPr>
              <a:t>»</a:t>
            </a:r>
            <a:r>
              <a:rPr sz="1600" spc="9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Aquacultured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seafood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safe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healthy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eat</a:t>
            </a:r>
            <a:endParaRPr sz="1600">
              <a:latin typeface="Arial"/>
              <a:cs typeface="Arial"/>
            </a:endParaRPr>
          </a:p>
          <a:p>
            <a:pPr marL="743585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solidFill>
                  <a:srgbClr val="660033"/>
                </a:solidFill>
                <a:latin typeface="Arial"/>
                <a:cs typeface="Arial"/>
              </a:rPr>
              <a:t>»</a:t>
            </a:r>
            <a:r>
              <a:rPr sz="1600" spc="80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Consuming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seafood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2x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week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recommended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healthy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diet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303" y="1082751"/>
            <a:ext cx="9433793" cy="895424"/>
          </a:xfrm>
          <a:prstGeom prst="rect">
            <a:avLst/>
          </a:prstGeom>
        </p:spPr>
        <p:txBody>
          <a:bodyPr vert="horz" wrap="square" lIns="0" tIns="353364" rIns="0" bIns="0" rtlCol="0">
            <a:spAutoFit/>
          </a:bodyPr>
          <a:lstStyle/>
          <a:p>
            <a:pPr marL="1722755">
              <a:lnSpc>
                <a:spcPct val="100000"/>
              </a:lnSpc>
              <a:spcBef>
                <a:spcPts val="100"/>
              </a:spcBef>
            </a:pPr>
            <a:r>
              <a:rPr dirty="0"/>
              <a:t>Principles</a:t>
            </a:r>
            <a:r>
              <a:rPr spc="-15" dirty="0"/>
              <a:t> </a:t>
            </a:r>
            <a:r>
              <a:t>of</a:t>
            </a:r>
            <a:r>
              <a:rPr spc="-25"/>
              <a:t> </a:t>
            </a:r>
            <a:r>
              <a:rPr spc="-10"/>
              <a:t>Advertising</a:t>
            </a:r>
            <a:r>
              <a:rPr lang="en-US" spc="-10"/>
              <a:t> 2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5608" y="2419349"/>
          <a:ext cx="8293099" cy="2717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8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8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8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</a:t>
                      </a:r>
                      <a:r>
                        <a:rPr sz="1400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</a:t>
                      </a:r>
                      <a:r>
                        <a:rPr sz="1400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Boomers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Social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Media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424180">
                        <a:lnSpc>
                          <a:spcPct val="1014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Instagram</a:t>
                      </a:r>
                      <a:r>
                        <a:rPr sz="14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Snapchat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424180">
                        <a:lnSpc>
                          <a:spcPct val="1014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Instagram</a:t>
                      </a:r>
                      <a:r>
                        <a:rPr sz="14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Facebook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435609">
                        <a:lnSpc>
                          <a:spcPct val="1014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Facebook</a:t>
                      </a:r>
                      <a:r>
                        <a:rPr sz="14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Friends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232410">
                        <a:lnSpc>
                          <a:spcPct val="1014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Facebook</a:t>
                      </a:r>
                      <a:r>
                        <a:rPr sz="14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Store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60960" marR="678180">
                        <a:lnSpc>
                          <a:spcPct val="101400"/>
                        </a:lnSpc>
                        <a:spcBef>
                          <a:spcPts val="204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Information Gathering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254000">
                        <a:lnSpc>
                          <a:spcPct val="1014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Through</a:t>
                      </a:r>
                      <a:r>
                        <a:rPr sz="14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Videos, Online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Foodie</a:t>
                      </a:r>
                      <a:r>
                        <a:rPr sz="14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Influencers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273050">
                        <a:lnSpc>
                          <a:spcPct val="1014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Online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Reviews,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TV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Ads,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Videos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281940">
                        <a:lnSpc>
                          <a:spcPct val="1014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Online</a:t>
                      </a:r>
                      <a:r>
                        <a:rPr sz="14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Print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Ads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820">
                <a:tc>
                  <a:txBody>
                    <a:bodyPr/>
                    <a:lstStyle/>
                    <a:p>
                      <a:pPr marL="60960" marR="516255">
                        <a:lnSpc>
                          <a:spcPct val="1014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Place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Consumption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Variety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605790" algn="just">
                        <a:lnSpc>
                          <a:spcPct val="104299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Need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feel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comfortable cooking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Home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Home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820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Type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Seafood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597535">
                        <a:lnSpc>
                          <a:spcPct val="1014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Organic</a:t>
                      </a:r>
                      <a:r>
                        <a:rPr sz="14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Natural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342265">
                        <a:lnSpc>
                          <a:spcPct val="104299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Preference</a:t>
                      </a:r>
                      <a:r>
                        <a:rPr sz="1400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Salmon</a:t>
                      </a:r>
                      <a:r>
                        <a:rPr sz="14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but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Eat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Variety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Variety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Wild,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Fresh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98102" y="5522976"/>
            <a:ext cx="677989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Arial"/>
                <a:cs typeface="Arial"/>
              </a:rPr>
              <a:t>Overall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–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target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health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benefits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of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eating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seafood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" y="969079"/>
            <a:ext cx="9753600" cy="5486400"/>
          </a:xfrm>
          <a:custGeom>
            <a:avLst/>
            <a:gdLst/>
            <a:ahLst/>
            <a:cxnLst/>
            <a:rect l="l" t="t" r="r" b="b"/>
            <a:pathLst>
              <a:path w="9753600" h="5486400">
                <a:moveTo>
                  <a:pt x="9753600" y="0"/>
                </a:moveTo>
                <a:lnTo>
                  <a:pt x="0" y="0"/>
                </a:lnTo>
                <a:lnTo>
                  <a:pt x="0" y="5486400"/>
                </a:lnTo>
                <a:lnTo>
                  <a:pt x="9753600" y="5486400"/>
                </a:lnTo>
                <a:lnTo>
                  <a:pt x="9753600" y="0"/>
                </a:lnTo>
                <a:close/>
              </a:path>
            </a:pathLst>
          </a:custGeom>
          <a:solidFill>
            <a:srgbClr val="9A4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A984E31-0529-1516-B5BD-F0FAF339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45607" y="1494580"/>
            <a:ext cx="922724" cy="925217"/>
            <a:chOff x="8545607" y="1494580"/>
            <a:chExt cx="922724" cy="925217"/>
          </a:xfrm>
        </p:grpSpPr>
        <p:pic>
          <p:nvPicPr>
            <p:cNvPr id="3" name="object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55583" y="1494580"/>
              <a:ext cx="111404" cy="109613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6053" y="2308292"/>
              <a:ext cx="110940" cy="111505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85596" y="1766361"/>
              <a:ext cx="110885" cy="109613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5593" y="1764380"/>
              <a:ext cx="112738" cy="111607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5598" y="2038343"/>
              <a:ext cx="111391" cy="109512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15606" y="2308232"/>
              <a:ext cx="111391" cy="109613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85598" y="1494580"/>
              <a:ext cx="111391" cy="109512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15606" y="1494580"/>
              <a:ext cx="113283" cy="109613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15600" y="1766462"/>
              <a:ext cx="111404" cy="109512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45616" y="2308232"/>
              <a:ext cx="111391" cy="109613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15596" y="2038248"/>
              <a:ext cx="111404" cy="1096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45615" y="1494580"/>
              <a:ext cx="111391" cy="1095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45616" y="1766462"/>
              <a:ext cx="111391" cy="1095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45607" y="2038248"/>
              <a:ext cx="111391" cy="109600"/>
            </a:xfrm>
            <a:prstGeom prst="rect">
              <a:avLst/>
            </a:prstGeom>
          </p:spPr>
        </p:pic>
      </p:grpSp>
      <p:grpSp>
        <p:nvGrp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24154" y="5402068"/>
            <a:ext cx="1082675" cy="1101090"/>
            <a:chOff x="4124154" y="5402068"/>
            <a:chExt cx="1082675" cy="1101090"/>
          </a:xfrm>
        </p:grpSpPr>
        <p:sp>
          <p:nvSpPr>
            <p:cNvPr id="18" name="object 18"/>
            <p:cNvSpPr/>
            <p:nvPr/>
          </p:nvSpPr>
          <p:spPr>
            <a:xfrm>
              <a:off x="4438240" y="5402068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768350" h="768350">
                  <a:moveTo>
                    <a:pt x="375016" y="0"/>
                  </a:moveTo>
                  <a:lnTo>
                    <a:pt x="329799" y="3580"/>
                  </a:lnTo>
                  <a:lnTo>
                    <a:pt x="285156" y="12512"/>
                  </a:lnTo>
                  <a:lnTo>
                    <a:pt x="241596" y="26821"/>
                  </a:lnTo>
                  <a:lnTo>
                    <a:pt x="199629" y="46530"/>
                  </a:lnTo>
                  <a:lnTo>
                    <a:pt x="159764" y="71664"/>
                  </a:lnTo>
                  <a:lnTo>
                    <a:pt x="122510" y="102248"/>
                  </a:lnTo>
                  <a:lnTo>
                    <a:pt x="89100" y="137467"/>
                  </a:lnTo>
                  <a:lnTo>
                    <a:pt x="60979" y="175641"/>
                  </a:lnTo>
                  <a:lnTo>
                    <a:pt x="38154" y="216265"/>
                  </a:lnTo>
                  <a:lnTo>
                    <a:pt x="20635" y="258832"/>
                  </a:lnTo>
                  <a:lnTo>
                    <a:pt x="8431" y="302834"/>
                  </a:lnTo>
                  <a:lnTo>
                    <a:pt x="1550" y="347766"/>
                  </a:lnTo>
                  <a:lnTo>
                    <a:pt x="0" y="393122"/>
                  </a:lnTo>
                  <a:lnTo>
                    <a:pt x="3790" y="438393"/>
                  </a:lnTo>
                  <a:lnTo>
                    <a:pt x="12928" y="483075"/>
                  </a:lnTo>
                  <a:lnTo>
                    <a:pt x="27424" y="526660"/>
                  </a:lnTo>
                  <a:lnTo>
                    <a:pt x="47286" y="568642"/>
                  </a:lnTo>
                  <a:lnTo>
                    <a:pt x="72523" y="608514"/>
                  </a:lnTo>
                  <a:lnTo>
                    <a:pt x="103143" y="645770"/>
                  </a:lnTo>
                  <a:lnTo>
                    <a:pt x="138122" y="678966"/>
                  </a:lnTo>
                  <a:lnTo>
                    <a:pt x="176096" y="706978"/>
                  </a:lnTo>
                  <a:lnTo>
                    <a:pt x="216557" y="729779"/>
                  </a:lnTo>
                  <a:lnTo>
                    <a:pt x="258999" y="747342"/>
                  </a:lnTo>
                  <a:lnTo>
                    <a:pt x="302918" y="759638"/>
                  </a:lnTo>
                  <a:lnTo>
                    <a:pt x="347806" y="766641"/>
                  </a:lnTo>
                  <a:lnTo>
                    <a:pt x="393158" y="768323"/>
                  </a:lnTo>
                  <a:lnTo>
                    <a:pt x="438467" y="764656"/>
                  </a:lnTo>
                  <a:lnTo>
                    <a:pt x="483227" y="755614"/>
                  </a:lnTo>
                  <a:lnTo>
                    <a:pt x="526934" y="741168"/>
                  </a:lnTo>
                  <a:lnTo>
                    <a:pt x="569079" y="721292"/>
                  </a:lnTo>
                  <a:lnTo>
                    <a:pt x="609158" y="695958"/>
                  </a:lnTo>
                  <a:lnTo>
                    <a:pt x="646665" y="665138"/>
                  </a:lnTo>
                  <a:lnTo>
                    <a:pt x="679822" y="630157"/>
                  </a:lnTo>
                  <a:lnTo>
                    <a:pt x="707731" y="592184"/>
                  </a:lnTo>
                  <a:lnTo>
                    <a:pt x="730377" y="551728"/>
                  </a:lnTo>
                  <a:lnTo>
                    <a:pt x="747750" y="509298"/>
                  </a:lnTo>
                  <a:lnTo>
                    <a:pt x="759838" y="465404"/>
                  </a:lnTo>
                  <a:lnTo>
                    <a:pt x="766628" y="420557"/>
                  </a:lnTo>
                  <a:lnTo>
                    <a:pt x="768110" y="375265"/>
                  </a:lnTo>
                  <a:lnTo>
                    <a:pt x="764271" y="330038"/>
                  </a:lnTo>
                  <a:lnTo>
                    <a:pt x="755100" y="285386"/>
                  </a:lnTo>
                  <a:lnTo>
                    <a:pt x="740584" y="241818"/>
                  </a:lnTo>
                  <a:lnTo>
                    <a:pt x="720711" y="199845"/>
                  </a:lnTo>
                  <a:lnTo>
                    <a:pt x="695471" y="159976"/>
                  </a:lnTo>
                  <a:lnTo>
                    <a:pt x="664851" y="122721"/>
                  </a:lnTo>
                  <a:lnTo>
                    <a:pt x="629869" y="89526"/>
                  </a:lnTo>
                  <a:lnTo>
                    <a:pt x="591898" y="61512"/>
                  </a:lnTo>
                  <a:lnTo>
                    <a:pt x="551446" y="38703"/>
                  </a:lnTo>
                  <a:lnTo>
                    <a:pt x="509023" y="21122"/>
                  </a:lnTo>
                  <a:lnTo>
                    <a:pt x="465137" y="8795"/>
                  </a:lnTo>
                  <a:lnTo>
                    <a:pt x="420299" y="1746"/>
                  </a:lnTo>
                  <a:lnTo>
                    <a:pt x="375016" y="0"/>
                  </a:lnTo>
                  <a:close/>
                </a:path>
              </a:pathLst>
            </a:custGeom>
            <a:solidFill>
              <a:srgbClr val="FF5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24154" y="5756497"/>
              <a:ext cx="747395" cy="746760"/>
            </a:xfrm>
            <a:custGeom>
              <a:avLst/>
              <a:gdLst/>
              <a:ahLst/>
              <a:cxnLst/>
              <a:rect l="l" t="t" r="r" b="b"/>
              <a:pathLst>
                <a:path w="747395" h="746759">
                  <a:moveTo>
                    <a:pt x="364344" y="0"/>
                  </a:moveTo>
                  <a:lnTo>
                    <a:pt x="320441" y="3634"/>
                  </a:lnTo>
                  <a:lnTo>
                    <a:pt x="277080" y="12486"/>
                  </a:lnTo>
                  <a:lnTo>
                    <a:pt x="234744" y="26574"/>
                  </a:lnTo>
                  <a:lnTo>
                    <a:pt x="193919" y="45914"/>
                  </a:lnTo>
                  <a:lnTo>
                    <a:pt x="155087" y="70524"/>
                  </a:lnTo>
                  <a:lnTo>
                    <a:pt x="118734" y="100421"/>
                  </a:lnTo>
                  <a:lnTo>
                    <a:pt x="83928" y="137191"/>
                  </a:lnTo>
                  <a:lnTo>
                    <a:pt x="55376" y="176421"/>
                  </a:lnTo>
                  <a:lnTo>
                    <a:pt x="32894" y="217621"/>
                  </a:lnTo>
                  <a:lnTo>
                    <a:pt x="16299" y="260304"/>
                  </a:lnTo>
                  <a:lnTo>
                    <a:pt x="5408" y="303980"/>
                  </a:lnTo>
                  <a:lnTo>
                    <a:pt x="36" y="348161"/>
                  </a:lnTo>
                  <a:lnTo>
                    <a:pt x="0" y="392358"/>
                  </a:lnTo>
                  <a:lnTo>
                    <a:pt x="5115" y="436082"/>
                  </a:lnTo>
                  <a:lnTo>
                    <a:pt x="15200" y="478845"/>
                  </a:lnTo>
                  <a:lnTo>
                    <a:pt x="30070" y="520157"/>
                  </a:lnTo>
                  <a:lnTo>
                    <a:pt x="49540" y="559531"/>
                  </a:lnTo>
                  <a:lnTo>
                    <a:pt x="73429" y="596477"/>
                  </a:lnTo>
                  <a:lnTo>
                    <a:pt x="101551" y="630506"/>
                  </a:lnTo>
                  <a:lnTo>
                    <a:pt x="134922" y="662134"/>
                  </a:lnTo>
                  <a:lnTo>
                    <a:pt x="172429" y="689575"/>
                  </a:lnTo>
                  <a:lnTo>
                    <a:pt x="213868" y="712286"/>
                  </a:lnTo>
                  <a:lnTo>
                    <a:pt x="259036" y="729726"/>
                  </a:lnTo>
                  <a:lnTo>
                    <a:pt x="307728" y="741352"/>
                  </a:lnTo>
                  <a:lnTo>
                    <a:pt x="359742" y="746622"/>
                  </a:lnTo>
                  <a:lnTo>
                    <a:pt x="404009" y="745758"/>
                  </a:lnTo>
                  <a:lnTo>
                    <a:pt x="446267" y="740155"/>
                  </a:lnTo>
                  <a:lnTo>
                    <a:pt x="486372" y="730129"/>
                  </a:lnTo>
                  <a:lnTo>
                    <a:pt x="524177" y="715996"/>
                  </a:lnTo>
                  <a:lnTo>
                    <a:pt x="559539" y="698072"/>
                  </a:lnTo>
                  <a:lnTo>
                    <a:pt x="578366" y="685778"/>
                  </a:lnTo>
                  <a:lnTo>
                    <a:pt x="367412" y="685778"/>
                  </a:lnTo>
                  <a:lnTo>
                    <a:pt x="327962" y="682726"/>
                  </a:lnTo>
                  <a:lnTo>
                    <a:pt x="288823" y="674465"/>
                  </a:lnTo>
                  <a:lnTo>
                    <a:pt x="250488" y="660810"/>
                  </a:lnTo>
                  <a:lnTo>
                    <a:pt x="213452" y="641575"/>
                  </a:lnTo>
                  <a:lnTo>
                    <a:pt x="178208" y="616575"/>
                  </a:lnTo>
                  <a:lnTo>
                    <a:pt x="145252" y="585624"/>
                  </a:lnTo>
                  <a:lnTo>
                    <a:pt x="116209" y="549511"/>
                  </a:lnTo>
                  <a:lnTo>
                    <a:pt x="93281" y="510575"/>
                  </a:lnTo>
                  <a:lnTo>
                    <a:pt x="76453" y="469492"/>
                  </a:lnTo>
                  <a:lnTo>
                    <a:pt x="65713" y="426937"/>
                  </a:lnTo>
                  <a:lnTo>
                    <a:pt x="61046" y="383584"/>
                  </a:lnTo>
                  <a:lnTo>
                    <a:pt x="62411" y="340966"/>
                  </a:lnTo>
                  <a:lnTo>
                    <a:pt x="62439" y="340110"/>
                  </a:lnTo>
                  <a:lnTo>
                    <a:pt x="69877" y="297189"/>
                  </a:lnTo>
                  <a:lnTo>
                    <a:pt x="83348" y="255496"/>
                  </a:lnTo>
                  <a:lnTo>
                    <a:pt x="102838" y="215707"/>
                  </a:lnTo>
                  <a:lnTo>
                    <a:pt x="128333" y="178497"/>
                  </a:lnTo>
                  <a:lnTo>
                    <a:pt x="159819" y="144541"/>
                  </a:lnTo>
                  <a:lnTo>
                    <a:pt x="198822" y="113309"/>
                  </a:lnTo>
                  <a:lnTo>
                    <a:pt x="240085" y="89531"/>
                  </a:lnTo>
                  <a:lnTo>
                    <a:pt x="282949" y="72907"/>
                  </a:lnTo>
                  <a:lnTo>
                    <a:pt x="326752" y="63134"/>
                  </a:lnTo>
                  <a:lnTo>
                    <a:pt x="370835" y="59913"/>
                  </a:lnTo>
                  <a:lnTo>
                    <a:pt x="575592" y="59913"/>
                  </a:lnTo>
                  <a:lnTo>
                    <a:pt x="575027" y="59495"/>
                  </a:lnTo>
                  <a:lnTo>
                    <a:pt x="535682" y="37298"/>
                  </a:lnTo>
                  <a:lnTo>
                    <a:pt x="494457" y="20233"/>
                  </a:lnTo>
                  <a:lnTo>
                    <a:pt x="451836" y="8316"/>
                  </a:lnTo>
                  <a:lnTo>
                    <a:pt x="408304" y="1566"/>
                  </a:lnTo>
                  <a:lnTo>
                    <a:pt x="364344" y="0"/>
                  </a:lnTo>
                  <a:close/>
                </a:path>
                <a:path w="747395" h="746759">
                  <a:moveTo>
                    <a:pt x="575592" y="59913"/>
                  </a:moveTo>
                  <a:lnTo>
                    <a:pt x="370835" y="59913"/>
                  </a:lnTo>
                  <a:lnTo>
                    <a:pt x="414537" y="62942"/>
                  </a:lnTo>
                  <a:lnTo>
                    <a:pt x="457200" y="71921"/>
                  </a:lnTo>
                  <a:lnTo>
                    <a:pt x="498161" y="86549"/>
                  </a:lnTo>
                  <a:lnTo>
                    <a:pt x="536762" y="106525"/>
                  </a:lnTo>
                  <a:lnTo>
                    <a:pt x="572343" y="131548"/>
                  </a:lnTo>
                  <a:lnTo>
                    <a:pt x="604242" y="161317"/>
                  </a:lnTo>
                  <a:lnTo>
                    <a:pt x="633042" y="197349"/>
                  </a:lnTo>
                  <a:lnTo>
                    <a:pt x="656296" y="237930"/>
                  </a:lnTo>
                  <a:lnTo>
                    <a:pt x="673239" y="282711"/>
                  </a:lnTo>
                  <a:lnTo>
                    <a:pt x="683109" y="331347"/>
                  </a:lnTo>
                  <a:lnTo>
                    <a:pt x="685132" y="383584"/>
                  </a:lnTo>
                  <a:lnTo>
                    <a:pt x="680512" y="428504"/>
                  </a:lnTo>
                  <a:lnTo>
                    <a:pt x="670263" y="470529"/>
                  </a:lnTo>
                  <a:lnTo>
                    <a:pt x="654888" y="509384"/>
                  </a:lnTo>
                  <a:lnTo>
                    <a:pt x="634882" y="544881"/>
                  </a:lnTo>
                  <a:lnTo>
                    <a:pt x="610740" y="576835"/>
                  </a:lnTo>
                  <a:lnTo>
                    <a:pt x="582954" y="605063"/>
                  </a:lnTo>
                  <a:lnTo>
                    <a:pt x="552020" y="629378"/>
                  </a:lnTo>
                  <a:lnTo>
                    <a:pt x="518431" y="649594"/>
                  </a:lnTo>
                  <a:lnTo>
                    <a:pt x="482681" y="665528"/>
                  </a:lnTo>
                  <a:lnTo>
                    <a:pt x="445266" y="676993"/>
                  </a:lnTo>
                  <a:lnTo>
                    <a:pt x="406678" y="683805"/>
                  </a:lnTo>
                  <a:lnTo>
                    <a:pt x="367412" y="685778"/>
                  </a:lnTo>
                  <a:lnTo>
                    <a:pt x="578366" y="685778"/>
                  </a:lnTo>
                  <a:lnTo>
                    <a:pt x="622349" y="652111"/>
                  </a:lnTo>
                  <a:lnTo>
                    <a:pt x="649508" y="624706"/>
                  </a:lnTo>
                  <a:lnTo>
                    <a:pt x="673643" y="594773"/>
                  </a:lnTo>
                  <a:lnTo>
                    <a:pt x="694607" y="562627"/>
                  </a:lnTo>
                  <a:lnTo>
                    <a:pt x="712258" y="528584"/>
                  </a:lnTo>
                  <a:lnTo>
                    <a:pt x="726448" y="492960"/>
                  </a:lnTo>
                  <a:lnTo>
                    <a:pt x="737033" y="456070"/>
                  </a:lnTo>
                  <a:lnTo>
                    <a:pt x="743869" y="418231"/>
                  </a:lnTo>
                  <a:lnTo>
                    <a:pt x="746809" y="379757"/>
                  </a:lnTo>
                  <a:lnTo>
                    <a:pt x="745709" y="340966"/>
                  </a:lnTo>
                  <a:lnTo>
                    <a:pt x="740424" y="302172"/>
                  </a:lnTo>
                  <a:lnTo>
                    <a:pt x="730809" y="263691"/>
                  </a:lnTo>
                  <a:lnTo>
                    <a:pt x="716717" y="225840"/>
                  </a:lnTo>
                  <a:lnTo>
                    <a:pt x="698006" y="188933"/>
                  </a:lnTo>
                  <a:lnTo>
                    <a:pt x="674528" y="153287"/>
                  </a:lnTo>
                  <a:lnTo>
                    <a:pt x="646140" y="119217"/>
                  </a:lnTo>
                  <a:lnTo>
                    <a:pt x="612008" y="86807"/>
                  </a:lnTo>
                  <a:lnTo>
                    <a:pt x="575592" y="599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E656E9D-15A7-0C54-7CBE-33EB52AC2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646" y="1250138"/>
            <a:ext cx="1193263" cy="652734"/>
            <a:chOff x="318646" y="1250138"/>
            <a:chExt cx="1193263" cy="652734"/>
          </a:xfrm>
        </p:grpSpPr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8646" y="1790124"/>
              <a:ext cx="109613" cy="1114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32359" y="1520595"/>
              <a:ext cx="111506" cy="11094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0428" y="1520137"/>
              <a:ext cx="109613" cy="11088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8448" y="1790134"/>
              <a:ext cx="111607" cy="1127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2410" y="1520139"/>
              <a:ext cx="109512" cy="1113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62309" y="1790134"/>
              <a:ext cx="109613" cy="10761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2300" y="1250148"/>
              <a:ext cx="109613" cy="11139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02397" y="1250147"/>
              <a:ext cx="109512" cy="1113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02397" y="1520145"/>
              <a:ext cx="109512" cy="11139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8646" y="1520139"/>
              <a:ext cx="109512" cy="11139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8648" y="1250147"/>
              <a:ext cx="109613" cy="11328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0528" y="1250142"/>
              <a:ext cx="109512" cy="1114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62316" y="1250138"/>
              <a:ext cx="109600" cy="111404"/>
            </a:xfrm>
            <a:prstGeom prst="rect">
              <a:avLst/>
            </a:prstGeom>
          </p:spPr>
        </p:pic>
      </p:grpSp>
      <p:sp>
        <p:nv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397" y="4283199"/>
            <a:ext cx="1106170" cy="179070"/>
          </a:xfrm>
          <a:custGeom>
            <a:avLst/>
            <a:gdLst/>
            <a:ahLst/>
            <a:cxnLst/>
            <a:rect l="l" t="t" r="r" b="b"/>
            <a:pathLst>
              <a:path w="1106170" h="179070">
                <a:moveTo>
                  <a:pt x="866978" y="0"/>
                </a:moveTo>
                <a:lnTo>
                  <a:pt x="823488" y="7061"/>
                </a:lnTo>
                <a:lnTo>
                  <a:pt x="789228" y="24609"/>
                </a:lnTo>
                <a:lnTo>
                  <a:pt x="762522" y="47191"/>
                </a:lnTo>
                <a:lnTo>
                  <a:pt x="724030" y="88372"/>
                </a:lnTo>
                <a:lnTo>
                  <a:pt x="706164" y="104035"/>
                </a:lnTo>
                <a:lnTo>
                  <a:pt x="685364" y="114663"/>
                </a:lnTo>
                <a:lnTo>
                  <a:pt x="658901" y="118579"/>
                </a:lnTo>
                <a:lnTo>
                  <a:pt x="632403" y="115292"/>
                </a:lnTo>
                <a:lnTo>
                  <a:pt x="611360" y="105711"/>
                </a:lnTo>
                <a:lnTo>
                  <a:pt x="592834" y="90258"/>
                </a:lnTo>
                <a:lnTo>
                  <a:pt x="573887" y="69354"/>
                </a:lnTo>
                <a:lnTo>
                  <a:pt x="553364" y="45305"/>
                </a:lnTo>
                <a:lnTo>
                  <a:pt x="527178" y="22933"/>
                </a:lnTo>
                <a:lnTo>
                  <a:pt x="493022" y="6432"/>
                </a:lnTo>
                <a:lnTo>
                  <a:pt x="448589" y="0"/>
                </a:lnTo>
                <a:lnTo>
                  <a:pt x="405099" y="7061"/>
                </a:lnTo>
                <a:lnTo>
                  <a:pt x="370840" y="24609"/>
                </a:lnTo>
                <a:lnTo>
                  <a:pt x="344133" y="47191"/>
                </a:lnTo>
                <a:lnTo>
                  <a:pt x="305298" y="88372"/>
                </a:lnTo>
                <a:lnTo>
                  <a:pt x="286662" y="104035"/>
                </a:lnTo>
                <a:lnTo>
                  <a:pt x="265091" y="114663"/>
                </a:lnTo>
                <a:lnTo>
                  <a:pt x="238277" y="118579"/>
                </a:lnTo>
                <a:lnTo>
                  <a:pt x="213386" y="115292"/>
                </a:lnTo>
                <a:lnTo>
                  <a:pt x="193530" y="105711"/>
                </a:lnTo>
                <a:lnTo>
                  <a:pt x="175353" y="90258"/>
                </a:lnTo>
                <a:lnTo>
                  <a:pt x="155498" y="69354"/>
                </a:lnTo>
                <a:lnTo>
                  <a:pt x="133719" y="45305"/>
                </a:lnTo>
                <a:lnTo>
                  <a:pt x="107114" y="22933"/>
                </a:lnTo>
                <a:lnTo>
                  <a:pt x="73381" y="6432"/>
                </a:lnTo>
                <a:lnTo>
                  <a:pt x="30213" y="0"/>
                </a:lnTo>
                <a:lnTo>
                  <a:pt x="16994" y="2595"/>
                </a:lnTo>
                <a:lnTo>
                  <a:pt x="7553" y="9437"/>
                </a:lnTo>
                <a:lnTo>
                  <a:pt x="1888" y="19111"/>
                </a:lnTo>
                <a:lnTo>
                  <a:pt x="0" y="30200"/>
                </a:lnTo>
                <a:lnTo>
                  <a:pt x="1888" y="41289"/>
                </a:lnTo>
                <a:lnTo>
                  <a:pt x="7553" y="50963"/>
                </a:lnTo>
                <a:lnTo>
                  <a:pt x="16994" y="57805"/>
                </a:lnTo>
                <a:lnTo>
                  <a:pt x="30213" y="60401"/>
                </a:lnTo>
                <a:lnTo>
                  <a:pt x="56356" y="63686"/>
                </a:lnTo>
                <a:lnTo>
                  <a:pt x="76631" y="73264"/>
                </a:lnTo>
                <a:lnTo>
                  <a:pt x="94392" y="88717"/>
                </a:lnTo>
                <a:lnTo>
                  <a:pt x="112991" y="109626"/>
                </a:lnTo>
                <a:lnTo>
                  <a:pt x="134769" y="133675"/>
                </a:lnTo>
                <a:lnTo>
                  <a:pt x="161370" y="156048"/>
                </a:lnTo>
                <a:lnTo>
                  <a:pt x="195103" y="172548"/>
                </a:lnTo>
                <a:lnTo>
                  <a:pt x="238277" y="178981"/>
                </a:lnTo>
                <a:lnTo>
                  <a:pt x="283373" y="171919"/>
                </a:lnTo>
                <a:lnTo>
                  <a:pt x="318822" y="154371"/>
                </a:lnTo>
                <a:lnTo>
                  <a:pt x="345881" y="131789"/>
                </a:lnTo>
                <a:lnTo>
                  <a:pt x="383779" y="89665"/>
                </a:lnTo>
                <a:lnTo>
                  <a:pt x="402166" y="74107"/>
                </a:lnTo>
                <a:lnTo>
                  <a:pt x="423069" y="64002"/>
                </a:lnTo>
                <a:lnTo>
                  <a:pt x="448589" y="60401"/>
                </a:lnTo>
                <a:lnTo>
                  <a:pt x="474737" y="63686"/>
                </a:lnTo>
                <a:lnTo>
                  <a:pt x="495012" y="73264"/>
                </a:lnTo>
                <a:lnTo>
                  <a:pt x="512770" y="88717"/>
                </a:lnTo>
                <a:lnTo>
                  <a:pt x="531368" y="109626"/>
                </a:lnTo>
                <a:lnTo>
                  <a:pt x="553497" y="133675"/>
                </a:lnTo>
                <a:lnTo>
                  <a:pt x="580871" y="156048"/>
                </a:lnTo>
                <a:lnTo>
                  <a:pt x="615376" y="172548"/>
                </a:lnTo>
                <a:lnTo>
                  <a:pt x="658901" y="178981"/>
                </a:lnTo>
                <a:lnTo>
                  <a:pt x="702076" y="171919"/>
                </a:lnTo>
                <a:lnTo>
                  <a:pt x="735814" y="154371"/>
                </a:lnTo>
                <a:lnTo>
                  <a:pt x="762419" y="131789"/>
                </a:lnTo>
                <a:lnTo>
                  <a:pt x="784199" y="109626"/>
                </a:lnTo>
                <a:lnTo>
                  <a:pt x="802162" y="89665"/>
                </a:lnTo>
                <a:lnTo>
                  <a:pt x="820550" y="74107"/>
                </a:lnTo>
                <a:lnTo>
                  <a:pt x="841456" y="64002"/>
                </a:lnTo>
                <a:lnTo>
                  <a:pt x="866978" y="60401"/>
                </a:lnTo>
                <a:lnTo>
                  <a:pt x="893126" y="63686"/>
                </a:lnTo>
                <a:lnTo>
                  <a:pt x="913401" y="73264"/>
                </a:lnTo>
                <a:lnTo>
                  <a:pt x="931159" y="88717"/>
                </a:lnTo>
                <a:lnTo>
                  <a:pt x="949756" y="109626"/>
                </a:lnTo>
                <a:lnTo>
                  <a:pt x="971571" y="133675"/>
                </a:lnTo>
                <a:lnTo>
                  <a:pt x="998421" y="156048"/>
                </a:lnTo>
                <a:lnTo>
                  <a:pt x="1032822" y="172548"/>
                </a:lnTo>
                <a:lnTo>
                  <a:pt x="1077290" y="178981"/>
                </a:lnTo>
                <a:lnTo>
                  <a:pt x="1089767" y="176385"/>
                </a:lnTo>
                <a:lnTo>
                  <a:pt x="1098681" y="169543"/>
                </a:lnTo>
                <a:lnTo>
                  <a:pt x="1104031" y="159869"/>
                </a:lnTo>
                <a:lnTo>
                  <a:pt x="1105814" y="148780"/>
                </a:lnTo>
                <a:lnTo>
                  <a:pt x="1104031" y="137691"/>
                </a:lnTo>
                <a:lnTo>
                  <a:pt x="1098681" y="128017"/>
                </a:lnTo>
                <a:lnTo>
                  <a:pt x="1089767" y="121175"/>
                </a:lnTo>
                <a:lnTo>
                  <a:pt x="1077290" y="118579"/>
                </a:lnTo>
                <a:lnTo>
                  <a:pt x="1051141" y="115292"/>
                </a:lnTo>
                <a:lnTo>
                  <a:pt x="1030866" y="105711"/>
                </a:lnTo>
                <a:lnTo>
                  <a:pt x="1013108" y="90258"/>
                </a:lnTo>
                <a:lnTo>
                  <a:pt x="994511" y="69354"/>
                </a:lnTo>
                <a:lnTo>
                  <a:pt x="971748" y="45305"/>
                </a:lnTo>
                <a:lnTo>
                  <a:pt x="945003" y="22933"/>
                </a:lnTo>
                <a:lnTo>
                  <a:pt x="911129" y="6432"/>
                </a:lnTo>
                <a:lnTo>
                  <a:pt x="866978" y="0"/>
                </a:lnTo>
                <a:close/>
              </a:path>
            </a:pathLst>
          </a:custGeom>
          <a:solidFill>
            <a:srgbClr val="FDD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3517" y="4629984"/>
            <a:ext cx="1106805" cy="177165"/>
          </a:xfrm>
          <a:custGeom>
            <a:avLst/>
            <a:gdLst/>
            <a:ahLst/>
            <a:cxnLst/>
            <a:rect l="l" t="t" r="r" b="b"/>
            <a:pathLst>
              <a:path w="1106805" h="177164">
                <a:moveTo>
                  <a:pt x="868095" y="0"/>
                </a:moveTo>
                <a:lnTo>
                  <a:pt x="823313" y="6711"/>
                </a:lnTo>
                <a:lnTo>
                  <a:pt x="788389" y="23491"/>
                </a:lnTo>
                <a:lnTo>
                  <a:pt x="740562" y="67119"/>
                </a:lnTo>
                <a:lnTo>
                  <a:pt x="722593" y="87080"/>
                </a:lnTo>
                <a:lnTo>
                  <a:pt x="704207" y="102638"/>
                </a:lnTo>
                <a:lnTo>
                  <a:pt x="683303" y="112743"/>
                </a:lnTo>
                <a:lnTo>
                  <a:pt x="657783" y="116344"/>
                </a:lnTo>
                <a:lnTo>
                  <a:pt x="632892" y="113057"/>
                </a:lnTo>
                <a:lnTo>
                  <a:pt x="613036" y="103476"/>
                </a:lnTo>
                <a:lnTo>
                  <a:pt x="594859" y="88023"/>
                </a:lnTo>
                <a:lnTo>
                  <a:pt x="553219" y="44362"/>
                </a:lnTo>
                <a:lnTo>
                  <a:pt x="526615" y="22653"/>
                </a:lnTo>
                <a:lnTo>
                  <a:pt x="492880" y="6397"/>
                </a:lnTo>
                <a:lnTo>
                  <a:pt x="449706" y="0"/>
                </a:lnTo>
                <a:lnTo>
                  <a:pt x="404925" y="6711"/>
                </a:lnTo>
                <a:lnTo>
                  <a:pt x="370001" y="23491"/>
                </a:lnTo>
                <a:lnTo>
                  <a:pt x="343050" y="45305"/>
                </a:lnTo>
                <a:lnTo>
                  <a:pt x="322186" y="67119"/>
                </a:lnTo>
                <a:lnTo>
                  <a:pt x="303831" y="87080"/>
                </a:lnTo>
                <a:lnTo>
                  <a:pt x="284427" y="102638"/>
                </a:lnTo>
                <a:lnTo>
                  <a:pt x="262087" y="112743"/>
                </a:lnTo>
                <a:lnTo>
                  <a:pt x="234924" y="116344"/>
                </a:lnTo>
                <a:lnTo>
                  <a:pt x="210068" y="113057"/>
                </a:lnTo>
                <a:lnTo>
                  <a:pt x="190457" y="103476"/>
                </a:lnTo>
                <a:lnTo>
                  <a:pt x="172943" y="88023"/>
                </a:lnTo>
                <a:lnTo>
                  <a:pt x="154381" y="67119"/>
                </a:lnTo>
                <a:lnTo>
                  <a:pt x="131303" y="44362"/>
                </a:lnTo>
                <a:lnTo>
                  <a:pt x="104035" y="22653"/>
                </a:lnTo>
                <a:lnTo>
                  <a:pt x="70056" y="6397"/>
                </a:lnTo>
                <a:lnTo>
                  <a:pt x="26847" y="0"/>
                </a:lnTo>
                <a:lnTo>
                  <a:pt x="15103" y="2957"/>
                </a:lnTo>
                <a:lnTo>
                  <a:pt x="6713" y="9402"/>
                </a:lnTo>
                <a:lnTo>
                  <a:pt x="1678" y="18207"/>
                </a:lnTo>
                <a:lnTo>
                  <a:pt x="0" y="28244"/>
                </a:lnTo>
                <a:lnTo>
                  <a:pt x="1678" y="38386"/>
                </a:lnTo>
                <a:lnTo>
                  <a:pt x="6713" y="47505"/>
                </a:lnTo>
                <a:lnTo>
                  <a:pt x="15103" y="54474"/>
                </a:lnTo>
                <a:lnTo>
                  <a:pt x="26847" y="58166"/>
                </a:lnTo>
                <a:lnTo>
                  <a:pt x="53626" y="62081"/>
                </a:lnTo>
                <a:lnTo>
                  <a:pt x="74952" y="72710"/>
                </a:lnTo>
                <a:lnTo>
                  <a:pt x="92920" y="88373"/>
                </a:lnTo>
                <a:lnTo>
                  <a:pt x="134591" y="135846"/>
                </a:lnTo>
                <a:lnTo>
                  <a:pt x="165006" y="157170"/>
                </a:lnTo>
                <a:lnTo>
                  <a:pt x="199614" y="170943"/>
                </a:lnTo>
                <a:lnTo>
                  <a:pt x="237159" y="176745"/>
                </a:lnTo>
                <a:lnTo>
                  <a:pt x="280998" y="169684"/>
                </a:lnTo>
                <a:lnTo>
                  <a:pt x="316028" y="152136"/>
                </a:lnTo>
                <a:lnTo>
                  <a:pt x="343507" y="129554"/>
                </a:lnTo>
                <a:lnTo>
                  <a:pt x="364693" y="107391"/>
                </a:lnTo>
                <a:lnTo>
                  <a:pt x="382347" y="88373"/>
                </a:lnTo>
                <a:lnTo>
                  <a:pt x="400210" y="72710"/>
                </a:lnTo>
                <a:lnTo>
                  <a:pt x="421009" y="62081"/>
                </a:lnTo>
                <a:lnTo>
                  <a:pt x="447471" y="58166"/>
                </a:lnTo>
                <a:lnTo>
                  <a:pt x="472327" y="61451"/>
                </a:lnTo>
                <a:lnTo>
                  <a:pt x="491939" y="71029"/>
                </a:lnTo>
                <a:lnTo>
                  <a:pt x="509452" y="86482"/>
                </a:lnTo>
                <a:lnTo>
                  <a:pt x="528015" y="107391"/>
                </a:lnTo>
                <a:lnTo>
                  <a:pt x="551087" y="131440"/>
                </a:lnTo>
                <a:lnTo>
                  <a:pt x="578356" y="153812"/>
                </a:lnTo>
                <a:lnTo>
                  <a:pt x="612338" y="170313"/>
                </a:lnTo>
                <a:lnTo>
                  <a:pt x="655548" y="176745"/>
                </a:lnTo>
                <a:lnTo>
                  <a:pt x="699071" y="169684"/>
                </a:lnTo>
                <a:lnTo>
                  <a:pt x="733572" y="152136"/>
                </a:lnTo>
                <a:lnTo>
                  <a:pt x="760942" y="129554"/>
                </a:lnTo>
                <a:lnTo>
                  <a:pt x="783069" y="107391"/>
                </a:lnTo>
                <a:lnTo>
                  <a:pt x="801039" y="88373"/>
                </a:lnTo>
                <a:lnTo>
                  <a:pt x="819430" y="72710"/>
                </a:lnTo>
                <a:lnTo>
                  <a:pt x="840338" y="62081"/>
                </a:lnTo>
                <a:lnTo>
                  <a:pt x="865860" y="58166"/>
                </a:lnTo>
                <a:lnTo>
                  <a:pt x="892008" y="61451"/>
                </a:lnTo>
                <a:lnTo>
                  <a:pt x="912283" y="71029"/>
                </a:lnTo>
                <a:lnTo>
                  <a:pt x="930041" y="86482"/>
                </a:lnTo>
                <a:lnTo>
                  <a:pt x="948639" y="107391"/>
                </a:lnTo>
                <a:lnTo>
                  <a:pt x="970452" y="131440"/>
                </a:lnTo>
                <a:lnTo>
                  <a:pt x="997299" y="153812"/>
                </a:lnTo>
                <a:lnTo>
                  <a:pt x="1031699" y="170313"/>
                </a:lnTo>
                <a:lnTo>
                  <a:pt x="1076172" y="176745"/>
                </a:lnTo>
                <a:lnTo>
                  <a:pt x="1089383" y="174150"/>
                </a:lnTo>
                <a:lnTo>
                  <a:pt x="1098821" y="167308"/>
                </a:lnTo>
                <a:lnTo>
                  <a:pt x="1104485" y="157634"/>
                </a:lnTo>
                <a:lnTo>
                  <a:pt x="1106373" y="146545"/>
                </a:lnTo>
                <a:lnTo>
                  <a:pt x="1104485" y="135456"/>
                </a:lnTo>
                <a:lnTo>
                  <a:pt x="1098821" y="125782"/>
                </a:lnTo>
                <a:lnTo>
                  <a:pt x="1089383" y="118940"/>
                </a:lnTo>
                <a:lnTo>
                  <a:pt x="1076172" y="116344"/>
                </a:lnTo>
                <a:lnTo>
                  <a:pt x="1050022" y="113057"/>
                </a:lnTo>
                <a:lnTo>
                  <a:pt x="1029742" y="103476"/>
                </a:lnTo>
                <a:lnTo>
                  <a:pt x="1011980" y="88023"/>
                </a:lnTo>
                <a:lnTo>
                  <a:pt x="993381" y="67119"/>
                </a:lnTo>
                <a:lnTo>
                  <a:pt x="970660" y="44362"/>
                </a:lnTo>
                <a:lnTo>
                  <a:pt x="944164" y="22653"/>
                </a:lnTo>
                <a:lnTo>
                  <a:pt x="910954" y="6397"/>
                </a:lnTo>
                <a:lnTo>
                  <a:pt x="868095" y="0"/>
                </a:lnTo>
                <a:close/>
              </a:path>
            </a:pathLst>
          </a:custGeom>
          <a:solidFill>
            <a:srgbClr val="FDD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27730" y="1301722"/>
            <a:ext cx="4228465" cy="5239385"/>
            <a:chOff x="5627730" y="1301722"/>
            <a:chExt cx="4228465" cy="5239385"/>
          </a:xfrm>
        </p:grpSpPr>
        <p:sp>
          <p:nvSpPr>
            <p:cNvPr id="36" name="object 36"/>
            <p:cNvSpPr/>
            <p:nvPr/>
          </p:nvSpPr>
          <p:spPr>
            <a:xfrm>
              <a:off x="7790053" y="1301722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768350" h="768350">
                  <a:moveTo>
                    <a:pt x="375016" y="0"/>
                  </a:moveTo>
                  <a:lnTo>
                    <a:pt x="329799" y="3580"/>
                  </a:lnTo>
                  <a:lnTo>
                    <a:pt x="285156" y="12512"/>
                  </a:lnTo>
                  <a:lnTo>
                    <a:pt x="241596" y="26821"/>
                  </a:lnTo>
                  <a:lnTo>
                    <a:pt x="199629" y="46530"/>
                  </a:lnTo>
                  <a:lnTo>
                    <a:pt x="159764" y="71664"/>
                  </a:lnTo>
                  <a:lnTo>
                    <a:pt x="122510" y="102248"/>
                  </a:lnTo>
                  <a:lnTo>
                    <a:pt x="89100" y="137467"/>
                  </a:lnTo>
                  <a:lnTo>
                    <a:pt x="60979" y="175641"/>
                  </a:lnTo>
                  <a:lnTo>
                    <a:pt x="38154" y="216265"/>
                  </a:lnTo>
                  <a:lnTo>
                    <a:pt x="20635" y="258832"/>
                  </a:lnTo>
                  <a:lnTo>
                    <a:pt x="8431" y="302834"/>
                  </a:lnTo>
                  <a:lnTo>
                    <a:pt x="1550" y="347766"/>
                  </a:lnTo>
                  <a:lnTo>
                    <a:pt x="0" y="393122"/>
                  </a:lnTo>
                  <a:lnTo>
                    <a:pt x="3790" y="438393"/>
                  </a:lnTo>
                  <a:lnTo>
                    <a:pt x="12928" y="483075"/>
                  </a:lnTo>
                  <a:lnTo>
                    <a:pt x="27424" y="526660"/>
                  </a:lnTo>
                  <a:lnTo>
                    <a:pt x="47286" y="568642"/>
                  </a:lnTo>
                  <a:lnTo>
                    <a:pt x="72523" y="608514"/>
                  </a:lnTo>
                  <a:lnTo>
                    <a:pt x="103143" y="645770"/>
                  </a:lnTo>
                  <a:lnTo>
                    <a:pt x="138122" y="678966"/>
                  </a:lnTo>
                  <a:lnTo>
                    <a:pt x="176096" y="706978"/>
                  </a:lnTo>
                  <a:lnTo>
                    <a:pt x="216557" y="729779"/>
                  </a:lnTo>
                  <a:lnTo>
                    <a:pt x="258999" y="747342"/>
                  </a:lnTo>
                  <a:lnTo>
                    <a:pt x="302918" y="759638"/>
                  </a:lnTo>
                  <a:lnTo>
                    <a:pt x="347806" y="766641"/>
                  </a:lnTo>
                  <a:lnTo>
                    <a:pt x="393158" y="768323"/>
                  </a:lnTo>
                  <a:lnTo>
                    <a:pt x="438467" y="764656"/>
                  </a:lnTo>
                  <a:lnTo>
                    <a:pt x="483227" y="755614"/>
                  </a:lnTo>
                  <a:lnTo>
                    <a:pt x="526934" y="741168"/>
                  </a:lnTo>
                  <a:lnTo>
                    <a:pt x="569079" y="721292"/>
                  </a:lnTo>
                  <a:lnTo>
                    <a:pt x="609158" y="695958"/>
                  </a:lnTo>
                  <a:lnTo>
                    <a:pt x="646665" y="665138"/>
                  </a:lnTo>
                  <a:lnTo>
                    <a:pt x="679822" y="630157"/>
                  </a:lnTo>
                  <a:lnTo>
                    <a:pt x="707731" y="592184"/>
                  </a:lnTo>
                  <a:lnTo>
                    <a:pt x="730377" y="551728"/>
                  </a:lnTo>
                  <a:lnTo>
                    <a:pt x="747750" y="509298"/>
                  </a:lnTo>
                  <a:lnTo>
                    <a:pt x="759838" y="465404"/>
                  </a:lnTo>
                  <a:lnTo>
                    <a:pt x="766628" y="420557"/>
                  </a:lnTo>
                  <a:lnTo>
                    <a:pt x="768110" y="375265"/>
                  </a:lnTo>
                  <a:lnTo>
                    <a:pt x="764271" y="330038"/>
                  </a:lnTo>
                  <a:lnTo>
                    <a:pt x="755100" y="285386"/>
                  </a:lnTo>
                  <a:lnTo>
                    <a:pt x="740584" y="241818"/>
                  </a:lnTo>
                  <a:lnTo>
                    <a:pt x="720711" y="199845"/>
                  </a:lnTo>
                  <a:lnTo>
                    <a:pt x="695471" y="159976"/>
                  </a:lnTo>
                  <a:lnTo>
                    <a:pt x="664851" y="122721"/>
                  </a:lnTo>
                  <a:lnTo>
                    <a:pt x="629869" y="89526"/>
                  </a:lnTo>
                  <a:lnTo>
                    <a:pt x="591898" y="61512"/>
                  </a:lnTo>
                  <a:lnTo>
                    <a:pt x="551446" y="38703"/>
                  </a:lnTo>
                  <a:lnTo>
                    <a:pt x="509023" y="21122"/>
                  </a:lnTo>
                  <a:lnTo>
                    <a:pt x="465137" y="8795"/>
                  </a:lnTo>
                  <a:lnTo>
                    <a:pt x="420299" y="1746"/>
                  </a:lnTo>
                  <a:lnTo>
                    <a:pt x="375016" y="0"/>
                  </a:lnTo>
                  <a:close/>
                </a:path>
              </a:pathLst>
            </a:custGeom>
            <a:solidFill>
              <a:srgbClr val="FDD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75968" y="1656151"/>
              <a:ext cx="747395" cy="746760"/>
            </a:xfrm>
            <a:custGeom>
              <a:avLst/>
              <a:gdLst/>
              <a:ahLst/>
              <a:cxnLst/>
              <a:rect l="l" t="t" r="r" b="b"/>
              <a:pathLst>
                <a:path w="747395" h="746760">
                  <a:moveTo>
                    <a:pt x="364344" y="0"/>
                  </a:moveTo>
                  <a:lnTo>
                    <a:pt x="320441" y="3634"/>
                  </a:lnTo>
                  <a:lnTo>
                    <a:pt x="277080" y="12486"/>
                  </a:lnTo>
                  <a:lnTo>
                    <a:pt x="234744" y="26574"/>
                  </a:lnTo>
                  <a:lnTo>
                    <a:pt x="193919" y="45914"/>
                  </a:lnTo>
                  <a:lnTo>
                    <a:pt x="155087" y="70524"/>
                  </a:lnTo>
                  <a:lnTo>
                    <a:pt x="118734" y="100421"/>
                  </a:lnTo>
                  <a:lnTo>
                    <a:pt x="83928" y="137191"/>
                  </a:lnTo>
                  <a:lnTo>
                    <a:pt x="55376" y="176420"/>
                  </a:lnTo>
                  <a:lnTo>
                    <a:pt x="32894" y="217620"/>
                  </a:lnTo>
                  <a:lnTo>
                    <a:pt x="16299" y="260301"/>
                  </a:lnTo>
                  <a:lnTo>
                    <a:pt x="5408" y="303977"/>
                  </a:lnTo>
                  <a:lnTo>
                    <a:pt x="36" y="348157"/>
                  </a:lnTo>
                  <a:lnTo>
                    <a:pt x="0" y="392353"/>
                  </a:lnTo>
                  <a:lnTo>
                    <a:pt x="5115" y="436076"/>
                  </a:lnTo>
                  <a:lnTo>
                    <a:pt x="15200" y="478839"/>
                  </a:lnTo>
                  <a:lnTo>
                    <a:pt x="30070" y="520152"/>
                  </a:lnTo>
                  <a:lnTo>
                    <a:pt x="49540" y="559527"/>
                  </a:lnTo>
                  <a:lnTo>
                    <a:pt x="73429" y="596474"/>
                  </a:lnTo>
                  <a:lnTo>
                    <a:pt x="101551" y="630506"/>
                  </a:lnTo>
                  <a:lnTo>
                    <a:pt x="134922" y="662134"/>
                  </a:lnTo>
                  <a:lnTo>
                    <a:pt x="172429" y="689575"/>
                  </a:lnTo>
                  <a:lnTo>
                    <a:pt x="213868" y="712286"/>
                  </a:lnTo>
                  <a:lnTo>
                    <a:pt x="259036" y="729726"/>
                  </a:lnTo>
                  <a:lnTo>
                    <a:pt x="307728" y="741352"/>
                  </a:lnTo>
                  <a:lnTo>
                    <a:pt x="359742" y="746622"/>
                  </a:lnTo>
                  <a:lnTo>
                    <a:pt x="404009" y="745758"/>
                  </a:lnTo>
                  <a:lnTo>
                    <a:pt x="446267" y="740155"/>
                  </a:lnTo>
                  <a:lnTo>
                    <a:pt x="486371" y="730129"/>
                  </a:lnTo>
                  <a:lnTo>
                    <a:pt x="524176" y="715995"/>
                  </a:lnTo>
                  <a:lnTo>
                    <a:pt x="559537" y="698070"/>
                  </a:lnTo>
                  <a:lnTo>
                    <a:pt x="578361" y="685778"/>
                  </a:lnTo>
                  <a:lnTo>
                    <a:pt x="367412" y="685778"/>
                  </a:lnTo>
                  <a:lnTo>
                    <a:pt x="327962" y="682726"/>
                  </a:lnTo>
                  <a:lnTo>
                    <a:pt x="288823" y="674465"/>
                  </a:lnTo>
                  <a:lnTo>
                    <a:pt x="250488" y="660810"/>
                  </a:lnTo>
                  <a:lnTo>
                    <a:pt x="213452" y="641575"/>
                  </a:lnTo>
                  <a:lnTo>
                    <a:pt x="178208" y="616575"/>
                  </a:lnTo>
                  <a:lnTo>
                    <a:pt x="145252" y="585624"/>
                  </a:lnTo>
                  <a:lnTo>
                    <a:pt x="116209" y="549511"/>
                  </a:lnTo>
                  <a:lnTo>
                    <a:pt x="93281" y="510575"/>
                  </a:lnTo>
                  <a:lnTo>
                    <a:pt x="76453" y="469492"/>
                  </a:lnTo>
                  <a:lnTo>
                    <a:pt x="65713" y="426937"/>
                  </a:lnTo>
                  <a:lnTo>
                    <a:pt x="61046" y="383584"/>
                  </a:lnTo>
                  <a:lnTo>
                    <a:pt x="62411" y="340960"/>
                  </a:lnTo>
                  <a:lnTo>
                    <a:pt x="69877" y="297189"/>
                  </a:lnTo>
                  <a:lnTo>
                    <a:pt x="83348" y="255496"/>
                  </a:lnTo>
                  <a:lnTo>
                    <a:pt x="102838" y="215707"/>
                  </a:lnTo>
                  <a:lnTo>
                    <a:pt x="128333" y="178497"/>
                  </a:lnTo>
                  <a:lnTo>
                    <a:pt x="159819" y="144541"/>
                  </a:lnTo>
                  <a:lnTo>
                    <a:pt x="198822" y="113309"/>
                  </a:lnTo>
                  <a:lnTo>
                    <a:pt x="240085" y="89531"/>
                  </a:lnTo>
                  <a:lnTo>
                    <a:pt x="282948" y="72907"/>
                  </a:lnTo>
                  <a:lnTo>
                    <a:pt x="326751" y="63134"/>
                  </a:lnTo>
                  <a:lnTo>
                    <a:pt x="370833" y="59913"/>
                  </a:lnTo>
                  <a:lnTo>
                    <a:pt x="575592" y="59913"/>
                  </a:lnTo>
                  <a:lnTo>
                    <a:pt x="575027" y="59495"/>
                  </a:lnTo>
                  <a:lnTo>
                    <a:pt x="535682" y="37298"/>
                  </a:lnTo>
                  <a:lnTo>
                    <a:pt x="494457" y="20233"/>
                  </a:lnTo>
                  <a:lnTo>
                    <a:pt x="451836" y="8316"/>
                  </a:lnTo>
                  <a:lnTo>
                    <a:pt x="408304" y="1566"/>
                  </a:lnTo>
                  <a:lnTo>
                    <a:pt x="364344" y="0"/>
                  </a:lnTo>
                  <a:close/>
                </a:path>
                <a:path w="747395" h="746760">
                  <a:moveTo>
                    <a:pt x="575592" y="59913"/>
                  </a:moveTo>
                  <a:lnTo>
                    <a:pt x="370833" y="59913"/>
                  </a:lnTo>
                  <a:lnTo>
                    <a:pt x="414535" y="62942"/>
                  </a:lnTo>
                  <a:lnTo>
                    <a:pt x="457196" y="71921"/>
                  </a:lnTo>
                  <a:lnTo>
                    <a:pt x="498156" y="86549"/>
                  </a:lnTo>
                  <a:lnTo>
                    <a:pt x="536755" y="106525"/>
                  </a:lnTo>
                  <a:lnTo>
                    <a:pt x="572333" y="131548"/>
                  </a:lnTo>
                  <a:lnTo>
                    <a:pt x="604230" y="161317"/>
                  </a:lnTo>
                  <a:lnTo>
                    <a:pt x="633036" y="197349"/>
                  </a:lnTo>
                  <a:lnTo>
                    <a:pt x="656293" y="237930"/>
                  </a:lnTo>
                  <a:lnTo>
                    <a:pt x="673239" y="282711"/>
                  </a:lnTo>
                  <a:lnTo>
                    <a:pt x="683109" y="331347"/>
                  </a:lnTo>
                  <a:lnTo>
                    <a:pt x="685132" y="383584"/>
                  </a:lnTo>
                  <a:lnTo>
                    <a:pt x="680512" y="428504"/>
                  </a:lnTo>
                  <a:lnTo>
                    <a:pt x="670263" y="470529"/>
                  </a:lnTo>
                  <a:lnTo>
                    <a:pt x="654888" y="509384"/>
                  </a:lnTo>
                  <a:lnTo>
                    <a:pt x="634882" y="544881"/>
                  </a:lnTo>
                  <a:lnTo>
                    <a:pt x="610740" y="576835"/>
                  </a:lnTo>
                  <a:lnTo>
                    <a:pt x="582954" y="605063"/>
                  </a:lnTo>
                  <a:lnTo>
                    <a:pt x="552020" y="629378"/>
                  </a:lnTo>
                  <a:lnTo>
                    <a:pt x="518431" y="649594"/>
                  </a:lnTo>
                  <a:lnTo>
                    <a:pt x="482681" y="665528"/>
                  </a:lnTo>
                  <a:lnTo>
                    <a:pt x="445266" y="676993"/>
                  </a:lnTo>
                  <a:lnTo>
                    <a:pt x="406678" y="683805"/>
                  </a:lnTo>
                  <a:lnTo>
                    <a:pt x="367412" y="685778"/>
                  </a:lnTo>
                  <a:lnTo>
                    <a:pt x="578361" y="685778"/>
                  </a:lnTo>
                  <a:lnTo>
                    <a:pt x="622347" y="652108"/>
                  </a:lnTo>
                  <a:lnTo>
                    <a:pt x="649505" y="624703"/>
                  </a:lnTo>
                  <a:lnTo>
                    <a:pt x="673639" y="594769"/>
                  </a:lnTo>
                  <a:lnTo>
                    <a:pt x="694603" y="562623"/>
                  </a:lnTo>
                  <a:lnTo>
                    <a:pt x="712253" y="528579"/>
                  </a:lnTo>
                  <a:lnTo>
                    <a:pt x="726443" y="492955"/>
                  </a:lnTo>
                  <a:lnTo>
                    <a:pt x="737028" y="456065"/>
                  </a:lnTo>
                  <a:lnTo>
                    <a:pt x="743863" y="418225"/>
                  </a:lnTo>
                  <a:lnTo>
                    <a:pt x="746804" y="379752"/>
                  </a:lnTo>
                  <a:lnTo>
                    <a:pt x="745704" y="340960"/>
                  </a:lnTo>
                  <a:lnTo>
                    <a:pt x="740419" y="302167"/>
                  </a:lnTo>
                  <a:lnTo>
                    <a:pt x="730804" y="263687"/>
                  </a:lnTo>
                  <a:lnTo>
                    <a:pt x="716714" y="225836"/>
                  </a:lnTo>
                  <a:lnTo>
                    <a:pt x="698003" y="188930"/>
                  </a:lnTo>
                  <a:lnTo>
                    <a:pt x="674527" y="153285"/>
                  </a:lnTo>
                  <a:lnTo>
                    <a:pt x="646140" y="119217"/>
                  </a:lnTo>
                  <a:lnTo>
                    <a:pt x="612008" y="86807"/>
                  </a:lnTo>
                  <a:lnTo>
                    <a:pt x="575592" y="599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27730" y="2027939"/>
              <a:ext cx="4228459" cy="451281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880079" y="2813913"/>
              <a:ext cx="3801240" cy="3517898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076483" y="1481328"/>
            <a:ext cx="3876675" cy="330454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 marR="5080">
              <a:lnSpc>
                <a:spcPct val="89700"/>
              </a:lnSpc>
              <a:spcBef>
                <a:spcPts val="1050"/>
              </a:spcBef>
            </a:pPr>
            <a:r>
              <a:rPr sz="7700" b="1" spc="-10" dirty="0">
                <a:solidFill>
                  <a:srgbClr val="FFFFFF"/>
                </a:solidFill>
                <a:latin typeface="Arial"/>
                <a:cs typeface="Arial"/>
              </a:rPr>
              <a:t>Simply Served </a:t>
            </a:r>
            <a:r>
              <a:rPr sz="7700" b="1" spc="-20" dirty="0">
                <a:solidFill>
                  <a:srgbClr val="FFFFFF"/>
                </a:solidFill>
                <a:latin typeface="Arial"/>
                <a:cs typeface="Arial"/>
              </a:rPr>
              <a:t>Seafood</a:t>
            </a:r>
            <a:endParaRPr sz="7700" dirty="0">
              <a:latin typeface="Arial"/>
              <a:cs typeface="Arial"/>
            </a:endParaRPr>
          </a:p>
        </p:txBody>
      </p:sp>
      <p:sp>
        <p:nvSp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89127" y="4547904"/>
            <a:ext cx="34290" cy="269875"/>
          </a:xfrm>
          <a:custGeom>
            <a:avLst/>
            <a:gdLst/>
            <a:ahLst/>
            <a:cxnLst/>
            <a:rect l="l" t="t" r="r" b="b"/>
            <a:pathLst>
              <a:path w="34289" h="269875">
                <a:moveTo>
                  <a:pt x="34010" y="0"/>
                </a:moveTo>
                <a:lnTo>
                  <a:pt x="0" y="269481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95520" y="5157510"/>
            <a:ext cx="209550" cy="170180"/>
          </a:xfrm>
          <a:custGeom>
            <a:avLst/>
            <a:gdLst/>
            <a:ahLst/>
            <a:cxnLst/>
            <a:rect l="l" t="t" r="r" b="b"/>
            <a:pathLst>
              <a:path w="209550" h="170179">
                <a:moveTo>
                  <a:pt x="0" y="0"/>
                </a:moveTo>
                <a:lnTo>
                  <a:pt x="209308" y="170065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21059" y="5145785"/>
            <a:ext cx="92710" cy="324485"/>
          </a:xfrm>
          <a:custGeom>
            <a:avLst/>
            <a:gdLst/>
            <a:ahLst/>
            <a:cxnLst/>
            <a:rect l="l" t="t" r="r" b="b"/>
            <a:pathLst>
              <a:path w="92710" h="324485">
                <a:moveTo>
                  <a:pt x="92240" y="23050"/>
                </a:moveTo>
                <a:lnTo>
                  <a:pt x="83489" y="5219"/>
                </a:lnTo>
                <a:lnTo>
                  <a:pt x="63868" y="0"/>
                </a:lnTo>
                <a:lnTo>
                  <a:pt x="43307" y="7404"/>
                </a:lnTo>
                <a:lnTo>
                  <a:pt x="31737" y="27432"/>
                </a:lnTo>
                <a:lnTo>
                  <a:pt x="0" y="300024"/>
                </a:lnTo>
                <a:lnTo>
                  <a:pt x="0" y="301472"/>
                </a:lnTo>
                <a:lnTo>
                  <a:pt x="8343" y="319189"/>
                </a:lnTo>
                <a:lnTo>
                  <a:pt x="27076" y="324332"/>
                </a:lnTo>
                <a:lnTo>
                  <a:pt x="46736" y="316915"/>
                </a:lnTo>
                <a:lnTo>
                  <a:pt x="57899" y="296913"/>
                </a:lnTo>
                <a:lnTo>
                  <a:pt x="55283" y="296913"/>
                </a:lnTo>
                <a:lnTo>
                  <a:pt x="92240" y="24447"/>
                </a:lnTo>
                <a:lnTo>
                  <a:pt x="92240" y="23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90729" y="5078983"/>
            <a:ext cx="28047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dirty="0">
                <a:solidFill>
                  <a:srgbClr val="FFFFFF"/>
                </a:solidFill>
                <a:latin typeface="Arial"/>
                <a:cs typeface="Arial"/>
              </a:rPr>
              <a:t>”Seafood</a:t>
            </a:r>
            <a:r>
              <a:rPr sz="2100" i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i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100" i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i="1" spc="-10" dirty="0">
                <a:solidFill>
                  <a:srgbClr val="FFFFFF"/>
                </a:solidFill>
                <a:latin typeface="Arial"/>
                <a:cs typeface="Arial"/>
              </a:rPr>
              <a:t>Superfood”</a:t>
            </a:r>
            <a:endParaRPr sz="2100">
              <a:latin typeface="Arial"/>
              <a:cs typeface="Arial"/>
            </a:endParaRPr>
          </a:p>
        </p:txBody>
      </p:sp>
      <p:sp>
        <p:nvSpPr>
          <p:cNvPr id="47" name="Title 46">
            <a:extLst>
              <a:ext uri="{FF2B5EF4-FFF2-40B4-BE49-F238E27FC236}">
                <a16:creationId xmlns:a16="http://schemas.microsoft.com/office/drawing/2014/main" id="{5EEA825C-F609-0AB8-6F46-38AE16340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1934" y="-498598"/>
            <a:ext cx="7519034" cy="498598"/>
          </a:xfrm>
        </p:spPr>
        <p:txBody>
          <a:bodyPr wrap="square" lIns="0" tIns="0" rIns="0" bIns="0" anchor="b">
            <a:spAutoFit/>
          </a:bodyPr>
          <a:lstStyle/>
          <a:p>
            <a:pPr marL="12700" marR="5080">
              <a:lnSpc>
                <a:spcPct val="89700"/>
              </a:lnSpc>
              <a:spcBef>
                <a:spcPts val="1050"/>
              </a:spcBef>
            </a:pPr>
            <a:r>
              <a:rPr lang="en-US" sz="3600" b="1" spc="-10" dirty="0">
                <a:solidFill>
                  <a:srgbClr val="FFFFFF"/>
                </a:solidFill>
                <a:latin typeface="Arial"/>
                <a:cs typeface="Arial"/>
              </a:rPr>
              <a:t>Simply Served </a:t>
            </a:r>
            <a:r>
              <a:rPr lang="en-US" sz="3600" b="1" spc="-20" dirty="0">
                <a:solidFill>
                  <a:srgbClr val="FFFFFF"/>
                </a:solidFill>
                <a:latin typeface="Arial"/>
                <a:cs typeface="Arial"/>
              </a:rPr>
              <a:t>Seafood</a:t>
            </a:r>
            <a:endParaRPr lang="en-US"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" y="1143000"/>
            <a:ext cx="9753600" cy="5486400"/>
          </a:xfrm>
          <a:custGeom>
            <a:avLst/>
            <a:gdLst/>
            <a:ahLst/>
            <a:cxnLst/>
            <a:rect l="l" t="t" r="r" b="b"/>
            <a:pathLst>
              <a:path w="9753600" h="5486400">
                <a:moveTo>
                  <a:pt x="9753600" y="0"/>
                </a:moveTo>
                <a:lnTo>
                  <a:pt x="0" y="0"/>
                </a:lnTo>
                <a:lnTo>
                  <a:pt x="0" y="5486400"/>
                </a:lnTo>
                <a:lnTo>
                  <a:pt x="9753600" y="5486400"/>
                </a:lnTo>
                <a:lnTo>
                  <a:pt x="9753600" y="0"/>
                </a:lnTo>
                <a:close/>
              </a:path>
            </a:pathLst>
          </a:custGeom>
          <a:solidFill>
            <a:srgbClr val="01A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8235" y="1143000"/>
            <a:ext cx="8502650" cy="71120"/>
          </a:xfrm>
          <a:custGeom>
            <a:avLst/>
            <a:gdLst/>
            <a:ahLst/>
            <a:cxnLst/>
            <a:rect l="l" t="t" r="r" b="b"/>
            <a:pathLst>
              <a:path w="8502650" h="71119">
                <a:moveTo>
                  <a:pt x="8502078" y="0"/>
                </a:moveTo>
                <a:lnTo>
                  <a:pt x="0" y="0"/>
                </a:lnTo>
                <a:lnTo>
                  <a:pt x="0" y="71043"/>
                </a:lnTo>
                <a:lnTo>
                  <a:pt x="8502078" y="71043"/>
                </a:lnTo>
                <a:lnTo>
                  <a:pt x="8502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8235" y="6558360"/>
            <a:ext cx="8502650" cy="71120"/>
          </a:xfrm>
          <a:custGeom>
            <a:avLst/>
            <a:gdLst/>
            <a:ahLst/>
            <a:cxnLst/>
            <a:rect l="l" t="t" r="r" b="b"/>
            <a:pathLst>
              <a:path w="8502650" h="71120">
                <a:moveTo>
                  <a:pt x="8502078" y="0"/>
                </a:moveTo>
                <a:lnTo>
                  <a:pt x="0" y="0"/>
                </a:lnTo>
                <a:lnTo>
                  <a:pt x="0" y="71043"/>
                </a:lnTo>
                <a:lnTo>
                  <a:pt x="8502078" y="71043"/>
                </a:lnTo>
                <a:lnTo>
                  <a:pt x="8502078" y="0"/>
                </a:lnTo>
                <a:close/>
              </a:path>
            </a:pathLst>
          </a:custGeom>
          <a:solidFill>
            <a:srgbClr val="006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499" y="3527374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>
                <a:moveTo>
                  <a:pt x="0" y="0"/>
                </a:moveTo>
                <a:lnTo>
                  <a:pt x="410931" y="0"/>
                </a:lnTo>
              </a:path>
            </a:pathLst>
          </a:custGeom>
          <a:ln w="190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482725" marR="5080" indent="-1470660">
              <a:lnSpc>
                <a:spcPts val="6090"/>
              </a:lnSpc>
              <a:spcBef>
                <a:spcPts val="234"/>
              </a:spcBef>
            </a:pPr>
            <a:r>
              <a:rPr sz="5100" b="1" dirty="0">
                <a:solidFill>
                  <a:srgbClr val="FFFFFF"/>
                </a:solidFill>
                <a:latin typeface="Calibri"/>
                <a:cs typeface="Calibri"/>
              </a:rPr>
              <a:t>“I’m</a:t>
            </a:r>
            <a:r>
              <a:rPr sz="5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1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5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1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100" b="1" dirty="0">
                <a:solidFill>
                  <a:srgbClr val="FFFFFF"/>
                </a:solidFill>
                <a:latin typeface="Calibri"/>
                <a:cs typeface="Calibri"/>
              </a:rPr>
              <a:t>seafood</a:t>
            </a:r>
            <a:r>
              <a:rPr sz="5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100" b="1" dirty="0">
                <a:solidFill>
                  <a:srgbClr val="FFFFFF"/>
                </a:solidFill>
                <a:latin typeface="Calibri"/>
                <a:cs typeface="Calibri"/>
              </a:rPr>
              <a:t>diet,</a:t>
            </a:r>
            <a:r>
              <a:rPr sz="5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1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100" b="1" spc="-25" dirty="0">
                <a:solidFill>
                  <a:srgbClr val="FFFFFF"/>
                </a:solidFill>
                <a:latin typeface="Calibri"/>
                <a:cs typeface="Calibri"/>
              </a:rPr>
              <a:t>eat </a:t>
            </a:r>
            <a:r>
              <a:rPr sz="5100" b="1" dirty="0">
                <a:solidFill>
                  <a:srgbClr val="FFFFFF"/>
                </a:solidFill>
                <a:latin typeface="Calibri"/>
                <a:cs typeface="Calibri"/>
              </a:rPr>
              <a:t>everything</a:t>
            </a:r>
            <a:r>
              <a:rPr sz="51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1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1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100" b="1" spc="-20" dirty="0">
                <a:solidFill>
                  <a:srgbClr val="FFFFFF"/>
                </a:solidFill>
                <a:latin typeface="Calibri"/>
                <a:cs typeface="Calibri"/>
              </a:rPr>
              <a:t>sea”</a:t>
            </a:r>
            <a:endParaRPr sz="5100">
              <a:latin typeface="Calibri"/>
              <a:cs typeface="Calibri"/>
            </a:endParaRPr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7455" y="3886200"/>
            <a:ext cx="3404615" cy="254812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589635" y="3418840"/>
            <a:ext cx="26358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Aqua-Marketing</a:t>
            </a:r>
            <a:r>
              <a:rPr sz="1900" spc="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ahoma"/>
                <a:cs typeface="Tahoma"/>
              </a:rPr>
              <a:t>Agency</a:t>
            </a:r>
            <a:endParaRPr sz="1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" y="1143000"/>
            <a:ext cx="9753600" cy="5486400"/>
          </a:xfrm>
          <a:custGeom>
            <a:avLst/>
            <a:gdLst/>
            <a:ahLst/>
            <a:cxnLst/>
            <a:rect l="l" t="t" r="r" b="b"/>
            <a:pathLst>
              <a:path w="9753600" h="5486400">
                <a:moveTo>
                  <a:pt x="9753600" y="0"/>
                </a:moveTo>
                <a:lnTo>
                  <a:pt x="0" y="0"/>
                </a:lnTo>
                <a:lnTo>
                  <a:pt x="0" y="5486400"/>
                </a:lnTo>
                <a:lnTo>
                  <a:pt x="9753600" y="5486400"/>
                </a:lnTo>
                <a:lnTo>
                  <a:pt x="9753600" y="0"/>
                </a:lnTo>
                <a:close/>
              </a:path>
            </a:pathLst>
          </a:custGeom>
          <a:solidFill>
            <a:srgbClr val="2A3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21223" y="1143007"/>
            <a:ext cx="4685030" cy="3368040"/>
            <a:chOff x="5221223" y="1143007"/>
            <a:chExt cx="4685030" cy="3368040"/>
          </a:xfrm>
        </p:grpSpPr>
        <p:sp>
          <p:nvSpPr>
            <p:cNvPr id="4" name="object 4"/>
            <p:cNvSpPr/>
            <p:nvPr/>
          </p:nvSpPr>
          <p:spPr>
            <a:xfrm>
              <a:off x="8823124" y="1143017"/>
              <a:ext cx="1083310" cy="1083310"/>
            </a:xfrm>
            <a:custGeom>
              <a:avLst/>
              <a:gdLst/>
              <a:ahLst/>
              <a:cxnLst/>
              <a:rect l="l" t="t" r="r" b="b"/>
              <a:pathLst>
                <a:path w="1083309" h="1083310">
                  <a:moveTo>
                    <a:pt x="1082878" y="0"/>
                  </a:moveTo>
                  <a:lnTo>
                    <a:pt x="0" y="0"/>
                  </a:lnTo>
                  <a:lnTo>
                    <a:pt x="0" y="1082878"/>
                  </a:lnTo>
                  <a:lnTo>
                    <a:pt x="1082878" y="1082878"/>
                  </a:lnTo>
                  <a:lnTo>
                    <a:pt x="1082878" y="0"/>
                  </a:lnTo>
                  <a:close/>
                </a:path>
              </a:pathLst>
            </a:custGeom>
            <a:solidFill>
              <a:srgbClr val="212D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40096" y="1143007"/>
              <a:ext cx="1083310" cy="1083310"/>
            </a:xfrm>
            <a:custGeom>
              <a:avLst/>
              <a:gdLst/>
              <a:ahLst/>
              <a:cxnLst/>
              <a:rect l="l" t="t" r="r" b="b"/>
              <a:pathLst>
                <a:path w="1083309" h="1083310">
                  <a:moveTo>
                    <a:pt x="1082878" y="0"/>
                  </a:moveTo>
                  <a:lnTo>
                    <a:pt x="0" y="1082878"/>
                  </a:lnTo>
                  <a:lnTo>
                    <a:pt x="1082878" y="1082878"/>
                  </a:lnTo>
                  <a:lnTo>
                    <a:pt x="1082878" y="0"/>
                  </a:lnTo>
                  <a:close/>
                </a:path>
              </a:pathLst>
            </a:custGeom>
            <a:solidFill>
              <a:srgbClr val="394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0226" y="1143114"/>
              <a:ext cx="1083310" cy="1083310"/>
            </a:xfrm>
            <a:custGeom>
              <a:avLst/>
              <a:gdLst/>
              <a:ahLst/>
              <a:cxnLst/>
              <a:rect l="l" t="t" r="r" b="b"/>
              <a:pathLst>
                <a:path w="1083309" h="1083310">
                  <a:moveTo>
                    <a:pt x="1082878" y="0"/>
                  </a:moveTo>
                  <a:lnTo>
                    <a:pt x="0" y="0"/>
                  </a:lnTo>
                  <a:lnTo>
                    <a:pt x="0" y="1082878"/>
                  </a:lnTo>
                  <a:lnTo>
                    <a:pt x="1082878" y="0"/>
                  </a:lnTo>
                  <a:close/>
                </a:path>
              </a:pathLst>
            </a:custGeom>
            <a:solidFill>
              <a:srgbClr val="789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57338" y="1143102"/>
              <a:ext cx="1083310" cy="1083310"/>
            </a:xfrm>
            <a:custGeom>
              <a:avLst/>
              <a:gdLst/>
              <a:ahLst/>
              <a:cxnLst/>
              <a:rect l="l" t="t" r="r" b="b"/>
              <a:pathLst>
                <a:path w="1083309" h="1083310">
                  <a:moveTo>
                    <a:pt x="1082878" y="0"/>
                  </a:moveTo>
                  <a:lnTo>
                    <a:pt x="0" y="0"/>
                  </a:lnTo>
                  <a:lnTo>
                    <a:pt x="1082878" y="1082878"/>
                  </a:lnTo>
                  <a:lnTo>
                    <a:pt x="1082878" y="0"/>
                  </a:lnTo>
                  <a:close/>
                </a:path>
              </a:pathLst>
            </a:custGeom>
            <a:solidFill>
              <a:srgbClr val="212D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23111" y="2226066"/>
              <a:ext cx="1083310" cy="1083310"/>
            </a:xfrm>
            <a:custGeom>
              <a:avLst/>
              <a:gdLst/>
              <a:ahLst/>
              <a:cxnLst/>
              <a:rect l="l" t="t" r="r" b="b"/>
              <a:pathLst>
                <a:path w="1083309" h="1083310">
                  <a:moveTo>
                    <a:pt x="1082878" y="0"/>
                  </a:moveTo>
                  <a:lnTo>
                    <a:pt x="0" y="0"/>
                  </a:lnTo>
                  <a:lnTo>
                    <a:pt x="1082878" y="1082878"/>
                  </a:lnTo>
                  <a:lnTo>
                    <a:pt x="1082878" y="0"/>
                  </a:lnTo>
                  <a:close/>
                </a:path>
              </a:pathLst>
            </a:custGeom>
            <a:solidFill>
              <a:srgbClr val="789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1223" y="2161032"/>
              <a:ext cx="4346448" cy="235000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0279">
              <a:lnSpc>
                <a:spcPct val="100000"/>
              </a:lnSpc>
              <a:spcBef>
                <a:spcPts val="100"/>
              </a:spcBef>
            </a:pPr>
            <a:r>
              <a:rPr sz="6400" spc="-1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endParaRPr sz="6400">
              <a:latin typeface="Calibri"/>
              <a:cs typeface="Calibri"/>
            </a:endParaRPr>
          </a:p>
        </p:txBody>
      </p:sp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52" y="2161032"/>
            <a:ext cx="4346448" cy="23500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37823" y="4389120"/>
            <a:ext cx="7769859" cy="1995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4700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4700" b="1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47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7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47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700" b="1" dirty="0">
                <a:solidFill>
                  <a:srgbClr val="FF0000"/>
                </a:solidFill>
                <a:latin typeface="Calibri"/>
                <a:cs typeface="Calibri"/>
              </a:rPr>
              <a:t>sea</a:t>
            </a:r>
            <a:r>
              <a:rPr sz="47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700" b="1" dirty="0">
                <a:solidFill>
                  <a:srgbClr val="FF0000"/>
                </a:solidFill>
                <a:latin typeface="Calibri"/>
                <a:cs typeface="Calibri"/>
              </a:rPr>
              <a:t>into</a:t>
            </a:r>
            <a:r>
              <a:rPr sz="47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700" b="1" dirty="0">
                <a:solidFill>
                  <a:srgbClr val="FF0000"/>
                </a:solidFill>
                <a:latin typeface="Calibri"/>
                <a:cs typeface="Calibri"/>
              </a:rPr>
              <a:t>our</a:t>
            </a:r>
            <a:r>
              <a:rPr sz="47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700" b="1" spc="-10" dirty="0">
                <a:solidFill>
                  <a:srgbClr val="FF0000"/>
                </a:solidFill>
                <a:latin typeface="Calibri"/>
                <a:cs typeface="Calibri"/>
              </a:rPr>
              <a:t>hearts!</a:t>
            </a:r>
            <a:r>
              <a:rPr sz="4700" spc="-10" dirty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endParaRPr sz="4700">
              <a:latin typeface="Calibri"/>
              <a:cs typeface="Calibri"/>
            </a:endParaRPr>
          </a:p>
          <a:p>
            <a:pPr marR="191135" algn="ctr">
              <a:lnSpc>
                <a:spcPct val="100000"/>
              </a:lnSpc>
              <a:spcBef>
                <a:spcPts val="2360"/>
              </a:spcBef>
            </a:pP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Alex</a:t>
            </a:r>
            <a:r>
              <a:rPr sz="20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Fox,</a:t>
            </a:r>
            <a:r>
              <a:rPr sz="2000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Dalton</a:t>
            </a:r>
            <a:r>
              <a:rPr sz="20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Gill Sans MT"/>
                <a:cs typeface="Gill Sans MT"/>
              </a:rPr>
              <a:t>Haskin,</a:t>
            </a:r>
            <a:r>
              <a:rPr sz="2000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Gill Sans MT"/>
                <a:cs typeface="Gill Sans MT"/>
              </a:rPr>
              <a:t>Eric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Naphor,</a:t>
            </a:r>
            <a:r>
              <a:rPr sz="20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250" dirty="0">
                <a:solidFill>
                  <a:srgbClr val="FFFFFF"/>
                </a:solidFill>
                <a:latin typeface="Gill Sans MT"/>
                <a:cs typeface="Gill Sans MT"/>
              </a:rPr>
              <a:t>Joe</a:t>
            </a:r>
            <a:r>
              <a:rPr sz="20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Gill Sans MT"/>
                <a:cs typeface="Gill Sans MT"/>
              </a:rPr>
              <a:t>Burgese,</a:t>
            </a:r>
            <a:r>
              <a:rPr sz="20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Gill Sans MT"/>
                <a:cs typeface="Gill Sans MT"/>
              </a:rPr>
              <a:t>Nelson</a:t>
            </a:r>
            <a:r>
              <a:rPr sz="2000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Gill Sans MT"/>
                <a:cs typeface="Gill Sans MT"/>
              </a:rPr>
              <a:t>Rengifo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2000">
              <a:latin typeface="Gill Sans MT"/>
              <a:cs typeface="Gill Sans MT"/>
            </a:endParaRPr>
          </a:p>
          <a:p>
            <a:pPr marR="190500" algn="ctr">
              <a:lnSpc>
                <a:spcPct val="100000"/>
              </a:lnSpc>
            </a:pPr>
            <a:r>
              <a:rPr sz="2100" spc="55" dirty="0">
                <a:solidFill>
                  <a:srgbClr val="FFFFFF"/>
                </a:solidFill>
                <a:latin typeface="Gill Sans MT"/>
                <a:cs typeface="Gill Sans MT"/>
              </a:rPr>
              <a:t>(Generation</a:t>
            </a:r>
            <a:r>
              <a:rPr sz="21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Gill Sans MT"/>
                <a:cs typeface="Gill Sans MT"/>
              </a:rPr>
              <a:t>X)</a:t>
            </a:r>
            <a:endParaRPr sz="21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" y="1143000"/>
            <a:ext cx="4572000" cy="5486400"/>
          </a:xfrm>
          <a:custGeom>
            <a:avLst/>
            <a:gdLst/>
            <a:ahLst/>
            <a:cxnLst/>
            <a:rect l="l" t="t" r="r" b="b"/>
            <a:pathLst>
              <a:path w="4572000" h="5486400">
                <a:moveTo>
                  <a:pt x="0" y="5486400"/>
                </a:moveTo>
                <a:lnTo>
                  <a:pt x="4572000" y="5486400"/>
                </a:lnTo>
                <a:lnTo>
                  <a:pt x="4572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F8E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1514" y="1143000"/>
            <a:ext cx="995044" cy="5486400"/>
          </a:xfrm>
          <a:custGeom>
            <a:avLst/>
            <a:gdLst/>
            <a:ahLst/>
            <a:cxnLst/>
            <a:rect l="l" t="t" r="r" b="b"/>
            <a:pathLst>
              <a:path w="995045" h="5486400">
                <a:moveTo>
                  <a:pt x="0" y="5486400"/>
                </a:moveTo>
                <a:lnTo>
                  <a:pt x="994484" y="5486400"/>
                </a:lnTo>
                <a:lnTo>
                  <a:pt x="994484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F8E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24400" y="4930364"/>
            <a:ext cx="77470" cy="1699260"/>
          </a:xfrm>
          <a:custGeom>
            <a:avLst/>
            <a:gdLst/>
            <a:ahLst/>
            <a:cxnLst/>
            <a:rect l="l" t="t" r="r" b="b"/>
            <a:pathLst>
              <a:path w="77470" h="1699259">
                <a:moveTo>
                  <a:pt x="0" y="1699035"/>
                </a:moveTo>
                <a:lnTo>
                  <a:pt x="77114" y="1699035"/>
                </a:lnTo>
                <a:lnTo>
                  <a:pt x="77114" y="0"/>
                </a:lnTo>
                <a:lnTo>
                  <a:pt x="0" y="0"/>
                </a:lnTo>
                <a:lnTo>
                  <a:pt x="0" y="1699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24400" y="1143000"/>
            <a:ext cx="77470" cy="1497965"/>
          </a:xfrm>
          <a:custGeom>
            <a:avLst/>
            <a:gdLst/>
            <a:ahLst/>
            <a:cxnLst/>
            <a:rect l="l" t="t" r="r" b="b"/>
            <a:pathLst>
              <a:path w="77470" h="1497964">
                <a:moveTo>
                  <a:pt x="0" y="1497440"/>
                </a:moveTo>
                <a:lnTo>
                  <a:pt x="77114" y="1497440"/>
                </a:lnTo>
                <a:lnTo>
                  <a:pt x="77114" y="0"/>
                </a:lnTo>
                <a:lnTo>
                  <a:pt x="0" y="0"/>
                </a:lnTo>
                <a:lnTo>
                  <a:pt x="0" y="14974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1439" y="4930364"/>
            <a:ext cx="4110354" cy="1699260"/>
          </a:xfrm>
          <a:custGeom>
            <a:avLst/>
            <a:gdLst/>
            <a:ahLst/>
            <a:cxnLst/>
            <a:rect l="l" t="t" r="r" b="b"/>
            <a:pathLst>
              <a:path w="4110354" h="1699259">
                <a:moveTo>
                  <a:pt x="0" y="1699035"/>
                </a:moveTo>
                <a:lnTo>
                  <a:pt x="4110075" y="1699035"/>
                </a:lnTo>
                <a:lnTo>
                  <a:pt x="4110075" y="0"/>
                </a:lnTo>
                <a:lnTo>
                  <a:pt x="0" y="0"/>
                </a:lnTo>
                <a:lnTo>
                  <a:pt x="0" y="1699035"/>
                </a:lnTo>
                <a:close/>
              </a:path>
            </a:pathLst>
          </a:custGeom>
          <a:solidFill>
            <a:srgbClr val="01A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9600" y="1143000"/>
            <a:ext cx="9019540" cy="3787775"/>
            <a:chOff x="519600" y="1143000"/>
            <a:chExt cx="9019540" cy="3787775"/>
          </a:xfrm>
        </p:grpSpPr>
        <p:sp>
          <p:nvSpPr>
            <p:cNvPr id="8" name="object 8"/>
            <p:cNvSpPr/>
            <p:nvPr/>
          </p:nvSpPr>
          <p:spPr>
            <a:xfrm>
              <a:off x="4801439" y="1143000"/>
              <a:ext cx="4110354" cy="1497965"/>
            </a:xfrm>
            <a:custGeom>
              <a:avLst/>
              <a:gdLst/>
              <a:ahLst/>
              <a:cxnLst/>
              <a:rect l="l" t="t" r="r" b="b"/>
              <a:pathLst>
                <a:path w="4110354" h="1497964">
                  <a:moveTo>
                    <a:pt x="0" y="1497440"/>
                  </a:moveTo>
                  <a:lnTo>
                    <a:pt x="4110075" y="1497440"/>
                  </a:lnTo>
                  <a:lnTo>
                    <a:pt x="4110075" y="0"/>
                  </a:lnTo>
                  <a:lnTo>
                    <a:pt x="0" y="0"/>
                  </a:lnTo>
                  <a:lnTo>
                    <a:pt x="0" y="1497440"/>
                  </a:lnTo>
                  <a:close/>
                </a:path>
              </a:pathLst>
            </a:custGeom>
            <a:solidFill>
              <a:srgbClr val="01A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9600" y="2640440"/>
              <a:ext cx="9019540" cy="2290445"/>
            </a:xfrm>
            <a:custGeom>
              <a:avLst/>
              <a:gdLst/>
              <a:ahLst/>
              <a:cxnLst/>
              <a:rect l="l" t="t" r="r" b="b"/>
              <a:pathLst>
                <a:path w="9019540" h="2290445">
                  <a:moveTo>
                    <a:pt x="9019197" y="0"/>
                  </a:moveTo>
                  <a:lnTo>
                    <a:pt x="0" y="0"/>
                  </a:lnTo>
                  <a:lnTo>
                    <a:pt x="0" y="2289924"/>
                  </a:lnTo>
                  <a:lnTo>
                    <a:pt x="9019197" y="2289924"/>
                  </a:lnTo>
                  <a:lnTo>
                    <a:pt x="9019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68475" y="3118396"/>
              <a:ext cx="6521450" cy="1219200"/>
            </a:xfrm>
            <a:custGeom>
              <a:avLst/>
              <a:gdLst/>
              <a:ahLst/>
              <a:cxnLst/>
              <a:rect l="l" t="t" r="r" b="b"/>
              <a:pathLst>
                <a:path w="6521450" h="1219200">
                  <a:moveTo>
                    <a:pt x="652145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6521450" y="1219200"/>
                  </a:lnTo>
                  <a:lnTo>
                    <a:pt x="6521450" y="0"/>
                  </a:lnTo>
                  <a:close/>
                </a:path>
              </a:pathLst>
            </a:custGeom>
            <a:solidFill>
              <a:srgbClr val="F8E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55775" y="3193288"/>
            <a:ext cx="6548755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300" b="1" spc="-75" dirty="0">
                <a:latin typeface="Gill Sans MT"/>
                <a:cs typeface="Gill Sans MT"/>
              </a:rPr>
              <a:t>#seemyseafood</a:t>
            </a:r>
            <a:endParaRPr sz="7300">
              <a:latin typeface="Gill Sans MT"/>
              <a:cs typeface="Gill Sans MT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600" y="4930359"/>
            <a:ext cx="5479415" cy="818515"/>
          </a:xfrm>
          <a:custGeom>
            <a:avLst/>
            <a:gdLst/>
            <a:ahLst/>
            <a:cxnLst/>
            <a:rect l="l" t="t" r="r" b="b"/>
            <a:pathLst>
              <a:path w="5479415" h="818514">
                <a:moveTo>
                  <a:pt x="5479364" y="0"/>
                </a:moveTo>
                <a:lnTo>
                  <a:pt x="0" y="0"/>
                </a:lnTo>
                <a:lnTo>
                  <a:pt x="0" y="817918"/>
                </a:lnTo>
                <a:lnTo>
                  <a:pt x="5479364" y="817918"/>
                </a:lnTo>
                <a:lnTo>
                  <a:pt x="54793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04419" y="4911852"/>
            <a:ext cx="5085715" cy="8153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</a:pPr>
            <a:r>
              <a:rPr sz="2600" b="1" spc="-10" dirty="0">
                <a:solidFill>
                  <a:srgbClr val="FFFFFF"/>
                </a:solidFill>
                <a:latin typeface="Montserrat"/>
                <a:cs typeface="Montserrat"/>
              </a:rPr>
              <a:t>Present</a:t>
            </a:r>
            <a:r>
              <a:rPr sz="2600" b="1" spc="-12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600" b="1" dirty="0">
                <a:solidFill>
                  <a:srgbClr val="FFFFFF"/>
                </a:solidFill>
                <a:latin typeface="Montserrat"/>
                <a:cs typeface="Montserrat"/>
              </a:rPr>
              <a:t>By:</a:t>
            </a:r>
            <a:r>
              <a:rPr sz="2600" b="1" spc="-1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600" b="1" dirty="0">
                <a:solidFill>
                  <a:srgbClr val="FFFFFF"/>
                </a:solidFill>
                <a:latin typeface="Montserrat"/>
                <a:cs typeface="Montserrat"/>
              </a:rPr>
              <a:t>Mid</a:t>
            </a:r>
            <a:r>
              <a:rPr sz="2600" b="1" spc="-13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Montserrat"/>
                <a:cs typeface="Montserrat"/>
              </a:rPr>
              <a:t>Atlantic</a:t>
            </a:r>
            <a:r>
              <a:rPr sz="2600" b="1" spc="-13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Montserrat"/>
                <a:cs typeface="Montserrat"/>
              </a:rPr>
              <a:t>Food </a:t>
            </a:r>
            <a:r>
              <a:rPr sz="2600" b="1" spc="-10" dirty="0">
                <a:solidFill>
                  <a:srgbClr val="FFFFFF"/>
                </a:solidFill>
                <a:latin typeface="Montserrat"/>
                <a:cs typeface="Montserrat"/>
              </a:rPr>
              <a:t>Group</a:t>
            </a:r>
            <a:endParaRPr sz="26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9552" y="1801367"/>
            <a:ext cx="4117848" cy="44165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62944" y="6342888"/>
            <a:ext cx="1841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Arial"/>
                <a:cs typeface="Arial"/>
              </a:rPr>
              <a:t>29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3572" rIns="0" bIns="0" rtlCol="0">
            <a:spAutoFit/>
          </a:bodyPr>
          <a:lstStyle/>
          <a:p>
            <a:pPr marL="10318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Resources: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0837" y="2282444"/>
            <a:ext cx="5001895" cy="3921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0"/>
              </a:spcBef>
              <a:buClr>
                <a:srgbClr val="660033"/>
              </a:buClr>
              <a:buSzPct val="77777"/>
              <a:buChar char="►"/>
              <a:tabLst>
                <a:tab pos="286385" algn="l"/>
              </a:tabLst>
            </a:pPr>
            <a:r>
              <a:rPr sz="1800" dirty="0">
                <a:latin typeface="Arial"/>
                <a:cs typeface="Arial"/>
              </a:rPr>
              <a:t>Seafood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Markets,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restaurants,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online</a:t>
            </a:r>
            <a:r>
              <a:rPr sz="1800" spc="-10" dirty="0">
                <a:latin typeface="Arial"/>
                <a:cs typeface="Arial"/>
              </a:rPr>
              <a:t> sales</a:t>
            </a:r>
            <a:endParaRPr sz="1800">
              <a:latin typeface="Arial"/>
              <a:cs typeface="Arial"/>
            </a:endParaRPr>
          </a:p>
          <a:p>
            <a:pPr marL="287020" marR="1376045" indent="-274320">
              <a:lnSpc>
                <a:spcPct val="78900"/>
              </a:lnSpc>
              <a:spcBef>
                <a:spcPts val="500"/>
              </a:spcBef>
              <a:buClr>
                <a:srgbClr val="660033"/>
              </a:buClr>
              <a:buSzPct val="77777"/>
              <a:buChar char="►"/>
              <a:tabLst>
                <a:tab pos="287020" algn="l"/>
              </a:tabLst>
            </a:pPr>
            <a:r>
              <a:rPr sz="1800" dirty="0">
                <a:latin typeface="Arial"/>
                <a:cs typeface="Arial"/>
              </a:rPr>
              <a:t>Seafood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Nutrition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Partnership </a:t>
            </a:r>
            <a:r>
              <a:rPr sz="1800" u="sng" spc="-10" dirty="0">
                <a:solidFill>
                  <a:srgbClr val="9C9C9C"/>
                </a:solidFill>
                <a:uFill>
                  <a:solidFill>
                    <a:srgbClr val="9C9C9C"/>
                  </a:solidFill>
                </a:uFill>
                <a:latin typeface="Arial"/>
                <a:cs typeface="Arial"/>
                <a:hlinkClick r:id="rId3"/>
              </a:rPr>
              <a:t>https://www.seafoodnutrition.org/</a:t>
            </a:r>
            <a:endParaRPr sz="1800">
              <a:latin typeface="Arial"/>
              <a:cs typeface="Arial"/>
            </a:endParaRPr>
          </a:p>
          <a:p>
            <a:pPr marL="287020" marR="1402080" indent="-274320">
              <a:lnSpc>
                <a:spcPct val="78900"/>
              </a:lnSpc>
              <a:spcBef>
                <a:spcPts val="480"/>
              </a:spcBef>
              <a:buClr>
                <a:srgbClr val="660033"/>
              </a:buClr>
              <a:buSzPct val="77777"/>
              <a:buChar char="►"/>
              <a:tabLst>
                <a:tab pos="287020" algn="l"/>
              </a:tabLst>
            </a:pPr>
            <a:r>
              <a:rPr sz="1800" dirty="0">
                <a:latin typeface="Arial"/>
                <a:cs typeface="Arial"/>
              </a:rPr>
              <a:t>Seafood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Source </a:t>
            </a:r>
            <a:r>
              <a:rPr sz="1800" u="sng" spc="-10" dirty="0">
                <a:solidFill>
                  <a:srgbClr val="9C9C9C"/>
                </a:solidFill>
                <a:uFill>
                  <a:solidFill>
                    <a:srgbClr val="9C9C9C"/>
                  </a:solidFill>
                </a:uFill>
                <a:latin typeface="Arial"/>
                <a:cs typeface="Arial"/>
                <a:hlinkClick r:id="rId4"/>
              </a:rPr>
              <a:t>https://www.seafoodsource.com/</a:t>
            </a:r>
            <a:endParaRPr sz="1800">
              <a:latin typeface="Arial"/>
              <a:cs typeface="Arial"/>
            </a:endParaRPr>
          </a:p>
          <a:p>
            <a:pPr marL="287020" marR="1975485" indent="-274320">
              <a:lnSpc>
                <a:spcPct val="78900"/>
              </a:lnSpc>
              <a:spcBef>
                <a:spcPts val="505"/>
              </a:spcBef>
              <a:buClr>
                <a:srgbClr val="660033"/>
              </a:buClr>
              <a:buSzPct val="77777"/>
              <a:buChar char="►"/>
              <a:tabLst>
                <a:tab pos="287020" algn="l"/>
              </a:tabLst>
            </a:pPr>
            <a:r>
              <a:rPr sz="1800" dirty="0">
                <a:latin typeface="Arial"/>
                <a:cs typeface="Arial"/>
              </a:rPr>
              <a:t>NOAA Fisheries </a:t>
            </a:r>
            <a:r>
              <a:rPr sz="1800" spc="-10" dirty="0">
                <a:latin typeface="Arial"/>
                <a:cs typeface="Arial"/>
              </a:rPr>
              <a:t>Fishwatch </a:t>
            </a:r>
            <a:r>
              <a:rPr sz="1800" u="sng" spc="-10" dirty="0">
                <a:solidFill>
                  <a:srgbClr val="9C9C9C"/>
                </a:solidFill>
                <a:uFill>
                  <a:solidFill>
                    <a:srgbClr val="9C9C9C"/>
                  </a:solidFill>
                </a:uFill>
                <a:latin typeface="Arial"/>
                <a:cs typeface="Arial"/>
                <a:hlinkClick r:id="rId5"/>
              </a:rPr>
              <a:t>https://www.fishwatch.gov/</a:t>
            </a:r>
            <a:endParaRPr sz="1800">
              <a:latin typeface="Arial"/>
              <a:cs typeface="Arial"/>
            </a:endParaRPr>
          </a:p>
          <a:p>
            <a:pPr marL="287020" marR="1137920" indent="-274320">
              <a:lnSpc>
                <a:spcPts val="1800"/>
              </a:lnSpc>
              <a:spcBef>
                <a:spcPts val="285"/>
              </a:spcBef>
              <a:buClr>
                <a:srgbClr val="660033"/>
              </a:buClr>
              <a:buSzPct val="77777"/>
              <a:buChar char="►"/>
              <a:tabLst>
                <a:tab pos="287020" algn="l"/>
              </a:tabLst>
            </a:pPr>
            <a:r>
              <a:rPr sz="1800" dirty="0">
                <a:latin typeface="Arial"/>
                <a:cs typeface="Arial"/>
              </a:rPr>
              <a:t>Shamshak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2019.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</a:t>
            </a:r>
            <a:r>
              <a:rPr sz="1800" spc="-10" dirty="0">
                <a:latin typeface="Arial"/>
                <a:cs typeface="Arial"/>
              </a:rPr>
              <a:t> Seafood </a:t>
            </a:r>
            <a:r>
              <a:rPr sz="1800" dirty="0">
                <a:latin typeface="Arial"/>
                <a:cs typeface="Arial"/>
              </a:rPr>
              <a:t>consumption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JWAS</a:t>
            </a:r>
            <a:endParaRPr sz="1800">
              <a:latin typeface="Arial"/>
              <a:cs typeface="Arial"/>
            </a:endParaRPr>
          </a:p>
          <a:p>
            <a:pPr marL="287020" marR="513715" indent="-274320">
              <a:lnSpc>
                <a:spcPct val="80500"/>
              </a:lnSpc>
              <a:spcBef>
                <a:spcPts val="375"/>
              </a:spcBef>
              <a:buClr>
                <a:srgbClr val="660033"/>
              </a:buClr>
              <a:buSzPct val="77777"/>
              <a:buChar char="►"/>
              <a:tabLst>
                <a:tab pos="287020" algn="l"/>
              </a:tabLst>
            </a:pPr>
            <a:r>
              <a:rPr sz="1800" dirty="0">
                <a:latin typeface="Arial"/>
                <a:cs typeface="Arial"/>
              </a:rPr>
              <a:t>USAS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webinar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Seafood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Diet: </a:t>
            </a:r>
            <a:r>
              <a:rPr sz="1800" dirty="0">
                <a:latin typeface="Arial"/>
                <a:cs typeface="Arial"/>
              </a:rPr>
              <a:t>Consumption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Patterns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Retail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Food </a:t>
            </a:r>
            <a:r>
              <a:rPr sz="1800" dirty="0">
                <a:latin typeface="Arial"/>
                <a:cs typeface="Arial"/>
              </a:rPr>
              <a:t>Service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9C9C9C"/>
                </a:solidFill>
                <a:uFill>
                  <a:solidFill>
                    <a:srgbClr val="9C9C9C"/>
                  </a:solidFill>
                </a:uFill>
                <a:latin typeface="Arial"/>
                <a:cs typeface="Arial"/>
              </a:rPr>
              <a:t>https://youtu.be/PhWnTZgpi44</a:t>
            </a:r>
            <a:endParaRPr sz="1800">
              <a:latin typeface="Arial"/>
              <a:cs typeface="Arial"/>
            </a:endParaRPr>
          </a:p>
          <a:p>
            <a:pPr marL="287020" marR="5080" indent="-274320">
              <a:lnSpc>
                <a:spcPct val="80400"/>
              </a:lnSpc>
              <a:spcBef>
                <a:spcPts val="375"/>
              </a:spcBef>
              <a:buClr>
                <a:srgbClr val="660033"/>
              </a:buClr>
              <a:buSzPct val="77777"/>
              <a:buChar char="►"/>
              <a:tabLst>
                <a:tab pos="287020" algn="l"/>
              </a:tabLst>
            </a:pPr>
            <a:r>
              <a:rPr sz="1800" dirty="0">
                <a:latin typeface="Arial"/>
                <a:cs typeface="Arial"/>
              </a:rPr>
              <a:t>David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Love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2020.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Food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Sources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Expenditures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Seafood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United</a:t>
            </a:r>
            <a:r>
              <a:rPr sz="1800" spc="-10" dirty="0">
                <a:latin typeface="Arial"/>
                <a:cs typeface="Arial"/>
              </a:rPr>
              <a:t> States. </a:t>
            </a:r>
            <a:r>
              <a:rPr sz="1800" dirty="0">
                <a:latin typeface="Arial"/>
                <a:cs typeface="Arial"/>
              </a:rPr>
              <a:t>Nutritional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Value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Seafood </a:t>
            </a:r>
            <a:r>
              <a:rPr sz="1800" u="sng" spc="-10" dirty="0">
                <a:solidFill>
                  <a:srgbClr val="9C9C9C"/>
                </a:solidFill>
                <a:uFill>
                  <a:solidFill>
                    <a:srgbClr val="9C9C9C"/>
                  </a:solidFill>
                </a:uFill>
                <a:latin typeface="Arial"/>
                <a:cs typeface="Arial"/>
              </a:rPr>
              <a:t>https://doi.org/10.3390/nu12061810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364" rIns="0" bIns="0" rtlCol="0">
            <a:spAutoFit/>
          </a:bodyPr>
          <a:lstStyle/>
          <a:p>
            <a:pPr marL="2753995">
              <a:lnSpc>
                <a:spcPct val="100000"/>
              </a:lnSpc>
              <a:spcBef>
                <a:spcPts val="100"/>
              </a:spcBef>
            </a:pPr>
            <a:r>
              <a:rPr dirty="0"/>
              <a:t>Market</a:t>
            </a:r>
            <a:r>
              <a:rPr spc="10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97677" y="2388108"/>
            <a:ext cx="7980045" cy="31165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5115" marR="5080" indent="-273050">
              <a:lnSpc>
                <a:spcPts val="2710"/>
              </a:lnSpc>
              <a:spcBef>
                <a:spcPts val="530"/>
              </a:spcBef>
              <a:buClr>
                <a:srgbClr val="660033"/>
              </a:buClr>
              <a:buSzPct val="73076"/>
              <a:buChar char="►"/>
              <a:tabLst>
                <a:tab pos="286385" algn="l"/>
              </a:tabLst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analysis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market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can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difficult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because 	selling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your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product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long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way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off: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12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-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36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months.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660033"/>
              </a:buClr>
              <a:buFont typeface="Arial"/>
              <a:buChar char="►"/>
            </a:pPr>
            <a:endParaRPr sz="2600">
              <a:latin typeface="Arial"/>
              <a:cs typeface="Arial"/>
            </a:endParaRPr>
          </a:p>
          <a:p>
            <a:pPr marL="285115" marR="548005" indent="-273050">
              <a:lnSpc>
                <a:spcPts val="2780"/>
              </a:lnSpc>
              <a:buClr>
                <a:srgbClr val="660033"/>
              </a:buClr>
              <a:buSzPct val="73076"/>
              <a:buChar char="►"/>
              <a:tabLst>
                <a:tab pos="286385" algn="l"/>
              </a:tabLst>
            </a:pPr>
            <a:r>
              <a:rPr sz="2600" dirty="0">
                <a:latin typeface="Arial"/>
                <a:cs typeface="Arial"/>
              </a:rPr>
              <a:t>Need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plan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3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-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5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years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ahead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sale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your 	</a:t>
            </a:r>
            <a:r>
              <a:rPr sz="2600" spc="-10" dirty="0">
                <a:latin typeface="Arial"/>
                <a:cs typeface="Arial"/>
              </a:rPr>
              <a:t>product.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0"/>
              </a:spcBef>
              <a:buClr>
                <a:srgbClr val="660033"/>
              </a:buClr>
              <a:buFont typeface="Arial"/>
              <a:buChar char="►"/>
            </a:pPr>
            <a:endParaRPr sz="2600">
              <a:latin typeface="Arial"/>
              <a:cs typeface="Arial"/>
            </a:endParaRPr>
          </a:p>
          <a:p>
            <a:pPr marL="285115" marR="832485" indent="-273050">
              <a:lnSpc>
                <a:spcPts val="2810"/>
              </a:lnSpc>
              <a:buClr>
                <a:srgbClr val="660033"/>
              </a:buClr>
              <a:buSzPct val="73076"/>
              <a:buChar char="►"/>
              <a:tabLst>
                <a:tab pos="286385" algn="l"/>
              </a:tabLst>
            </a:pPr>
            <a:r>
              <a:rPr sz="2600" dirty="0">
                <a:latin typeface="Arial"/>
                <a:cs typeface="Arial"/>
              </a:rPr>
              <a:t>Need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know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how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revenue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will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flow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into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the 	</a:t>
            </a:r>
            <a:r>
              <a:rPr sz="2600" spc="-10" dirty="0">
                <a:latin typeface="Arial"/>
                <a:cs typeface="Arial"/>
              </a:rPr>
              <a:t>business.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364" rIns="0" bIns="0" rtlCol="0">
            <a:spAutoFit/>
          </a:bodyPr>
          <a:lstStyle/>
          <a:p>
            <a:pPr marL="1163955">
              <a:lnSpc>
                <a:spcPct val="100000"/>
              </a:lnSpc>
              <a:spcBef>
                <a:spcPts val="100"/>
              </a:spcBef>
            </a:pPr>
            <a:r>
              <a:rPr dirty="0"/>
              <a:t>The Market</a:t>
            </a:r>
            <a:r>
              <a:rPr spc="-5" dirty="0"/>
              <a:t> </a:t>
            </a:r>
            <a:r>
              <a:rPr dirty="0"/>
              <a:t>Mix</a:t>
            </a:r>
            <a:r>
              <a:rPr spc="5" dirty="0"/>
              <a:t> </a:t>
            </a:r>
            <a:r>
              <a:rPr dirty="0"/>
              <a:t>– the</a:t>
            </a:r>
            <a:r>
              <a:rPr spc="5" dirty="0"/>
              <a:t> </a:t>
            </a:r>
            <a:r>
              <a:rPr dirty="0"/>
              <a:t>Four</a:t>
            </a:r>
            <a:r>
              <a:rPr spc="-10" dirty="0"/>
              <a:t> </a:t>
            </a:r>
            <a:r>
              <a:rPr spc="-25" dirty="0"/>
              <a:t>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0344" y="2592120"/>
            <a:ext cx="2814320" cy="284226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579120" indent="-566420">
              <a:lnSpc>
                <a:spcPct val="100000"/>
              </a:lnSpc>
              <a:spcBef>
                <a:spcPts val="1130"/>
              </a:spcBef>
              <a:buAutoNum type="arabicParenR"/>
              <a:tabLst>
                <a:tab pos="579120" algn="l"/>
              </a:tabLst>
            </a:pPr>
            <a:r>
              <a:rPr sz="3800" spc="-10" dirty="0">
                <a:solidFill>
                  <a:srgbClr val="000066"/>
                </a:solidFill>
                <a:latin typeface="Arial"/>
                <a:cs typeface="Arial"/>
              </a:rPr>
              <a:t>Product</a:t>
            </a:r>
            <a:endParaRPr sz="3800">
              <a:latin typeface="Arial"/>
              <a:cs typeface="Arial"/>
            </a:endParaRPr>
          </a:p>
          <a:p>
            <a:pPr marL="579120" indent="-566420">
              <a:lnSpc>
                <a:spcPct val="100000"/>
              </a:lnSpc>
              <a:spcBef>
                <a:spcPts val="1035"/>
              </a:spcBef>
              <a:buAutoNum type="arabicParenR"/>
              <a:tabLst>
                <a:tab pos="579120" algn="l"/>
              </a:tabLst>
            </a:pPr>
            <a:r>
              <a:rPr sz="3800" spc="-10" dirty="0">
                <a:solidFill>
                  <a:srgbClr val="000066"/>
                </a:solidFill>
                <a:latin typeface="Arial"/>
                <a:cs typeface="Arial"/>
              </a:rPr>
              <a:t>Price</a:t>
            </a:r>
            <a:endParaRPr sz="3800">
              <a:latin typeface="Arial"/>
              <a:cs typeface="Arial"/>
            </a:endParaRPr>
          </a:p>
          <a:p>
            <a:pPr marL="579120" indent="-566420">
              <a:lnSpc>
                <a:spcPct val="100000"/>
              </a:lnSpc>
              <a:spcBef>
                <a:spcPts val="935"/>
              </a:spcBef>
              <a:buAutoNum type="arabicParenR"/>
              <a:tabLst>
                <a:tab pos="579120" algn="l"/>
              </a:tabLst>
            </a:pPr>
            <a:r>
              <a:rPr sz="3800" spc="-10" dirty="0">
                <a:solidFill>
                  <a:srgbClr val="000066"/>
                </a:solidFill>
                <a:latin typeface="Arial"/>
                <a:cs typeface="Arial"/>
              </a:rPr>
              <a:t>Place</a:t>
            </a:r>
            <a:endParaRPr sz="3800">
              <a:latin typeface="Arial"/>
              <a:cs typeface="Arial"/>
            </a:endParaRPr>
          </a:p>
          <a:p>
            <a:pPr marL="579120" indent="-566420">
              <a:lnSpc>
                <a:spcPct val="100000"/>
              </a:lnSpc>
              <a:spcBef>
                <a:spcPts val="935"/>
              </a:spcBef>
              <a:buAutoNum type="arabicParenR"/>
              <a:tabLst>
                <a:tab pos="579120" algn="l"/>
              </a:tabLst>
            </a:pPr>
            <a:r>
              <a:rPr sz="3800" spc="-10" dirty="0">
                <a:solidFill>
                  <a:srgbClr val="000066"/>
                </a:solidFill>
                <a:latin typeface="Arial"/>
                <a:cs typeface="Arial"/>
              </a:rPr>
              <a:t>Promotion</a:t>
            </a:r>
            <a:endParaRPr sz="380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7600" y="2971800"/>
            <a:ext cx="3962400" cy="22288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364" rIns="0" bIns="0" rtlCol="0">
            <a:spAutoFit/>
          </a:bodyPr>
          <a:lstStyle/>
          <a:p>
            <a:pPr marL="37604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Product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7864" y="2291588"/>
            <a:ext cx="617791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00"/>
              </a:spcBef>
              <a:buClr>
                <a:srgbClr val="660033"/>
              </a:buClr>
              <a:buSzPct val="75000"/>
              <a:buChar char="►"/>
              <a:tabLst>
                <a:tab pos="286385" algn="l"/>
              </a:tabLst>
            </a:pPr>
            <a:r>
              <a:rPr sz="2400" spc="-20" dirty="0">
                <a:latin typeface="Arial"/>
                <a:cs typeface="Arial"/>
              </a:rPr>
              <a:t>Form</a:t>
            </a:r>
            <a:endParaRPr sz="2400">
              <a:latin typeface="Arial"/>
              <a:cs typeface="Arial"/>
            </a:endParaRPr>
          </a:p>
          <a:p>
            <a:pPr marL="605790" lvl="1" indent="-227329">
              <a:lnSpc>
                <a:spcPct val="100000"/>
              </a:lnSpc>
              <a:spcBef>
                <a:spcPts val="600"/>
              </a:spcBef>
              <a:buClr>
                <a:srgbClr val="660033"/>
              </a:buClr>
              <a:buChar char="•"/>
              <a:tabLst>
                <a:tab pos="605790" algn="l"/>
              </a:tabLst>
            </a:pPr>
            <a:r>
              <a:rPr sz="2400" dirty="0">
                <a:latin typeface="Arial"/>
                <a:cs typeface="Arial"/>
              </a:rPr>
              <a:t>whole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ice,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fresh,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frozen,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gutted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fillet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5620" y="5733795"/>
            <a:ext cx="190118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Whole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(1.0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2.0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lbs)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78066" y="5608828"/>
            <a:ext cx="1653539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260" algn="ctr">
              <a:lnSpc>
                <a:spcPts val="191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Fillets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910"/>
              </a:lnSpc>
            </a:pPr>
            <a:r>
              <a:rPr sz="1600" spc="-10" dirty="0">
                <a:latin typeface="Arial"/>
                <a:cs typeface="Arial"/>
              </a:rPr>
              <a:t>(4-</a:t>
            </a:r>
            <a:r>
              <a:rPr sz="1600" dirty="0">
                <a:latin typeface="Arial"/>
                <a:cs typeface="Arial"/>
              </a:rPr>
              <a:t>6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 </a:t>
            </a:r>
            <a:r>
              <a:rPr sz="1600" spc="-10" dirty="0">
                <a:latin typeface="Arial"/>
                <a:cs typeface="Arial"/>
              </a:rPr>
              <a:t>5-</a:t>
            </a:r>
            <a:r>
              <a:rPr sz="1600" dirty="0">
                <a:latin typeface="Arial"/>
                <a:cs typeface="Arial"/>
              </a:rPr>
              <a:t>7 </a:t>
            </a:r>
            <a:r>
              <a:rPr sz="1600" spc="-10" dirty="0">
                <a:latin typeface="Arial"/>
                <a:cs typeface="Arial"/>
              </a:rPr>
              <a:t>ounce)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200" y="3583673"/>
            <a:ext cx="3765330" cy="1982685"/>
          </a:xfrm>
          <a:prstGeom prst="rect">
            <a:avLst/>
          </a:prstGeom>
        </p:spPr>
      </p:pic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3570609"/>
            <a:ext cx="2273300" cy="194197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303" y="1082751"/>
            <a:ext cx="9433793" cy="895424"/>
          </a:xfrm>
          <a:prstGeom prst="rect">
            <a:avLst/>
          </a:prstGeom>
        </p:spPr>
        <p:txBody>
          <a:bodyPr vert="horz" wrap="square" lIns="0" tIns="353364" rIns="0" bIns="0" rtlCol="0">
            <a:spAutoFit/>
          </a:bodyPr>
          <a:lstStyle/>
          <a:p>
            <a:pPr marL="37604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Product</a:t>
            </a:r>
            <a:r>
              <a:rPr lang="en-US" spc="-10" dirty="0"/>
              <a:t> 2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787445" y="2358098"/>
            <a:ext cx="4126229" cy="34696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434"/>
              </a:spcBef>
              <a:buClr>
                <a:srgbClr val="660033"/>
              </a:buClr>
              <a:buSzPct val="73684"/>
              <a:buChar char="►"/>
              <a:tabLst>
                <a:tab pos="286385" algn="l"/>
              </a:tabLst>
            </a:pPr>
            <a:r>
              <a:rPr sz="1900" spc="-10" dirty="0">
                <a:latin typeface="Arial"/>
                <a:cs typeface="Arial"/>
              </a:rPr>
              <a:t>Quantity</a:t>
            </a:r>
            <a:endParaRPr sz="1900">
              <a:latin typeface="Arial"/>
              <a:cs typeface="Arial"/>
            </a:endParaRPr>
          </a:p>
          <a:p>
            <a:pPr marL="606425" marR="342265" lvl="1" indent="-228600">
              <a:lnSpc>
                <a:spcPts val="1989"/>
              </a:lnSpc>
              <a:spcBef>
                <a:spcPts val="645"/>
              </a:spcBef>
              <a:buClr>
                <a:srgbClr val="660033"/>
              </a:buClr>
              <a:buChar char="•"/>
              <a:tabLst>
                <a:tab pos="606425" algn="l"/>
              </a:tabLst>
            </a:pPr>
            <a:r>
              <a:rPr sz="1900" dirty="0">
                <a:latin typeface="Arial"/>
                <a:cs typeface="Arial"/>
              </a:rPr>
              <a:t>estimate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sales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frequency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and </a:t>
            </a:r>
            <a:r>
              <a:rPr sz="1900" dirty="0">
                <a:latin typeface="Arial"/>
                <a:cs typeface="Arial"/>
              </a:rPr>
              <a:t>amount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 </a:t>
            </a:r>
            <a:r>
              <a:rPr sz="1900" spc="-10" dirty="0">
                <a:latin typeface="Arial"/>
                <a:cs typeface="Arial"/>
              </a:rPr>
              <a:t>product</a:t>
            </a:r>
            <a:endParaRPr sz="1900">
              <a:latin typeface="Arial"/>
              <a:cs typeface="Arial"/>
            </a:endParaRPr>
          </a:p>
          <a:p>
            <a:pPr marL="606425" lvl="1" indent="-227965">
              <a:lnSpc>
                <a:spcPct val="100000"/>
              </a:lnSpc>
              <a:spcBef>
                <a:spcPts val="295"/>
              </a:spcBef>
              <a:buClr>
                <a:srgbClr val="660033"/>
              </a:buClr>
              <a:buChar char="•"/>
              <a:tabLst>
                <a:tab pos="606425" algn="l"/>
              </a:tabLst>
            </a:pPr>
            <a:r>
              <a:rPr sz="1900" dirty="0">
                <a:latin typeface="Arial"/>
                <a:cs typeface="Arial"/>
              </a:rPr>
              <a:t>Growout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is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approximately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1-</a:t>
            </a:r>
            <a:r>
              <a:rPr sz="1900" spc="-20" dirty="0">
                <a:latin typeface="Arial"/>
                <a:cs typeface="Arial"/>
              </a:rPr>
              <a:t>year</a:t>
            </a:r>
            <a:endParaRPr sz="19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0"/>
              </a:spcBef>
              <a:buClr>
                <a:srgbClr val="660033"/>
              </a:buClr>
              <a:buFont typeface="Arial"/>
              <a:buChar char="•"/>
            </a:pPr>
            <a:endParaRPr sz="19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buClr>
                <a:srgbClr val="660033"/>
              </a:buClr>
              <a:buSzPct val="73684"/>
              <a:buChar char="►"/>
              <a:tabLst>
                <a:tab pos="286385" algn="l"/>
              </a:tabLst>
            </a:pPr>
            <a:r>
              <a:rPr sz="1900" spc="-10" dirty="0">
                <a:latin typeface="Arial"/>
                <a:cs typeface="Arial"/>
              </a:rPr>
              <a:t>Packaging</a:t>
            </a:r>
            <a:endParaRPr sz="1900">
              <a:latin typeface="Arial"/>
              <a:cs typeface="Arial"/>
            </a:endParaRPr>
          </a:p>
          <a:p>
            <a:pPr marL="606425" marR="328930" lvl="1" indent="-228600">
              <a:lnSpc>
                <a:spcPts val="2110"/>
              </a:lnSpc>
              <a:spcBef>
                <a:spcPts val="525"/>
              </a:spcBef>
              <a:buClr>
                <a:srgbClr val="660033"/>
              </a:buClr>
              <a:buChar char="•"/>
              <a:tabLst>
                <a:tab pos="606425" algn="l"/>
              </a:tabLst>
            </a:pPr>
            <a:r>
              <a:rPr sz="1900" dirty="0">
                <a:latin typeface="Arial"/>
                <a:cs typeface="Arial"/>
              </a:rPr>
              <a:t>iced in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heavy waxed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box, </a:t>
            </a:r>
            <a:r>
              <a:rPr sz="1900" spc="-10" dirty="0">
                <a:latin typeface="Arial"/>
                <a:cs typeface="Arial"/>
              </a:rPr>
              <a:t>vacuum-</a:t>
            </a:r>
            <a:r>
              <a:rPr sz="1900" dirty="0">
                <a:latin typeface="Arial"/>
                <a:cs typeface="Arial"/>
              </a:rPr>
              <a:t>packed,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IQF,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labeled</a:t>
            </a:r>
            <a:endParaRPr sz="19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84"/>
              </a:spcBef>
              <a:buClr>
                <a:srgbClr val="660033"/>
              </a:buClr>
              <a:buFont typeface="Arial"/>
              <a:buChar char="•"/>
            </a:pPr>
            <a:endParaRPr sz="19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buClr>
                <a:srgbClr val="660033"/>
              </a:buClr>
              <a:buSzPct val="73684"/>
              <a:buChar char="►"/>
              <a:tabLst>
                <a:tab pos="286385" algn="l"/>
              </a:tabLst>
            </a:pPr>
            <a:r>
              <a:rPr sz="1900" spc="-10" dirty="0">
                <a:latin typeface="Arial"/>
                <a:cs typeface="Arial"/>
              </a:rPr>
              <a:t>Regulations</a:t>
            </a:r>
            <a:endParaRPr sz="1900">
              <a:latin typeface="Arial"/>
              <a:cs typeface="Arial"/>
            </a:endParaRPr>
          </a:p>
          <a:p>
            <a:pPr marL="606425" lvl="1" indent="-227965">
              <a:lnSpc>
                <a:spcPct val="100000"/>
              </a:lnSpc>
              <a:spcBef>
                <a:spcPts val="315"/>
              </a:spcBef>
              <a:buClr>
                <a:srgbClr val="660033"/>
              </a:buClr>
              <a:buChar char="•"/>
              <a:tabLst>
                <a:tab pos="606425" algn="l"/>
              </a:tabLst>
            </a:pPr>
            <a:r>
              <a:rPr sz="1900" dirty="0">
                <a:latin typeface="Arial"/>
                <a:cs typeface="Arial"/>
              </a:rPr>
              <a:t>processing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permits,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HACCP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2400" y="2921000"/>
            <a:ext cx="4086136" cy="239525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2132" rIns="0" bIns="0" rtlCol="0">
            <a:spAutoFit/>
          </a:bodyPr>
          <a:lstStyle/>
          <a:p>
            <a:pPr marL="669925">
              <a:lnSpc>
                <a:spcPct val="100000"/>
              </a:lnSpc>
              <a:spcBef>
                <a:spcPts val="100"/>
              </a:spcBef>
            </a:pPr>
            <a:r>
              <a:rPr sz="2900" dirty="0"/>
              <a:t>HACCP</a:t>
            </a:r>
            <a:r>
              <a:rPr sz="2900" spc="-130" dirty="0"/>
              <a:t> </a:t>
            </a:r>
            <a:r>
              <a:rPr sz="2900" dirty="0"/>
              <a:t>and</a:t>
            </a:r>
            <a:r>
              <a:rPr sz="2900" spc="-125" dirty="0"/>
              <a:t> </a:t>
            </a:r>
            <a:r>
              <a:rPr sz="2900" dirty="0"/>
              <a:t>Quality</a:t>
            </a:r>
            <a:r>
              <a:rPr sz="2900" spc="-130" dirty="0"/>
              <a:t> </a:t>
            </a:r>
            <a:r>
              <a:rPr sz="2900" spc="-10" dirty="0"/>
              <a:t>Assurance</a:t>
            </a:r>
            <a:r>
              <a:rPr sz="2900" spc="-130" dirty="0"/>
              <a:t> </a:t>
            </a:r>
            <a:r>
              <a:rPr sz="2900" spc="-10" dirty="0"/>
              <a:t>Programs</a:t>
            </a:r>
            <a:endParaRPr sz="29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08025" y="2438908"/>
            <a:ext cx="8623300" cy="39300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86385" marR="90170" indent="-274320">
              <a:lnSpc>
                <a:spcPct val="102699"/>
              </a:lnSpc>
              <a:spcBef>
                <a:spcPts val="25"/>
              </a:spcBef>
              <a:buClr>
                <a:srgbClr val="660033"/>
              </a:buClr>
              <a:buSzPct val="77272"/>
              <a:buChar char="►"/>
              <a:tabLst>
                <a:tab pos="286385" algn="l"/>
              </a:tabLst>
            </a:pPr>
            <a:r>
              <a:rPr sz="2200" dirty="0">
                <a:latin typeface="Arial"/>
                <a:cs typeface="Arial"/>
              </a:rPr>
              <a:t>In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December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1995,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FDA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issued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seafood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regulations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based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on </a:t>
            </a:r>
            <a:r>
              <a:rPr sz="2200" dirty="0">
                <a:latin typeface="Arial"/>
                <a:cs typeface="Arial"/>
              </a:rPr>
              <a:t>Hazard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Analysis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Critical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Control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Point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0"/>
              </a:spcBef>
              <a:buClr>
                <a:srgbClr val="660033"/>
              </a:buClr>
              <a:buFont typeface="Arial"/>
              <a:buChar char="►"/>
            </a:pPr>
            <a:endParaRPr sz="2200">
              <a:latin typeface="Arial"/>
              <a:cs typeface="Arial"/>
            </a:endParaRPr>
          </a:p>
          <a:p>
            <a:pPr marL="286385" marR="5080" indent="-274320">
              <a:lnSpc>
                <a:spcPct val="102299"/>
              </a:lnSpc>
              <a:buClr>
                <a:srgbClr val="660033"/>
              </a:buClr>
              <a:buSzPct val="77272"/>
              <a:buChar char="►"/>
              <a:tabLst>
                <a:tab pos="286385" algn="l"/>
              </a:tabLst>
            </a:pPr>
            <a:r>
              <a:rPr sz="2200" dirty="0">
                <a:latin typeface="Arial"/>
                <a:cs typeface="Arial"/>
              </a:rPr>
              <a:t>HACCP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preventive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system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ensure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safer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foods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is </a:t>
            </a:r>
            <a:r>
              <a:rPr sz="2200" dirty="0">
                <a:latin typeface="Arial"/>
                <a:cs typeface="Arial"/>
              </a:rPr>
              <a:t>designed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identify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hazards,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establish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controls,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monitor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those controls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5"/>
              </a:spcBef>
              <a:buClr>
                <a:srgbClr val="660033"/>
              </a:buClr>
              <a:buFont typeface="Arial"/>
              <a:buChar char="►"/>
            </a:pPr>
            <a:endParaRPr sz="2200">
              <a:latin typeface="Arial"/>
              <a:cs typeface="Arial"/>
            </a:endParaRPr>
          </a:p>
          <a:p>
            <a:pPr marL="286385" marR="132080" indent="-274320">
              <a:lnSpc>
                <a:spcPct val="100899"/>
              </a:lnSpc>
              <a:buClr>
                <a:srgbClr val="660033"/>
              </a:buClr>
              <a:buSzPct val="77272"/>
              <a:buChar char="►"/>
              <a:tabLst>
                <a:tab pos="286385" algn="l"/>
              </a:tabLst>
            </a:pPr>
            <a:r>
              <a:rPr sz="2200" dirty="0">
                <a:latin typeface="Arial"/>
                <a:cs typeface="Arial"/>
              </a:rPr>
              <a:t>Other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resources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available: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Cooperative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Extension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Service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Sea </a:t>
            </a:r>
            <a:r>
              <a:rPr sz="2200" dirty="0">
                <a:latin typeface="Arial"/>
                <a:cs typeface="Arial"/>
              </a:rPr>
              <a:t>Grant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Marine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Advisory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Service,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seafood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trade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organizations, </a:t>
            </a:r>
            <a:r>
              <a:rPr sz="2200" dirty="0">
                <a:latin typeface="Arial"/>
                <a:cs typeface="Arial"/>
              </a:rPr>
              <a:t>regional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offices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Food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Drug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Administration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National </a:t>
            </a:r>
            <a:r>
              <a:rPr sz="2200" dirty="0">
                <a:latin typeface="Arial"/>
                <a:cs typeface="Arial"/>
              </a:rPr>
              <a:t>Marine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Fisheries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Service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7378" y="1333500"/>
            <a:ext cx="2252345" cy="8153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</a:pPr>
            <a:r>
              <a:rPr sz="2600" dirty="0"/>
              <a:t>HACCP</a:t>
            </a:r>
            <a:r>
              <a:rPr sz="2600" spc="-220" dirty="0"/>
              <a:t> </a:t>
            </a:r>
            <a:r>
              <a:rPr sz="2600" spc="-20" dirty="0"/>
              <a:t>Flow </a:t>
            </a:r>
            <a:r>
              <a:rPr sz="2600" spc="-10" dirty="0"/>
              <a:t>Diagram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04825" y="2427223"/>
            <a:ext cx="4133850" cy="32289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87020" marR="608330" indent="-274320">
              <a:lnSpc>
                <a:spcPts val="2500"/>
              </a:lnSpc>
              <a:spcBef>
                <a:spcPts val="200"/>
              </a:spcBef>
              <a:buClr>
                <a:srgbClr val="660033"/>
              </a:buClr>
              <a:buSzPct val="76190"/>
              <a:buChar char="►"/>
              <a:tabLst>
                <a:tab pos="287020" algn="l"/>
              </a:tabLst>
            </a:pPr>
            <a:r>
              <a:rPr sz="2100" dirty="0">
                <a:latin typeface="Arial"/>
                <a:cs typeface="Arial"/>
              </a:rPr>
              <a:t>cover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all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steps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the </a:t>
            </a:r>
            <a:r>
              <a:rPr sz="2100" dirty="0">
                <a:latin typeface="Arial"/>
                <a:cs typeface="Arial"/>
              </a:rPr>
              <a:t>process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which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business performs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85"/>
              </a:spcBef>
              <a:buClr>
                <a:srgbClr val="660033"/>
              </a:buClr>
              <a:buFont typeface="Arial"/>
              <a:buChar char="►"/>
            </a:pPr>
            <a:endParaRPr sz="2100">
              <a:latin typeface="Arial"/>
              <a:cs typeface="Arial"/>
            </a:endParaRPr>
          </a:p>
          <a:p>
            <a:pPr marL="287020" marR="5080" indent="-274320">
              <a:lnSpc>
                <a:spcPts val="2500"/>
              </a:lnSpc>
              <a:buClr>
                <a:srgbClr val="660033"/>
              </a:buClr>
              <a:buSzPct val="76190"/>
              <a:buChar char="►"/>
              <a:tabLst>
                <a:tab pos="287020" algn="l"/>
              </a:tabLst>
            </a:pPr>
            <a:r>
              <a:rPr sz="2100" dirty="0">
                <a:latin typeface="Arial"/>
                <a:cs typeface="Arial"/>
              </a:rPr>
              <a:t>include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receiving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storage </a:t>
            </a:r>
            <a:r>
              <a:rPr sz="2100" dirty="0">
                <a:latin typeface="Arial"/>
                <a:cs typeface="Arial"/>
              </a:rPr>
              <a:t>steps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for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each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ingredients, </a:t>
            </a:r>
            <a:r>
              <a:rPr sz="2100" dirty="0">
                <a:latin typeface="Arial"/>
                <a:cs typeface="Arial"/>
              </a:rPr>
              <a:t>including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non-</a:t>
            </a:r>
            <a:r>
              <a:rPr sz="2100" dirty="0">
                <a:latin typeface="Arial"/>
                <a:cs typeface="Arial"/>
              </a:rPr>
              <a:t>fishery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ingredients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85"/>
              </a:spcBef>
              <a:buClr>
                <a:srgbClr val="660033"/>
              </a:buClr>
              <a:buFont typeface="Arial"/>
              <a:buChar char="►"/>
            </a:pPr>
            <a:endParaRPr sz="2100">
              <a:latin typeface="Arial"/>
              <a:cs typeface="Arial"/>
            </a:endParaRPr>
          </a:p>
          <a:p>
            <a:pPr marL="287655" indent="-274955">
              <a:lnSpc>
                <a:spcPct val="100000"/>
              </a:lnSpc>
              <a:spcBef>
                <a:spcPts val="5"/>
              </a:spcBef>
              <a:buClr>
                <a:srgbClr val="660033"/>
              </a:buClr>
              <a:buSzPct val="76190"/>
              <a:buChar char="►"/>
              <a:tabLst>
                <a:tab pos="287655" algn="l"/>
              </a:tabLst>
            </a:pPr>
            <a:r>
              <a:rPr sz="2100" dirty="0">
                <a:latin typeface="Arial"/>
                <a:cs typeface="Arial"/>
              </a:rPr>
              <a:t>be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verified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on-</a:t>
            </a:r>
            <a:r>
              <a:rPr sz="2100" dirty="0">
                <a:latin typeface="Arial"/>
                <a:cs typeface="Arial"/>
              </a:rPr>
              <a:t>site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for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accuracy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3041" y="1389291"/>
            <a:ext cx="3464558" cy="511202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364" rIns="0" bIns="0" rtlCol="0">
            <a:spAutoFit/>
          </a:bodyPr>
          <a:lstStyle/>
          <a:p>
            <a:pPr marL="40830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Price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97677" y="2427732"/>
            <a:ext cx="8016240" cy="327279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85115" marR="92710" indent="-273050">
              <a:lnSpc>
                <a:spcPts val="3100"/>
              </a:lnSpc>
              <a:spcBef>
                <a:spcPts val="219"/>
              </a:spcBef>
              <a:buClr>
                <a:srgbClr val="660033"/>
              </a:buClr>
              <a:buSzPct val="73076"/>
              <a:buChar char="►"/>
              <a:tabLst>
                <a:tab pos="286385" algn="l"/>
              </a:tabLst>
            </a:pPr>
            <a:r>
              <a:rPr sz="2600" dirty="0">
                <a:latin typeface="Arial"/>
                <a:cs typeface="Arial"/>
              </a:rPr>
              <a:t>Farm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gate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price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support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farm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must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meet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or 	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below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market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price.</a:t>
            </a:r>
            <a:endParaRPr sz="2600">
              <a:latin typeface="Arial"/>
              <a:cs typeface="Arial"/>
            </a:endParaRPr>
          </a:p>
          <a:p>
            <a:pPr marL="285115" marR="75565" indent="-273050">
              <a:lnSpc>
                <a:spcPts val="3100"/>
              </a:lnSpc>
              <a:spcBef>
                <a:spcPts val="2005"/>
              </a:spcBef>
              <a:buClr>
                <a:srgbClr val="660033"/>
              </a:buClr>
              <a:buSzPct val="73076"/>
              <a:buChar char="►"/>
              <a:tabLst>
                <a:tab pos="286385" algn="l"/>
              </a:tabLst>
            </a:pPr>
            <a:r>
              <a:rPr sz="2600" spc="-40" dirty="0">
                <a:latin typeface="Arial"/>
                <a:cs typeface="Arial"/>
              </a:rPr>
              <a:t>60-</a:t>
            </a:r>
            <a:r>
              <a:rPr sz="2600" dirty="0">
                <a:latin typeface="Arial"/>
                <a:cs typeface="Arial"/>
              </a:rPr>
              <a:t>80%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seafood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sold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through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restaurants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–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e.g., 	</a:t>
            </a:r>
            <a:r>
              <a:rPr sz="2600" spc="-25" dirty="0">
                <a:latin typeface="Arial"/>
                <a:cs typeface="Arial"/>
              </a:rPr>
              <a:t>deboned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fillet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fish</a:t>
            </a:r>
            <a:endParaRPr sz="26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1864"/>
              </a:spcBef>
              <a:buClr>
                <a:srgbClr val="660033"/>
              </a:buClr>
              <a:buSzPct val="73076"/>
              <a:buChar char="►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Farm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gate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price/Yield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=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product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value</a:t>
            </a:r>
            <a:endParaRPr sz="2600">
              <a:latin typeface="Arial"/>
              <a:cs typeface="Arial"/>
            </a:endParaRPr>
          </a:p>
          <a:p>
            <a:pPr marL="605155" lvl="1" indent="-227329">
              <a:lnSpc>
                <a:spcPct val="100000"/>
              </a:lnSpc>
              <a:spcBef>
                <a:spcPts val="175"/>
              </a:spcBef>
              <a:buClr>
                <a:srgbClr val="660033"/>
              </a:buClr>
              <a:buChar char="•"/>
              <a:tabLst>
                <a:tab pos="605155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$13.99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pound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whole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fish*</a:t>
            </a:r>
            <a:endParaRPr sz="2400">
              <a:latin typeface="Arial"/>
              <a:cs typeface="Arial"/>
            </a:endParaRPr>
          </a:p>
          <a:p>
            <a:pPr marL="605155" lvl="1" indent="-227329">
              <a:lnSpc>
                <a:spcPct val="100000"/>
              </a:lnSpc>
              <a:spcBef>
                <a:spcPts val="120"/>
              </a:spcBef>
              <a:buClr>
                <a:srgbClr val="660033"/>
              </a:buClr>
              <a:buChar char="•"/>
              <a:tabLst>
                <a:tab pos="605155" algn="l"/>
              </a:tabLst>
            </a:pPr>
            <a:r>
              <a:rPr sz="2400" spc="-10" dirty="0">
                <a:latin typeface="Arial"/>
                <a:cs typeface="Arial"/>
              </a:rPr>
              <a:t>$13.99/0.56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yield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$24.98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pound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deboned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fillet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C9C9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1309</Words>
  <Application>Microsoft Office PowerPoint</Application>
  <PresentationFormat>Custom</PresentationFormat>
  <Paragraphs>271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Gill Sans MT</vt:lpstr>
      <vt:lpstr>Montserrat</vt:lpstr>
      <vt:lpstr>Symbol</vt:lpstr>
      <vt:lpstr>Tahoma</vt:lpstr>
      <vt:lpstr>Times New Roman</vt:lpstr>
      <vt:lpstr>Office Theme</vt:lpstr>
      <vt:lpstr>Seafood Marketing Considerations</vt:lpstr>
      <vt:lpstr>Five Steps to Building an Aquaculture Business </vt:lpstr>
      <vt:lpstr>Market Analysis</vt:lpstr>
      <vt:lpstr>The Market Mix – the Four Ps</vt:lpstr>
      <vt:lpstr>Product</vt:lpstr>
      <vt:lpstr>Product 2</vt:lpstr>
      <vt:lpstr>HACCP and Quality Assurance Programs</vt:lpstr>
      <vt:lpstr>HACCP Flow Diagram</vt:lpstr>
      <vt:lpstr>Price</vt:lpstr>
      <vt:lpstr>Prices</vt:lpstr>
      <vt:lpstr>Price 2</vt:lpstr>
      <vt:lpstr>There are two main factors that will determine the size of the business:</vt:lpstr>
      <vt:lpstr>Direct Retail Sales</vt:lpstr>
      <vt:lpstr>Direct Market Ideas</vt:lpstr>
      <vt:lpstr>Place</vt:lpstr>
      <vt:lpstr>Promotion</vt:lpstr>
      <vt:lpstr>Advantages of Aquaculture Products</vt:lpstr>
      <vt:lpstr>Wild and Farmed Products</vt:lpstr>
      <vt:lpstr>Know What is Important to the Consumer &amp; Buyer</vt:lpstr>
      <vt:lpstr>Consumer and Buyer Behavior</vt:lpstr>
      <vt:lpstr>Findings: Consumer and Buyer Behavior</vt:lpstr>
      <vt:lpstr>SWOT: Consumer and Buyer Behavior</vt:lpstr>
      <vt:lpstr>Principles of Advertising</vt:lpstr>
      <vt:lpstr>Principles of Advertising 2</vt:lpstr>
      <vt:lpstr>Simply Served Seafood</vt:lpstr>
      <vt:lpstr>“I’m on a seafood diet, I eat everything I sea”</vt:lpstr>
      <vt:lpstr>Agency</vt:lpstr>
      <vt:lpstr>#seemyseafood</vt:lpstr>
      <vt:lpstr>Resources: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James Masterson</dc:creator>
  <cp:lastModifiedBy>Lillian Cozart</cp:lastModifiedBy>
  <cp:revision>1</cp:revision>
  <dcterms:created xsi:type="dcterms:W3CDTF">2025-05-14T18:44:11Z</dcterms:created>
  <dcterms:modified xsi:type="dcterms:W3CDTF">2025-05-14T20:16:36Z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2023-04-24T00:00:00Z</vt:filetime>
  </property>
  <property fmtid="{D5CDD505-2E9C-101B-9397-08002B2CF9AE}" pid="3" name="Creator">
    <vt:lpwstr>PowerPoint</vt:lpwstr>
  </property>
  <property fmtid="{D5CDD505-2E9C-101B-9397-08002B2CF9AE}" pid="4" name="LastSaved">
    <vt:filetime>2025-05-14T00:00:00Z</vt:filetime>
  </property>
  <property fmtid="{D5CDD505-2E9C-101B-9397-08002B2CF9AE}" pid="5" name="Producer">
    <vt:lpwstr>macOS Version 12.6.3 (Build 21G419) Quartz PDFContext</vt:lpwstr>
  </property>
</Properties>
</file>