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7CC77-FECE-42C9-AAE0-D3F5B5565235}" v="2" dt="2025-05-14T20:03:04.8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Cozart" userId="82d520b2-603b-49b9-b396-dba668ff47bd" providerId="ADAL" clId="{3E17CC77-FECE-42C9-AAE0-D3F5B5565235}"/>
    <pc:docChg chg="modSld">
      <pc:chgData name="Lillian Cozart" userId="82d520b2-603b-49b9-b396-dba668ff47bd" providerId="ADAL" clId="{3E17CC77-FECE-42C9-AAE0-D3F5B5565235}" dt="2025-05-14T20:12:34.296" v="192" actId="20577"/>
      <pc:docMkLst>
        <pc:docMk/>
      </pc:docMkLst>
      <pc:sldChg chg="modSp mod">
        <pc:chgData name="Lillian Cozart" userId="82d520b2-603b-49b9-b396-dba668ff47bd" providerId="ADAL" clId="{3E17CC77-FECE-42C9-AAE0-D3F5B5565235}" dt="2025-05-14T20:08:16.702" v="24" actId="962"/>
        <pc:sldMkLst>
          <pc:docMk/>
          <pc:sldMk cId="0" sldId="257"/>
        </pc:sldMkLst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6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11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15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20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24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29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33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8:16.702" v="24" actId="962"/>
          <ac:spMkLst>
            <pc:docMk/>
            <pc:sldMk cId="0" sldId="257"/>
            <ac:spMk id="38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8:01.996" v="22" actId="962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08.568" v="23" actId="962"/>
          <ac:grpSpMkLst>
            <pc:docMk/>
            <pc:sldMk cId="0" sldId="257"/>
            <ac:grpSpMk id="7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16.702" v="24" actId="962"/>
          <ac:grpSpMkLst>
            <pc:docMk/>
            <pc:sldMk cId="0" sldId="257"/>
            <ac:grpSpMk id="12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16.702" v="24" actId="962"/>
          <ac:grpSpMkLst>
            <pc:docMk/>
            <pc:sldMk cId="0" sldId="257"/>
            <ac:grpSpMk id="34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08:28.746" v="25" actId="962"/>
        <pc:sldMkLst>
          <pc:docMk/>
          <pc:sldMk cId="0" sldId="258"/>
        </pc:sldMkLst>
        <pc:spChg chg="mod">
          <ac:chgData name="Lillian Cozart" userId="82d520b2-603b-49b9-b396-dba668ff47bd" providerId="ADAL" clId="{3E17CC77-FECE-42C9-AAE0-D3F5B5565235}" dt="2025-05-14T20:01:54.670" v="0" actId="962"/>
          <ac:spMkLst>
            <pc:docMk/>
            <pc:sldMk cId="0" sldId="258"/>
            <ac:spMk id="2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8:28.746" v="25" actId="962"/>
          <ac:grpSpMkLst>
            <pc:docMk/>
            <pc:sldMk cId="0" sldId="258"/>
            <ac:grpSpMk id="5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08:30.393" v="26" actId="962"/>
        <pc:sldMkLst>
          <pc:docMk/>
          <pc:sldMk cId="0" sldId="259"/>
        </pc:sldMkLst>
        <pc:spChg chg="mod">
          <ac:chgData name="Lillian Cozart" userId="82d520b2-603b-49b9-b396-dba668ff47bd" providerId="ADAL" clId="{3E17CC77-FECE-42C9-AAE0-D3F5B5565235}" dt="2025-05-14T20:01:54.700" v="1" actId="962"/>
          <ac:spMkLst>
            <pc:docMk/>
            <pc:sldMk cId="0" sldId="259"/>
            <ac:spMk id="2" creationId="{00000000-0000-0000-0000-000000000000}"/>
          </ac:spMkLst>
        </pc:spChg>
        <pc:picChg chg="mod">
          <ac:chgData name="Lillian Cozart" userId="82d520b2-603b-49b9-b396-dba668ff47bd" providerId="ADAL" clId="{3E17CC77-FECE-42C9-AAE0-D3F5B5565235}" dt="2025-05-14T20:08:30.393" v="26" actId="962"/>
          <ac:picMkLst>
            <pc:docMk/>
            <pc:sldMk cId="0" sldId="259"/>
            <ac:picMk id="11" creationId="{00000000-0000-0000-0000-000000000000}"/>
          </ac:picMkLst>
        </pc:picChg>
      </pc:sldChg>
      <pc:sldChg chg="addSp modSp mod">
        <pc:chgData name="Lillian Cozart" userId="82d520b2-603b-49b9-b396-dba668ff47bd" providerId="ADAL" clId="{3E17CC77-FECE-42C9-AAE0-D3F5B5565235}" dt="2025-05-14T20:09:58.065" v="116" actId="20577"/>
        <pc:sldMkLst>
          <pc:docMk/>
          <pc:sldMk cId="0" sldId="260"/>
        </pc:sldMkLst>
        <pc:spChg chg="mod">
          <ac:chgData name="Lillian Cozart" userId="82d520b2-603b-49b9-b396-dba668ff47bd" providerId="ADAL" clId="{3E17CC77-FECE-42C9-AAE0-D3F5B5565235}" dt="2025-05-14T20:01:54.717" v="2" actId="962"/>
          <ac:spMkLst>
            <pc:docMk/>
            <pc:sldMk cId="0" sldId="260"/>
            <ac:spMk id="2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724" v="3" actId="962"/>
          <ac:spMkLst>
            <pc:docMk/>
            <pc:sldMk cId="0" sldId="260"/>
            <ac:spMk id="14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731" v="4" actId="962"/>
          <ac:spMkLst>
            <pc:docMk/>
            <pc:sldMk cId="0" sldId="260"/>
            <ac:spMk id="15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737" v="5" actId="962"/>
          <ac:spMkLst>
            <pc:docMk/>
            <pc:sldMk cId="0" sldId="260"/>
            <ac:spMk id="17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742" v="6" actId="962"/>
          <ac:spMkLst>
            <pc:docMk/>
            <pc:sldMk cId="0" sldId="260"/>
            <ac:spMk id="18" creationId="{00000000-0000-0000-0000-000000000000}"/>
          </ac:spMkLst>
        </pc:spChg>
        <pc:spChg chg="add mod">
          <ac:chgData name="Lillian Cozart" userId="82d520b2-603b-49b9-b396-dba668ff47bd" providerId="ADAL" clId="{3E17CC77-FECE-42C9-AAE0-D3F5B5565235}" dt="2025-05-14T20:09:58.065" v="116" actId="20577"/>
          <ac:spMkLst>
            <pc:docMk/>
            <pc:sldMk cId="0" sldId="260"/>
            <ac:spMk id="20" creationId="{A8358215-34A0-0765-F03A-CC759423C23A}"/>
          </ac:spMkLst>
        </pc:spChg>
        <pc:grpChg chg="mod">
          <ac:chgData name="Lillian Cozart" userId="82d520b2-603b-49b9-b396-dba668ff47bd" providerId="ADAL" clId="{3E17CC77-FECE-42C9-AAE0-D3F5B5565235}" dt="2025-05-14T20:08:41.628" v="27" actId="962"/>
          <ac:grpSpMkLst>
            <pc:docMk/>
            <pc:sldMk cId="0" sldId="260"/>
            <ac:grpSpMk id="3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42.604" v="28" actId="962"/>
          <ac:grpSpMkLst>
            <pc:docMk/>
            <pc:sldMk cId="0" sldId="260"/>
            <ac:grpSpMk id="8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08:43.694" v="29" actId="962"/>
        <pc:sldMkLst>
          <pc:docMk/>
          <pc:sldMk cId="0" sldId="261"/>
        </pc:sldMkLst>
        <pc:spChg chg="mod">
          <ac:chgData name="Lillian Cozart" userId="82d520b2-603b-49b9-b396-dba668ff47bd" providerId="ADAL" clId="{3E17CC77-FECE-42C9-AAE0-D3F5B5565235}" dt="2025-05-14T20:01:54.766" v="7" actId="962"/>
          <ac:spMkLst>
            <pc:docMk/>
            <pc:sldMk cId="0" sldId="261"/>
            <ac:spMk id="4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8:43.694" v="29" actId="962"/>
          <ac:grpSpMkLst>
            <pc:docMk/>
            <pc:sldMk cId="0" sldId="261"/>
            <ac:grpSpMk id="5" creationId="{00000000-0000-0000-0000-000000000000}"/>
          </ac:grpSpMkLst>
        </pc:grpChg>
      </pc:sldChg>
      <pc:sldChg chg="addSp delSp modSp mod">
        <pc:chgData name="Lillian Cozart" userId="82d520b2-603b-49b9-b396-dba668ff47bd" providerId="ADAL" clId="{3E17CC77-FECE-42C9-AAE0-D3F5B5565235}" dt="2025-05-14T20:10:08.418" v="139" actId="20577"/>
        <pc:sldMkLst>
          <pc:docMk/>
          <pc:sldMk cId="0" sldId="262"/>
        </pc:sldMkLst>
        <pc:spChg chg="mod">
          <ac:chgData name="Lillian Cozart" userId="82d520b2-603b-49b9-b396-dba668ff47bd" providerId="ADAL" clId="{3E17CC77-FECE-42C9-AAE0-D3F5B5565235}" dt="2025-05-14T20:01:54.796" v="8" actId="962"/>
          <ac:spMkLst>
            <pc:docMk/>
            <pc:sldMk cId="0" sldId="262"/>
            <ac:spMk id="2" creationId="{00000000-0000-0000-0000-000000000000}"/>
          </ac:spMkLst>
        </pc:spChg>
        <pc:spChg chg="mod topLvl">
          <ac:chgData name="Lillian Cozart" userId="82d520b2-603b-49b9-b396-dba668ff47bd" providerId="ADAL" clId="{3E17CC77-FECE-42C9-AAE0-D3F5B5565235}" dt="2025-05-14T20:04:16.553" v="20" actId="962"/>
          <ac:spMkLst>
            <pc:docMk/>
            <pc:sldMk cId="0" sldId="262"/>
            <ac:spMk id="15" creationId="{00000000-0000-0000-0000-000000000000}"/>
          </ac:spMkLst>
        </pc:spChg>
        <pc:spChg chg="mod topLvl">
          <ac:chgData name="Lillian Cozart" userId="82d520b2-603b-49b9-b396-dba668ff47bd" providerId="ADAL" clId="{3E17CC77-FECE-42C9-AAE0-D3F5B5565235}" dt="2025-05-14T20:04:16.553" v="20" actId="962"/>
          <ac:spMkLst>
            <pc:docMk/>
            <pc:sldMk cId="0" sldId="262"/>
            <ac:spMk id="16" creationId="{00000000-0000-0000-0000-000000000000}"/>
          </ac:spMkLst>
        </pc:spChg>
        <pc:spChg chg="mod topLvl">
          <ac:chgData name="Lillian Cozart" userId="82d520b2-603b-49b9-b396-dba668ff47bd" providerId="ADAL" clId="{3E17CC77-FECE-42C9-AAE0-D3F5B5565235}" dt="2025-05-14T20:04:16.553" v="20" actId="962"/>
          <ac:spMkLst>
            <pc:docMk/>
            <pc:sldMk cId="0" sldId="262"/>
            <ac:spMk id="17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4:16.553" v="20" actId="962"/>
          <ac:spMkLst>
            <pc:docMk/>
            <pc:sldMk cId="0" sldId="262"/>
            <ac:spMk id="18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4:16.553" v="20" actId="962"/>
          <ac:spMkLst>
            <pc:docMk/>
            <pc:sldMk cId="0" sldId="262"/>
            <ac:spMk id="19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4:16.553" v="20" actId="962"/>
          <ac:spMkLst>
            <pc:docMk/>
            <pc:sldMk cId="0" sldId="262"/>
            <ac:spMk id="20" creationId="{00000000-0000-0000-0000-000000000000}"/>
          </ac:spMkLst>
        </pc:spChg>
        <pc:spChg chg="add mod">
          <ac:chgData name="Lillian Cozart" userId="82d520b2-603b-49b9-b396-dba668ff47bd" providerId="ADAL" clId="{3E17CC77-FECE-42C9-AAE0-D3F5B5565235}" dt="2025-05-14T20:10:08.418" v="139" actId="20577"/>
          <ac:spMkLst>
            <pc:docMk/>
            <pc:sldMk cId="0" sldId="262"/>
            <ac:spMk id="23" creationId="{373469EB-35D7-3C94-4D30-E6D4198E81C0}"/>
          </ac:spMkLst>
        </pc:spChg>
        <pc:grpChg chg="mod">
          <ac:chgData name="Lillian Cozart" userId="82d520b2-603b-49b9-b396-dba668ff47bd" providerId="ADAL" clId="{3E17CC77-FECE-42C9-AAE0-D3F5B5565235}" dt="2025-05-14T20:08:50.630" v="30" actId="962"/>
          <ac:grpSpMkLst>
            <pc:docMk/>
            <pc:sldMk cId="0" sldId="262"/>
            <ac:grpSpMk id="3" creationId="{00000000-0000-0000-0000-000000000000}"/>
          </ac:grpSpMkLst>
        </pc:grpChg>
        <pc:grpChg chg="del mod">
          <ac:chgData name="Lillian Cozart" userId="82d520b2-603b-49b9-b396-dba668ff47bd" providerId="ADAL" clId="{3E17CC77-FECE-42C9-AAE0-D3F5B5565235}" dt="2025-05-14T20:03:04.869" v="19" actId="165"/>
          <ac:grpSpMkLst>
            <pc:docMk/>
            <pc:sldMk cId="0" sldId="262"/>
            <ac:grpSpMk id="14" creationId="{00000000-0000-0000-0000-000000000000}"/>
          </ac:grpSpMkLst>
        </pc:grpChg>
        <pc:graphicFrameChg chg="mod">
          <ac:chgData name="Lillian Cozart" userId="82d520b2-603b-49b9-b396-dba668ff47bd" providerId="ADAL" clId="{3E17CC77-FECE-42C9-AAE0-D3F5B5565235}" dt="2025-05-14T20:04:16.553" v="20" actId="962"/>
          <ac:graphicFrameMkLst>
            <pc:docMk/>
            <pc:sldMk cId="0" sldId="262"/>
            <ac:graphicFrameMk id="21" creationId="{00000000-0000-0000-0000-000000000000}"/>
          </ac:graphicFrameMkLst>
        </pc:graphicFrameChg>
        <pc:graphicFrameChg chg="mod">
          <ac:chgData name="Lillian Cozart" userId="82d520b2-603b-49b9-b396-dba668ff47bd" providerId="ADAL" clId="{3E17CC77-FECE-42C9-AAE0-D3F5B5565235}" dt="2025-05-14T20:04:16.553" v="20" actId="962"/>
          <ac:graphicFrameMkLst>
            <pc:docMk/>
            <pc:sldMk cId="0" sldId="262"/>
            <ac:graphicFrameMk id="22" creationId="{00000000-0000-0000-0000-000000000000}"/>
          </ac:graphicFrameMkLst>
        </pc:graphicFrameChg>
      </pc:sldChg>
      <pc:sldChg chg="modSp mod">
        <pc:chgData name="Lillian Cozart" userId="82d520b2-603b-49b9-b396-dba668ff47bd" providerId="ADAL" clId="{3E17CC77-FECE-42C9-AAE0-D3F5B5565235}" dt="2025-05-14T20:08:51.759" v="31" actId="962"/>
        <pc:sldMkLst>
          <pc:docMk/>
          <pc:sldMk cId="0" sldId="263"/>
        </pc:sldMkLst>
        <pc:spChg chg="mod">
          <ac:chgData name="Lillian Cozart" userId="82d520b2-603b-49b9-b396-dba668ff47bd" providerId="ADAL" clId="{3E17CC77-FECE-42C9-AAE0-D3F5B5565235}" dt="2025-05-14T20:01:54.831" v="9" actId="962"/>
          <ac:spMkLst>
            <pc:docMk/>
            <pc:sldMk cId="0" sldId="263"/>
            <ac:spMk id="4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8:51.759" v="31" actId="962"/>
          <ac:grpSpMkLst>
            <pc:docMk/>
            <pc:sldMk cId="0" sldId="263"/>
            <ac:grpSpMk id="5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08:53.877" v="33" actId="962"/>
        <pc:sldMkLst>
          <pc:docMk/>
          <pc:sldMk cId="0" sldId="264"/>
        </pc:sldMkLst>
        <pc:picChg chg="mod">
          <ac:chgData name="Lillian Cozart" userId="82d520b2-603b-49b9-b396-dba668ff47bd" providerId="ADAL" clId="{3E17CC77-FECE-42C9-AAE0-D3F5B5565235}" dt="2025-05-14T20:08:53.142" v="32" actId="962"/>
          <ac:picMkLst>
            <pc:docMk/>
            <pc:sldMk cId="0" sldId="264"/>
            <ac:picMk id="3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8:53.877" v="33" actId="962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10:37.217" v="167" actId="20577"/>
        <pc:sldMkLst>
          <pc:docMk/>
          <pc:sldMk cId="0" sldId="265"/>
        </pc:sldMkLst>
        <pc:spChg chg="mod">
          <ac:chgData name="Lillian Cozart" userId="82d520b2-603b-49b9-b396-dba668ff47bd" providerId="ADAL" clId="{3E17CC77-FECE-42C9-AAE0-D3F5B5565235}" dt="2025-05-14T20:01:54.857" v="10" actId="962"/>
          <ac:spMkLst>
            <pc:docMk/>
            <pc:sldMk cId="0" sldId="265"/>
            <ac:spMk id="2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10:37.217" v="167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862" v="11" actId="962"/>
          <ac:spMkLst>
            <pc:docMk/>
            <pc:sldMk cId="0" sldId="265"/>
            <ac:spMk id="10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8:54.999" v="34" actId="962"/>
          <ac:grpSpMkLst>
            <pc:docMk/>
            <pc:sldMk cId="0" sldId="265"/>
            <ac:grpSpMk id="4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55.802" v="35" actId="962"/>
          <ac:grpSpMkLst>
            <pc:docMk/>
            <pc:sldMk cId="0" sldId="265"/>
            <ac:grpSpMk id="7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58.166" v="38" actId="962"/>
          <ac:grpSpMkLst>
            <pc:docMk/>
            <pc:sldMk cId="0" sldId="265"/>
            <ac:grpSpMk id="24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8:58.967" v="39" actId="962"/>
          <ac:grpSpMkLst>
            <pc:docMk/>
            <pc:sldMk cId="0" sldId="265"/>
            <ac:grpSpMk id="27" creationId="{00000000-0000-0000-0000-000000000000}"/>
          </ac:grpSpMkLst>
        </pc:grpChg>
        <pc:picChg chg="mod">
          <ac:chgData name="Lillian Cozart" userId="82d520b2-603b-49b9-b396-dba668ff47bd" providerId="ADAL" clId="{3E17CC77-FECE-42C9-AAE0-D3F5B5565235}" dt="2025-05-14T20:08:56.573" v="36" actId="962"/>
          <ac:picMkLst>
            <pc:docMk/>
            <pc:sldMk cId="0" sldId="265"/>
            <ac:picMk id="12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8:57.294" v="37" actId="962"/>
          <ac:picMkLst>
            <pc:docMk/>
            <pc:sldMk cId="0" sldId="265"/>
            <ac:picMk id="23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09:05.384" v="46" actId="962"/>
        <pc:sldMkLst>
          <pc:docMk/>
          <pc:sldMk cId="0" sldId="266"/>
        </pc:sldMkLst>
        <pc:grpChg chg="mod">
          <ac:chgData name="Lillian Cozart" userId="82d520b2-603b-49b9-b396-dba668ff47bd" providerId="ADAL" clId="{3E17CC77-FECE-42C9-AAE0-D3F5B5565235}" dt="2025-05-14T20:08:59.974" v="40" actId="962"/>
          <ac:grpSpMkLst>
            <pc:docMk/>
            <pc:sldMk cId="0" sldId="266"/>
            <ac:grpSpMk id="3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00.786" v="41" actId="962"/>
          <ac:grpSpMkLst>
            <pc:docMk/>
            <pc:sldMk cId="0" sldId="266"/>
            <ac:grpSpMk id="8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01.567" v="42" actId="962"/>
          <ac:grpSpMkLst>
            <pc:docMk/>
            <pc:sldMk cId="0" sldId="266"/>
            <ac:grpSpMk id="13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02.413" v="43" actId="962"/>
          <ac:grpSpMkLst>
            <pc:docMk/>
            <pc:sldMk cId="0" sldId="266"/>
            <ac:grpSpMk id="18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03.935" v="44" actId="962"/>
          <ac:grpSpMkLst>
            <pc:docMk/>
            <pc:sldMk cId="0" sldId="266"/>
            <ac:grpSpMk id="21" creationId="{00000000-0000-0000-0000-000000000000}"/>
          </ac:grpSpMkLst>
        </pc:grpChg>
        <pc:picChg chg="mod">
          <ac:chgData name="Lillian Cozart" userId="82d520b2-603b-49b9-b396-dba668ff47bd" providerId="ADAL" clId="{3E17CC77-FECE-42C9-AAE0-D3F5B5565235}" dt="2025-05-14T20:09:04.686" v="45" actId="962"/>
          <ac:picMkLst>
            <pc:docMk/>
            <pc:sldMk cId="0" sldId="266"/>
            <ac:picMk id="24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05.384" v="46" actId="962"/>
          <ac:picMkLst>
            <pc:docMk/>
            <pc:sldMk cId="0" sldId="266"/>
            <ac:picMk id="25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10:41.394" v="169" actId="20577"/>
        <pc:sldMkLst>
          <pc:docMk/>
          <pc:sldMk cId="0" sldId="267"/>
        </pc:sldMkLst>
        <pc:spChg chg="mod">
          <ac:chgData name="Lillian Cozart" userId="82d520b2-603b-49b9-b396-dba668ff47bd" providerId="ADAL" clId="{3E17CC77-FECE-42C9-AAE0-D3F5B5565235}" dt="2025-05-14T20:10:41.394" v="169" actId="20577"/>
          <ac:spMkLst>
            <pc:docMk/>
            <pc:sldMk cId="0" sldId="267"/>
            <ac:spMk id="2" creationId="{00000000-0000-0000-0000-000000000000}"/>
          </ac:spMkLst>
        </pc:spChg>
        <pc:picChg chg="mod">
          <ac:chgData name="Lillian Cozart" userId="82d520b2-603b-49b9-b396-dba668ff47bd" providerId="ADAL" clId="{3E17CC77-FECE-42C9-AAE0-D3F5B5565235}" dt="2025-05-14T20:09:06.385" v="47" actId="962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07.328" v="48" actId="962"/>
          <ac:picMkLst>
            <pc:docMk/>
            <pc:sldMk cId="0" sldId="267"/>
            <ac:picMk id="5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09:10.447" v="50" actId="962"/>
        <pc:sldMkLst>
          <pc:docMk/>
          <pc:sldMk cId="0" sldId="268"/>
        </pc:sldMkLst>
        <pc:spChg chg="mod">
          <ac:chgData name="Lillian Cozart" userId="82d520b2-603b-49b9-b396-dba668ff47bd" providerId="ADAL" clId="{3E17CC77-FECE-42C9-AAE0-D3F5B5565235}" dt="2025-05-14T20:01:54.885" v="12" actId="962"/>
          <ac:spMkLst>
            <pc:docMk/>
            <pc:sldMk cId="0" sldId="268"/>
            <ac:spMk id="5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9:10.447" v="50" actId="962"/>
          <ac:grpSpMkLst>
            <pc:docMk/>
            <pc:sldMk cId="0" sldId="268"/>
            <ac:grpSpMk id="6" creationId="{00000000-0000-0000-0000-000000000000}"/>
          </ac:grpSpMkLst>
        </pc:grpChg>
        <pc:picChg chg="mod">
          <ac:chgData name="Lillian Cozart" userId="82d520b2-603b-49b9-b396-dba668ff47bd" providerId="ADAL" clId="{3E17CC77-FECE-42C9-AAE0-D3F5B5565235}" dt="2025-05-14T20:09:09.531" v="49" actId="962"/>
          <ac:picMkLst>
            <pc:docMk/>
            <pc:sldMk cId="0" sldId="268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09:12.138" v="52" actId="962"/>
        <pc:sldMkLst>
          <pc:docMk/>
          <pc:sldMk cId="0" sldId="269"/>
        </pc:sldMkLst>
        <pc:picChg chg="mod">
          <ac:chgData name="Lillian Cozart" userId="82d520b2-603b-49b9-b396-dba668ff47bd" providerId="ADAL" clId="{3E17CC77-FECE-42C9-AAE0-D3F5B5565235}" dt="2025-05-14T20:09:11.406" v="51" actId="962"/>
          <ac:picMkLst>
            <pc:docMk/>
            <pc:sldMk cId="0" sldId="269"/>
            <ac:picMk id="3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12.138" v="52" actId="962"/>
          <ac:picMkLst>
            <pc:docMk/>
            <pc:sldMk cId="0" sldId="269"/>
            <ac:picMk id="5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10:45.436" v="171" actId="20577"/>
        <pc:sldMkLst>
          <pc:docMk/>
          <pc:sldMk cId="0" sldId="270"/>
        </pc:sldMkLst>
        <pc:spChg chg="mod">
          <ac:chgData name="Lillian Cozart" userId="82d520b2-603b-49b9-b396-dba668ff47bd" providerId="ADAL" clId="{3E17CC77-FECE-42C9-AAE0-D3F5B5565235}" dt="2025-05-14T20:10:45.436" v="171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909" v="13" actId="962"/>
          <ac:spMkLst>
            <pc:docMk/>
            <pc:sldMk cId="0" sldId="270"/>
            <ac:spMk id="3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914" v="14" actId="962"/>
          <ac:spMkLst>
            <pc:docMk/>
            <pc:sldMk cId="0" sldId="270"/>
            <ac:spMk id="4" creationId="{00000000-0000-0000-0000-000000000000}"/>
          </ac:spMkLst>
        </pc:spChg>
        <pc:picChg chg="mod">
          <ac:chgData name="Lillian Cozart" userId="82d520b2-603b-49b9-b396-dba668ff47bd" providerId="ADAL" clId="{3E17CC77-FECE-42C9-AAE0-D3F5B5565235}" dt="2025-05-14T20:09:13.190" v="53" actId="962"/>
          <ac:picMkLst>
            <pc:docMk/>
            <pc:sldMk cId="0" sldId="270"/>
            <ac:picMk id="6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13.922" v="54" actId="962"/>
          <ac:picMkLst>
            <pc:docMk/>
            <pc:sldMk cId="0" sldId="270"/>
            <ac:picMk id="7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14.764" v="55" actId="962"/>
          <ac:picMkLst>
            <pc:docMk/>
            <pc:sldMk cId="0" sldId="270"/>
            <ac:picMk id="8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10:50.153" v="173" actId="20577"/>
        <pc:sldMkLst>
          <pc:docMk/>
          <pc:sldMk cId="0" sldId="271"/>
        </pc:sldMkLst>
        <pc:spChg chg="mod">
          <ac:chgData name="Lillian Cozart" userId="82d520b2-603b-49b9-b396-dba668ff47bd" providerId="ADAL" clId="{3E17CC77-FECE-42C9-AAE0-D3F5B5565235}" dt="2025-05-14T20:10:50.153" v="173" actId="20577"/>
          <ac:spMkLst>
            <pc:docMk/>
            <pc:sldMk cId="0" sldId="271"/>
            <ac:spMk id="2" creationId="{00000000-0000-0000-0000-000000000000}"/>
          </ac:spMkLst>
        </pc:spChg>
        <pc:graphicFrameChg chg="mod">
          <ac:chgData name="Lillian Cozart" userId="82d520b2-603b-49b9-b396-dba668ff47bd" providerId="ADAL" clId="{3E17CC77-FECE-42C9-AAE0-D3F5B5565235}" dt="2025-05-14T20:04:27.614" v="21" actId="962"/>
          <ac:graphicFrameMkLst>
            <pc:docMk/>
            <pc:sldMk cId="0" sldId="271"/>
            <ac:graphicFrameMk id="4" creationId="{00000000-0000-0000-0000-000000000000}"/>
          </ac:graphicFrameMkLst>
        </pc:graphicFrameChg>
      </pc:sldChg>
      <pc:sldChg chg="modSp mod">
        <pc:chgData name="Lillian Cozart" userId="82d520b2-603b-49b9-b396-dba668ff47bd" providerId="ADAL" clId="{3E17CC77-FECE-42C9-AAE0-D3F5B5565235}" dt="2025-05-14T20:11:01.717" v="176" actId="20577"/>
        <pc:sldMkLst>
          <pc:docMk/>
          <pc:sldMk cId="0" sldId="272"/>
        </pc:sldMkLst>
        <pc:spChg chg="mod">
          <ac:chgData name="Lillian Cozart" userId="82d520b2-603b-49b9-b396-dba668ff47bd" providerId="ADAL" clId="{3E17CC77-FECE-42C9-AAE0-D3F5B5565235}" dt="2025-05-14T20:11:01.717" v="176" actId="20577"/>
          <ac:spMkLst>
            <pc:docMk/>
            <pc:sldMk cId="0" sldId="272"/>
            <ac:spMk id="2" creationId="{00000000-0000-0000-0000-000000000000}"/>
          </ac:spMkLst>
        </pc:spChg>
        <pc:picChg chg="mod">
          <ac:chgData name="Lillian Cozart" userId="82d520b2-603b-49b9-b396-dba668ff47bd" providerId="ADAL" clId="{3E17CC77-FECE-42C9-AAE0-D3F5B5565235}" dt="2025-05-14T20:09:15.804" v="56" actId="962"/>
          <ac:picMkLst>
            <pc:docMk/>
            <pc:sldMk cId="0" sldId="272"/>
            <ac:picMk id="4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16.542" v="57" actId="962"/>
          <ac:picMkLst>
            <pc:docMk/>
            <pc:sldMk cId="0" sldId="272"/>
            <ac:picMk id="5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17.320" v="58" actId="962"/>
          <ac:picMkLst>
            <pc:docMk/>
            <pc:sldMk cId="0" sldId="272"/>
            <ac:picMk id="6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09:19.280" v="60" actId="962"/>
        <pc:sldMkLst>
          <pc:docMk/>
          <pc:sldMk cId="0" sldId="273"/>
        </pc:sldMkLst>
        <pc:spChg chg="mod">
          <ac:chgData name="Lillian Cozart" userId="82d520b2-603b-49b9-b396-dba668ff47bd" providerId="ADAL" clId="{3E17CC77-FECE-42C9-AAE0-D3F5B5565235}" dt="2025-05-14T20:01:54.938" v="15" actId="962"/>
          <ac:spMkLst>
            <pc:docMk/>
            <pc:sldMk cId="0" sldId="273"/>
            <ac:spMk id="5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9:19.280" v="60" actId="962"/>
          <ac:grpSpMkLst>
            <pc:docMk/>
            <pc:sldMk cId="0" sldId="273"/>
            <ac:grpSpMk id="7" creationId="{00000000-0000-0000-0000-000000000000}"/>
          </ac:grpSpMkLst>
        </pc:grpChg>
        <pc:picChg chg="mod">
          <ac:chgData name="Lillian Cozart" userId="82d520b2-603b-49b9-b396-dba668ff47bd" providerId="ADAL" clId="{3E17CC77-FECE-42C9-AAE0-D3F5B5565235}" dt="2025-05-14T20:09:18.477" v="59" actId="962"/>
          <ac:picMkLst>
            <pc:docMk/>
            <pc:sldMk cId="0" sldId="273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09:25.781" v="67" actId="962"/>
        <pc:sldMkLst>
          <pc:docMk/>
          <pc:sldMk cId="0" sldId="274"/>
        </pc:sldMkLst>
        <pc:grpChg chg="mod">
          <ac:chgData name="Lillian Cozart" userId="82d520b2-603b-49b9-b396-dba668ff47bd" providerId="ADAL" clId="{3E17CC77-FECE-42C9-AAE0-D3F5B5565235}" dt="2025-05-14T20:09:21.851" v="61" actId="962"/>
          <ac:grpSpMkLst>
            <pc:docMk/>
            <pc:sldMk cId="0" sldId="274"/>
            <ac:grpSpMk id="4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2.581" v="62" actId="962"/>
          <ac:grpSpMkLst>
            <pc:docMk/>
            <pc:sldMk cId="0" sldId="274"/>
            <ac:grpSpMk id="8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3.226" v="63" actId="962"/>
          <ac:grpSpMkLst>
            <pc:docMk/>
            <pc:sldMk cId="0" sldId="274"/>
            <ac:grpSpMk id="12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3.880" v="64" actId="962"/>
          <ac:grpSpMkLst>
            <pc:docMk/>
            <pc:sldMk cId="0" sldId="274"/>
            <ac:grpSpMk id="16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4.512" v="65" actId="962"/>
          <ac:grpSpMkLst>
            <pc:docMk/>
            <pc:sldMk cId="0" sldId="274"/>
            <ac:grpSpMk id="20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5.140" v="66" actId="962"/>
          <ac:grpSpMkLst>
            <pc:docMk/>
            <pc:sldMk cId="0" sldId="274"/>
            <ac:grpSpMk id="24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5.781" v="67" actId="962"/>
          <ac:grpSpMkLst>
            <pc:docMk/>
            <pc:sldMk cId="0" sldId="274"/>
            <ac:grpSpMk id="29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12:34.296" v="192" actId="20577"/>
        <pc:sldMkLst>
          <pc:docMk/>
          <pc:sldMk cId="0" sldId="275"/>
        </pc:sldMkLst>
        <pc:spChg chg="mod">
          <ac:chgData name="Lillian Cozart" userId="82d520b2-603b-49b9-b396-dba668ff47bd" providerId="ADAL" clId="{3E17CC77-FECE-42C9-AAE0-D3F5B5565235}" dt="2025-05-14T20:12:34.296" v="192" actId="20577"/>
          <ac:spMkLst>
            <pc:docMk/>
            <pc:sldMk cId="0" sldId="275"/>
            <ac:spMk id="2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9:26.572" v="68" actId="962"/>
          <ac:grpSpMkLst>
            <pc:docMk/>
            <pc:sldMk cId="0" sldId="275"/>
            <ac:grpSpMk id="4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28.617" v="71" actId="962"/>
          <ac:grpSpMkLst>
            <pc:docMk/>
            <pc:sldMk cId="0" sldId="275"/>
            <ac:grpSpMk id="9" creationId="{00000000-0000-0000-0000-000000000000}"/>
          </ac:grpSpMkLst>
        </pc:grpChg>
        <pc:picChg chg="mod">
          <ac:chgData name="Lillian Cozart" userId="82d520b2-603b-49b9-b396-dba668ff47bd" providerId="ADAL" clId="{3E17CC77-FECE-42C9-AAE0-D3F5B5565235}" dt="2025-05-14T20:09:27.269" v="69" actId="962"/>
          <ac:picMkLst>
            <pc:docMk/>
            <pc:sldMk cId="0" sldId="275"/>
            <ac:picMk id="7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27.934" v="70" actId="962"/>
          <ac:picMkLst>
            <pc:docMk/>
            <pc:sldMk cId="0" sldId="275"/>
            <ac:picMk id="8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11:40.300" v="185" actId="20577"/>
        <pc:sldMkLst>
          <pc:docMk/>
          <pc:sldMk cId="0" sldId="276"/>
        </pc:sldMkLst>
        <pc:spChg chg="mod">
          <ac:chgData name="Lillian Cozart" userId="82d520b2-603b-49b9-b396-dba668ff47bd" providerId="ADAL" clId="{3E17CC77-FECE-42C9-AAE0-D3F5B5565235}" dt="2025-05-14T20:11:40.300" v="185" actId="20577"/>
          <ac:spMkLst>
            <pc:docMk/>
            <pc:sldMk cId="0" sldId="276"/>
            <ac:spMk id="2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9:29.464" v="72" actId="962"/>
          <ac:grpSpMkLst>
            <pc:docMk/>
            <pc:sldMk cId="0" sldId="276"/>
            <ac:grpSpMk id="3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30.136" v="73" actId="962"/>
          <ac:grpSpMkLst>
            <pc:docMk/>
            <pc:sldMk cId="0" sldId="276"/>
            <ac:grpSpMk id="8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30.839" v="74" actId="962"/>
          <ac:grpSpMkLst>
            <pc:docMk/>
            <pc:sldMk cId="0" sldId="276"/>
            <ac:grpSpMk id="12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31.527" v="75" actId="962"/>
          <ac:grpSpMkLst>
            <pc:docMk/>
            <pc:sldMk cId="0" sldId="276"/>
            <ac:grpSpMk id="17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33.555" v="78" actId="962"/>
          <ac:grpSpMkLst>
            <pc:docMk/>
            <pc:sldMk cId="0" sldId="276"/>
            <ac:grpSpMk id="22" creationId="{00000000-0000-0000-0000-000000000000}"/>
          </ac:grpSpMkLst>
        </pc:grpChg>
        <pc:picChg chg="mod">
          <ac:chgData name="Lillian Cozart" userId="82d520b2-603b-49b9-b396-dba668ff47bd" providerId="ADAL" clId="{3E17CC77-FECE-42C9-AAE0-D3F5B5565235}" dt="2025-05-14T20:09:32.194" v="76" actId="962"/>
          <ac:picMkLst>
            <pc:docMk/>
            <pc:sldMk cId="0" sldId="276"/>
            <ac:picMk id="20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32.884" v="77" actId="962"/>
          <ac:picMkLst>
            <pc:docMk/>
            <pc:sldMk cId="0" sldId="276"/>
            <ac:picMk id="21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34.204" v="79" actId="962"/>
          <ac:picMkLst>
            <pc:docMk/>
            <pc:sldMk cId="0" sldId="276"/>
            <ac:picMk id="25" creationId="{00000000-0000-0000-0000-000000000000}"/>
          </ac:picMkLst>
        </pc:picChg>
      </pc:sldChg>
      <pc:sldChg chg="modSp mod">
        <pc:chgData name="Lillian Cozart" userId="82d520b2-603b-49b9-b396-dba668ff47bd" providerId="ADAL" clId="{3E17CC77-FECE-42C9-AAE0-D3F5B5565235}" dt="2025-05-14T20:12:19.860" v="190" actId="20577"/>
        <pc:sldMkLst>
          <pc:docMk/>
          <pc:sldMk cId="0" sldId="277"/>
        </pc:sldMkLst>
        <pc:spChg chg="mod">
          <ac:chgData name="Lillian Cozart" userId="82d520b2-603b-49b9-b396-dba668ff47bd" providerId="ADAL" clId="{3E17CC77-FECE-42C9-AAE0-D3F5B5565235}" dt="2025-05-14T20:12:19.860" v="190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Lillian Cozart" userId="82d520b2-603b-49b9-b396-dba668ff47bd" providerId="ADAL" clId="{3E17CC77-FECE-42C9-AAE0-D3F5B5565235}" dt="2025-05-14T20:01:54.969" v="16" actId="962"/>
          <ac:spMkLst>
            <pc:docMk/>
            <pc:sldMk cId="0" sldId="277"/>
            <ac:spMk id="4" creationId="{00000000-0000-0000-0000-000000000000}"/>
          </ac:spMkLst>
        </pc:spChg>
        <pc:grpChg chg="mod">
          <ac:chgData name="Lillian Cozart" userId="82d520b2-603b-49b9-b396-dba668ff47bd" providerId="ADAL" clId="{3E17CC77-FECE-42C9-AAE0-D3F5B5565235}" dt="2025-05-14T20:09:35.062" v="80" actId="962"/>
          <ac:grpSpMkLst>
            <pc:docMk/>
            <pc:sldMk cId="0" sldId="277"/>
            <ac:grpSpMk id="5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09:37.117" v="81" actId="962"/>
        <pc:sldMkLst>
          <pc:docMk/>
          <pc:sldMk cId="0" sldId="278"/>
        </pc:sldMkLst>
        <pc:picChg chg="mod">
          <ac:chgData name="Lillian Cozart" userId="82d520b2-603b-49b9-b396-dba668ff47bd" providerId="ADAL" clId="{3E17CC77-FECE-42C9-AAE0-D3F5B5565235}" dt="2025-05-14T20:09:37.117" v="81" actId="962"/>
          <ac:picMkLst>
            <pc:docMk/>
            <pc:sldMk cId="0" sldId="278"/>
            <ac:picMk id="6" creationId="{00000000-0000-0000-0000-000000000000}"/>
          </ac:picMkLst>
        </pc:picChg>
      </pc:sldChg>
      <pc:sldChg chg="addSp modSp mod">
        <pc:chgData name="Lillian Cozart" userId="82d520b2-603b-49b9-b396-dba668ff47bd" providerId="ADAL" clId="{3E17CC77-FECE-42C9-AAE0-D3F5B5565235}" dt="2025-05-14T20:10:25.377" v="165" actId="20577"/>
        <pc:sldMkLst>
          <pc:docMk/>
          <pc:sldMk cId="0" sldId="279"/>
        </pc:sldMkLst>
        <pc:spChg chg="add mod">
          <ac:chgData name="Lillian Cozart" userId="82d520b2-603b-49b9-b396-dba668ff47bd" providerId="ADAL" clId="{3E17CC77-FECE-42C9-AAE0-D3F5B5565235}" dt="2025-05-14T20:10:25.377" v="165" actId="20577"/>
          <ac:spMkLst>
            <pc:docMk/>
            <pc:sldMk cId="0" sldId="279"/>
            <ac:spMk id="14" creationId="{77B0E747-8506-3FD4-4B6E-62F8BE2BFD82}"/>
          </ac:spMkLst>
        </pc:spChg>
        <pc:grpChg chg="mod">
          <ac:chgData name="Lillian Cozart" userId="82d520b2-603b-49b9-b396-dba668ff47bd" providerId="ADAL" clId="{3E17CC77-FECE-42C9-AAE0-D3F5B5565235}" dt="2025-05-14T20:09:38.022" v="82" actId="962"/>
          <ac:grpSpMkLst>
            <pc:docMk/>
            <pc:sldMk cId="0" sldId="279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3E17CC77-FECE-42C9-AAE0-D3F5B5565235}" dt="2025-05-14T20:09:38.735" v="83" actId="962"/>
          <ac:grpSpMkLst>
            <pc:docMk/>
            <pc:sldMk cId="0" sldId="279"/>
            <ac:grpSpMk id="8" creationId="{00000000-0000-0000-0000-000000000000}"/>
          </ac:grpSpMkLst>
        </pc:grpChg>
      </pc:sldChg>
      <pc:sldChg chg="modSp mod">
        <pc:chgData name="Lillian Cozart" userId="82d520b2-603b-49b9-b396-dba668ff47bd" providerId="ADAL" clId="{3E17CC77-FECE-42C9-AAE0-D3F5B5565235}" dt="2025-05-14T20:09:43.392" v="88" actId="962"/>
        <pc:sldMkLst>
          <pc:docMk/>
          <pc:sldMk cId="0" sldId="280"/>
        </pc:sldMkLst>
        <pc:spChg chg="mod">
          <ac:chgData name="Lillian Cozart" userId="82d520b2-603b-49b9-b396-dba668ff47bd" providerId="ADAL" clId="{3E17CC77-FECE-42C9-AAE0-D3F5B5565235}" dt="2025-05-14T20:01:54.989" v="17" actId="962"/>
          <ac:spMkLst>
            <pc:docMk/>
            <pc:sldMk cId="0" sldId="280"/>
            <ac:spMk id="2" creationId="{00000000-0000-0000-0000-000000000000}"/>
          </ac:spMkLst>
        </pc:spChg>
        <pc:picChg chg="mod">
          <ac:chgData name="Lillian Cozart" userId="82d520b2-603b-49b9-b396-dba668ff47bd" providerId="ADAL" clId="{3E17CC77-FECE-42C9-AAE0-D3F5B5565235}" dt="2025-05-14T20:09:40.794" v="84" actId="962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41.462" v="85" actId="962"/>
          <ac:picMkLst>
            <pc:docMk/>
            <pc:sldMk cId="0" sldId="280"/>
            <ac:picMk id="5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42.093" v="86" actId="962"/>
          <ac:picMkLst>
            <pc:docMk/>
            <pc:sldMk cId="0" sldId="280"/>
            <ac:picMk id="6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42.766" v="87" actId="962"/>
          <ac:picMkLst>
            <pc:docMk/>
            <pc:sldMk cId="0" sldId="280"/>
            <ac:picMk id="8" creationId="{00000000-0000-0000-0000-000000000000}"/>
          </ac:picMkLst>
        </pc:picChg>
        <pc:picChg chg="mod">
          <ac:chgData name="Lillian Cozart" userId="82d520b2-603b-49b9-b396-dba668ff47bd" providerId="ADAL" clId="{3E17CC77-FECE-42C9-AAE0-D3F5B5565235}" dt="2025-05-14T20:09:43.392" v="88" actId="962"/>
          <ac:picMkLst>
            <pc:docMk/>
            <pc:sldMk cId="0" sldId="280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6900" y="1143000"/>
            <a:ext cx="8933180" cy="5486400"/>
          </a:xfrm>
          <a:custGeom>
            <a:avLst/>
            <a:gdLst/>
            <a:ahLst/>
            <a:cxnLst/>
            <a:rect l="l" t="t" r="r" b="b"/>
            <a:pathLst>
              <a:path w="8933180" h="5486400">
                <a:moveTo>
                  <a:pt x="8933091" y="0"/>
                </a:moveTo>
                <a:lnTo>
                  <a:pt x="0" y="0"/>
                </a:lnTo>
                <a:lnTo>
                  <a:pt x="0" y="5486400"/>
                </a:lnTo>
                <a:lnTo>
                  <a:pt x="8933091" y="5486400"/>
                </a:lnTo>
                <a:lnTo>
                  <a:pt x="8933091" y="0"/>
                </a:lnTo>
                <a:close/>
              </a:path>
            </a:pathLst>
          </a:custGeom>
          <a:solidFill>
            <a:srgbClr val="D9D9D9">
              <a:alpha val="4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88331" y="1178853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51140" y="1178853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90400" y="1747309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51411" y="1747309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90400" y="1633617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651411" y="1633617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790400" y="1519927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651411" y="1519927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790400" y="1406235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651411" y="1406235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790400" y="1292543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651411" y="1292543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30">
                <a:moveTo>
                  <a:pt x="23685" y="0"/>
                </a:moveTo>
                <a:lnTo>
                  <a:pt x="14466" y="1943"/>
                </a:lnTo>
                <a:lnTo>
                  <a:pt x="6937" y="7245"/>
                </a:lnTo>
                <a:lnTo>
                  <a:pt x="1861" y="15109"/>
                </a:lnTo>
                <a:lnTo>
                  <a:pt x="0" y="24739"/>
                </a:lnTo>
                <a:lnTo>
                  <a:pt x="1861" y="34362"/>
                </a:lnTo>
                <a:lnTo>
                  <a:pt x="6937" y="42222"/>
                </a:lnTo>
                <a:lnTo>
                  <a:pt x="14466" y="47522"/>
                </a:lnTo>
                <a:lnTo>
                  <a:pt x="23685" y="49466"/>
                </a:lnTo>
                <a:lnTo>
                  <a:pt x="32904" y="47522"/>
                </a:lnTo>
                <a:lnTo>
                  <a:pt x="40433" y="42222"/>
                </a:lnTo>
                <a:lnTo>
                  <a:pt x="45509" y="34362"/>
                </a:lnTo>
                <a:lnTo>
                  <a:pt x="47371" y="24739"/>
                </a:lnTo>
                <a:lnTo>
                  <a:pt x="45509" y="15109"/>
                </a:lnTo>
                <a:lnTo>
                  <a:pt x="40433" y="7245"/>
                </a:lnTo>
                <a:lnTo>
                  <a:pt x="32904" y="1943"/>
                </a:lnTo>
                <a:lnTo>
                  <a:pt x="23685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79550" y="2178485"/>
            <a:ext cx="8009255" cy="3440429"/>
          </a:xfrm>
          <a:custGeom>
            <a:avLst/>
            <a:gdLst/>
            <a:ahLst/>
            <a:cxnLst/>
            <a:rect l="l" t="t" r="r" b="b"/>
            <a:pathLst>
              <a:path w="8009255" h="3440429">
                <a:moveTo>
                  <a:pt x="8008874" y="0"/>
                </a:moveTo>
                <a:lnTo>
                  <a:pt x="0" y="0"/>
                </a:lnTo>
                <a:lnTo>
                  <a:pt x="0" y="3439909"/>
                </a:lnTo>
                <a:lnTo>
                  <a:pt x="8008874" y="3439909"/>
                </a:lnTo>
                <a:lnTo>
                  <a:pt x="8008874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41731" y="4624299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41731" y="4510609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41731" y="4396917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41731" y="4283227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41731" y="4965373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41731" y="4851681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41731" y="4737991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02743" y="4624299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02743" y="4510608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02743" y="439691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02743" y="4851681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02743" y="473799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02743" y="4277052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41731" y="4169534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41731" y="5080123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02743" y="5080123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2743" y="496289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41731" y="3947748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02743" y="3947748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841731" y="4057174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02743" y="4057174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02743" y="4174823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841731" y="520169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02743" y="520169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841731" y="531961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02743" y="531961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841731" y="5437722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41731" y="5552471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702743" y="5552471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02743" y="5435239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65666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420771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275876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130980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86085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843464" y="5672982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698569" y="5672982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41731" y="567404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702743" y="567404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118053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973159" y="5672980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395852" y="5672982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250955" y="5672982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562723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417829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272932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128038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83142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840522" y="579090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695625" y="579090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41731" y="5791964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702743" y="5791964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115111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970215" y="5790905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5"/>
                </a:lnTo>
                <a:lnTo>
                  <a:pt x="1910" y="15109"/>
                </a:lnTo>
                <a:lnTo>
                  <a:pt x="0" y="24739"/>
                </a:lnTo>
                <a:lnTo>
                  <a:pt x="1910" y="34362"/>
                </a:lnTo>
                <a:lnTo>
                  <a:pt x="7119" y="42222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2"/>
                </a:lnTo>
                <a:lnTo>
                  <a:pt x="46705" y="34362"/>
                </a:lnTo>
                <a:lnTo>
                  <a:pt x="48615" y="24739"/>
                </a:lnTo>
                <a:lnTo>
                  <a:pt x="46705" y="15109"/>
                </a:lnTo>
                <a:lnTo>
                  <a:pt x="41495" y="7245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392908" y="579090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248014" y="579090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4" h="49529">
                <a:moveTo>
                  <a:pt x="24307" y="0"/>
                </a:moveTo>
                <a:lnTo>
                  <a:pt x="14846" y="1943"/>
                </a:lnTo>
                <a:lnTo>
                  <a:pt x="7119" y="7243"/>
                </a:lnTo>
                <a:lnTo>
                  <a:pt x="1910" y="15103"/>
                </a:lnTo>
                <a:lnTo>
                  <a:pt x="0" y="24726"/>
                </a:lnTo>
                <a:lnTo>
                  <a:pt x="1910" y="34357"/>
                </a:lnTo>
                <a:lnTo>
                  <a:pt x="7119" y="42221"/>
                </a:lnTo>
                <a:lnTo>
                  <a:pt x="14846" y="47522"/>
                </a:lnTo>
                <a:lnTo>
                  <a:pt x="24307" y="49466"/>
                </a:lnTo>
                <a:lnTo>
                  <a:pt x="33769" y="47522"/>
                </a:lnTo>
                <a:lnTo>
                  <a:pt x="41495" y="42221"/>
                </a:lnTo>
                <a:lnTo>
                  <a:pt x="46705" y="34357"/>
                </a:lnTo>
                <a:lnTo>
                  <a:pt x="48615" y="24726"/>
                </a:lnTo>
                <a:lnTo>
                  <a:pt x="46705" y="15103"/>
                </a:lnTo>
                <a:lnTo>
                  <a:pt x="41495" y="7243"/>
                </a:lnTo>
                <a:lnTo>
                  <a:pt x="33769" y="1943"/>
                </a:lnTo>
                <a:lnTo>
                  <a:pt x="2430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255" y="2209800"/>
            <a:ext cx="6940296" cy="1139952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863" y="2767583"/>
            <a:ext cx="6358128" cy="1139952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8623" y="3325367"/>
            <a:ext cx="3221735" cy="1139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4879" y="2326933"/>
            <a:ext cx="6176645" cy="175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143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DB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413" y="1622098"/>
            <a:ext cx="8291573" cy="548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2742" y="3425952"/>
            <a:ext cx="4624705" cy="279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algn="ctr">
              <a:lnSpc>
                <a:spcPts val="4390"/>
              </a:lnSpc>
              <a:spcBef>
                <a:spcPts val="605"/>
              </a:spcBef>
            </a:pPr>
            <a:r>
              <a:rPr sz="4000" dirty="0">
                <a:solidFill>
                  <a:srgbClr val="FFFFFF"/>
                </a:solidFill>
              </a:rPr>
              <a:t>The</a:t>
            </a:r>
            <a:r>
              <a:rPr sz="4000" spc="114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Impacts</a:t>
            </a:r>
            <a:r>
              <a:rPr sz="4000" spc="12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of</a:t>
            </a:r>
            <a:r>
              <a:rPr sz="4000" spc="12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Probiotics</a:t>
            </a:r>
            <a:r>
              <a:rPr sz="4000" spc="125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and </a:t>
            </a:r>
            <a:r>
              <a:rPr sz="4000" dirty="0">
                <a:solidFill>
                  <a:srgbClr val="FFFFFF"/>
                </a:solidFill>
              </a:rPr>
              <a:t>Prebiotics</a:t>
            </a:r>
            <a:r>
              <a:rPr sz="4000" spc="9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in</a:t>
            </a:r>
            <a:r>
              <a:rPr sz="4000" spc="8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RAS</a:t>
            </a:r>
            <a:r>
              <a:rPr sz="4000" spc="9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Pompano Aquaculture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129815" y="4188459"/>
            <a:ext cx="1864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Susan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Laramore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1" y="1142998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82766A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480" y="1585522"/>
            <a:ext cx="2597150" cy="102996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500"/>
              </a:spcBef>
            </a:pPr>
            <a:r>
              <a:rPr spc="-10" dirty="0">
                <a:solidFill>
                  <a:srgbClr val="262626"/>
                </a:solidFill>
              </a:rPr>
              <a:t>Hematological Indices</a:t>
            </a:r>
            <a:r>
              <a:rPr lang="en-US" spc="-10" dirty="0">
                <a:solidFill>
                  <a:srgbClr val="262626"/>
                </a:solidFill>
              </a:rPr>
              <a:t> 2</a:t>
            </a:r>
            <a:endParaRPr spc="-10" dirty="0">
              <a:solidFill>
                <a:srgbClr val="262626"/>
              </a:solidFill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7319" y="2938896"/>
            <a:ext cx="4095115" cy="452120"/>
            <a:chOff x="147319" y="2938896"/>
            <a:chExt cx="4095115" cy="452120"/>
          </a:xfrm>
        </p:grpSpPr>
        <p:sp>
          <p:nvSpPr>
            <p:cNvPr id="5" name="object 5"/>
            <p:cNvSpPr/>
            <p:nvPr/>
          </p:nvSpPr>
          <p:spPr>
            <a:xfrm>
              <a:off x="152399" y="2943971"/>
              <a:ext cx="4084320" cy="441325"/>
            </a:xfrm>
            <a:custGeom>
              <a:avLst/>
              <a:gdLst/>
              <a:ahLst/>
              <a:cxnLst/>
              <a:rect l="l" t="t" r="r" b="b"/>
              <a:pathLst>
                <a:path w="4084320" h="441325">
                  <a:moveTo>
                    <a:pt x="4010761" y="0"/>
                  </a:moveTo>
                  <a:lnTo>
                    <a:pt x="73558" y="0"/>
                  </a:lnTo>
                  <a:lnTo>
                    <a:pt x="44925" y="5780"/>
                  </a:lnTo>
                  <a:lnTo>
                    <a:pt x="21543" y="21543"/>
                  </a:lnTo>
                  <a:lnTo>
                    <a:pt x="5780" y="44925"/>
                  </a:lnTo>
                  <a:lnTo>
                    <a:pt x="0" y="73558"/>
                  </a:lnTo>
                  <a:lnTo>
                    <a:pt x="0" y="367779"/>
                  </a:lnTo>
                  <a:lnTo>
                    <a:pt x="5780" y="396405"/>
                  </a:lnTo>
                  <a:lnTo>
                    <a:pt x="21543" y="419782"/>
                  </a:lnTo>
                  <a:lnTo>
                    <a:pt x="44925" y="435544"/>
                  </a:lnTo>
                  <a:lnTo>
                    <a:pt x="73558" y="441324"/>
                  </a:lnTo>
                  <a:lnTo>
                    <a:pt x="4010761" y="441324"/>
                  </a:lnTo>
                  <a:lnTo>
                    <a:pt x="4039394" y="435544"/>
                  </a:lnTo>
                  <a:lnTo>
                    <a:pt x="4062776" y="419782"/>
                  </a:lnTo>
                  <a:lnTo>
                    <a:pt x="4078539" y="396405"/>
                  </a:lnTo>
                  <a:lnTo>
                    <a:pt x="4084320" y="367779"/>
                  </a:lnTo>
                  <a:lnTo>
                    <a:pt x="4084320" y="73558"/>
                  </a:lnTo>
                  <a:lnTo>
                    <a:pt x="4078539" y="44925"/>
                  </a:lnTo>
                  <a:lnTo>
                    <a:pt x="4062776" y="21543"/>
                  </a:lnTo>
                  <a:lnTo>
                    <a:pt x="4039394" y="5780"/>
                  </a:lnTo>
                  <a:lnTo>
                    <a:pt x="4010761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2943976"/>
              <a:ext cx="4084954" cy="441959"/>
            </a:xfrm>
            <a:custGeom>
              <a:avLst/>
              <a:gdLst/>
              <a:ahLst/>
              <a:cxnLst/>
              <a:rect l="l" t="t" r="r" b="b"/>
              <a:pathLst>
                <a:path w="4084954" h="441960">
                  <a:moveTo>
                    <a:pt x="0" y="73562"/>
                  </a:moveTo>
                  <a:lnTo>
                    <a:pt x="5780" y="44928"/>
                  </a:lnTo>
                  <a:lnTo>
                    <a:pt x="21545" y="21545"/>
                  </a:lnTo>
                  <a:lnTo>
                    <a:pt x="44928" y="5780"/>
                  </a:lnTo>
                  <a:lnTo>
                    <a:pt x="73561" y="0"/>
                  </a:lnTo>
                  <a:lnTo>
                    <a:pt x="4011267" y="0"/>
                  </a:lnTo>
                  <a:lnTo>
                    <a:pt x="4039901" y="5780"/>
                  </a:lnTo>
                  <a:lnTo>
                    <a:pt x="4063284" y="21545"/>
                  </a:lnTo>
                  <a:lnTo>
                    <a:pt x="4079048" y="44928"/>
                  </a:lnTo>
                  <a:lnTo>
                    <a:pt x="4084829" y="73562"/>
                  </a:lnTo>
                  <a:lnTo>
                    <a:pt x="4084829" y="367816"/>
                  </a:lnTo>
                  <a:lnTo>
                    <a:pt x="4079048" y="396450"/>
                  </a:lnTo>
                  <a:lnTo>
                    <a:pt x="4063284" y="419833"/>
                  </a:lnTo>
                  <a:lnTo>
                    <a:pt x="4039901" y="435598"/>
                  </a:lnTo>
                  <a:lnTo>
                    <a:pt x="4011267" y="441379"/>
                  </a:lnTo>
                  <a:lnTo>
                    <a:pt x="73561" y="441379"/>
                  </a:lnTo>
                  <a:lnTo>
                    <a:pt x="44928" y="435598"/>
                  </a:lnTo>
                  <a:lnTo>
                    <a:pt x="21545" y="419833"/>
                  </a:lnTo>
                  <a:lnTo>
                    <a:pt x="5780" y="396450"/>
                  </a:lnTo>
                  <a:lnTo>
                    <a:pt x="0" y="367816"/>
                  </a:lnTo>
                  <a:lnTo>
                    <a:pt x="0" y="73562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7319" y="3684924"/>
            <a:ext cx="4095115" cy="452120"/>
            <a:chOff x="147319" y="3684924"/>
            <a:chExt cx="4095115" cy="452120"/>
          </a:xfrm>
        </p:grpSpPr>
        <p:sp>
          <p:nvSpPr>
            <p:cNvPr id="8" name="object 8"/>
            <p:cNvSpPr/>
            <p:nvPr/>
          </p:nvSpPr>
          <p:spPr>
            <a:xfrm>
              <a:off x="152399" y="3690000"/>
              <a:ext cx="4084320" cy="441325"/>
            </a:xfrm>
            <a:custGeom>
              <a:avLst/>
              <a:gdLst/>
              <a:ahLst/>
              <a:cxnLst/>
              <a:rect l="l" t="t" r="r" b="b"/>
              <a:pathLst>
                <a:path w="4084320" h="441325">
                  <a:moveTo>
                    <a:pt x="4010761" y="0"/>
                  </a:moveTo>
                  <a:lnTo>
                    <a:pt x="73558" y="0"/>
                  </a:lnTo>
                  <a:lnTo>
                    <a:pt x="44925" y="5780"/>
                  </a:lnTo>
                  <a:lnTo>
                    <a:pt x="21543" y="21543"/>
                  </a:lnTo>
                  <a:lnTo>
                    <a:pt x="5780" y="44925"/>
                  </a:lnTo>
                  <a:lnTo>
                    <a:pt x="0" y="73558"/>
                  </a:lnTo>
                  <a:lnTo>
                    <a:pt x="0" y="367779"/>
                  </a:lnTo>
                  <a:lnTo>
                    <a:pt x="5780" y="396405"/>
                  </a:lnTo>
                  <a:lnTo>
                    <a:pt x="21543" y="419782"/>
                  </a:lnTo>
                  <a:lnTo>
                    <a:pt x="44925" y="435544"/>
                  </a:lnTo>
                  <a:lnTo>
                    <a:pt x="73558" y="441324"/>
                  </a:lnTo>
                  <a:lnTo>
                    <a:pt x="4010761" y="441324"/>
                  </a:lnTo>
                  <a:lnTo>
                    <a:pt x="4039394" y="435544"/>
                  </a:lnTo>
                  <a:lnTo>
                    <a:pt x="4062776" y="419782"/>
                  </a:lnTo>
                  <a:lnTo>
                    <a:pt x="4078539" y="396405"/>
                  </a:lnTo>
                  <a:lnTo>
                    <a:pt x="4084320" y="367779"/>
                  </a:lnTo>
                  <a:lnTo>
                    <a:pt x="4084320" y="73558"/>
                  </a:lnTo>
                  <a:lnTo>
                    <a:pt x="4078539" y="44925"/>
                  </a:lnTo>
                  <a:lnTo>
                    <a:pt x="4062776" y="21543"/>
                  </a:lnTo>
                  <a:lnTo>
                    <a:pt x="4039394" y="5780"/>
                  </a:lnTo>
                  <a:lnTo>
                    <a:pt x="4010761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399" y="3690005"/>
              <a:ext cx="4084954" cy="441959"/>
            </a:xfrm>
            <a:custGeom>
              <a:avLst/>
              <a:gdLst/>
              <a:ahLst/>
              <a:cxnLst/>
              <a:rect l="l" t="t" r="r" b="b"/>
              <a:pathLst>
                <a:path w="4084954" h="441960">
                  <a:moveTo>
                    <a:pt x="0" y="73562"/>
                  </a:moveTo>
                  <a:lnTo>
                    <a:pt x="5780" y="44928"/>
                  </a:lnTo>
                  <a:lnTo>
                    <a:pt x="21545" y="21545"/>
                  </a:lnTo>
                  <a:lnTo>
                    <a:pt x="44928" y="5780"/>
                  </a:lnTo>
                  <a:lnTo>
                    <a:pt x="73561" y="0"/>
                  </a:lnTo>
                  <a:lnTo>
                    <a:pt x="4011267" y="0"/>
                  </a:lnTo>
                  <a:lnTo>
                    <a:pt x="4039901" y="5780"/>
                  </a:lnTo>
                  <a:lnTo>
                    <a:pt x="4063284" y="21545"/>
                  </a:lnTo>
                  <a:lnTo>
                    <a:pt x="4079048" y="44928"/>
                  </a:lnTo>
                  <a:lnTo>
                    <a:pt x="4084829" y="73562"/>
                  </a:lnTo>
                  <a:lnTo>
                    <a:pt x="4084829" y="367816"/>
                  </a:lnTo>
                  <a:lnTo>
                    <a:pt x="4079048" y="396450"/>
                  </a:lnTo>
                  <a:lnTo>
                    <a:pt x="4063284" y="419833"/>
                  </a:lnTo>
                  <a:lnTo>
                    <a:pt x="4039901" y="435598"/>
                  </a:lnTo>
                  <a:lnTo>
                    <a:pt x="4011267" y="441379"/>
                  </a:lnTo>
                  <a:lnTo>
                    <a:pt x="73561" y="441379"/>
                  </a:lnTo>
                  <a:lnTo>
                    <a:pt x="44928" y="435598"/>
                  </a:lnTo>
                  <a:lnTo>
                    <a:pt x="21545" y="419833"/>
                  </a:lnTo>
                  <a:lnTo>
                    <a:pt x="5780" y="396450"/>
                  </a:lnTo>
                  <a:lnTo>
                    <a:pt x="0" y="367816"/>
                  </a:lnTo>
                  <a:lnTo>
                    <a:pt x="0" y="73562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477" y="5564397"/>
            <a:ext cx="1739900" cy="12700"/>
          </a:xfrm>
          <a:custGeom>
            <a:avLst/>
            <a:gdLst/>
            <a:ahLst/>
            <a:cxnLst/>
            <a:rect l="l" t="t" r="r" b="b"/>
            <a:pathLst>
              <a:path w="1739900" h="12700">
                <a:moveTo>
                  <a:pt x="1739900" y="0"/>
                </a:moveTo>
                <a:lnTo>
                  <a:pt x="0" y="0"/>
                </a:lnTo>
                <a:lnTo>
                  <a:pt x="0" y="12700"/>
                </a:lnTo>
                <a:lnTo>
                  <a:pt x="1739900" y="12700"/>
                </a:lnTo>
                <a:lnTo>
                  <a:pt x="1739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348" y="2839792"/>
            <a:ext cx="2878455" cy="324040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Proportion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RBC’s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WBC’s</a:t>
            </a:r>
            <a:endParaRPr sz="1800">
              <a:latin typeface="Calibri"/>
              <a:cs typeface="Calibri"/>
            </a:endParaRPr>
          </a:p>
          <a:p>
            <a:pPr marL="186055" indent="-135890">
              <a:lnSpc>
                <a:spcPct val="100000"/>
              </a:lnSpc>
              <a:spcBef>
                <a:spcPts val="880"/>
              </a:spcBef>
              <a:buFont typeface="Calibri"/>
              <a:buChar char="•"/>
              <a:tabLst>
                <a:tab pos="186055" algn="l"/>
              </a:tabLst>
            </a:pPr>
            <a:r>
              <a:rPr sz="1400" b="1" spc="-10" dirty="0">
                <a:latin typeface="Calibri"/>
                <a:cs typeface="Calibri"/>
              </a:rPr>
              <a:t>(P&lt;0.001)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Differential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Leukocyte</a:t>
            </a:r>
            <a:r>
              <a:rPr sz="1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Counts</a:t>
            </a:r>
            <a:endParaRPr sz="1800">
              <a:latin typeface="Calibri"/>
              <a:cs typeface="Calibri"/>
            </a:endParaRPr>
          </a:p>
          <a:p>
            <a:pPr marL="186055" indent="-135890">
              <a:lnSpc>
                <a:spcPct val="100000"/>
              </a:lnSpc>
              <a:spcBef>
                <a:spcPts val="880"/>
              </a:spcBef>
              <a:buFont typeface="Calibri"/>
              <a:buChar char="•"/>
              <a:tabLst>
                <a:tab pos="186055" algn="l"/>
              </a:tabLst>
            </a:pPr>
            <a:r>
              <a:rPr sz="1400" b="1" dirty="0">
                <a:latin typeface="Calibri"/>
                <a:cs typeface="Calibri"/>
              </a:rPr>
              <a:t>Lymphocytes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(P=0.1733)</a:t>
            </a:r>
            <a:endParaRPr sz="1400">
              <a:latin typeface="Calibri"/>
              <a:cs typeface="Calibri"/>
            </a:endParaRPr>
          </a:p>
          <a:p>
            <a:pPr marL="186055" indent="-135890">
              <a:lnSpc>
                <a:spcPct val="100000"/>
              </a:lnSpc>
              <a:spcBef>
                <a:spcPts val="310"/>
              </a:spcBef>
              <a:buFont typeface="Calibri"/>
              <a:buChar char="•"/>
              <a:tabLst>
                <a:tab pos="186055" algn="l"/>
              </a:tabLst>
            </a:pPr>
            <a:r>
              <a:rPr sz="1400" b="1" dirty="0">
                <a:latin typeface="Calibri"/>
                <a:cs typeface="Calibri"/>
              </a:rPr>
              <a:t>Thrombocytes</a:t>
            </a:r>
            <a:r>
              <a:rPr sz="1400" b="1" spc="1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(P=0.3341)</a:t>
            </a:r>
            <a:endParaRPr sz="1400">
              <a:latin typeface="Calibri"/>
              <a:cs typeface="Calibri"/>
            </a:endParaRPr>
          </a:p>
          <a:p>
            <a:pPr marL="186055" indent="-135890">
              <a:lnSpc>
                <a:spcPct val="100000"/>
              </a:lnSpc>
              <a:spcBef>
                <a:spcPts val="219"/>
              </a:spcBef>
              <a:buFont typeface="Calibri"/>
              <a:buChar char="•"/>
              <a:tabLst>
                <a:tab pos="186055" algn="l"/>
              </a:tabLst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Monocytes</a:t>
            </a:r>
            <a:r>
              <a:rPr sz="1400" b="1" u="sng" spc="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(P=0.0142)</a:t>
            </a:r>
            <a:endParaRPr sz="1400">
              <a:latin typeface="Calibri"/>
              <a:cs typeface="Calibri"/>
            </a:endParaRPr>
          </a:p>
          <a:p>
            <a:pPr marL="323215" lvl="1" indent="-135890">
              <a:lnSpc>
                <a:spcPct val="100000"/>
              </a:lnSpc>
              <a:spcBef>
                <a:spcPts val="215"/>
              </a:spcBef>
              <a:buChar char="•"/>
              <a:tabLst>
                <a:tab pos="323215" algn="l"/>
              </a:tabLst>
            </a:pPr>
            <a:r>
              <a:rPr sz="1400" dirty="0">
                <a:latin typeface="Calibri"/>
                <a:cs typeface="Calibri"/>
              </a:rPr>
              <a:t>β-Glu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2.0,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  <a:p>
            <a:pPr marL="186690" indent="-135890">
              <a:lnSpc>
                <a:spcPct val="100000"/>
              </a:lnSpc>
              <a:spcBef>
                <a:spcPts val="335"/>
              </a:spcBef>
              <a:buFont typeface="Calibri"/>
              <a:buChar char="•"/>
              <a:tabLst>
                <a:tab pos="186690" algn="l"/>
              </a:tabLst>
            </a:pPr>
            <a:r>
              <a:rPr sz="1400" b="1" spc="-10" dirty="0">
                <a:latin typeface="Calibri"/>
                <a:cs typeface="Calibri"/>
              </a:rPr>
              <a:t>Granulocytes</a:t>
            </a:r>
            <a:endParaRPr sz="1400">
              <a:latin typeface="Calibri"/>
              <a:cs typeface="Calibri"/>
            </a:endParaRPr>
          </a:p>
          <a:p>
            <a:pPr marL="323215" lvl="1" indent="-135890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323215" algn="l"/>
              </a:tabLst>
            </a:pPr>
            <a:r>
              <a:rPr sz="1400" b="1" dirty="0">
                <a:latin typeface="Calibri"/>
                <a:cs typeface="Calibri"/>
              </a:rPr>
              <a:t>Heterophils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(P=0.0511)</a:t>
            </a:r>
            <a:endParaRPr sz="1400">
              <a:latin typeface="Calibri"/>
              <a:cs typeface="Calibri"/>
            </a:endParaRPr>
          </a:p>
          <a:p>
            <a:pPr marL="460375" lvl="2" indent="-135890">
              <a:lnSpc>
                <a:spcPct val="100000"/>
              </a:lnSpc>
              <a:spcBef>
                <a:spcPts val="315"/>
              </a:spcBef>
              <a:buChar char="•"/>
              <a:tabLst>
                <a:tab pos="460375" algn="l"/>
              </a:tabLst>
            </a:pPr>
            <a:r>
              <a:rPr sz="1400" dirty="0">
                <a:latin typeface="Calibri"/>
                <a:cs typeface="Calibri"/>
              </a:rPr>
              <a:t>β-Glu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1.0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2.0,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  <a:p>
            <a:pPr marL="323850" lvl="1" indent="-135890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323850" algn="l"/>
              </a:tabLst>
            </a:pPr>
            <a:r>
              <a:rPr sz="1400" b="1" dirty="0">
                <a:latin typeface="Calibri"/>
                <a:cs typeface="Calibri"/>
              </a:rPr>
              <a:t>Eosinophils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(P=0.2912)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151" y="1143001"/>
            <a:ext cx="5191848" cy="274319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39243" y="1637284"/>
            <a:ext cx="139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bc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8884" y="1975611"/>
            <a:ext cx="148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ab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5134" y="1622044"/>
            <a:ext cx="79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9690" y="1612900"/>
            <a:ext cx="139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bc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6547" y="2198115"/>
            <a:ext cx="86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9645" y="1975611"/>
            <a:ext cx="201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abc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4968" y="1945132"/>
            <a:ext cx="201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abc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2935" y="1844547"/>
            <a:ext cx="139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bc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37026" y="1743964"/>
            <a:ext cx="79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3337" y="2039620"/>
            <a:ext cx="86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151" y="3888400"/>
            <a:ext cx="5191848" cy="2740999"/>
          </a:xfrm>
          <a:prstGeom prst="rect">
            <a:avLst/>
          </a:prstGeom>
        </p:spPr>
      </p:pic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784" y="4863884"/>
            <a:ext cx="99060" cy="270510"/>
            <a:chOff x="420784" y="4863884"/>
            <a:chExt cx="99060" cy="270510"/>
          </a:xfrm>
        </p:grpSpPr>
        <p:sp>
          <p:nvSpPr>
            <p:cNvPr id="25" name="object 25"/>
            <p:cNvSpPr/>
            <p:nvPr/>
          </p:nvSpPr>
          <p:spPr>
            <a:xfrm>
              <a:off x="425865" y="4868966"/>
              <a:ext cx="88900" cy="260350"/>
            </a:xfrm>
            <a:custGeom>
              <a:avLst/>
              <a:gdLst/>
              <a:ahLst/>
              <a:cxnLst/>
              <a:rect l="l" t="t" r="r" b="b"/>
              <a:pathLst>
                <a:path w="88900" h="260350">
                  <a:moveTo>
                    <a:pt x="44437" y="0"/>
                  </a:moveTo>
                  <a:lnTo>
                    <a:pt x="0" y="44437"/>
                  </a:lnTo>
                  <a:lnTo>
                    <a:pt x="22225" y="44437"/>
                  </a:lnTo>
                  <a:lnTo>
                    <a:pt x="22225" y="259791"/>
                  </a:lnTo>
                  <a:lnTo>
                    <a:pt x="66662" y="259791"/>
                  </a:lnTo>
                  <a:lnTo>
                    <a:pt x="66662" y="44437"/>
                  </a:lnTo>
                  <a:lnTo>
                    <a:pt x="88874" y="44437"/>
                  </a:lnTo>
                  <a:lnTo>
                    <a:pt x="44437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5865" y="4868965"/>
              <a:ext cx="88900" cy="260350"/>
            </a:xfrm>
            <a:custGeom>
              <a:avLst/>
              <a:gdLst/>
              <a:ahLst/>
              <a:cxnLst/>
              <a:rect l="l" t="t" r="r" b="b"/>
              <a:pathLst>
                <a:path w="88900" h="260350">
                  <a:moveTo>
                    <a:pt x="0" y="44443"/>
                  </a:moveTo>
                  <a:lnTo>
                    <a:pt x="44443" y="0"/>
                  </a:lnTo>
                  <a:lnTo>
                    <a:pt x="88887" y="44443"/>
                  </a:lnTo>
                  <a:lnTo>
                    <a:pt x="66665" y="44443"/>
                  </a:lnTo>
                  <a:lnTo>
                    <a:pt x="66665" y="259825"/>
                  </a:lnTo>
                  <a:lnTo>
                    <a:pt x="22221" y="259825"/>
                  </a:lnTo>
                  <a:lnTo>
                    <a:pt x="22221" y="44443"/>
                  </a:lnTo>
                  <a:lnTo>
                    <a:pt x="0" y="44443"/>
                  </a:lnTo>
                  <a:close/>
                </a:path>
              </a:pathLst>
            </a:custGeom>
            <a:ln w="1016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704" y="5580591"/>
            <a:ext cx="99060" cy="270510"/>
            <a:chOff x="542704" y="5580591"/>
            <a:chExt cx="99060" cy="270510"/>
          </a:xfrm>
        </p:grpSpPr>
        <p:sp>
          <p:nvSpPr>
            <p:cNvPr id="28" name="object 28"/>
            <p:cNvSpPr/>
            <p:nvPr/>
          </p:nvSpPr>
          <p:spPr>
            <a:xfrm>
              <a:off x="547785" y="5585673"/>
              <a:ext cx="88900" cy="260350"/>
            </a:xfrm>
            <a:custGeom>
              <a:avLst/>
              <a:gdLst/>
              <a:ahLst/>
              <a:cxnLst/>
              <a:rect l="l" t="t" r="r" b="b"/>
              <a:pathLst>
                <a:path w="88900" h="260350">
                  <a:moveTo>
                    <a:pt x="44437" y="0"/>
                  </a:moveTo>
                  <a:lnTo>
                    <a:pt x="0" y="44437"/>
                  </a:lnTo>
                  <a:lnTo>
                    <a:pt x="22225" y="44437"/>
                  </a:lnTo>
                  <a:lnTo>
                    <a:pt x="22225" y="259791"/>
                  </a:lnTo>
                  <a:lnTo>
                    <a:pt x="66662" y="259791"/>
                  </a:lnTo>
                  <a:lnTo>
                    <a:pt x="66662" y="44437"/>
                  </a:lnTo>
                  <a:lnTo>
                    <a:pt x="88874" y="44437"/>
                  </a:lnTo>
                  <a:lnTo>
                    <a:pt x="44437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785" y="5585672"/>
              <a:ext cx="88900" cy="260350"/>
            </a:xfrm>
            <a:custGeom>
              <a:avLst/>
              <a:gdLst/>
              <a:ahLst/>
              <a:cxnLst/>
              <a:rect l="l" t="t" r="r" b="b"/>
              <a:pathLst>
                <a:path w="88900" h="260350">
                  <a:moveTo>
                    <a:pt x="0" y="44443"/>
                  </a:moveTo>
                  <a:lnTo>
                    <a:pt x="44443" y="0"/>
                  </a:lnTo>
                  <a:lnTo>
                    <a:pt x="88887" y="44443"/>
                  </a:lnTo>
                  <a:lnTo>
                    <a:pt x="66665" y="44443"/>
                  </a:lnTo>
                  <a:lnTo>
                    <a:pt x="66665" y="259825"/>
                  </a:lnTo>
                  <a:lnTo>
                    <a:pt x="22221" y="259825"/>
                  </a:lnTo>
                  <a:lnTo>
                    <a:pt x="22221" y="44443"/>
                  </a:lnTo>
                  <a:lnTo>
                    <a:pt x="0" y="44443"/>
                  </a:lnTo>
                  <a:close/>
                </a:path>
              </a:pathLst>
            </a:custGeom>
            <a:ln w="1016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Immune</a:t>
            </a:r>
            <a:r>
              <a:rPr spc="45" dirty="0"/>
              <a:t> </a:t>
            </a:r>
            <a:r>
              <a:rPr spc="35" dirty="0"/>
              <a:t>Function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80" y="2683637"/>
            <a:ext cx="4084954" cy="1062355"/>
            <a:chOff x="817880" y="2683637"/>
            <a:chExt cx="4084954" cy="1062355"/>
          </a:xfrm>
        </p:grpSpPr>
        <p:sp>
          <p:nvSpPr>
            <p:cNvPr id="4" name="object 4"/>
            <p:cNvSpPr/>
            <p:nvPr/>
          </p:nvSpPr>
          <p:spPr>
            <a:xfrm>
              <a:off x="822960" y="2901262"/>
              <a:ext cx="4074795" cy="839469"/>
            </a:xfrm>
            <a:custGeom>
              <a:avLst/>
              <a:gdLst/>
              <a:ahLst/>
              <a:cxnLst/>
              <a:rect l="l" t="t" r="r" b="b"/>
              <a:pathLst>
                <a:path w="4074795" h="839470">
                  <a:moveTo>
                    <a:pt x="0" y="0"/>
                  </a:moveTo>
                  <a:lnTo>
                    <a:pt x="4074264" y="0"/>
                  </a:lnTo>
                  <a:lnTo>
                    <a:pt x="4074264" y="839264"/>
                  </a:lnTo>
                  <a:lnTo>
                    <a:pt x="0" y="839264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647" y="2688713"/>
              <a:ext cx="2851785" cy="425450"/>
            </a:xfrm>
            <a:custGeom>
              <a:avLst/>
              <a:gdLst/>
              <a:ahLst/>
              <a:cxnLst/>
              <a:rect l="l" t="t" r="r" b="b"/>
              <a:pathLst>
                <a:path w="2851785" h="425450">
                  <a:moveTo>
                    <a:pt x="2780779" y="0"/>
                  </a:moveTo>
                  <a:lnTo>
                    <a:pt x="70853" y="0"/>
                  </a:lnTo>
                  <a:lnTo>
                    <a:pt x="43275" y="5568"/>
                  </a:lnTo>
                  <a:lnTo>
                    <a:pt x="20753" y="20753"/>
                  </a:lnTo>
                  <a:lnTo>
                    <a:pt x="5568" y="43275"/>
                  </a:lnTo>
                  <a:lnTo>
                    <a:pt x="0" y="70853"/>
                  </a:lnTo>
                  <a:lnTo>
                    <a:pt x="0" y="354241"/>
                  </a:lnTo>
                  <a:lnTo>
                    <a:pt x="5568" y="381819"/>
                  </a:lnTo>
                  <a:lnTo>
                    <a:pt x="20753" y="404341"/>
                  </a:lnTo>
                  <a:lnTo>
                    <a:pt x="43275" y="419526"/>
                  </a:lnTo>
                  <a:lnTo>
                    <a:pt x="70853" y="425094"/>
                  </a:lnTo>
                  <a:lnTo>
                    <a:pt x="2780779" y="425094"/>
                  </a:lnTo>
                  <a:lnTo>
                    <a:pt x="2808357" y="419526"/>
                  </a:lnTo>
                  <a:lnTo>
                    <a:pt x="2830879" y="404341"/>
                  </a:lnTo>
                  <a:lnTo>
                    <a:pt x="2846064" y="381819"/>
                  </a:lnTo>
                  <a:lnTo>
                    <a:pt x="2851632" y="354241"/>
                  </a:lnTo>
                  <a:lnTo>
                    <a:pt x="2851632" y="70853"/>
                  </a:lnTo>
                  <a:lnTo>
                    <a:pt x="2846064" y="43275"/>
                  </a:lnTo>
                  <a:lnTo>
                    <a:pt x="2830879" y="20753"/>
                  </a:lnTo>
                  <a:lnTo>
                    <a:pt x="2808357" y="5568"/>
                  </a:lnTo>
                  <a:lnTo>
                    <a:pt x="278077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6648" y="2688718"/>
              <a:ext cx="2852420" cy="425450"/>
            </a:xfrm>
            <a:custGeom>
              <a:avLst/>
              <a:gdLst/>
              <a:ahLst/>
              <a:cxnLst/>
              <a:rect l="l" t="t" r="r" b="b"/>
              <a:pathLst>
                <a:path w="2852420" h="425450">
                  <a:moveTo>
                    <a:pt x="0" y="70856"/>
                  </a:moveTo>
                  <a:lnTo>
                    <a:pt x="5568" y="43276"/>
                  </a:lnTo>
                  <a:lnTo>
                    <a:pt x="20753" y="20753"/>
                  </a:lnTo>
                  <a:lnTo>
                    <a:pt x="43276" y="5568"/>
                  </a:lnTo>
                  <a:lnTo>
                    <a:pt x="70856" y="0"/>
                  </a:lnTo>
                  <a:lnTo>
                    <a:pt x="2781127" y="0"/>
                  </a:lnTo>
                  <a:lnTo>
                    <a:pt x="2808708" y="5568"/>
                  </a:lnTo>
                  <a:lnTo>
                    <a:pt x="2831230" y="20753"/>
                  </a:lnTo>
                  <a:lnTo>
                    <a:pt x="2846416" y="43276"/>
                  </a:lnTo>
                  <a:lnTo>
                    <a:pt x="2851984" y="70856"/>
                  </a:lnTo>
                  <a:lnTo>
                    <a:pt x="2851984" y="354284"/>
                  </a:lnTo>
                  <a:lnTo>
                    <a:pt x="2846416" y="381864"/>
                  </a:lnTo>
                  <a:lnTo>
                    <a:pt x="2831230" y="404387"/>
                  </a:lnTo>
                  <a:lnTo>
                    <a:pt x="2808708" y="419572"/>
                  </a:lnTo>
                  <a:lnTo>
                    <a:pt x="2781127" y="425141"/>
                  </a:lnTo>
                  <a:lnTo>
                    <a:pt x="70856" y="425141"/>
                  </a:lnTo>
                  <a:lnTo>
                    <a:pt x="43276" y="419572"/>
                  </a:lnTo>
                  <a:lnTo>
                    <a:pt x="20753" y="404387"/>
                  </a:lnTo>
                  <a:lnTo>
                    <a:pt x="5568" y="381864"/>
                  </a:lnTo>
                  <a:lnTo>
                    <a:pt x="0" y="354284"/>
                  </a:lnTo>
                  <a:lnTo>
                    <a:pt x="0" y="708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6429" y="2763011"/>
            <a:ext cx="24180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Phagocytosis</a:t>
            </a:r>
            <a:endParaRPr sz="1400">
              <a:latin typeface="Calibri"/>
              <a:cs typeface="Calibri"/>
            </a:endParaRPr>
          </a:p>
          <a:p>
            <a:pPr marL="148590" indent="-135890">
              <a:lnSpc>
                <a:spcPct val="100000"/>
              </a:lnSpc>
              <a:spcBef>
                <a:spcPts val="1465"/>
              </a:spcBef>
              <a:buFont typeface="Calibri"/>
              <a:buChar char="•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NS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(P=0.857)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285115" algn="l"/>
              </a:tabLst>
            </a:pPr>
            <a:r>
              <a:rPr sz="1400" b="1" dirty="0">
                <a:latin typeface="Calibri"/>
                <a:cs typeface="Calibri"/>
              </a:rPr>
              <a:t>β-Gluc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1.0/Bac,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2.0/Bac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80" y="3813102"/>
            <a:ext cx="4084954" cy="1062355"/>
            <a:chOff x="817880" y="3813102"/>
            <a:chExt cx="4084954" cy="1062355"/>
          </a:xfrm>
        </p:grpSpPr>
        <p:sp>
          <p:nvSpPr>
            <p:cNvPr id="9" name="object 9"/>
            <p:cNvSpPr/>
            <p:nvPr/>
          </p:nvSpPr>
          <p:spPr>
            <a:xfrm>
              <a:off x="822960" y="4030727"/>
              <a:ext cx="4074795" cy="839469"/>
            </a:xfrm>
            <a:custGeom>
              <a:avLst/>
              <a:gdLst/>
              <a:ahLst/>
              <a:cxnLst/>
              <a:rect l="l" t="t" r="r" b="b"/>
              <a:pathLst>
                <a:path w="4074795" h="839470">
                  <a:moveTo>
                    <a:pt x="0" y="0"/>
                  </a:moveTo>
                  <a:lnTo>
                    <a:pt x="4074264" y="0"/>
                  </a:lnTo>
                  <a:lnTo>
                    <a:pt x="4074264" y="839264"/>
                  </a:lnTo>
                  <a:lnTo>
                    <a:pt x="0" y="839264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6647" y="3818177"/>
              <a:ext cx="2851785" cy="425450"/>
            </a:xfrm>
            <a:custGeom>
              <a:avLst/>
              <a:gdLst/>
              <a:ahLst/>
              <a:cxnLst/>
              <a:rect l="l" t="t" r="r" b="b"/>
              <a:pathLst>
                <a:path w="2851785" h="425450">
                  <a:moveTo>
                    <a:pt x="2780779" y="0"/>
                  </a:moveTo>
                  <a:lnTo>
                    <a:pt x="70853" y="0"/>
                  </a:lnTo>
                  <a:lnTo>
                    <a:pt x="43275" y="5568"/>
                  </a:lnTo>
                  <a:lnTo>
                    <a:pt x="20753" y="20753"/>
                  </a:lnTo>
                  <a:lnTo>
                    <a:pt x="5568" y="43275"/>
                  </a:lnTo>
                  <a:lnTo>
                    <a:pt x="0" y="70853"/>
                  </a:lnTo>
                  <a:lnTo>
                    <a:pt x="0" y="354241"/>
                  </a:lnTo>
                  <a:lnTo>
                    <a:pt x="5568" y="381819"/>
                  </a:lnTo>
                  <a:lnTo>
                    <a:pt x="20753" y="404341"/>
                  </a:lnTo>
                  <a:lnTo>
                    <a:pt x="43275" y="419526"/>
                  </a:lnTo>
                  <a:lnTo>
                    <a:pt x="70853" y="425094"/>
                  </a:lnTo>
                  <a:lnTo>
                    <a:pt x="2780779" y="425094"/>
                  </a:lnTo>
                  <a:lnTo>
                    <a:pt x="2808357" y="419526"/>
                  </a:lnTo>
                  <a:lnTo>
                    <a:pt x="2830879" y="404341"/>
                  </a:lnTo>
                  <a:lnTo>
                    <a:pt x="2846064" y="381819"/>
                  </a:lnTo>
                  <a:lnTo>
                    <a:pt x="2851632" y="354241"/>
                  </a:lnTo>
                  <a:lnTo>
                    <a:pt x="2851632" y="70853"/>
                  </a:lnTo>
                  <a:lnTo>
                    <a:pt x="2846064" y="43275"/>
                  </a:lnTo>
                  <a:lnTo>
                    <a:pt x="2830879" y="20753"/>
                  </a:lnTo>
                  <a:lnTo>
                    <a:pt x="2808357" y="5568"/>
                  </a:lnTo>
                  <a:lnTo>
                    <a:pt x="278077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6648" y="3818182"/>
              <a:ext cx="2852420" cy="425450"/>
            </a:xfrm>
            <a:custGeom>
              <a:avLst/>
              <a:gdLst/>
              <a:ahLst/>
              <a:cxnLst/>
              <a:rect l="l" t="t" r="r" b="b"/>
              <a:pathLst>
                <a:path w="2852420" h="425450">
                  <a:moveTo>
                    <a:pt x="0" y="70856"/>
                  </a:moveTo>
                  <a:lnTo>
                    <a:pt x="5568" y="43276"/>
                  </a:lnTo>
                  <a:lnTo>
                    <a:pt x="20753" y="20753"/>
                  </a:lnTo>
                  <a:lnTo>
                    <a:pt x="43276" y="5568"/>
                  </a:lnTo>
                  <a:lnTo>
                    <a:pt x="70856" y="0"/>
                  </a:lnTo>
                  <a:lnTo>
                    <a:pt x="2781127" y="0"/>
                  </a:lnTo>
                  <a:lnTo>
                    <a:pt x="2808708" y="5568"/>
                  </a:lnTo>
                  <a:lnTo>
                    <a:pt x="2831230" y="20753"/>
                  </a:lnTo>
                  <a:lnTo>
                    <a:pt x="2846416" y="43276"/>
                  </a:lnTo>
                  <a:lnTo>
                    <a:pt x="2851984" y="70856"/>
                  </a:lnTo>
                  <a:lnTo>
                    <a:pt x="2851984" y="354284"/>
                  </a:lnTo>
                  <a:lnTo>
                    <a:pt x="2846416" y="381864"/>
                  </a:lnTo>
                  <a:lnTo>
                    <a:pt x="2831230" y="404387"/>
                  </a:lnTo>
                  <a:lnTo>
                    <a:pt x="2808708" y="419572"/>
                  </a:lnTo>
                  <a:lnTo>
                    <a:pt x="2781127" y="425141"/>
                  </a:lnTo>
                  <a:lnTo>
                    <a:pt x="70856" y="425141"/>
                  </a:lnTo>
                  <a:lnTo>
                    <a:pt x="43276" y="419572"/>
                  </a:lnTo>
                  <a:lnTo>
                    <a:pt x="20753" y="404387"/>
                  </a:lnTo>
                  <a:lnTo>
                    <a:pt x="5568" y="381864"/>
                  </a:lnTo>
                  <a:lnTo>
                    <a:pt x="0" y="354284"/>
                  </a:lnTo>
                  <a:lnTo>
                    <a:pt x="0" y="708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6429" y="3890771"/>
            <a:ext cx="241808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SOD</a:t>
            </a:r>
            <a:endParaRPr sz="1400">
              <a:latin typeface="Calibri"/>
              <a:cs typeface="Calibri"/>
            </a:endParaRPr>
          </a:p>
          <a:p>
            <a:pPr marL="148590" indent="-135890">
              <a:lnSpc>
                <a:spcPct val="100000"/>
              </a:lnSpc>
              <a:spcBef>
                <a:spcPts val="1465"/>
              </a:spcBef>
              <a:buFont typeface="Calibri"/>
              <a:buChar char="•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NS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(P=0.872)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235"/>
              </a:spcBef>
              <a:buFont typeface="Calibri"/>
              <a:buChar char="•"/>
              <a:tabLst>
                <a:tab pos="285115" algn="l"/>
              </a:tabLst>
            </a:pPr>
            <a:r>
              <a:rPr sz="1400" b="1" dirty="0">
                <a:latin typeface="Calibri"/>
                <a:cs typeface="Calibri"/>
              </a:rPr>
              <a:t>β-Gluc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1.0/Bac,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4.0/Bac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80" y="4942566"/>
            <a:ext cx="4084954" cy="1062355"/>
            <a:chOff x="817880" y="4942566"/>
            <a:chExt cx="4084954" cy="1062355"/>
          </a:xfrm>
        </p:grpSpPr>
        <p:sp>
          <p:nvSpPr>
            <p:cNvPr id="14" name="object 14"/>
            <p:cNvSpPr/>
            <p:nvPr/>
          </p:nvSpPr>
          <p:spPr>
            <a:xfrm>
              <a:off x="822960" y="5160191"/>
              <a:ext cx="4074795" cy="839469"/>
            </a:xfrm>
            <a:custGeom>
              <a:avLst/>
              <a:gdLst/>
              <a:ahLst/>
              <a:cxnLst/>
              <a:rect l="l" t="t" r="r" b="b"/>
              <a:pathLst>
                <a:path w="4074795" h="839470">
                  <a:moveTo>
                    <a:pt x="0" y="0"/>
                  </a:moveTo>
                  <a:lnTo>
                    <a:pt x="4074264" y="0"/>
                  </a:lnTo>
                  <a:lnTo>
                    <a:pt x="4074264" y="839264"/>
                  </a:lnTo>
                  <a:lnTo>
                    <a:pt x="0" y="839264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6647" y="4947641"/>
              <a:ext cx="2851785" cy="425450"/>
            </a:xfrm>
            <a:custGeom>
              <a:avLst/>
              <a:gdLst/>
              <a:ahLst/>
              <a:cxnLst/>
              <a:rect l="l" t="t" r="r" b="b"/>
              <a:pathLst>
                <a:path w="2851785" h="425450">
                  <a:moveTo>
                    <a:pt x="2780779" y="0"/>
                  </a:moveTo>
                  <a:lnTo>
                    <a:pt x="70853" y="0"/>
                  </a:lnTo>
                  <a:lnTo>
                    <a:pt x="43275" y="5568"/>
                  </a:lnTo>
                  <a:lnTo>
                    <a:pt x="20753" y="20753"/>
                  </a:lnTo>
                  <a:lnTo>
                    <a:pt x="5568" y="43275"/>
                  </a:lnTo>
                  <a:lnTo>
                    <a:pt x="0" y="70853"/>
                  </a:lnTo>
                  <a:lnTo>
                    <a:pt x="0" y="354241"/>
                  </a:lnTo>
                  <a:lnTo>
                    <a:pt x="5568" y="381819"/>
                  </a:lnTo>
                  <a:lnTo>
                    <a:pt x="20753" y="404341"/>
                  </a:lnTo>
                  <a:lnTo>
                    <a:pt x="43275" y="419526"/>
                  </a:lnTo>
                  <a:lnTo>
                    <a:pt x="70853" y="425094"/>
                  </a:lnTo>
                  <a:lnTo>
                    <a:pt x="2780779" y="425094"/>
                  </a:lnTo>
                  <a:lnTo>
                    <a:pt x="2808357" y="419526"/>
                  </a:lnTo>
                  <a:lnTo>
                    <a:pt x="2830879" y="404341"/>
                  </a:lnTo>
                  <a:lnTo>
                    <a:pt x="2846064" y="381819"/>
                  </a:lnTo>
                  <a:lnTo>
                    <a:pt x="2851632" y="354241"/>
                  </a:lnTo>
                  <a:lnTo>
                    <a:pt x="2851632" y="70853"/>
                  </a:lnTo>
                  <a:lnTo>
                    <a:pt x="2846064" y="43275"/>
                  </a:lnTo>
                  <a:lnTo>
                    <a:pt x="2830879" y="20753"/>
                  </a:lnTo>
                  <a:lnTo>
                    <a:pt x="2808357" y="5568"/>
                  </a:lnTo>
                  <a:lnTo>
                    <a:pt x="278077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6648" y="4947646"/>
              <a:ext cx="2852420" cy="425450"/>
            </a:xfrm>
            <a:custGeom>
              <a:avLst/>
              <a:gdLst/>
              <a:ahLst/>
              <a:cxnLst/>
              <a:rect l="l" t="t" r="r" b="b"/>
              <a:pathLst>
                <a:path w="2852420" h="425450">
                  <a:moveTo>
                    <a:pt x="0" y="70856"/>
                  </a:moveTo>
                  <a:lnTo>
                    <a:pt x="5568" y="43276"/>
                  </a:lnTo>
                  <a:lnTo>
                    <a:pt x="20753" y="20753"/>
                  </a:lnTo>
                  <a:lnTo>
                    <a:pt x="43276" y="5568"/>
                  </a:lnTo>
                  <a:lnTo>
                    <a:pt x="70856" y="0"/>
                  </a:lnTo>
                  <a:lnTo>
                    <a:pt x="2781127" y="0"/>
                  </a:lnTo>
                  <a:lnTo>
                    <a:pt x="2808708" y="5568"/>
                  </a:lnTo>
                  <a:lnTo>
                    <a:pt x="2831230" y="20753"/>
                  </a:lnTo>
                  <a:lnTo>
                    <a:pt x="2846416" y="43276"/>
                  </a:lnTo>
                  <a:lnTo>
                    <a:pt x="2851984" y="70856"/>
                  </a:lnTo>
                  <a:lnTo>
                    <a:pt x="2851984" y="354284"/>
                  </a:lnTo>
                  <a:lnTo>
                    <a:pt x="2846416" y="381864"/>
                  </a:lnTo>
                  <a:lnTo>
                    <a:pt x="2831230" y="404387"/>
                  </a:lnTo>
                  <a:lnTo>
                    <a:pt x="2808708" y="419572"/>
                  </a:lnTo>
                  <a:lnTo>
                    <a:pt x="2781127" y="425141"/>
                  </a:lnTo>
                  <a:lnTo>
                    <a:pt x="70856" y="425141"/>
                  </a:lnTo>
                  <a:lnTo>
                    <a:pt x="43276" y="419572"/>
                  </a:lnTo>
                  <a:lnTo>
                    <a:pt x="20753" y="404387"/>
                  </a:lnTo>
                  <a:lnTo>
                    <a:pt x="5568" y="381864"/>
                  </a:lnTo>
                  <a:lnTo>
                    <a:pt x="0" y="354284"/>
                  </a:lnTo>
                  <a:lnTo>
                    <a:pt x="0" y="708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26429" y="5021579"/>
            <a:ext cx="24180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Lysozyme</a:t>
            </a:r>
            <a:endParaRPr sz="1400">
              <a:latin typeface="Calibri"/>
              <a:cs typeface="Calibri"/>
            </a:endParaRPr>
          </a:p>
          <a:p>
            <a:pPr marL="148590" indent="-135890">
              <a:lnSpc>
                <a:spcPct val="100000"/>
              </a:lnSpc>
              <a:spcBef>
                <a:spcPts val="1465"/>
              </a:spcBef>
              <a:buFont typeface="Calibri"/>
              <a:buChar char="•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NS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(P=0.344)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285115" algn="l"/>
              </a:tabLst>
            </a:pPr>
            <a:r>
              <a:rPr sz="1400" b="1" dirty="0">
                <a:latin typeface="Calibri"/>
                <a:cs typeface="Calibri"/>
              </a:rPr>
              <a:t>β-Gluc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2.0/Bac,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1.0/Bac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1686" y="1143000"/>
            <a:ext cx="4744720" cy="5486400"/>
            <a:chOff x="5161686" y="1143000"/>
            <a:chExt cx="4744720" cy="54864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407" y="3325190"/>
              <a:ext cx="3432592" cy="33041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1686" y="1143000"/>
              <a:ext cx="2815447" cy="2406327"/>
            </a:xfrm>
            <a:prstGeom prst="rect">
              <a:avLst/>
            </a:prstGeom>
          </p:spPr>
        </p:pic>
      </p:grp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0180" y="3387663"/>
            <a:ext cx="150495" cy="323850"/>
            <a:chOff x="1240180" y="3387663"/>
            <a:chExt cx="150495" cy="323850"/>
          </a:xfrm>
        </p:grpSpPr>
        <p:sp>
          <p:nvSpPr>
            <p:cNvPr id="22" name="object 22"/>
            <p:cNvSpPr/>
            <p:nvPr/>
          </p:nvSpPr>
          <p:spPr>
            <a:xfrm>
              <a:off x="1245261" y="3392737"/>
              <a:ext cx="140335" cy="313690"/>
            </a:xfrm>
            <a:custGeom>
              <a:avLst/>
              <a:gdLst/>
              <a:ahLst/>
              <a:cxnLst/>
              <a:rect l="l" t="t" r="r" b="b"/>
              <a:pathLst>
                <a:path w="140334" h="313689">
                  <a:moveTo>
                    <a:pt x="69938" y="0"/>
                  </a:moveTo>
                  <a:lnTo>
                    <a:pt x="0" y="69938"/>
                  </a:lnTo>
                  <a:lnTo>
                    <a:pt x="34963" y="69938"/>
                  </a:lnTo>
                  <a:lnTo>
                    <a:pt x="34963" y="313169"/>
                  </a:lnTo>
                  <a:lnTo>
                    <a:pt x="104902" y="313169"/>
                  </a:lnTo>
                  <a:lnTo>
                    <a:pt x="104902" y="69938"/>
                  </a:lnTo>
                  <a:lnTo>
                    <a:pt x="139865" y="69938"/>
                  </a:lnTo>
                  <a:lnTo>
                    <a:pt x="6993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5261" y="3392744"/>
              <a:ext cx="140335" cy="313690"/>
            </a:xfrm>
            <a:custGeom>
              <a:avLst/>
              <a:gdLst/>
              <a:ahLst/>
              <a:cxnLst/>
              <a:rect l="l" t="t" r="r" b="b"/>
              <a:pathLst>
                <a:path w="140334" h="313689">
                  <a:moveTo>
                    <a:pt x="0" y="69940"/>
                  </a:moveTo>
                  <a:lnTo>
                    <a:pt x="69940" y="0"/>
                  </a:lnTo>
                  <a:lnTo>
                    <a:pt x="139881" y="69940"/>
                  </a:lnTo>
                  <a:lnTo>
                    <a:pt x="104911" y="69940"/>
                  </a:lnTo>
                  <a:lnTo>
                    <a:pt x="104911" y="313206"/>
                  </a:lnTo>
                  <a:lnTo>
                    <a:pt x="34970" y="313206"/>
                  </a:lnTo>
                  <a:lnTo>
                    <a:pt x="34970" y="69940"/>
                  </a:lnTo>
                  <a:lnTo>
                    <a:pt x="0" y="69940"/>
                  </a:lnTo>
                  <a:close/>
                </a:path>
              </a:pathLst>
            </a:custGeom>
            <a:ln w="1016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842" y="4495154"/>
            <a:ext cx="170700" cy="326768"/>
          </a:xfrm>
          <a:prstGeom prst="rect">
            <a:avLst/>
          </a:prstGeom>
        </p:spPr>
      </p:pic>
      <p:pic>
        <p:nvPic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2986" y="5611177"/>
            <a:ext cx="170702" cy="326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30"/>
              </a:spcBef>
            </a:pPr>
            <a:r>
              <a:rPr dirty="0"/>
              <a:t>Digestive</a:t>
            </a:r>
            <a:r>
              <a:rPr spc="300" dirty="0"/>
              <a:t> </a:t>
            </a:r>
            <a:r>
              <a:rPr spc="35" dirty="0"/>
              <a:t>Enzymes</a:t>
            </a:r>
            <a:r>
              <a:rPr lang="en-US" spc="35" dirty="0"/>
              <a:t> 2</a:t>
            </a:r>
            <a:endParaRPr spc="35" dirty="0"/>
          </a:p>
        </p:txBody>
      </p:sp>
      <p:sp>
        <p:nvSpPr>
          <p:cNvPr id="3" name="object 3"/>
          <p:cNvSpPr txBox="1"/>
          <p:nvPr/>
        </p:nvSpPr>
        <p:spPr>
          <a:xfrm>
            <a:off x="883411" y="2549144"/>
            <a:ext cx="3253740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ts val="2515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Protein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(P=0.69)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225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Alkaline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Phosphatase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(Ppro=0.72,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Ptiss=0.76)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229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Amylase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(Ppro=0.42,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Ptiss=0.47)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350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Lipase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20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Sig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(Ppro=0.011,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Ptiss=0.013)</a:t>
            </a:r>
            <a:endParaRPr sz="1800">
              <a:latin typeface="Calibri"/>
              <a:cs typeface="Calibri"/>
            </a:endParaRPr>
          </a:p>
          <a:p>
            <a:pPr marL="560705" lvl="1" indent="-182245">
              <a:lnSpc>
                <a:spcPts val="2125"/>
              </a:lnSpc>
              <a:buFont typeface="Arial"/>
              <a:buChar char="•"/>
              <a:tabLst>
                <a:tab pos="560705" algn="l"/>
              </a:tabLst>
            </a:pPr>
            <a:r>
              <a:rPr sz="1800" b="1" spc="-20" dirty="0">
                <a:latin typeface="Calibri"/>
                <a:cs typeface="Calibri"/>
              </a:rPr>
              <a:t>Highest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4.0/Bac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225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Protease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(Ppro=0.260,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Ptiss=0.241)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2673095"/>
            <a:ext cx="4626864" cy="3038855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79" y="5000650"/>
            <a:ext cx="170697" cy="326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196" y="2067106"/>
            <a:ext cx="1875789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Take</a:t>
            </a:r>
            <a:r>
              <a:rPr spc="-155" dirty="0"/>
              <a:t> </a:t>
            </a:r>
            <a:r>
              <a:rPr spc="-20" dirty="0"/>
              <a:t>Away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5197" y="3043078"/>
            <a:ext cx="5221605" cy="20059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No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clear-</a:t>
            </a:r>
            <a:r>
              <a:rPr sz="1900" b="1" dirty="0">
                <a:latin typeface="Calibri"/>
                <a:cs typeface="Calibri"/>
              </a:rPr>
              <a:t>cut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winner</a:t>
            </a:r>
            <a:endParaRPr sz="1900">
              <a:latin typeface="Calibri"/>
              <a:cs typeface="Calibri"/>
            </a:endParaRPr>
          </a:p>
          <a:p>
            <a:pPr marL="562610" lvl="1" indent="-18415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62610" algn="l"/>
              </a:tabLst>
            </a:pPr>
            <a:r>
              <a:rPr sz="1600" b="1" dirty="0">
                <a:latin typeface="Calibri"/>
                <a:cs typeface="Calibri"/>
              </a:rPr>
              <a:t>0.5%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prebiotic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addition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didn’t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perform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well</a:t>
            </a:r>
            <a:endParaRPr sz="1600">
              <a:latin typeface="Calibri"/>
              <a:cs typeface="Calibri"/>
            </a:endParaRPr>
          </a:p>
          <a:p>
            <a:pPr marL="562610" lvl="1" indent="-18415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62610" algn="l"/>
              </a:tabLst>
            </a:pPr>
            <a:r>
              <a:rPr sz="1600" b="1" dirty="0">
                <a:latin typeface="Calibri"/>
                <a:cs typeface="Calibri"/>
              </a:rPr>
              <a:t>4%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prebiotic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addition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did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increase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benefit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β-</a:t>
            </a:r>
            <a:r>
              <a:rPr sz="1600" b="1" spc="-20" dirty="0">
                <a:latin typeface="Calibri"/>
                <a:cs typeface="Calibri"/>
              </a:rPr>
              <a:t>Gluc</a:t>
            </a:r>
            <a:endParaRPr sz="1600">
              <a:latin typeface="Calibri"/>
              <a:cs typeface="Calibri"/>
            </a:endParaRPr>
          </a:p>
          <a:p>
            <a:pPr marL="926465" lvl="2" indent="-18224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926465" algn="l"/>
              </a:tabLst>
            </a:pPr>
            <a:r>
              <a:rPr sz="1400" b="1" dirty="0">
                <a:latin typeface="Calibri"/>
                <a:cs typeface="Calibri"/>
              </a:rPr>
              <a:t>Cost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prohibitive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for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FOS</a:t>
            </a:r>
            <a:endParaRPr sz="14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96850" algn="l"/>
              </a:tabLst>
            </a:pPr>
            <a:r>
              <a:rPr sz="1600" b="1" dirty="0">
                <a:latin typeface="Calibri"/>
                <a:cs typeface="Calibri"/>
              </a:rPr>
              <a:t>Best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performance </a:t>
            </a:r>
            <a:r>
              <a:rPr sz="1600" b="1" spc="-25" dirty="0">
                <a:latin typeface="Calibri"/>
                <a:cs typeface="Calibri"/>
              </a:rPr>
              <a:t>in…</a:t>
            </a:r>
            <a:endParaRPr sz="1600">
              <a:latin typeface="Calibri"/>
              <a:cs typeface="Calibri"/>
            </a:endParaRPr>
          </a:p>
          <a:p>
            <a:pPr marL="561975" lvl="1" indent="-18415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61975" algn="l"/>
              </a:tabLst>
            </a:pPr>
            <a:r>
              <a:rPr sz="1600" b="1" spc="-10" dirty="0">
                <a:latin typeface="Calibri"/>
                <a:cs typeface="Calibri"/>
              </a:rPr>
              <a:t>β-</a:t>
            </a:r>
            <a:r>
              <a:rPr sz="1600" b="1" dirty="0">
                <a:latin typeface="Calibri"/>
                <a:cs typeface="Calibri"/>
              </a:rPr>
              <a:t>Gluc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1.0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2.0/</a:t>
            </a:r>
            <a:r>
              <a:rPr sz="1600" b="1" i="1" dirty="0">
                <a:latin typeface="Calibri"/>
                <a:cs typeface="Calibri"/>
              </a:rPr>
              <a:t>Bacillus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sp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+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85" dirty="0">
                <a:latin typeface="Calibri"/>
                <a:cs typeface="Calibri"/>
              </a:rPr>
              <a:t>P.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acidilactici</a:t>
            </a:r>
            <a:endParaRPr sz="1600">
              <a:latin typeface="Calibri"/>
              <a:cs typeface="Calibri"/>
            </a:endParaRPr>
          </a:p>
          <a:p>
            <a:pPr marL="561975" lvl="1" indent="-18415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61975" algn="l"/>
              </a:tabLst>
            </a:pPr>
            <a:r>
              <a:rPr sz="1600" b="1" dirty="0">
                <a:latin typeface="Calibri"/>
                <a:cs typeface="Calibri"/>
              </a:rPr>
              <a:t>FOS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2.0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4.0/</a:t>
            </a:r>
            <a:r>
              <a:rPr sz="1600" b="1" i="1" dirty="0">
                <a:latin typeface="Calibri"/>
                <a:cs typeface="Calibri"/>
              </a:rPr>
              <a:t>Bacillus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sp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+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85" dirty="0">
                <a:latin typeface="Calibri"/>
                <a:cs typeface="Calibri"/>
              </a:rPr>
              <a:t>P.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acidilactici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12" y="1143012"/>
            <a:ext cx="3708463" cy="5486387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7146" y="2835093"/>
            <a:ext cx="5048250" cy="0"/>
          </a:xfrm>
          <a:custGeom>
            <a:avLst/>
            <a:gdLst/>
            <a:ahLst/>
            <a:cxnLst/>
            <a:rect l="l" t="t" r="r" b="b"/>
            <a:pathLst>
              <a:path w="5048250">
                <a:moveTo>
                  <a:pt x="0" y="0"/>
                </a:moveTo>
                <a:lnTo>
                  <a:pt x="5048118" y="0"/>
                </a:lnTo>
              </a:path>
            </a:pathLst>
          </a:custGeom>
          <a:ln w="15241">
            <a:solidFill>
              <a:srgbClr val="4B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49544" y="4542837"/>
            <a:ext cx="619125" cy="267335"/>
            <a:chOff x="8549544" y="4542837"/>
            <a:chExt cx="619125" cy="267335"/>
          </a:xfrm>
        </p:grpSpPr>
        <p:sp>
          <p:nvSpPr>
            <p:cNvPr id="7" name="object 7"/>
            <p:cNvSpPr/>
            <p:nvPr/>
          </p:nvSpPr>
          <p:spPr>
            <a:xfrm>
              <a:off x="8554624" y="4547919"/>
              <a:ext cx="608965" cy="257175"/>
            </a:xfrm>
            <a:custGeom>
              <a:avLst/>
              <a:gdLst/>
              <a:ahLst/>
              <a:cxnLst/>
              <a:rect l="l" t="t" r="r" b="b"/>
              <a:pathLst>
                <a:path w="608965" h="257175">
                  <a:moveTo>
                    <a:pt x="128333" y="0"/>
                  </a:moveTo>
                  <a:lnTo>
                    <a:pt x="0" y="128333"/>
                  </a:lnTo>
                  <a:lnTo>
                    <a:pt x="128333" y="256666"/>
                  </a:lnTo>
                  <a:lnTo>
                    <a:pt x="128333" y="192506"/>
                  </a:lnTo>
                  <a:lnTo>
                    <a:pt x="608457" y="192506"/>
                  </a:lnTo>
                  <a:lnTo>
                    <a:pt x="608457" y="64173"/>
                  </a:lnTo>
                  <a:lnTo>
                    <a:pt x="128333" y="64173"/>
                  </a:lnTo>
                  <a:lnTo>
                    <a:pt x="128333" y="0"/>
                  </a:lnTo>
                  <a:close/>
                </a:path>
              </a:pathLst>
            </a:custGeom>
            <a:solidFill>
              <a:srgbClr val="0B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54624" y="4547918"/>
              <a:ext cx="608965" cy="257175"/>
            </a:xfrm>
            <a:custGeom>
              <a:avLst/>
              <a:gdLst/>
              <a:ahLst/>
              <a:cxnLst/>
              <a:rect l="l" t="t" r="r" b="b"/>
              <a:pathLst>
                <a:path w="608965" h="257175">
                  <a:moveTo>
                    <a:pt x="0" y="128351"/>
                  </a:moveTo>
                  <a:lnTo>
                    <a:pt x="128351" y="0"/>
                  </a:lnTo>
                  <a:lnTo>
                    <a:pt x="128351" y="64175"/>
                  </a:lnTo>
                  <a:lnTo>
                    <a:pt x="608536" y="64175"/>
                  </a:lnTo>
                  <a:lnTo>
                    <a:pt x="608536" y="192526"/>
                  </a:lnTo>
                  <a:lnTo>
                    <a:pt x="128351" y="192526"/>
                  </a:lnTo>
                  <a:lnTo>
                    <a:pt x="128351" y="256701"/>
                  </a:lnTo>
                  <a:lnTo>
                    <a:pt x="0" y="128351"/>
                  </a:lnTo>
                  <a:close/>
                </a:path>
              </a:pathLst>
            </a:custGeom>
            <a:ln w="10161">
              <a:solidFill>
                <a:srgbClr val="069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3400" spc="45" dirty="0"/>
              <a:t>Experiment</a:t>
            </a:r>
            <a:r>
              <a:rPr sz="3400" spc="75" dirty="0"/>
              <a:t> </a:t>
            </a:r>
            <a:r>
              <a:rPr sz="3400" dirty="0"/>
              <a:t>2</a:t>
            </a:r>
            <a:r>
              <a:rPr sz="3400" spc="70" dirty="0"/>
              <a:t> </a:t>
            </a:r>
            <a:r>
              <a:rPr sz="3500" dirty="0"/>
              <a:t>–</a:t>
            </a:r>
            <a:r>
              <a:rPr sz="3500" spc="50" dirty="0"/>
              <a:t> </a:t>
            </a:r>
            <a:r>
              <a:rPr sz="3400" dirty="0"/>
              <a:t>Pellet</a:t>
            </a:r>
            <a:r>
              <a:rPr sz="3400" spc="75" dirty="0"/>
              <a:t> </a:t>
            </a:r>
            <a:r>
              <a:rPr sz="3400" dirty="0"/>
              <a:t>Type</a:t>
            </a:r>
            <a:r>
              <a:rPr sz="3400" spc="75" dirty="0"/>
              <a:t> </a:t>
            </a:r>
            <a:r>
              <a:rPr sz="3400" u="heavy" spc="50" dirty="0">
                <a:uFill>
                  <a:solidFill>
                    <a:srgbClr val="000000"/>
                  </a:solidFill>
                </a:uFill>
              </a:rPr>
              <a:t>+</a:t>
            </a:r>
            <a:r>
              <a:rPr sz="3400" u="none" spc="70" dirty="0"/>
              <a:t> </a:t>
            </a:r>
            <a:r>
              <a:rPr sz="3400" u="none" spc="-10" dirty="0"/>
              <a:t>Synbiont</a:t>
            </a:r>
            <a:endParaRPr sz="3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095" y="2779776"/>
            <a:ext cx="1213104" cy="1213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6359" y="3858767"/>
            <a:ext cx="330898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165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Calibri"/>
                <a:cs typeface="Calibri"/>
              </a:rPr>
              <a:t>Four</a:t>
            </a:r>
            <a:r>
              <a:rPr sz="2900" b="1" spc="-90" dirty="0">
                <a:latin typeface="Calibri"/>
                <a:cs typeface="Calibri"/>
              </a:rPr>
              <a:t> </a:t>
            </a:r>
            <a:r>
              <a:rPr sz="2900" b="1" spc="-10" dirty="0">
                <a:latin typeface="Calibri"/>
                <a:cs typeface="Calibri"/>
              </a:rPr>
              <a:t>treatments</a:t>
            </a:r>
            <a:endParaRPr sz="2900">
              <a:latin typeface="Calibri"/>
              <a:cs typeface="Calibri"/>
            </a:endParaRPr>
          </a:p>
          <a:p>
            <a:pPr marL="38100" marR="1390015">
              <a:lnSpc>
                <a:spcPct val="140000"/>
              </a:lnSpc>
              <a:spcBef>
                <a:spcPts val="580"/>
              </a:spcBef>
            </a:pPr>
            <a:r>
              <a:rPr sz="1600" b="1" dirty="0">
                <a:latin typeface="Calibri"/>
                <a:cs typeface="Calibri"/>
              </a:rPr>
              <a:t>Hard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pellet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+</a:t>
            </a:r>
            <a:r>
              <a:rPr sz="1600" b="1" u="none" spc="-40" dirty="0">
                <a:latin typeface="Calibri"/>
                <a:cs typeface="Calibri"/>
              </a:rPr>
              <a:t> </a:t>
            </a:r>
            <a:r>
              <a:rPr sz="1600" b="1" u="none" spc="-10" dirty="0">
                <a:latin typeface="Calibri"/>
                <a:cs typeface="Calibri"/>
              </a:rPr>
              <a:t>Synbiont </a:t>
            </a:r>
            <a:r>
              <a:rPr sz="1600" b="1" u="none" dirty="0">
                <a:latin typeface="Calibri"/>
                <a:cs typeface="Calibri"/>
              </a:rPr>
              <a:t>Soft</a:t>
            </a:r>
            <a:r>
              <a:rPr sz="1600" b="1" u="none" spc="-25" dirty="0">
                <a:latin typeface="Calibri"/>
                <a:cs typeface="Calibri"/>
              </a:rPr>
              <a:t> </a:t>
            </a:r>
            <a:r>
              <a:rPr sz="1600" b="1" u="none" dirty="0">
                <a:latin typeface="Calibri"/>
                <a:cs typeface="Calibri"/>
              </a:rPr>
              <a:t>pellet</a:t>
            </a:r>
            <a:r>
              <a:rPr sz="1600" b="1" u="none" spc="-25" dirty="0"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+</a:t>
            </a:r>
            <a:r>
              <a:rPr sz="1600" b="1" u="none" spc="-30" dirty="0">
                <a:latin typeface="Calibri"/>
                <a:cs typeface="Calibri"/>
              </a:rPr>
              <a:t> </a:t>
            </a:r>
            <a:r>
              <a:rPr sz="1600" b="1" u="none" spc="-10" dirty="0">
                <a:latin typeface="Calibri"/>
                <a:cs typeface="Calibri"/>
              </a:rPr>
              <a:t>Synbiont</a:t>
            </a:r>
            <a:endParaRPr sz="1600">
              <a:latin typeface="Calibri"/>
              <a:cs typeface="Calibri"/>
            </a:endParaRPr>
          </a:p>
          <a:p>
            <a:pPr marL="220345" indent="-1822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220345" algn="l"/>
              </a:tabLst>
            </a:pPr>
            <a:r>
              <a:rPr sz="1600" b="1" i="1" spc="-10" dirty="0">
                <a:latin typeface="Calibri"/>
                <a:cs typeface="Calibri"/>
              </a:rPr>
              <a:t>Pedicoccus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acidilactici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(10</a:t>
            </a:r>
            <a:r>
              <a:rPr sz="1650" b="1" baseline="25252" dirty="0">
                <a:latin typeface="Calibri"/>
                <a:cs typeface="Calibri"/>
              </a:rPr>
              <a:t>6</a:t>
            </a:r>
            <a:r>
              <a:rPr sz="1650" b="1" spc="112" baseline="25252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CFU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50" b="1" spc="-37" baseline="25252" dirty="0">
                <a:latin typeface="Calibri"/>
                <a:cs typeface="Calibri"/>
              </a:rPr>
              <a:t>-1</a:t>
            </a:r>
            <a:r>
              <a:rPr sz="1600" b="1" spc="-2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20345" indent="-182245">
              <a:lnSpc>
                <a:spcPct val="100000"/>
              </a:lnSpc>
              <a:spcBef>
                <a:spcPts val="190"/>
              </a:spcBef>
              <a:buFont typeface="Calibri"/>
              <a:buChar char="•"/>
              <a:tabLst>
                <a:tab pos="220345" algn="l"/>
              </a:tabLst>
            </a:pPr>
            <a:r>
              <a:rPr sz="1600" b="1" spc="-10" dirty="0">
                <a:latin typeface="Calibri"/>
                <a:cs typeface="Calibri"/>
              </a:rPr>
              <a:t>β-</a:t>
            </a:r>
            <a:r>
              <a:rPr sz="1600" b="1" dirty="0">
                <a:latin typeface="Calibri"/>
                <a:cs typeface="Calibri"/>
              </a:rPr>
              <a:t>glucan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(1.0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kg</a:t>
            </a:r>
            <a:r>
              <a:rPr sz="1650" b="1" spc="-15" baseline="25252" dirty="0">
                <a:latin typeface="Calibri"/>
                <a:cs typeface="Calibri"/>
              </a:rPr>
              <a:t>-</a:t>
            </a:r>
            <a:r>
              <a:rPr sz="1650" b="1" spc="-37" baseline="25252" dirty="0">
                <a:latin typeface="Calibri"/>
                <a:cs typeface="Calibri"/>
              </a:rPr>
              <a:t>1</a:t>
            </a:r>
            <a:r>
              <a:rPr sz="1600" b="1" spc="-2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7416" y="2849879"/>
            <a:ext cx="1210055" cy="1210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18641" y="3858767"/>
            <a:ext cx="213677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Calibri"/>
                <a:cs typeface="Calibri"/>
              </a:rPr>
              <a:t>Three</a:t>
            </a:r>
            <a:r>
              <a:rPr sz="2900" b="1" spc="-125" dirty="0">
                <a:latin typeface="Calibri"/>
                <a:cs typeface="Calibri"/>
              </a:rPr>
              <a:t> </a:t>
            </a:r>
            <a:r>
              <a:rPr sz="2900" b="1" spc="-10" dirty="0">
                <a:latin typeface="Calibri"/>
                <a:cs typeface="Calibri"/>
              </a:rPr>
              <a:t>months</a:t>
            </a:r>
            <a:endParaRPr sz="2900">
              <a:latin typeface="Calibri"/>
              <a:cs typeface="Calibri"/>
            </a:endParaRPr>
          </a:p>
          <a:p>
            <a:pPr marL="516255">
              <a:lnSpc>
                <a:spcPct val="100000"/>
              </a:lnSpc>
              <a:spcBef>
                <a:spcPts val="1660"/>
              </a:spcBef>
            </a:pPr>
            <a:r>
              <a:rPr sz="1600" b="1" dirty="0">
                <a:latin typeface="Calibri"/>
                <a:cs typeface="Calibri"/>
              </a:rPr>
              <a:t>250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pompano</a:t>
            </a:r>
            <a:endParaRPr sz="1600">
              <a:latin typeface="Calibri"/>
              <a:cs typeface="Calibri"/>
            </a:endParaRPr>
          </a:p>
          <a:p>
            <a:pPr marL="460375">
              <a:lnSpc>
                <a:spcPct val="100000"/>
              </a:lnSpc>
              <a:spcBef>
                <a:spcPts val="800"/>
              </a:spcBef>
            </a:pPr>
            <a:r>
              <a:rPr sz="1400" b="1" dirty="0">
                <a:latin typeface="Calibri"/>
                <a:cs typeface="Calibri"/>
              </a:rPr>
              <a:t>12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Fish/Treatment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480" y="1585522"/>
            <a:ext cx="2597150" cy="102996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500"/>
              </a:spcBef>
            </a:pPr>
            <a:r>
              <a:rPr spc="-10" dirty="0">
                <a:solidFill>
                  <a:srgbClr val="262626"/>
                </a:solidFill>
              </a:rPr>
              <a:t>Hematological Indices</a:t>
            </a:r>
            <a:r>
              <a:rPr lang="en-US" spc="-10" dirty="0">
                <a:solidFill>
                  <a:srgbClr val="262626"/>
                </a:solidFill>
              </a:rPr>
              <a:t> 3</a:t>
            </a:r>
            <a:endParaRPr spc="-10" dirty="0">
              <a:solidFill>
                <a:srgbClr val="262626"/>
              </a:solidFill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95" y="2712027"/>
            <a:ext cx="4084320" cy="480059"/>
          </a:xfrm>
          <a:custGeom>
            <a:avLst/>
            <a:gdLst/>
            <a:ahLst/>
            <a:cxnLst/>
            <a:rect l="l" t="t" r="r" b="b"/>
            <a:pathLst>
              <a:path w="4084320" h="480060">
                <a:moveTo>
                  <a:pt x="4004360" y="0"/>
                </a:moveTo>
                <a:lnTo>
                  <a:pt x="79959" y="0"/>
                </a:lnTo>
                <a:lnTo>
                  <a:pt x="48836" y="6283"/>
                </a:lnTo>
                <a:lnTo>
                  <a:pt x="23420" y="23420"/>
                </a:lnTo>
                <a:lnTo>
                  <a:pt x="6283" y="48836"/>
                </a:lnTo>
                <a:lnTo>
                  <a:pt x="0" y="79959"/>
                </a:lnTo>
                <a:lnTo>
                  <a:pt x="0" y="399757"/>
                </a:lnTo>
                <a:lnTo>
                  <a:pt x="6283" y="430878"/>
                </a:lnTo>
                <a:lnTo>
                  <a:pt x="23420" y="456290"/>
                </a:lnTo>
                <a:lnTo>
                  <a:pt x="48836" y="473422"/>
                </a:lnTo>
                <a:lnTo>
                  <a:pt x="79959" y="479704"/>
                </a:lnTo>
                <a:lnTo>
                  <a:pt x="4004360" y="479704"/>
                </a:lnTo>
                <a:lnTo>
                  <a:pt x="4035483" y="473422"/>
                </a:lnTo>
                <a:lnTo>
                  <a:pt x="4060899" y="456290"/>
                </a:lnTo>
                <a:lnTo>
                  <a:pt x="4078036" y="430878"/>
                </a:lnTo>
                <a:lnTo>
                  <a:pt x="4084320" y="399757"/>
                </a:lnTo>
                <a:lnTo>
                  <a:pt x="4084320" y="79959"/>
                </a:lnTo>
                <a:lnTo>
                  <a:pt x="4078036" y="48836"/>
                </a:lnTo>
                <a:lnTo>
                  <a:pt x="4060899" y="23420"/>
                </a:lnTo>
                <a:lnTo>
                  <a:pt x="4035483" y="6283"/>
                </a:lnTo>
                <a:lnTo>
                  <a:pt x="400436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95" y="3522927"/>
            <a:ext cx="4084320" cy="480059"/>
          </a:xfrm>
          <a:custGeom>
            <a:avLst/>
            <a:gdLst/>
            <a:ahLst/>
            <a:cxnLst/>
            <a:rect l="l" t="t" r="r" b="b"/>
            <a:pathLst>
              <a:path w="4084320" h="480060">
                <a:moveTo>
                  <a:pt x="4004360" y="0"/>
                </a:moveTo>
                <a:lnTo>
                  <a:pt x="79959" y="0"/>
                </a:lnTo>
                <a:lnTo>
                  <a:pt x="48836" y="6283"/>
                </a:lnTo>
                <a:lnTo>
                  <a:pt x="23420" y="23420"/>
                </a:lnTo>
                <a:lnTo>
                  <a:pt x="6283" y="48836"/>
                </a:lnTo>
                <a:lnTo>
                  <a:pt x="0" y="79959"/>
                </a:lnTo>
                <a:lnTo>
                  <a:pt x="0" y="399757"/>
                </a:lnTo>
                <a:lnTo>
                  <a:pt x="6283" y="430878"/>
                </a:lnTo>
                <a:lnTo>
                  <a:pt x="23420" y="456290"/>
                </a:lnTo>
                <a:lnTo>
                  <a:pt x="48836" y="473422"/>
                </a:lnTo>
                <a:lnTo>
                  <a:pt x="79959" y="479704"/>
                </a:lnTo>
                <a:lnTo>
                  <a:pt x="4004360" y="479704"/>
                </a:lnTo>
                <a:lnTo>
                  <a:pt x="4035483" y="473422"/>
                </a:lnTo>
                <a:lnTo>
                  <a:pt x="4060899" y="456290"/>
                </a:lnTo>
                <a:lnTo>
                  <a:pt x="4078036" y="430878"/>
                </a:lnTo>
                <a:lnTo>
                  <a:pt x="4084320" y="399757"/>
                </a:lnTo>
                <a:lnTo>
                  <a:pt x="4084320" y="79959"/>
                </a:lnTo>
                <a:lnTo>
                  <a:pt x="4078036" y="48836"/>
                </a:lnTo>
                <a:lnTo>
                  <a:pt x="4060899" y="23420"/>
                </a:lnTo>
                <a:lnTo>
                  <a:pt x="4035483" y="6283"/>
                </a:lnTo>
                <a:lnTo>
                  <a:pt x="400436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711" y="2635504"/>
            <a:ext cx="3407410" cy="326136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Proportion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RBC’s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WBC’s</a:t>
            </a:r>
            <a:endParaRPr sz="2000">
              <a:latin typeface="Calibri"/>
              <a:cs typeface="Calibri"/>
            </a:endParaRPr>
          </a:p>
          <a:p>
            <a:pPr marL="224790" indent="-182245">
              <a:lnSpc>
                <a:spcPct val="100000"/>
              </a:lnSpc>
              <a:spcBef>
                <a:spcPts val="780"/>
              </a:spcBef>
              <a:buFont typeface="Calibri"/>
              <a:buChar char="•"/>
              <a:tabLst>
                <a:tab pos="224790" algn="l"/>
              </a:tabLst>
            </a:pPr>
            <a:r>
              <a:rPr sz="1600" b="1" dirty="0">
                <a:latin typeface="Calibri"/>
                <a:cs typeface="Calibri"/>
              </a:rPr>
              <a:t>NS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(P=0.277)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Differential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Leukocyte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Counts</a:t>
            </a:r>
            <a:endParaRPr sz="2000">
              <a:latin typeface="Calibri"/>
              <a:cs typeface="Calibri"/>
            </a:endParaRPr>
          </a:p>
          <a:p>
            <a:pPr marL="224790" indent="-182245">
              <a:lnSpc>
                <a:spcPct val="100000"/>
              </a:lnSpc>
              <a:spcBef>
                <a:spcPts val="785"/>
              </a:spcBef>
              <a:buFont typeface="Calibri"/>
              <a:buChar char="•"/>
              <a:tabLst>
                <a:tab pos="224790" algn="l"/>
              </a:tabLst>
            </a:pPr>
            <a:r>
              <a:rPr sz="1600" b="1" spc="-10" dirty="0">
                <a:latin typeface="Calibri"/>
                <a:cs typeface="Calibri"/>
              </a:rPr>
              <a:t>Thrombocytes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(P=0.378)</a:t>
            </a:r>
            <a:endParaRPr sz="1600">
              <a:latin typeface="Calibri"/>
              <a:cs typeface="Calibri"/>
            </a:endParaRPr>
          </a:p>
          <a:p>
            <a:pPr marL="224790" indent="-182245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24790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Lymphocytes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(P=0.056)</a:t>
            </a:r>
            <a:endParaRPr sz="1600">
              <a:latin typeface="Calibri"/>
              <a:cs typeface="Calibri"/>
            </a:endParaRPr>
          </a:p>
          <a:p>
            <a:pPr marL="407670" lvl="1" indent="-182245">
              <a:lnSpc>
                <a:spcPct val="100000"/>
              </a:lnSpc>
              <a:spcBef>
                <a:spcPts val="285"/>
              </a:spcBef>
              <a:buFont typeface="Calibri"/>
              <a:buChar char="•"/>
              <a:tabLst>
                <a:tab pos="407670" algn="l"/>
                <a:tab pos="1267460" algn="l"/>
              </a:tabLst>
            </a:pPr>
            <a:r>
              <a:rPr sz="1600" b="1" dirty="0">
                <a:latin typeface="Calibri"/>
                <a:cs typeface="Calibri"/>
              </a:rPr>
              <a:t>Hard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vs</a:t>
            </a:r>
            <a:r>
              <a:rPr sz="1600" b="1" dirty="0">
                <a:latin typeface="Calibri"/>
                <a:cs typeface="Calibri"/>
              </a:rPr>
              <a:t>	Hard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β-</a:t>
            </a:r>
            <a:r>
              <a:rPr sz="1600" b="1" dirty="0">
                <a:latin typeface="Calibri"/>
                <a:cs typeface="Calibri"/>
              </a:rPr>
              <a:t>glucan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(P=0.0188)</a:t>
            </a:r>
            <a:endParaRPr sz="1600">
              <a:latin typeface="Calibri"/>
              <a:cs typeface="Calibri"/>
            </a:endParaRPr>
          </a:p>
          <a:p>
            <a:pPr marL="224790" indent="-182245">
              <a:lnSpc>
                <a:spcPct val="100000"/>
              </a:lnSpc>
              <a:spcBef>
                <a:spcPts val="170"/>
              </a:spcBef>
              <a:buFont typeface="Calibri"/>
              <a:buChar char="•"/>
              <a:tabLst>
                <a:tab pos="224790" algn="l"/>
              </a:tabLst>
            </a:pPr>
            <a:r>
              <a:rPr sz="1600" b="1" dirty="0">
                <a:latin typeface="Calibri"/>
                <a:cs typeface="Calibri"/>
              </a:rPr>
              <a:t>Monocytes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(P=0.806)</a:t>
            </a:r>
            <a:endParaRPr sz="1600">
              <a:latin typeface="Calibri"/>
              <a:cs typeface="Calibri"/>
            </a:endParaRPr>
          </a:p>
          <a:p>
            <a:pPr marL="224790" indent="-182245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24790" algn="l"/>
              </a:tabLst>
            </a:pPr>
            <a:r>
              <a:rPr sz="1600" b="1" spc="-10" dirty="0">
                <a:latin typeface="Calibri"/>
                <a:cs typeface="Calibri"/>
              </a:rPr>
              <a:t>Granulocytes</a:t>
            </a:r>
            <a:endParaRPr sz="1600">
              <a:latin typeface="Calibri"/>
              <a:cs typeface="Calibri"/>
            </a:endParaRPr>
          </a:p>
          <a:p>
            <a:pPr marL="407670" lvl="1" indent="-182245">
              <a:lnSpc>
                <a:spcPct val="100000"/>
              </a:lnSpc>
              <a:spcBef>
                <a:spcPts val="260"/>
              </a:spcBef>
              <a:buFont typeface="Calibri"/>
              <a:buChar char="•"/>
              <a:tabLst>
                <a:tab pos="407670" algn="l"/>
              </a:tabLst>
            </a:pPr>
            <a:r>
              <a:rPr sz="1600" b="1" spc="-10" dirty="0">
                <a:latin typeface="Calibri"/>
                <a:cs typeface="Calibri"/>
              </a:rPr>
              <a:t>Heterophils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(P=0.549)</a:t>
            </a:r>
            <a:endParaRPr sz="1600">
              <a:latin typeface="Calibri"/>
              <a:cs typeface="Calibri"/>
            </a:endParaRPr>
          </a:p>
          <a:p>
            <a:pPr marL="407670" lvl="1" indent="-182245">
              <a:lnSpc>
                <a:spcPct val="100000"/>
              </a:lnSpc>
              <a:spcBef>
                <a:spcPts val="195"/>
              </a:spcBef>
              <a:buFont typeface="Calibri"/>
              <a:buChar char="•"/>
              <a:tabLst>
                <a:tab pos="407670" algn="l"/>
              </a:tabLst>
            </a:pPr>
            <a:r>
              <a:rPr sz="1600" b="1" spc="-10" dirty="0">
                <a:latin typeface="Calibri"/>
                <a:cs typeface="Calibri"/>
              </a:rPr>
              <a:t>Eosinophils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(P=0.749)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031" y="4521646"/>
            <a:ext cx="170167" cy="326388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168" y="4540695"/>
            <a:ext cx="140967" cy="288289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0031" y="2072233"/>
            <a:ext cx="5166766" cy="40134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413" y="1622098"/>
            <a:ext cx="3201670" cy="106311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Immune</a:t>
            </a:r>
            <a:r>
              <a:rPr spc="45" dirty="0"/>
              <a:t> </a:t>
            </a:r>
            <a:r>
              <a:rPr spc="35" dirty="0"/>
              <a:t>Function</a:t>
            </a:r>
            <a:r>
              <a:rPr lang="en-US" spc="35" dirty="0"/>
              <a:t> 2</a:t>
            </a:r>
            <a:endParaRPr spc="35" dirty="0"/>
          </a:p>
        </p:txBody>
      </p:sp>
      <p:sp>
        <p:nvSpPr>
          <p:cNvPr id="3" name="object 3"/>
          <p:cNvSpPr txBox="1"/>
          <p:nvPr/>
        </p:nvSpPr>
        <p:spPr>
          <a:xfrm>
            <a:off x="883413" y="2539010"/>
            <a:ext cx="1880235" cy="21793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94945" algn="l"/>
              </a:tabLst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Phagocytosis</a:t>
            </a:r>
            <a:endParaRPr sz="220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560070" algn="l"/>
              </a:tabLst>
            </a:pPr>
            <a:r>
              <a:rPr sz="1900" b="1" dirty="0">
                <a:latin typeface="Calibri"/>
                <a:cs typeface="Calibri"/>
              </a:rPr>
              <a:t>Sig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(P=0.023)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94945" algn="l"/>
              </a:tabLst>
            </a:pPr>
            <a:r>
              <a:rPr sz="2200" b="1" spc="-25" dirty="0">
                <a:latin typeface="Calibri"/>
                <a:cs typeface="Calibri"/>
              </a:rPr>
              <a:t>SOD</a:t>
            </a:r>
            <a:endParaRPr sz="220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60070" algn="l"/>
              </a:tabLst>
            </a:pPr>
            <a:r>
              <a:rPr sz="1900" b="1" dirty="0">
                <a:latin typeface="Calibri"/>
                <a:cs typeface="Calibri"/>
              </a:rPr>
              <a:t>NS</a:t>
            </a:r>
            <a:r>
              <a:rPr sz="1900" b="1" spc="-10" dirty="0">
                <a:latin typeface="Calibri"/>
                <a:cs typeface="Calibri"/>
              </a:rPr>
              <a:t> (P=0.743)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94945" algn="l"/>
              </a:tabLst>
            </a:pPr>
            <a:r>
              <a:rPr sz="2200" b="1" spc="-10" dirty="0">
                <a:latin typeface="Calibri"/>
                <a:cs typeface="Calibri"/>
              </a:rPr>
              <a:t>Lysozyme</a:t>
            </a:r>
            <a:endParaRPr sz="220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560070" algn="l"/>
              </a:tabLst>
            </a:pPr>
            <a:r>
              <a:rPr sz="1900" b="1" dirty="0">
                <a:latin typeface="Calibri"/>
                <a:cs typeface="Calibri"/>
              </a:rPr>
              <a:t>NS</a:t>
            </a:r>
            <a:r>
              <a:rPr sz="1900" b="1" spc="-10" dirty="0">
                <a:latin typeface="Calibri"/>
                <a:cs typeface="Calibri"/>
              </a:rPr>
              <a:t> (P=0.590)</a:t>
            </a:r>
            <a:endParaRPr sz="1900">
              <a:latin typeface="Calibri"/>
              <a:cs typeface="Calibri"/>
            </a:endParaRPr>
          </a:p>
        </p:txBody>
      </p:sp>
      <p:graphicFrame>
        <p:nvGraphicFrame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16315"/>
              </p:ext>
            </p:extLst>
          </p:nvPr>
        </p:nvGraphicFramePr>
        <p:xfrm>
          <a:off x="5423410" y="2060596"/>
          <a:ext cx="3717923" cy="3067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470">
                <a:tc gridSpan="3">
                  <a:txBody>
                    <a:bodyPr/>
                    <a:lstStyle/>
                    <a:p>
                      <a:pPr marL="10083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OBJ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Phagocytosis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Activity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70">
                <a:tc gridSpan="3"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Macrophage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Engulfing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(%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Positive)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Treatment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Mean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SD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Hard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Pellet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6.3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25400">
                        <a:lnSpc>
                          <a:spcPts val="142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Hard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Pellet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(β-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glucan)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420"/>
                        </a:lnSpc>
                        <a:spcBef>
                          <a:spcPts val="1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29.8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420"/>
                        </a:lnSpc>
                        <a:spcBef>
                          <a:spcPts val="1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12.6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Pellet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36.2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8.9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Pellet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(β-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glucan)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36.7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9.4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ANOVA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Omnibus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0.023*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marL="9677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Priori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Orthogonal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Contrast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470">
                <a:tc gridSpan="3"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Macrophage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Engulfing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(%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Positive)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Hard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Soft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0.0076*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25400">
                        <a:lnSpc>
                          <a:spcPts val="142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Hard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Hard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β-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glucan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20"/>
                        </a:lnSpc>
                        <a:spcBef>
                          <a:spcPts val="1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0.0998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β-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glucan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0.9471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β-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glucan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glucan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0.2195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30"/>
              </a:spcBef>
            </a:pPr>
            <a:r>
              <a:rPr dirty="0"/>
              <a:t>Digestive</a:t>
            </a:r>
            <a:r>
              <a:rPr spc="300" dirty="0"/>
              <a:t> </a:t>
            </a:r>
            <a:r>
              <a:rPr spc="35" dirty="0"/>
              <a:t>Enzymes</a:t>
            </a:r>
            <a:r>
              <a:rPr lang="en-US" spc="35" dirty="0"/>
              <a:t> 3</a:t>
            </a:r>
            <a:endParaRPr spc="35" dirty="0"/>
          </a:p>
        </p:txBody>
      </p:sp>
      <p:sp>
        <p:nvSpPr>
          <p:cNvPr id="3" name="object 3"/>
          <p:cNvSpPr txBox="1"/>
          <p:nvPr/>
        </p:nvSpPr>
        <p:spPr>
          <a:xfrm>
            <a:off x="883411" y="2549144"/>
            <a:ext cx="3406140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1602105" indent="-182880" algn="r">
              <a:lnSpc>
                <a:spcPts val="2515"/>
              </a:lnSpc>
              <a:spcBef>
                <a:spcPts val="100"/>
              </a:spcBef>
              <a:buFont typeface="Arial"/>
              <a:buChar char="•"/>
              <a:tabLst>
                <a:tab pos="182880" algn="l"/>
              </a:tabLst>
            </a:pPr>
            <a:r>
              <a:rPr sz="2100" b="1" spc="-10" dirty="0">
                <a:latin typeface="Calibri"/>
                <a:cs typeface="Calibri"/>
              </a:rPr>
              <a:t>Protein</a:t>
            </a:r>
            <a:r>
              <a:rPr sz="2100" b="1" spc="-9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(mg/L)</a:t>
            </a:r>
            <a:endParaRPr sz="2100">
              <a:latin typeface="Calibri"/>
              <a:cs typeface="Calibri"/>
            </a:endParaRPr>
          </a:p>
          <a:p>
            <a:pPr marL="182245" marR="1649095" lvl="1" indent="-182245" algn="r">
              <a:lnSpc>
                <a:spcPts val="2155"/>
              </a:lnSpc>
              <a:buFont typeface="Arial"/>
              <a:buChar char="•"/>
              <a:tabLst>
                <a:tab pos="182245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(P=0.199)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225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Alkaline</a:t>
            </a:r>
            <a:r>
              <a:rPr sz="2100" b="1" spc="-7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Phosphatase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(U/mg)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(Ppro=0.862)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229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Amylase</a:t>
            </a:r>
            <a:r>
              <a:rPr sz="2100" b="1" u="none" spc="-55" dirty="0">
                <a:latin typeface="Calibri"/>
                <a:cs typeface="Calibri"/>
              </a:rPr>
              <a:t> </a:t>
            </a:r>
            <a:r>
              <a:rPr sz="2100" b="1" u="none" spc="-10" dirty="0">
                <a:latin typeface="Calibri"/>
                <a:cs typeface="Calibri"/>
              </a:rPr>
              <a:t>(U/mg)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30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Sig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(Ppro=0.030)</a:t>
            </a:r>
            <a:endParaRPr sz="1800">
              <a:latin typeface="Calibri"/>
              <a:cs typeface="Calibri"/>
            </a:endParaRPr>
          </a:p>
          <a:p>
            <a:pPr marL="560070" lvl="1" indent="-182245">
              <a:lnSpc>
                <a:spcPts val="2135"/>
              </a:lnSpc>
              <a:buFont typeface="Arial"/>
              <a:buChar char="•"/>
              <a:tabLst>
                <a:tab pos="560070" algn="l"/>
                <a:tab pos="1405890" algn="l"/>
              </a:tabLst>
            </a:pPr>
            <a:r>
              <a:rPr sz="1800" b="1" spc="-20" dirty="0">
                <a:latin typeface="Calibri"/>
                <a:cs typeface="Calibri"/>
              </a:rPr>
              <a:t>Hard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vs</a:t>
            </a:r>
            <a:r>
              <a:rPr sz="1800" b="1" dirty="0">
                <a:latin typeface="Calibri"/>
                <a:cs typeface="Calibri"/>
              </a:rPr>
              <a:t>	Soft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(P=0.005)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325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dirty="0">
                <a:latin typeface="Calibri"/>
                <a:cs typeface="Calibri"/>
              </a:rPr>
              <a:t>Lipase</a:t>
            </a:r>
            <a:r>
              <a:rPr sz="2100" b="1" spc="-8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(U/mg)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(Ppro=0.308)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ts val="2515"/>
              </a:lnSpc>
              <a:spcBef>
                <a:spcPts val="225"/>
              </a:spcBef>
              <a:buFont typeface="Arial"/>
              <a:buChar char="•"/>
              <a:tabLst>
                <a:tab pos="195580" algn="l"/>
              </a:tabLst>
            </a:pPr>
            <a:r>
              <a:rPr sz="2100" b="1" spc="-10" dirty="0">
                <a:latin typeface="Calibri"/>
                <a:cs typeface="Calibri"/>
              </a:rPr>
              <a:t>Protease</a:t>
            </a:r>
            <a:r>
              <a:rPr sz="2100" b="1" spc="-9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(mg/L)</a:t>
            </a:r>
            <a:endParaRPr sz="2100">
              <a:latin typeface="Calibri"/>
              <a:cs typeface="Calibri"/>
            </a:endParaRPr>
          </a:p>
          <a:p>
            <a:pPr marL="560070" lvl="1" indent="-182245">
              <a:lnSpc>
                <a:spcPts val="2155"/>
              </a:lnSpc>
              <a:buFont typeface="Arial"/>
              <a:buChar char="•"/>
              <a:tabLst>
                <a:tab pos="560070" algn="l"/>
              </a:tabLst>
            </a:pPr>
            <a:r>
              <a:rPr sz="1800" b="1" dirty="0">
                <a:latin typeface="Calibri"/>
                <a:cs typeface="Calibri"/>
              </a:rPr>
              <a:t>NS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(Ppro=0.259)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350" y="4321442"/>
            <a:ext cx="170700" cy="326769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4059" y="4360419"/>
            <a:ext cx="141509" cy="287793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0808" y="2084832"/>
            <a:ext cx="4843272" cy="37368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63570">
              <a:lnSpc>
                <a:spcPct val="100000"/>
              </a:lnSpc>
              <a:spcBef>
                <a:spcPts val="135"/>
              </a:spcBef>
            </a:pPr>
            <a:r>
              <a:rPr sz="3100" dirty="0"/>
              <a:t>More</a:t>
            </a:r>
            <a:r>
              <a:rPr sz="3100" spc="215" dirty="0"/>
              <a:t> </a:t>
            </a:r>
            <a:r>
              <a:rPr sz="3100" dirty="0"/>
              <a:t>Questions</a:t>
            </a:r>
            <a:r>
              <a:rPr sz="3100" spc="229" dirty="0"/>
              <a:t> </a:t>
            </a:r>
            <a:r>
              <a:rPr sz="3100" dirty="0"/>
              <a:t>Than</a:t>
            </a:r>
            <a:r>
              <a:rPr sz="3100" spc="215" dirty="0"/>
              <a:t> </a:t>
            </a:r>
            <a:r>
              <a:rPr sz="3100" spc="-10" dirty="0"/>
              <a:t>Answers!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4034790" y="2345086"/>
            <a:ext cx="5510530" cy="6223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The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synbiontic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provided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no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apparent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health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benefits</a:t>
            </a:r>
            <a:endParaRPr sz="1900">
              <a:latin typeface="Calibri"/>
              <a:cs typeface="Calibri"/>
            </a:endParaRPr>
          </a:p>
          <a:p>
            <a:pPr marL="562610" lvl="1" indent="-18415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62610" algn="l"/>
              </a:tabLst>
            </a:pPr>
            <a:r>
              <a:rPr sz="1600" b="1" dirty="0">
                <a:latin typeface="Calibri"/>
                <a:cs typeface="Calibri"/>
              </a:rPr>
              <a:t>Differences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were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only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seen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between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pellet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type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12" y="1143012"/>
            <a:ext cx="3708463" cy="5486387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2702" y="3391128"/>
            <a:ext cx="5694680" cy="2907030"/>
          </a:xfrm>
          <a:custGeom>
            <a:avLst/>
            <a:gdLst/>
            <a:ahLst/>
            <a:cxnLst/>
            <a:rect l="l" t="t" r="r" b="b"/>
            <a:pathLst>
              <a:path w="5694680" h="2907029">
                <a:moveTo>
                  <a:pt x="4555731" y="63944"/>
                </a:moveTo>
                <a:lnTo>
                  <a:pt x="4550702" y="39052"/>
                </a:lnTo>
                <a:lnTo>
                  <a:pt x="4536999" y="18732"/>
                </a:lnTo>
                <a:lnTo>
                  <a:pt x="4516666" y="5029"/>
                </a:lnTo>
                <a:lnTo>
                  <a:pt x="4491774" y="0"/>
                </a:lnTo>
                <a:lnTo>
                  <a:pt x="63944" y="0"/>
                </a:lnTo>
                <a:lnTo>
                  <a:pt x="39052" y="5029"/>
                </a:lnTo>
                <a:lnTo>
                  <a:pt x="18719" y="18732"/>
                </a:lnTo>
                <a:lnTo>
                  <a:pt x="5016" y="39052"/>
                </a:lnTo>
                <a:lnTo>
                  <a:pt x="0" y="63944"/>
                </a:lnTo>
                <a:lnTo>
                  <a:pt x="0" y="575525"/>
                </a:lnTo>
                <a:lnTo>
                  <a:pt x="5016" y="600417"/>
                </a:lnTo>
                <a:lnTo>
                  <a:pt x="18719" y="620737"/>
                </a:lnTo>
                <a:lnTo>
                  <a:pt x="39052" y="634441"/>
                </a:lnTo>
                <a:lnTo>
                  <a:pt x="63944" y="639470"/>
                </a:lnTo>
                <a:lnTo>
                  <a:pt x="4491774" y="639470"/>
                </a:lnTo>
                <a:lnTo>
                  <a:pt x="4516666" y="634441"/>
                </a:lnTo>
                <a:lnTo>
                  <a:pt x="4536999" y="620737"/>
                </a:lnTo>
                <a:lnTo>
                  <a:pt x="4550702" y="600417"/>
                </a:lnTo>
                <a:lnTo>
                  <a:pt x="4555731" y="575525"/>
                </a:lnTo>
                <a:lnTo>
                  <a:pt x="4555731" y="63944"/>
                </a:lnTo>
                <a:close/>
              </a:path>
              <a:path w="5694680" h="2907029">
                <a:moveTo>
                  <a:pt x="4937264" y="819683"/>
                </a:moveTo>
                <a:lnTo>
                  <a:pt x="4932248" y="794791"/>
                </a:lnTo>
                <a:lnTo>
                  <a:pt x="4918532" y="774471"/>
                </a:lnTo>
                <a:lnTo>
                  <a:pt x="4898212" y="760768"/>
                </a:lnTo>
                <a:lnTo>
                  <a:pt x="4873307" y="755738"/>
                </a:lnTo>
                <a:lnTo>
                  <a:pt x="445477" y="755738"/>
                </a:lnTo>
                <a:lnTo>
                  <a:pt x="420585" y="760768"/>
                </a:lnTo>
                <a:lnTo>
                  <a:pt x="400265" y="774471"/>
                </a:lnTo>
                <a:lnTo>
                  <a:pt x="386562" y="794791"/>
                </a:lnTo>
                <a:lnTo>
                  <a:pt x="381533" y="819683"/>
                </a:lnTo>
                <a:lnTo>
                  <a:pt x="381533" y="1331264"/>
                </a:lnTo>
                <a:lnTo>
                  <a:pt x="386562" y="1356156"/>
                </a:lnTo>
                <a:lnTo>
                  <a:pt x="400265" y="1376489"/>
                </a:lnTo>
                <a:lnTo>
                  <a:pt x="420585" y="1390192"/>
                </a:lnTo>
                <a:lnTo>
                  <a:pt x="445477" y="1395209"/>
                </a:lnTo>
                <a:lnTo>
                  <a:pt x="4873307" y="1395209"/>
                </a:lnTo>
                <a:lnTo>
                  <a:pt x="4898212" y="1390192"/>
                </a:lnTo>
                <a:lnTo>
                  <a:pt x="4918532" y="1376489"/>
                </a:lnTo>
                <a:lnTo>
                  <a:pt x="4932248" y="1356156"/>
                </a:lnTo>
                <a:lnTo>
                  <a:pt x="4937264" y="1331264"/>
                </a:lnTo>
                <a:lnTo>
                  <a:pt x="4937264" y="819683"/>
                </a:lnTo>
                <a:close/>
              </a:path>
              <a:path w="5694680" h="2907029">
                <a:moveTo>
                  <a:pt x="5313121" y="1575435"/>
                </a:moveTo>
                <a:lnTo>
                  <a:pt x="5308092" y="1550543"/>
                </a:lnTo>
                <a:lnTo>
                  <a:pt x="5294388" y="1530210"/>
                </a:lnTo>
                <a:lnTo>
                  <a:pt x="5274056" y="1516507"/>
                </a:lnTo>
                <a:lnTo>
                  <a:pt x="5249176" y="1511490"/>
                </a:lnTo>
                <a:lnTo>
                  <a:pt x="821334" y="1511490"/>
                </a:lnTo>
                <a:lnTo>
                  <a:pt x="796442" y="1516507"/>
                </a:lnTo>
                <a:lnTo>
                  <a:pt x="776109" y="1530210"/>
                </a:lnTo>
                <a:lnTo>
                  <a:pt x="762406" y="1550543"/>
                </a:lnTo>
                <a:lnTo>
                  <a:pt x="757389" y="1575435"/>
                </a:lnTo>
                <a:lnTo>
                  <a:pt x="757389" y="2087016"/>
                </a:lnTo>
                <a:lnTo>
                  <a:pt x="762406" y="2111908"/>
                </a:lnTo>
                <a:lnTo>
                  <a:pt x="776109" y="2132228"/>
                </a:lnTo>
                <a:lnTo>
                  <a:pt x="796442" y="2145931"/>
                </a:lnTo>
                <a:lnTo>
                  <a:pt x="821334" y="2150961"/>
                </a:lnTo>
                <a:lnTo>
                  <a:pt x="5249176" y="2150961"/>
                </a:lnTo>
                <a:lnTo>
                  <a:pt x="5274056" y="2145931"/>
                </a:lnTo>
                <a:lnTo>
                  <a:pt x="5294388" y="2132228"/>
                </a:lnTo>
                <a:lnTo>
                  <a:pt x="5308092" y="2111908"/>
                </a:lnTo>
                <a:lnTo>
                  <a:pt x="5313121" y="2087016"/>
                </a:lnTo>
                <a:lnTo>
                  <a:pt x="5313121" y="1575435"/>
                </a:lnTo>
                <a:close/>
              </a:path>
              <a:path w="5694680" h="2907029">
                <a:moveTo>
                  <a:pt x="5694654" y="2331174"/>
                </a:moveTo>
                <a:lnTo>
                  <a:pt x="5689638" y="2306282"/>
                </a:lnTo>
                <a:lnTo>
                  <a:pt x="5675922" y="2285962"/>
                </a:lnTo>
                <a:lnTo>
                  <a:pt x="5655589" y="2272258"/>
                </a:lnTo>
                <a:lnTo>
                  <a:pt x="5630697" y="2267229"/>
                </a:lnTo>
                <a:lnTo>
                  <a:pt x="1202867" y="2267229"/>
                </a:lnTo>
                <a:lnTo>
                  <a:pt x="1177975" y="2272258"/>
                </a:lnTo>
                <a:lnTo>
                  <a:pt x="1157655" y="2285962"/>
                </a:lnTo>
                <a:lnTo>
                  <a:pt x="1143952" y="2306282"/>
                </a:lnTo>
                <a:lnTo>
                  <a:pt x="1138923" y="2331174"/>
                </a:lnTo>
                <a:lnTo>
                  <a:pt x="1138923" y="2842755"/>
                </a:lnTo>
                <a:lnTo>
                  <a:pt x="1143952" y="2867647"/>
                </a:lnTo>
                <a:lnTo>
                  <a:pt x="1157655" y="2887967"/>
                </a:lnTo>
                <a:lnTo>
                  <a:pt x="1177975" y="2901670"/>
                </a:lnTo>
                <a:lnTo>
                  <a:pt x="1202867" y="2906699"/>
                </a:lnTo>
                <a:lnTo>
                  <a:pt x="5630697" y="2906699"/>
                </a:lnTo>
                <a:lnTo>
                  <a:pt x="5655589" y="2901670"/>
                </a:lnTo>
                <a:lnTo>
                  <a:pt x="5675922" y="2887967"/>
                </a:lnTo>
                <a:lnTo>
                  <a:pt x="5689638" y="2867647"/>
                </a:lnTo>
                <a:lnTo>
                  <a:pt x="5694654" y="2842755"/>
                </a:lnTo>
                <a:lnTo>
                  <a:pt x="5694654" y="2331174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1108710">
              <a:lnSpc>
                <a:spcPts val="1900"/>
              </a:lnSpc>
              <a:spcBef>
                <a:spcPts val="280"/>
              </a:spcBef>
            </a:pPr>
            <a:r>
              <a:rPr spc="-10" dirty="0"/>
              <a:t>Was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sample</a:t>
            </a:r>
            <a:r>
              <a:rPr spc="-6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too</a:t>
            </a:r>
            <a:r>
              <a:rPr spc="-60" dirty="0"/>
              <a:t> </a:t>
            </a:r>
            <a:r>
              <a:rPr dirty="0"/>
              <a:t>small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detect differences?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pc="-10" dirty="0"/>
          </a:p>
          <a:p>
            <a:pPr marL="393700" marR="1193165">
              <a:lnSpc>
                <a:spcPts val="1920"/>
              </a:lnSpc>
            </a:pPr>
            <a:r>
              <a:rPr dirty="0"/>
              <a:t>Did</a:t>
            </a:r>
            <a:r>
              <a:rPr spc="-70" dirty="0"/>
              <a:t> </a:t>
            </a:r>
            <a:r>
              <a:rPr dirty="0"/>
              <a:t>we</a:t>
            </a:r>
            <a:r>
              <a:rPr spc="-70" dirty="0"/>
              <a:t> </a:t>
            </a:r>
            <a:r>
              <a:rPr dirty="0"/>
              <a:t>choose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right</a:t>
            </a:r>
            <a:r>
              <a:rPr spc="-60" dirty="0"/>
              <a:t> </a:t>
            </a:r>
            <a:r>
              <a:rPr dirty="0"/>
              <a:t>levels</a:t>
            </a:r>
            <a:r>
              <a:rPr spc="-65" dirty="0"/>
              <a:t> </a:t>
            </a:r>
            <a:r>
              <a:rPr spc="-25" dirty="0"/>
              <a:t>and </a:t>
            </a:r>
            <a:r>
              <a:rPr spc="-10" dirty="0"/>
              <a:t>synbiont</a:t>
            </a:r>
            <a:r>
              <a:rPr spc="-85" dirty="0"/>
              <a:t> </a:t>
            </a:r>
            <a:r>
              <a:rPr spc="-10" dirty="0"/>
              <a:t>combination?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pc="-10" dirty="0"/>
          </a:p>
          <a:p>
            <a:pPr marL="769620" marR="657225">
              <a:lnSpc>
                <a:spcPts val="1920"/>
              </a:lnSpc>
            </a:pPr>
            <a:r>
              <a:rPr spc="-10" dirty="0"/>
              <a:t>Was</a:t>
            </a:r>
            <a:r>
              <a:rPr spc="-60" dirty="0"/>
              <a:t> </a:t>
            </a:r>
            <a:r>
              <a:rPr dirty="0"/>
              <a:t>addition</a:t>
            </a:r>
            <a:r>
              <a:rPr spc="-55" dirty="0"/>
              <a:t> </a:t>
            </a:r>
            <a:r>
              <a:rPr dirty="0"/>
              <a:t>at</a:t>
            </a:r>
            <a:r>
              <a:rPr spc="-55" dirty="0"/>
              <a:t> </a:t>
            </a:r>
            <a:r>
              <a:rPr dirty="0"/>
              <a:t>250</a:t>
            </a:r>
            <a:r>
              <a:rPr spc="-60" dirty="0"/>
              <a:t> </a:t>
            </a:r>
            <a:r>
              <a:rPr dirty="0"/>
              <a:t>g</a:t>
            </a:r>
            <a:r>
              <a:rPr spc="-55" dirty="0"/>
              <a:t> </a:t>
            </a:r>
            <a:r>
              <a:rPr dirty="0"/>
              <a:t>too</a:t>
            </a:r>
            <a:r>
              <a:rPr spc="-55" dirty="0"/>
              <a:t> </a:t>
            </a:r>
            <a:r>
              <a:rPr dirty="0"/>
              <a:t>late</a:t>
            </a:r>
            <a:r>
              <a:rPr spc="-5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20" dirty="0"/>
              <a:t>life </a:t>
            </a:r>
            <a:r>
              <a:rPr dirty="0"/>
              <a:t>cycle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any</a:t>
            </a:r>
            <a:r>
              <a:rPr spc="-75" dirty="0"/>
              <a:t> </a:t>
            </a:r>
            <a:r>
              <a:rPr spc="-10" dirty="0"/>
              <a:t>benefit?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pc="-10" dirty="0"/>
          </a:p>
          <a:p>
            <a:pPr marL="1151255" marR="5080">
              <a:lnSpc>
                <a:spcPts val="1920"/>
              </a:lnSpc>
            </a:pPr>
            <a:r>
              <a:rPr spc="-20" dirty="0"/>
              <a:t>Were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fish</a:t>
            </a:r>
            <a:r>
              <a:rPr spc="-60" dirty="0"/>
              <a:t> </a:t>
            </a:r>
            <a:r>
              <a:rPr dirty="0"/>
              <a:t>too</a:t>
            </a:r>
            <a:r>
              <a:rPr spc="-55" dirty="0"/>
              <a:t> </a:t>
            </a:r>
            <a:r>
              <a:rPr spc="-10" dirty="0"/>
              <a:t>healthy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detect</a:t>
            </a:r>
            <a:r>
              <a:rPr spc="-50" dirty="0"/>
              <a:t> </a:t>
            </a:r>
            <a:r>
              <a:rPr spc="-25" dirty="0"/>
              <a:t>any </a:t>
            </a:r>
            <a:r>
              <a:rPr spc="-10" dirty="0"/>
              <a:t>benefit?</a:t>
            </a: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7691" y="3875819"/>
            <a:ext cx="1183640" cy="1937385"/>
            <a:chOff x="8177691" y="3875819"/>
            <a:chExt cx="1183640" cy="1937385"/>
          </a:xfrm>
        </p:grpSpPr>
        <p:sp>
          <p:nvSpPr>
            <p:cNvPr id="8" name="object 8"/>
            <p:cNvSpPr/>
            <p:nvPr/>
          </p:nvSpPr>
          <p:spPr>
            <a:xfrm>
              <a:off x="8182772" y="3880898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322135" y="0"/>
                  </a:moveTo>
                  <a:lnTo>
                    <a:pt x="93522" y="0"/>
                  </a:lnTo>
                  <a:lnTo>
                    <a:pt x="93522" y="228612"/>
                  </a:lnTo>
                  <a:lnTo>
                    <a:pt x="0" y="228612"/>
                  </a:lnTo>
                  <a:lnTo>
                    <a:pt x="207835" y="415658"/>
                  </a:lnTo>
                  <a:lnTo>
                    <a:pt x="415658" y="228612"/>
                  </a:lnTo>
                  <a:lnTo>
                    <a:pt x="322135" y="228612"/>
                  </a:lnTo>
                  <a:lnTo>
                    <a:pt x="322135" y="0"/>
                  </a:lnTo>
                  <a:close/>
                </a:path>
              </a:pathLst>
            </a:custGeom>
            <a:solidFill>
              <a:srgbClr val="CCD5EA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82772" y="388090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0" y="228640"/>
                  </a:moveTo>
                  <a:lnTo>
                    <a:pt x="93534" y="228640"/>
                  </a:lnTo>
                  <a:lnTo>
                    <a:pt x="93534" y="0"/>
                  </a:lnTo>
                  <a:lnTo>
                    <a:pt x="322175" y="0"/>
                  </a:lnTo>
                  <a:lnTo>
                    <a:pt x="322175" y="228640"/>
                  </a:lnTo>
                  <a:lnTo>
                    <a:pt x="415710" y="228640"/>
                  </a:lnTo>
                  <a:lnTo>
                    <a:pt x="207855" y="415710"/>
                  </a:lnTo>
                  <a:lnTo>
                    <a:pt x="0" y="228640"/>
                  </a:lnTo>
                  <a:close/>
                </a:path>
              </a:pathLst>
            </a:custGeom>
            <a:ln w="10161">
              <a:solidFill>
                <a:srgbClr val="CCD5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4314" y="4636641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322135" y="0"/>
                  </a:moveTo>
                  <a:lnTo>
                    <a:pt x="93522" y="0"/>
                  </a:lnTo>
                  <a:lnTo>
                    <a:pt x="93522" y="228612"/>
                  </a:lnTo>
                  <a:lnTo>
                    <a:pt x="0" y="228612"/>
                  </a:lnTo>
                  <a:lnTo>
                    <a:pt x="207822" y="415658"/>
                  </a:lnTo>
                  <a:lnTo>
                    <a:pt x="415658" y="228612"/>
                  </a:lnTo>
                  <a:lnTo>
                    <a:pt x="322135" y="228612"/>
                  </a:lnTo>
                  <a:lnTo>
                    <a:pt x="322135" y="0"/>
                  </a:lnTo>
                  <a:close/>
                </a:path>
              </a:pathLst>
            </a:custGeom>
            <a:solidFill>
              <a:srgbClr val="CCD5EA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64314" y="4636641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0" y="228640"/>
                  </a:moveTo>
                  <a:lnTo>
                    <a:pt x="93534" y="228640"/>
                  </a:lnTo>
                  <a:lnTo>
                    <a:pt x="93534" y="0"/>
                  </a:lnTo>
                  <a:lnTo>
                    <a:pt x="322175" y="0"/>
                  </a:lnTo>
                  <a:lnTo>
                    <a:pt x="322175" y="228640"/>
                  </a:lnTo>
                  <a:lnTo>
                    <a:pt x="415710" y="228640"/>
                  </a:lnTo>
                  <a:lnTo>
                    <a:pt x="207855" y="415710"/>
                  </a:lnTo>
                  <a:lnTo>
                    <a:pt x="0" y="228640"/>
                  </a:lnTo>
                  <a:close/>
                </a:path>
              </a:pathLst>
            </a:custGeom>
            <a:ln w="10161">
              <a:solidFill>
                <a:srgbClr val="CCD5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40162" y="5392384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322135" y="0"/>
                  </a:moveTo>
                  <a:lnTo>
                    <a:pt x="93522" y="0"/>
                  </a:lnTo>
                  <a:lnTo>
                    <a:pt x="93522" y="228612"/>
                  </a:lnTo>
                  <a:lnTo>
                    <a:pt x="0" y="228612"/>
                  </a:lnTo>
                  <a:lnTo>
                    <a:pt x="207822" y="415658"/>
                  </a:lnTo>
                  <a:lnTo>
                    <a:pt x="415658" y="228612"/>
                  </a:lnTo>
                  <a:lnTo>
                    <a:pt x="322135" y="228612"/>
                  </a:lnTo>
                  <a:lnTo>
                    <a:pt x="322135" y="0"/>
                  </a:lnTo>
                  <a:close/>
                </a:path>
              </a:pathLst>
            </a:custGeom>
            <a:solidFill>
              <a:srgbClr val="CCD5EA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40162" y="5392384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0" y="228640"/>
                  </a:moveTo>
                  <a:lnTo>
                    <a:pt x="93534" y="228640"/>
                  </a:lnTo>
                  <a:lnTo>
                    <a:pt x="93534" y="0"/>
                  </a:lnTo>
                  <a:lnTo>
                    <a:pt x="322175" y="0"/>
                  </a:lnTo>
                  <a:lnTo>
                    <a:pt x="322175" y="228640"/>
                  </a:lnTo>
                  <a:lnTo>
                    <a:pt x="415710" y="228640"/>
                  </a:lnTo>
                  <a:lnTo>
                    <a:pt x="207855" y="415710"/>
                  </a:lnTo>
                  <a:lnTo>
                    <a:pt x="0" y="228640"/>
                  </a:lnTo>
                  <a:close/>
                </a:path>
              </a:pathLst>
            </a:custGeom>
            <a:ln w="10161">
              <a:solidFill>
                <a:srgbClr val="CCD5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244" y="1422908"/>
            <a:ext cx="312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/>
              <a:t>Experiment</a:t>
            </a:r>
            <a:r>
              <a:rPr sz="2950" spc="-45" dirty="0"/>
              <a:t> </a:t>
            </a:r>
            <a:r>
              <a:rPr sz="2950" dirty="0"/>
              <a:t>4</a:t>
            </a:r>
            <a:r>
              <a:rPr sz="2950" spc="-40" dirty="0"/>
              <a:t> </a:t>
            </a:r>
            <a:r>
              <a:rPr sz="3000" dirty="0"/>
              <a:t>–</a:t>
            </a:r>
            <a:r>
              <a:rPr sz="3000" spc="-60" dirty="0"/>
              <a:t> </a:t>
            </a:r>
            <a:r>
              <a:rPr sz="2950" spc="-20" dirty="0"/>
              <a:t>Early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353269" y="1843501"/>
            <a:ext cx="312737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0" dirty="0">
                <a:latin typeface="Calibri Light"/>
                <a:cs typeface="Calibri Light"/>
              </a:rPr>
              <a:t>Synbiont</a:t>
            </a:r>
            <a:r>
              <a:rPr sz="2950" b="0" spc="-105" dirty="0">
                <a:latin typeface="Calibri Light"/>
                <a:cs typeface="Calibri Light"/>
              </a:rPr>
              <a:t> </a:t>
            </a:r>
            <a:r>
              <a:rPr sz="2950" b="0" spc="-10" dirty="0">
                <a:latin typeface="Calibri Light"/>
                <a:cs typeface="Calibri Light"/>
              </a:rPr>
              <a:t>Application</a:t>
            </a:r>
            <a:endParaRPr sz="2950">
              <a:latin typeface="Calibri Light"/>
              <a:cs typeface="Calibri Light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692" y="3247326"/>
            <a:ext cx="1288415" cy="393700"/>
            <a:chOff x="148692" y="3247326"/>
            <a:chExt cx="1288415" cy="393700"/>
          </a:xfrm>
        </p:grpSpPr>
        <p:sp>
          <p:nvSpPr>
            <p:cNvPr id="5" name="object 5"/>
            <p:cNvSpPr/>
            <p:nvPr/>
          </p:nvSpPr>
          <p:spPr>
            <a:xfrm>
              <a:off x="153772" y="3252406"/>
              <a:ext cx="1278255" cy="383540"/>
            </a:xfrm>
            <a:custGeom>
              <a:avLst/>
              <a:gdLst/>
              <a:ahLst/>
              <a:cxnLst/>
              <a:rect l="l" t="t" r="r" b="b"/>
              <a:pathLst>
                <a:path w="1278255" h="383539">
                  <a:moveTo>
                    <a:pt x="1162748" y="0"/>
                  </a:moveTo>
                  <a:lnTo>
                    <a:pt x="0" y="0"/>
                  </a:lnTo>
                  <a:lnTo>
                    <a:pt x="114998" y="191655"/>
                  </a:lnTo>
                  <a:lnTo>
                    <a:pt x="0" y="383324"/>
                  </a:lnTo>
                  <a:lnTo>
                    <a:pt x="1162748" y="383324"/>
                  </a:lnTo>
                  <a:lnTo>
                    <a:pt x="1277747" y="191655"/>
                  </a:lnTo>
                  <a:lnTo>
                    <a:pt x="116274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772" y="3252406"/>
              <a:ext cx="1278255" cy="383540"/>
            </a:xfrm>
            <a:custGeom>
              <a:avLst/>
              <a:gdLst/>
              <a:ahLst/>
              <a:cxnLst/>
              <a:rect l="l" t="t" r="r" b="b"/>
              <a:pathLst>
                <a:path w="1278255" h="383539">
                  <a:moveTo>
                    <a:pt x="0" y="0"/>
                  </a:moveTo>
                  <a:lnTo>
                    <a:pt x="1162890" y="0"/>
                  </a:lnTo>
                  <a:lnTo>
                    <a:pt x="1277902" y="191685"/>
                  </a:lnTo>
                  <a:lnTo>
                    <a:pt x="1162890" y="383370"/>
                  </a:lnTo>
                  <a:lnTo>
                    <a:pt x="0" y="383370"/>
                  </a:lnTo>
                  <a:lnTo>
                    <a:pt x="115011" y="191685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0833" y="3253740"/>
            <a:ext cx="82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1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692" y="3630649"/>
            <a:ext cx="1173480" cy="2138045"/>
            <a:chOff x="148692" y="3630649"/>
            <a:chExt cx="1173480" cy="2138045"/>
          </a:xfrm>
        </p:grpSpPr>
        <p:sp>
          <p:nvSpPr>
            <p:cNvPr id="9" name="object 9"/>
            <p:cNvSpPr/>
            <p:nvPr/>
          </p:nvSpPr>
          <p:spPr>
            <a:xfrm>
              <a:off x="153772" y="3635729"/>
              <a:ext cx="1163320" cy="2127885"/>
            </a:xfrm>
            <a:custGeom>
              <a:avLst/>
              <a:gdLst/>
              <a:ahLst/>
              <a:cxnLst/>
              <a:rect l="l" t="t" r="r" b="b"/>
              <a:pathLst>
                <a:path w="1163320" h="2127885">
                  <a:moveTo>
                    <a:pt x="1162748" y="0"/>
                  </a:moveTo>
                  <a:lnTo>
                    <a:pt x="0" y="0"/>
                  </a:lnTo>
                  <a:lnTo>
                    <a:pt x="0" y="2127516"/>
                  </a:lnTo>
                  <a:lnTo>
                    <a:pt x="1162748" y="2127516"/>
                  </a:lnTo>
                  <a:lnTo>
                    <a:pt x="1162748" y="0"/>
                  </a:lnTo>
                  <a:close/>
                </a:path>
              </a:pathLst>
            </a:custGeom>
            <a:solidFill>
              <a:srgbClr val="CCD5EA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72" y="3635729"/>
              <a:ext cx="1163320" cy="2127885"/>
            </a:xfrm>
            <a:custGeom>
              <a:avLst/>
              <a:gdLst/>
              <a:ahLst/>
              <a:cxnLst/>
              <a:rect l="l" t="t" r="r" b="b"/>
              <a:pathLst>
                <a:path w="1163320" h="2127885">
                  <a:moveTo>
                    <a:pt x="0" y="0"/>
                  </a:moveTo>
                  <a:lnTo>
                    <a:pt x="1162890" y="0"/>
                  </a:lnTo>
                  <a:lnTo>
                    <a:pt x="1162890" y="2127783"/>
                  </a:lnTo>
                  <a:lnTo>
                    <a:pt x="0" y="2127783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CCD5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2954" y="3610991"/>
            <a:ext cx="755015" cy="7816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00" dirty="0">
                <a:latin typeface="Calibri"/>
                <a:cs typeface="Calibri"/>
              </a:rPr>
              <a:t>1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month</a:t>
            </a:r>
            <a:endParaRPr sz="15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90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-10" dirty="0">
                <a:latin typeface="Calibri"/>
                <a:cs typeface="Calibri"/>
              </a:rPr>
              <a:t> Treat</a:t>
            </a:r>
            <a:endParaRPr sz="12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170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16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fish/Trt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7444" y="3247326"/>
            <a:ext cx="1288415" cy="393700"/>
            <a:chOff x="1407444" y="3247326"/>
            <a:chExt cx="1288415" cy="393700"/>
          </a:xfrm>
        </p:grpSpPr>
        <p:sp>
          <p:nvSpPr>
            <p:cNvPr id="13" name="object 13"/>
            <p:cNvSpPr/>
            <p:nvPr/>
          </p:nvSpPr>
          <p:spPr>
            <a:xfrm>
              <a:off x="1412524" y="3252406"/>
              <a:ext cx="1278255" cy="383540"/>
            </a:xfrm>
            <a:custGeom>
              <a:avLst/>
              <a:gdLst/>
              <a:ahLst/>
              <a:cxnLst/>
              <a:rect l="l" t="t" r="r" b="b"/>
              <a:pathLst>
                <a:path w="1278255" h="383539">
                  <a:moveTo>
                    <a:pt x="1162748" y="0"/>
                  </a:moveTo>
                  <a:lnTo>
                    <a:pt x="0" y="0"/>
                  </a:lnTo>
                  <a:lnTo>
                    <a:pt x="114998" y="191655"/>
                  </a:lnTo>
                  <a:lnTo>
                    <a:pt x="0" y="383324"/>
                  </a:lnTo>
                  <a:lnTo>
                    <a:pt x="1162748" y="383324"/>
                  </a:lnTo>
                  <a:lnTo>
                    <a:pt x="1277747" y="191655"/>
                  </a:lnTo>
                  <a:lnTo>
                    <a:pt x="116274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2524" y="3252406"/>
              <a:ext cx="1278255" cy="383540"/>
            </a:xfrm>
            <a:custGeom>
              <a:avLst/>
              <a:gdLst/>
              <a:ahLst/>
              <a:cxnLst/>
              <a:rect l="l" t="t" r="r" b="b"/>
              <a:pathLst>
                <a:path w="1278255" h="383539">
                  <a:moveTo>
                    <a:pt x="0" y="0"/>
                  </a:moveTo>
                  <a:lnTo>
                    <a:pt x="1162890" y="0"/>
                  </a:lnTo>
                  <a:lnTo>
                    <a:pt x="1277902" y="191685"/>
                  </a:lnTo>
                  <a:lnTo>
                    <a:pt x="1162890" y="383370"/>
                  </a:lnTo>
                  <a:lnTo>
                    <a:pt x="0" y="383370"/>
                  </a:lnTo>
                  <a:lnTo>
                    <a:pt x="115011" y="191685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39585" y="3253740"/>
            <a:ext cx="82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7444" y="3630649"/>
            <a:ext cx="1173480" cy="2138045"/>
            <a:chOff x="1407444" y="3630649"/>
            <a:chExt cx="1173480" cy="2138045"/>
          </a:xfrm>
        </p:grpSpPr>
        <p:sp>
          <p:nvSpPr>
            <p:cNvPr id="17" name="object 17"/>
            <p:cNvSpPr/>
            <p:nvPr/>
          </p:nvSpPr>
          <p:spPr>
            <a:xfrm>
              <a:off x="1412524" y="3635729"/>
              <a:ext cx="1163320" cy="2127885"/>
            </a:xfrm>
            <a:custGeom>
              <a:avLst/>
              <a:gdLst/>
              <a:ahLst/>
              <a:cxnLst/>
              <a:rect l="l" t="t" r="r" b="b"/>
              <a:pathLst>
                <a:path w="1163320" h="2127885">
                  <a:moveTo>
                    <a:pt x="1162748" y="0"/>
                  </a:moveTo>
                  <a:lnTo>
                    <a:pt x="0" y="0"/>
                  </a:lnTo>
                  <a:lnTo>
                    <a:pt x="0" y="2127516"/>
                  </a:lnTo>
                  <a:lnTo>
                    <a:pt x="1162748" y="2127516"/>
                  </a:lnTo>
                  <a:lnTo>
                    <a:pt x="1162748" y="0"/>
                  </a:lnTo>
                  <a:close/>
                </a:path>
              </a:pathLst>
            </a:custGeom>
            <a:solidFill>
              <a:srgbClr val="CCD5EA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2524" y="3635729"/>
              <a:ext cx="1163320" cy="2127885"/>
            </a:xfrm>
            <a:custGeom>
              <a:avLst/>
              <a:gdLst/>
              <a:ahLst/>
              <a:cxnLst/>
              <a:rect l="l" t="t" r="r" b="b"/>
              <a:pathLst>
                <a:path w="1163320" h="2127885">
                  <a:moveTo>
                    <a:pt x="0" y="0"/>
                  </a:moveTo>
                  <a:lnTo>
                    <a:pt x="1162890" y="0"/>
                  </a:lnTo>
                  <a:lnTo>
                    <a:pt x="1162890" y="2127783"/>
                  </a:lnTo>
                  <a:lnTo>
                    <a:pt x="0" y="2127783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CCD5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91707" y="3610991"/>
            <a:ext cx="687705" cy="7816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00" dirty="0">
                <a:latin typeface="Calibri"/>
                <a:cs typeface="Calibri"/>
              </a:rPr>
              <a:t>1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month</a:t>
            </a:r>
            <a:endParaRPr sz="15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90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4</a:t>
            </a:r>
            <a:r>
              <a:rPr sz="1200" spc="-10" dirty="0">
                <a:latin typeface="Calibri"/>
                <a:cs typeface="Calibri"/>
              </a:rPr>
              <a:t> Treat</a:t>
            </a:r>
            <a:endParaRPr sz="12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170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8</a:t>
            </a:r>
            <a:r>
              <a:rPr sz="1200" spc="-10" dirty="0">
                <a:latin typeface="Calibri"/>
                <a:cs typeface="Calibri"/>
              </a:rPr>
              <a:t> fish/Trt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6197" y="3247326"/>
            <a:ext cx="1288415" cy="393700"/>
            <a:chOff x="2666197" y="3247326"/>
            <a:chExt cx="1288415" cy="393700"/>
          </a:xfrm>
        </p:grpSpPr>
        <p:sp>
          <p:nvSpPr>
            <p:cNvPr id="21" name="object 21"/>
            <p:cNvSpPr/>
            <p:nvPr/>
          </p:nvSpPr>
          <p:spPr>
            <a:xfrm>
              <a:off x="2671277" y="3252406"/>
              <a:ext cx="1278255" cy="383540"/>
            </a:xfrm>
            <a:custGeom>
              <a:avLst/>
              <a:gdLst/>
              <a:ahLst/>
              <a:cxnLst/>
              <a:rect l="l" t="t" r="r" b="b"/>
              <a:pathLst>
                <a:path w="1278254" h="383539">
                  <a:moveTo>
                    <a:pt x="1162748" y="0"/>
                  </a:moveTo>
                  <a:lnTo>
                    <a:pt x="0" y="0"/>
                  </a:lnTo>
                  <a:lnTo>
                    <a:pt x="114998" y="191655"/>
                  </a:lnTo>
                  <a:lnTo>
                    <a:pt x="0" y="383324"/>
                  </a:lnTo>
                  <a:lnTo>
                    <a:pt x="1162748" y="383324"/>
                  </a:lnTo>
                  <a:lnTo>
                    <a:pt x="1277747" y="191655"/>
                  </a:lnTo>
                  <a:lnTo>
                    <a:pt x="116274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71277" y="3252406"/>
              <a:ext cx="1278255" cy="383540"/>
            </a:xfrm>
            <a:custGeom>
              <a:avLst/>
              <a:gdLst/>
              <a:ahLst/>
              <a:cxnLst/>
              <a:rect l="l" t="t" r="r" b="b"/>
              <a:pathLst>
                <a:path w="1278254" h="383539">
                  <a:moveTo>
                    <a:pt x="0" y="0"/>
                  </a:moveTo>
                  <a:lnTo>
                    <a:pt x="1162890" y="0"/>
                  </a:lnTo>
                  <a:lnTo>
                    <a:pt x="1277902" y="191685"/>
                  </a:lnTo>
                  <a:lnTo>
                    <a:pt x="1162890" y="383370"/>
                  </a:lnTo>
                  <a:lnTo>
                    <a:pt x="0" y="383370"/>
                  </a:lnTo>
                  <a:lnTo>
                    <a:pt x="115011" y="191685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98338" y="3253740"/>
            <a:ext cx="82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6197" y="3630649"/>
            <a:ext cx="1173480" cy="2138045"/>
            <a:chOff x="2666197" y="3630649"/>
            <a:chExt cx="1173480" cy="2138045"/>
          </a:xfrm>
        </p:grpSpPr>
        <p:sp>
          <p:nvSpPr>
            <p:cNvPr id="25" name="object 25"/>
            <p:cNvSpPr/>
            <p:nvPr/>
          </p:nvSpPr>
          <p:spPr>
            <a:xfrm>
              <a:off x="2671277" y="3635729"/>
              <a:ext cx="1163320" cy="2127885"/>
            </a:xfrm>
            <a:custGeom>
              <a:avLst/>
              <a:gdLst/>
              <a:ahLst/>
              <a:cxnLst/>
              <a:rect l="l" t="t" r="r" b="b"/>
              <a:pathLst>
                <a:path w="1163320" h="2127885">
                  <a:moveTo>
                    <a:pt x="1162748" y="0"/>
                  </a:moveTo>
                  <a:lnTo>
                    <a:pt x="0" y="0"/>
                  </a:lnTo>
                  <a:lnTo>
                    <a:pt x="0" y="2127516"/>
                  </a:lnTo>
                  <a:lnTo>
                    <a:pt x="1162748" y="2127516"/>
                  </a:lnTo>
                  <a:lnTo>
                    <a:pt x="1162748" y="0"/>
                  </a:lnTo>
                  <a:close/>
                </a:path>
              </a:pathLst>
            </a:custGeom>
            <a:solidFill>
              <a:srgbClr val="CCD5EA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71277" y="3635729"/>
              <a:ext cx="1163320" cy="2127885"/>
            </a:xfrm>
            <a:custGeom>
              <a:avLst/>
              <a:gdLst/>
              <a:ahLst/>
              <a:cxnLst/>
              <a:rect l="l" t="t" r="r" b="b"/>
              <a:pathLst>
                <a:path w="1163320" h="2127885">
                  <a:moveTo>
                    <a:pt x="0" y="0"/>
                  </a:moveTo>
                  <a:lnTo>
                    <a:pt x="1162890" y="0"/>
                  </a:lnTo>
                  <a:lnTo>
                    <a:pt x="1162890" y="2127783"/>
                  </a:lnTo>
                  <a:lnTo>
                    <a:pt x="0" y="2127783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CCD5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50460" y="3610991"/>
            <a:ext cx="885825" cy="97091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00" dirty="0">
                <a:latin typeface="Calibri"/>
                <a:cs typeface="Calibri"/>
              </a:rPr>
              <a:t>8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months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200" spc="-10" dirty="0">
                <a:latin typeface="Calibri"/>
                <a:cs typeface="Calibri"/>
              </a:rPr>
              <a:t>•</a:t>
            </a:r>
            <a:r>
              <a:rPr sz="1200" spc="-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Pellet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170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16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Treat</a:t>
            </a:r>
            <a:endParaRPr sz="12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5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8</a:t>
            </a:r>
            <a:r>
              <a:rPr sz="1200" spc="-10" dirty="0">
                <a:latin typeface="Calibri"/>
                <a:cs typeface="Calibri"/>
              </a:rPr>
              <a:t> fish/Trt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50460" y="4751323"/>
            <a:ext cx="809625" cy="796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240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Stats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4:</a:t>
            </a:r>
            <a:endParaRPr sz="1200">
              <a:latin typeface="Calibri"/>
              <a:cs typeface="Calibri"/>
            </a:endParaRPr>
          </a:p>
          <a:p>
            <a:pPr marL="104139" marR="5080" indent="-91440">
              <a:lnSpc>
                <a:spcPts val="1300"/>
              </a:lnSpc>
              <a:spcBef>
                <a:spcPts val="305"/>
              </a:spcBef>
              <a:buChar char="•"/>
              <a:tabLst>
                <a:tab pos="104139" algn="l"/>
                <a:tab pos="138430" algn="l"/>
              </a:tabLst>
            </a:pPr>
            <a:r>
              <a:rPr sz="1200" dirty="0">
                <a:latin typeface="Calibri"/>
                <a:cs typeface="Calibri"/>
              </a:rPr>
              <a:t>	Hard,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Soft, </a:t>
            </a:r>
            <a:r>
              <a:rPr sz="1200" dirty="0">
                <a:latin typeface="Calibri"/>
                <a:cs typeface="Calibri"/>
              </a:rPr>
              <a:t>Non,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Syn</a:t>
            </a:r>
            <a:endParaRPr sz="12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145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Calibri"/>
                <a:cs typeface="Calibri"/>
              </a:rPr>
              <a:t>24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fish/Trt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63644" y="1143000"/>
            <a:ext cx="6042660" cy="5486400"/>
            <a:chOff x="3863644" y="1143000"/>
            <a:chExt cx="6042660" cy="5486400"/>
          </a:xfrm>
        </p:grpSpPr>
        <p:sp>
          <p:nvSpPr>
            <p:cNvPr id="30" name="object 30"/>
            <p:cNvSpPr/>
            <p:nvPr/>
          </p:nvSpPr>
          <p:spPr>
            <a:xfrm>
              <a:off x="3863644" y="1143000"/>
              <a:ext cx="6042660" cy="5486400"/>
            </a:xfrm>
            <a:custGeom>
              <a:avLst/>
              <a:gdLst/>
              <a:ahLst/>
              <a:cxnLst/>
              <a:rect l="l" t="t" r="r" b="b"/>
              <a:pathLst>
                <a:path w="6042659" h="5486400">
                  <a:moveTo>
                    <a:pt x="6042355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6042355" y="5486400"/>
                  </a:lnTo>
                  <a:lnTo>
                    <a:pt x="6042355" y="0"/>
                  </a:lnTo>
                  <a:close/>
                </a:path>
              </a:pathLst>
            </a:custGeom>
            <a:solidFill>
              <a:srgbClr val="C8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0143" y="1554480"/>
              <a:ext cx="5370576" cy="46908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251350" y="1589227"/>
              <a:ext cx="5267325" cy="4591685"/>
            </a:xfrm>
            <a:custGeom>
              <a:avLst/>
              <a:gdLst/>
              <a:ahLst/>
              <a:cxnLst/>
              <a:rect l="l" t="t" r="r" b="b"/>
              <a:pathLst>
                <a:path w="5267325" h="4591685">
                  <a:moveTo>
                    <a:pt x="5267274" y="0"/>
                  </a:moveTo>
                  <a:lnTo>
                    <a:pt x="0" y="0"/>
                  </a:lnTo>
                  <a:lnTo>
                    <a:pt x="0" y="4591354"/>
                  </a:lnTo>
                  <a:lnTo>
                    <a:pt x="5267274" y="4591354"/>
                  </a:lnTo>
                  <a:lnTo>
                    <a:pt x="5267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51350" y="1589227"/>
              <a:ext cx="5267960" cy="4592320"/>
            </a:xfrm>
            <a:custGeom>
              <a:avLst/>
              <a:gdLst/>
              <a:ahLst/>
              <a:cxnLst/>
              <a:rect l="l" t="t" r="r" b="b"/>
              <a:pathLst>
                <a:path w="5267959" h="4592320">
                  <a:moveTo>
                    <a:pt x="0" y="0"/>
                  </a:moveTo>
                  <a:lnTo>
                    <a:pt x="5267936" y="0"/>
                  </a:lnTo>
                  <a:lnTo>
                    <a:pt x="5267936" y="4591923"/>
                  </a:lnTo>
                  <a:lnTo>
                    <a:pt x="0" y="4591923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C8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092" y="2656958"/>
              <a:ext cx="4815459" cy="2455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45790">
              <a:lnSpc>
                <a:spcPct val="100000"/>
              </a:lnSpc>
              <a:spcBef>
                <a:spcPts val="130"/>
              </a:spcBef>
            </a:pPr>
            <a:r>
              <a:rPr dirty="0"/>
              <a:t>Fish</a:t>
            </a:r>
            <a:r>
              <a:rPr spc="220" dirty="0"/>
              <a:t> </a:t>
            </a:r>
            <a:r>
              <a:rPr spc="40" dirty="0"/>
              <a:t>Health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7288" y="3121508"/>
            <a:ext cx="2013585" cy="1012190"/>
            <a:chOff x="267288" y="3121508"/>
            <a:chExt cx="2013585" cy="1012190"/>
          </a:xfrm>
        </p:grpSpPr>
        <p:sp>
          <p:nvSpPr>
            <p:cNvPr id="4" name="object 4"/>
            <p:cNvSpPr/>
            <p:nvPr/>
          </p:nvSpPr>
          <p:spPr>
            <a:xfrm>
              <a:off x="272368" y="3126592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1902726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902726" y="1001433"/>
                  </a:lnTo>
                  <a:lnTo>
                    <a:pt x="1941708" y="993564"/>
                  </a:lnTo>
                  <a:lnTo>
                    <a:pt x="1973543" y="972104"/>
                  </a:lnTo>
                  <a:lnTo>
                    <a:pt x="1995007" y="940273"/>
                  </a:lnTo>
                  <a:lnTo>
                    <a:pt x="2002878" y="901293"/>
                  </a:lnTo>
                  <a:lnTo>
                    <a:pt x="2002878" y="100139"/>
                  </a:lnTo>
                  <a:lnTo>
                    <a:pt x="1995007" y="61159"/>
                  </a:lnTo>
                  <a:lnTo>
                    <a:pt x="1973543" y="29329"/>
                  </a:lnTo>
                  <a:lnTo>
                    <a:pt x="1941708" y="7869"/>
                  </a:lnTo>
                  <a:lnTo>
                    <a:pt x="1902726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368" y="3126588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902969" y="0"/>
                  </a:lnTo>
                  <a:lnTo>
                    <a:pt x="1941955" y="7870"/>
                  </a:lnTo>
                  <a:lnTo>
                    <a:pt x="1973791" y="29335"/>
                  </a:lnTo>
                  <a:lnTo>
                    <a:pt x="1995255" y="61171"/>
                  </a:lnTo>
                  <a:lnTo>
                    <a:pt x="2003126" y="100156"/>
                  </a:lnTo>
                  <a:lnTo>
                    <a:pt x="2003126" y="901406"/>
                  </a:lnTo>
                  <a:lnTo>
                    <a:pt x="1995255" y="940391"/>
                  </a:lnTo>
                  <a:lnTo>
                    <a:pt x="1973791" y="972227"/>
                  </a:lnTo>
                  <a:lnTo>
                    <a:pt x="1941955" y="993691"/>
                  </a:lnTo>
                  <a:lnTo>
                    <a:pt x="1902969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916" y="3271520"/>
            <a:ext cx="1127125" cy="6381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53035" marR="5080" indent="-140970">
              <a:lnSpc>
                <a:spcPts val="2300"/>
              </a:lnSpc>
              <a:spcBef>
                <a:spcPts val="36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574" y="4122945"/>
            <a:ext cx="1813560" cy="1262380"/>
            <a:chOff x="467574" y="4122945"/>
            <a:chExt cx="1813560" cy="1262380"/>
          </a:xfrm>
        </p:grpSpPr>
        <p:sp>
          <p:nvSpPr>
            <p:cNvPr id="8" name="object 8"/>
            <p:cNvSpPr/>
            <p:nvPr/>
          </p:nvSpPr>
          <p:spPr>
            <a:xfrm>
              <a:off x="472655" y="4128025"/>
              <a:ext cx="200660" cy="751205"/>
            </a:xfrm>
            <a:custGeom>
              <a:avLst/>
              <a:gdLst/>
              <a:ahLst/>
              <a:cxnLst/>
              <a:rect l="l" t="t" r="r" b="b"/>
              <a:pathLst>
                <a:path w="200659" h="751204">
                  <a:moveTo>
                    <a:pt x="0" y="0"/>
                  </a:moveTo>
                  <a:lnTo>
                    <a:pt x="0" y="751172"/>
                  </a:lnTo>
                  <a:lnTo>
                    <a:pt x="200312" y="751172"/>
                  </a:lnTo>
                </a:path>
              </a:pathLst>
            </a:custGeom>
            <a:ln w="10161">
              <a:solidFill>
                <a:srgbClr val="0957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943" y="4378391"/>
              <a:ext cx="1602740" cy="1002030"/>
            </a:xfrm>
            <a:custGeom>
              <a:avLst/>
              <a:gdLst/>
              <a:ahLst/>
              <a:cxnLst/>
              <a:rect l="l" t="t" r="r" b="b"/>
              <a:pathLst>
                <a:path w="1602739" h="1002029">
                  <a:moveTo>
                    <a:pt x="1502156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502156" y="1001433"/>
                  </a:lnTo>
                  <a:lnTo>
                    <a:pt x="1541136" y="993564"/>
                  </a:lnTo>
                  <a:lnTo>
                    <a:pt x="1572966" y="972104"/>
                  </a:lnTo>
                  <a:lnTo>
                    <a:pt x="1594426" y="940273"/>
                  </a:lnTo>
                  <a:lnTo>
                    <a:pt x="1602295" y="901293"/>
                  </a:lnTo>
                  <a:lnTo>
                    <a:pt x="1602295" y="100139"/>
                  </a:lnTo>
                  <a:lnTo>
                    <a:pt x="1594426" y="61159"/>
                  </a:lnTo>
                  <a:lnTo>
                    <a:pt x="1572966" y="29329"/>
                  </a:lnTo>
                  <a:lnTo>
                    <a:pt x="1541136" y="7869"/>
                  </a:lnTo>
                  <a:lnTo>
                    <a:pt x="150215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943" y="4378386"/>
              <a:ext cx="1602740" cy="1002030"/>
            </a:xfrm>
            <a:custGeom>
              <a:avLst/>
              <a:gdLst/>
              <a:ahLst/>
              <a:cxnLst/>
              <a:rect l="l" t="t" r="r" b="b"/>
              <a:pathLst>
                <a:path w="1602739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502344" y="0"/>
                  </a:lnTo>
                  <a:lnTo>
                    <a:pt x="1541329" y="7870"/>
                  </a:lnTo>
                  <a:lnTo>
                    <a:pt x="1573165" y="29335"/>
                  </a:lnTo>
                  <a:lnTo>
                    <a:pt x="1594630" y="61171"/>
                  </a:lnTo>
                  <a:lnTo>
                    <a:pt x="1602501" y="100156"/>
                  </a:lnTo>
                  <a:lnTo>
                    <a:pt x="1602501" y="901406"/>
                  </a:lnTo>
                  <a:lnTo>
                    <a:pt x="1594630" y="940391"/>
                  </a:lnTo>
                  <a:lnTo>
                    <a:pt x="1573165" y="972227"/>
                  </a:lnTo>
                  <a:lnTo>
                    <a:pt x="1541329" y="993691"/>
                  </a:lnTo>
                  <a:lnTo>
                    <a:pt x="1502344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9811" y="4627879"/>
            <a:ext cx="1447800" cy="4705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9695" marR="5080" indent="-87630">
              <a:lnSpc>
                <a:spcPts val="1700"/>
              </a:lnSpc>
              <a:spcBef>
                <a:spcPts val="240"/>
              </a:spcBef>
            </a:pPr>
            <a:r>
              <a:rPr sz="1500" spc="-10" dirty="0">
                <a:latin typeface="Calibri"/>
                <a:cs typeface="Calibri"/>
              </a:rPr>
              <a:t>Effects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Production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Profitability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70883" y="3121508"/>
            <a:ext cx="2013585" cy="1012190"/>
            <a:chOff x="2770883" y="3121508"/>
            <a:chExt cx="2013585" cy="1012190"/>
          </a:xfrm>
        </p:grpSpPr>
        <p:sp>
          <p:nvSpPr>
            <p:cNvPr id="13" name="object 13"/>
            <p:cNvSpPr/>
            <p:nvPr/>
          </p:nvSpPr>
          <p:spPr>
            <a:xfrm>
              <a:off x="2775963" y="3126592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1902726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902726" y="1001433"/>
                  </a:lnTo>
                  <a:lnTo>
                    <a:pt x="1941708" y="993564"/>
                  </a:lnTo>
                  <a:lnTo>
                    <a:pt x="1973543" y="972104"/>
                  </a:lnTo>
                  <a:lnTo>
                    <a:pt x="1995007" y="940273"/>
                  </a:lnTo>
                  <a:lnTo>
                    <a:pt x="2002878" y="901293"/>
                  </a:lnTo>
                  <a:lnTo>
                    <a:pt x="2002878" y="100139"/>
                  </a:lnTo>
                  <a:lnTo>
                    <a:pt x="1995007" y="61159"/>
                  </a:lnTo>
                  <a:lnTo>
                    <a:pt x="1973543" y="29329"/>
                  </a:lnTo>
                  <a:lnTo>
                    <a:pt x="1941708" y="7869"/>
                  </a:lnTo>
                  <a:lnTo>
                    <a:pt x="1902726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5963" y="3126588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902969" y="0"/>
                  </a:lnTo>
                  <a:lnTo>
                    <a:pt x="1941955" y="7870"/>
                  </a:lnTo>
                  <a:lnTo>
                    <a:pt x="1973791" y="29335"/>
                  </a:lnTo>
                  <a:lnTo>
                    <a:pt x="1995255" y="61171"/>
                  </a:lnTo>
                  <a:lnTo>
                    <a:pt x="2003126" y="100156"/>
                  </a:lnTo>
                  <a:lnTo>
                    <a:pt x="2003126" y="901406"/>
                  </a:lnTo>
                  <a:lnTo>
                    <a:pt x="1995255" y="940391"/>
                  </a:lnTo>
                  <a:lnTo>
                    <a:pt x="1973791" y="972227"/>
                  </a:lnTo>
                  <a:lnTo>
                    <a:pt x="1941955" y="993691"/>
                  </a:lnTo>
                  <a:lnTo>
                    <a:pt x="1902969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66683" y="3128264"/>
            <a:ext cx="1823085" cy="9277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" algn="ctr">
              <a:lnSpc>
                <a:spcPct val="91000"/>
              </a:lnSpc>
              <a:spcBef>
                <a:spcPts val="325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good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1170" y="4122945"/>
            <a:ext cx="1813560" cy="1262380"/>
            <a:chOff x="2971170" y="4122945"/>
            <a:chExt cx="1813560" cy="1262380"/>
          </a:xfrm>
        </p:grpSpPr>
        <p:sp>
          <p:nvSpPr>
            <p:cNvPr id="17" name="object 17"/>
            <p:cNvSpPr/>
            <p:nvPr/>
          </p:nvSpPr>
          <p:spPr>
            <a:xfrm>
              <a:off x="2976251" y="4128025"/>
              <a:ext cx="200660" cy="751205"/>
            </a:xfrm>
            <a:custGeom>
              <a:avLst/>
              <a:gdLst/>
              <a:ahLst/>
              <a:cxnLst/>
              <a:rect l="l" t="t" r="r" b="b"/>
              <a:pathLst>
                <a:path w="200660" h="751204">
                  <a:moveTo>
                    <a:pt x="0" y="0"/>
                  </a:moveTo>
                  <a:lnTo>
                    <a:pt x="0" y="751172"/>
                  </a:lnTo>
                  <a:lnTo>
                    <a:pt x="200312" y="751172"/>
                  </a:lnTo>
                </a:path>
              </a:pathLst>
            </a:custGeom>
            <a:ln w="10161">
              <a:solidFill>
                <a:srgbClr val="0957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6538" y="4378391"/>
              <a:ext cx="1602740" cy="1002030"/>
            </a:xfrm>
            <a:custGeom>
              <a:avLst/>
              <a:gdLst/>
              <a:ahLst/>
              <a:cxnLst/>
              <a:rect l="l" t="t" r="r" b="b"/>
              <a:pathLst>
                <a:path w="1602739" h="1002029">
                  <a:moveTo>
                    <a:pt x="1502156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502156" y="1001433"/>
                  </a:lnTo>
                  <a:lnTo>
                    <a:pt x="1541136" y="993564"/>
                  </a:lnTo>
                  <a:lnTo>
                    <a:pt x="1572966" y="972104"/>
                  </a:lnTo>
                  <a:lnTo>
                    <a:pt x="1594426" y="940273"/>
                  </a:lnTo>
                  <a:lnTo>
                    <a:pt x="1602295" y="901293"/>
                  </a:lnTo>
                  <a:lnTo>
                    <a:pt x="1602295" y="100139"/>
                  </a:lnTo>
                  <a:lnTo>
                    <a:pt x="1594426" y="61159"/>
                  </a:lnTo>
                  <a:lnTo>
                    <a:pt x="1572966" y="29329"/>
                  </a:lnTo>
                  <a:lnTo>
                    <a:pt x="1541136" y="7869"/>
                  </a:lnTo>
                  <a:lnTo>
                    <a:pt x="150215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76538" y="4378386"/>
              <a:ext cx="1602740" cy="1002030"/>
            </a:xfrm>
            <a:custGeom>
              <a:avLst/>
              <a:gdLst/>
              <a:ahLst/>
              <a:cxnLst/>
              <a:rect l="l" t="t" r="r" b="b"/>
              <a:pathLst>
                <a:path w="1602739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502344" y="0"/>
                  </a:lnTo>
                  <a:lnTo>
                    <a:pt x="1541329" y="7870"/>
                  </a:lnTo>
                  <a:lnTo>
                    <a:pt x="1573165" y="29335"/>
                  </a:lnTo>
                  <a:lnTo>
                    <a:pt x="1594630" y="61171"/>
                  </a:lnTo>
                  <a:lnTo>
                    <a:pt x="1602501" y="100156"/>
                  </a:lnTo>
                  <a:lnTo>
                    <a:pt x="1602501" y="901406"/>
                  </a:lnTo>
                  <a:lnTo>
                    <a:pt x="1594630" y="940391"/>
                  </a:lnTo>
                  <a:lnTo>
                    <a:pt x="1573165" y="972227"/>
                  </a:lnTo>
                  <a:lnTo>
                    <a:pt x="1541329" y="993691"/>
                  </a:lnTo>
                  <a:lnTo>
                    <a:pt x="1502344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34230" y="4734559"/>
            <a:ext cx="148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But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not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eliminated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74477" y="3121508"/>
            <a:ext cx="2013585" cy="1012190"/>
            <a:chOff x="5274477" y="3121508"/>
            <a:chExt cx="2013585" cy="1012190"/>
          </a:xfrm>
        </p:grpSpPr>
        <p:sp>
          <p:nvSpPr>
            <p:cNvPr id="22" name="object 22"/>
            <p:cNvSpPr/>
            <p:nvPr/>
          </p:nvSpPr>
          <p:spPr>
            <a:xfrm>
              <a:off x="5279557" y="3126592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1902739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902739" y="1001433"/>
                  </a:lnTo>
                  <a:lnTo>
                    <a:pt x="1941714" y="993564"/>
                  </a:lnTo>
                  <a:lnTo>
                    <a:pt x="1973545" y="972104"/>
                  </a:lnTo>
                  <a:lnTo>
                    <a:pt x="1995008" y="940273"/>
                  </a:lnTo>
                  <a:lnTo>
                    <a:pt x="2002878" y="901293"/>
                  </a:lnTo>
                  <a:lnTo>
                    <a:pt x="2002878" y="100139"/>
                  </a:lnTo>
                  <a:lnTo>
                    <a:pt x="1995008" y="61159"/>
                  </a:lnTo>
                  <a:lnTo>
                    <a:pt x="1973545" y="29329"/>
                  </a:lnTo>
                  <a:lnTo>
                    <a:pt x="1941714" y="7869"/>
                  </a:lnTo>
                  <a:lnTo>
                    <a:pt x="190273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79557" y="3126588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902969" y="0"/>
                  </a:lnTo>
                  <a:lnTo>
                    <a:pt x="1941955" y="7870"/>
                  </a:lnTo>
                  <a:lnTo>
                    <a:pt x="1973791" y="29335"/>
                  </a:lnTo>
                  <a:lnTo>
                    <a:pt x="1995255" y="61171"/>
                  </a:lnTo>
                  <a:lnTo>
                    <a:pt x="2003126" y="100156"/>
                  </a:lnTo>
                  <a:lnTo>
                    <a:pt x="2003126" y="901406"/>
                  </a:lnTo>
                  <a:lnTo>
                    <a:pt x="1995255" y="940391"/>
                  </a:lnTo>
                  <a:lnTo>
                    <a:pt x="1973791" y="972227"/>
                  </a:lnTo>
                  <a:lnTo>
                    <a:pt x="1941955" y="993691"/>
                  </a:lnTo>
                  <a:lnTo>
                    <a:pt x="1902969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1325" y="3128264"/>
            <a:ext cx="1741170" cy="9277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" algn="ctr">
              <a:lnSpc>
                <a:spcPct val="91000"/>
              </a:lnSpc>
              <a:spcBef>
                <a:spcPts val="325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Diseases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sz="2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combated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4766" y="4122945"/>
            <a:ext cx="1814195" cy="1455420"/>
            <a:chOff x="5474766" y="4122945"/>
            <a:chExt cx="1814195" cy="1455420"/>
          </a:xfrm>
        </p:grpSpPr>
        <p:sp>
          <p:nvSpPr>
            <p:cNvPr id="26" name="object 26"/>
            <p:cNvSpPr/>
            <p:nvPr/>
          </p:nvSpPr>
          <p:spPr>
            <a:xfrm>
              <a:off x="5479846" y="4128025"/>
              <a:ext cx="200660" cy="848360"/>
            </a:xfrm>
            <a:custGeom>
              <a:avLst/>
              <a:gdLst/>
              <a:ahLst/>
              <a:cxnLst/>
              <a:rect l="l" t="t" r="r" b="b"/>
              <a:pathLst>
                <a:path w="200660" h="848360">
                  <a:moveTo>
                    <a:pt x="0" y="0"/>
                  </a:moveTo>
                  <a:lnTo>
                    <a:pt x="0" y="847842"/>
                  </a:lnTo>
                  <a:lnTo>
                    <a:pt x="200312" y="847842"/>
                  </a:lnTo>
                </a:path>
              </a:pathLst>
            </a:custGeom>
            <a:ln w="10161">
              <a:solidFill>
                <a:srgbClr val="0957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80134" y="4378379"/>
              <a:ext cx="1604010" cy="1195070"/>
            </a:xfrm>
            <a:custGeom>
              <a:avLst/>
              <a:gdLst/>
              <a:ahLst/>
              <a:cxnLst/>
              <a:rect l="l" t="t" r="r" b="b"/>
              <a:pathLst>
                <a:path w="1604009" h="1195070">
                  <a:moveTo>
                    <a:pt x="1483982" y="0"/>
                  </a:moveTo>
                  <a:lnTo>
                    <a:pt x="119481" y="0"/>
                  </a:lnTo>
                  <a:lnTo>
                    <a:pt x="72973" y="9389"/>
                  </a:lnTo>
                  <a:lnTo>
                    <a:pt x="34994" y="34994"/>
                  </a:lnTo>
                  <a:lnTo>
                    <a:pt x="9389" y="72973"/>
                  </a:lnTo>
                  <a:lnTo>
                    <a:pt x="0" y="119481"/>
                  </a:lnTo>
                  <a:lnTo>
                    <a:pt x="0" y="1075283"/>
                  </a:lnTo>
                  <a:lnTo>
                    <a:pt x="9389" y="1121791"/>
                  </a:lnTo>
                  <a:lnTo>
                    <a:pt x="34994" y="1159770"/>
                  </a:lnTo>
                  <a:lnTo>
                    <a:pt x="72973" y="1185375"/>
                  </a:lnTo>
                  <a:lnTo>
                    <a:pt x="119481" y="1194765"/>
                  </a:lnTo>
                  <a:lnTo>
                    <a:pt x="1483982" y="1194765"/>
                  </a:lnTo>
                  <a:lnTo>
                    <a:pt x="1530483" y="1185375"/>
                  </a:lnTo>
                  <a:lnTo>
                    <a:pt x="1568457" y="1159770"/>
                  </a:lnTo>
                  <a:lnTo>
                    <a:pt x="1594062" y="1121791"/>
                  </a:lnTo>
                  <a:lnTo>
                    <a:pt x="1603451" y="1075283"/>
                  </a:lnTo>
                  <a:lnTo>
                    <a:pt x="1603451" y="119481"/>
                  </a:lnTo>
                  <a:lnTo>
                    <a:pt x="1594062" y="72973"/>
                  </a:lnTo>
                  <a:lnTo>
                    <a:pt x="1568457" y="34994"/>
                  </a:lnTo>
                  <a:lnTo>
                    <a:pt x="1530483" y="9389"/>
                  </a:lnTo>
                  <a:lnTo>
                    <a:pt x="1483982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80134" y="4378386"/>
              <a:ext cx="1604010" cy="1195070"/>
            </a:xfrm>
            <a:custGeom>
              <a:avLst/>
              <a:gdLst/>
              <a:ahLst/>
              <a:cxnLst/>
              <a:rect l="l" t="t" r="r" b="b"/>
              <a:pathLst>
                <a:path w="1604009" h="1195070">
                  <a:moveTo>
                    <a:pt x="0" y="119490"/>
                  </a:moveTo>
                  <a:lnTo>
                    <a:pt x="9390" y="72979"/>
                  </a:lnTo>
                  <a:lnTo>
                    <a:pt x="34997" y="34997"/>
                  </a:lnTo>
                  <a:lnTo>
                    <a:pt x="72979" y="9390"/>
                  </a:lnTo>
                  <a:lnTo>
                    <a:pt x="119490" y="0"/>
                  </a:lnTo>
                  <a:lnTo>
                    <a:pt x="1484164" y="0"/>
                  </a:lnTo>
                  <a:lnTo>
                    <a:pt x="1530675" y="9390"/>
                  </a:lnTo>
                  <a:lnTo>
                    <a:pt x="1568656" y="34997"/>
                  </a:lnTo>
                  <a:lnTo>
                    <a:pt x="1594264" y="72979"/>
                  </a:lnTo>
                  <a:lnTo>
                    <a:pt x="1603654" y="119490"/>
                  </a:lnTo>
                  <a:lnTo>
                    <a:pt x="1603654" y="1075414"/>
                  </a:lnTo>
                  <a:lnTo>
                    <a:pt x="1594264" y="1121925"/>
                  </a:lnTo>
                  <a:lnTo>
                    <a:pt x="1568656" y="1159906"/>
                  </a:lnTo>
                  <a:lnTo>
                    <a:pt x="1530675" y="1185514"/>
                  </a:lnTo>
                  <a:lnTo>
                    <a:pt x="1484164" y="1194904"/>
                  </a:lnTo>
                  <a:lnTo>
                    <a:pt x="119490" y="1194904"/>
                  </a:lnTo>
                  <a:lnTo>
                    <a:pt x="72979" y="1185514"/>
                  </a:lnTo>
                  <a:lnTo>
                    <a:pt x="34997" y="1159906"/>
                  </a:lnTo>
                  <a:lnTo>
                    <a:pt x="9390" y="1121925"/>
                  </a:lnTo>
                  <a:lnTo>
                    <a:pt x="0" y="1075414"/>
                  </a:lnTo>
                  <a:lnTo>
                    <a:pt x="0" y="11949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9859" y="4393692"/>
            <a:ext cx="1422400" cy="10598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18745">
              <a:lnSpc>
                <a:spcPts val="1580"/>
              </a:lnSpc>
              <a:spcBef>
                <a:spcPts val="235"/>
              </a:spcBef>
            </a:pPr>
            <a:r>
              <a:rPr sz="1400" dirty="0">
                <a:latin typeface="Calibri"/>
                <a:cs typeface="Calibri"/>
              </a:rPr>
              <a:t>Chemicals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antibiotics,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but….</a:t>
            </a:r>
            <a:endParaRPr sz="1400">
              <a:latin typeface="Calibri"/>
              <a:cs typeface="Calibri"/>
            </a:endParaRPr>
          </a:p>
          <a:p>
            <a:pPr marL="149860" marR="5080" indent="-137795">
              <a:lnSpc>
                <a:spcPts val="1390"/>
              </a:lnSpc>
              <a:spcBef>
                <a:spcPts val="685"/>
              </a:spcBef>
              <a:buChar char="•"/>
              <a:tabLst>
                <a:tab pos="149860" algn="l"/>
              </a:tabLst>
            </a:pPr>
            <a:r>
              <a:rPr sz="1300" spc="-20" dirty="0">
                <a:latin typeface="Calibri"/>
                <a:cs typeface="Calibri"/>
              </a:rPr>
              <a:t>Potential </a:t>
            </a:r>
            <a:r>
              <a:rPr sz="1300" spc="-10" dirty="0">
                <a:latin typeface="Calibri"/>
                <a:cs typeface="Calibri"/>
              </a:rPr>
              <a:t>risks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to </a:t>
            </a:r>
            <a:r>
              <a:rPr sz="1300" spc="-20" dirty="0">
                <a:latin typeface="Calibri"/>
                <a:cs typeface="Calibri"/>
              </a:rPr>
              <a:t>consumers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the </a:t>
            </a:r>
            <a:r>
              <a:rPr sz="1300" spc="-10" dirty="0">
                <a:latin typeface="Calibri"/>
                <a:cs typeface="Calibri"/>
              </a:rPr>
              <a:t>environment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8074" y="3121508"/>
            <a:ext cx="2013585" cy="1012190"/>
            <a:chOff x="7778074" y="3121508"/>
            <a:chExt cx="2013585" cy="1012190"/>
          </a:xfrm>
        </p:grpSpPr>
        <p:sp>
          <p:nvSpPr>
            <p:cNvPr id="31" name="object 31"/>
            <p:cNvSpPr/>
            <p:nvPr/>
          </p:nvSpPr>
          <p:spPr>
            <a:xfrm>
              <a:off x="7783154" y="3126592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1902726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902726" y="1001433"/>
                  </a:lnTo>
                  <a:lnTo>
                    <a:pt x="1941708" y="993564"/>
                  </a:lnTo>
                  <a:lnTo>
                    <a:pt x="1973543" y="972104"/>
                  </a:lnTo>
                  <a:lnTo>
                    <a:pt x="1995007" y="940273"/>
                  </a:lnTo>
                  <a:lnTo>
                    <a:pt x="2002878" y="901293"/>
                  </a:lnTo>
                  <a:lnTo>
                    <a:pt x="2002878" y="100139"/>
                  </a:lnTo>
                  <a:lnTo>
                    <a:pt x="1995007" y="61159"/>
                  </a:lnTo>
                  <a:lnTo>
                    <a:pt x="1973543" y="29329"/>
                  </a:lnTo>
                  <a:lnTo>
                    <a:pt x="1941708" y="7869"/>
                  </a:lnTo>
                  <a:lnTo>
                    <a:pt x="1902726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83154" y="3126588"/>
              <a:ext cx="2003425" cy="1002030"/>
            </a:xfrm>
            <a:custGeom>
              <a:avLst/>
              <a:gdLst/>
              <a:ahLst/>
              <a:cxnLst/>
              <a:rect l="l" t="t" r="r" b="b"/>
              <a:pathLst>
                <a:path w="2003425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902969" y="0"/>
                  </a:lnTo>
                  <a:lnTo>
                    <a:pt x="1941955" y="7870"/>
                  </a:lnTo>
                  <a:lnTo>
                    <a:pt x="1973791" y="29335"/>
                  </a:lnTo>
                  <a:lnTo>
                    <a:pt x="1995255" y="61171"/>
                  </a:lnTo>
                  <a:lnTo>
                    <a:pt x="2003126" y="100156"/>
                  </a:lnTo>
                  <a:lnTo>
                    <a:pt x="2003126" y="901406"/>
                  </a:lnTo>
                  <a:lnTo>
                    <a:pt x="1995255" y="940391"/>
                  </a:lnTo>
                  <a:lnTo>
                    <a:pt x="1973791" y="972227"/>
                  </a:lnTo>
                  <a:lnTo>
                    <a:pt x="1941955" y="993691"/>
                  </a:lnTo>
                  <a:lnTo>
                    <a:pt x="1902969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28841" y="3417823"/>
            <a:ext cx="13125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Alternatives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8360" y="4122945"/>
            <a:ext cx="1813560" cy="1262380"/>
            <a:chOff x="7978360" y="4122945"/>
            <a:chExt cx="1813560" cy="1262380"/>
          </a:xfrm>
        </p:grpSpPr>
        <p:sp>
          <p:nvSpPr>
            <p:cNvPr id="35" name="object 35"/>
            <p:cNvSpPr/>
            <p:nvPr/>
          </p:nvSpPr>
          <p:spPr>
            <a:xfrm>
              <a:off x="7983440" y="4128025"/>
              <a:ext cx="200660" cy="751205"/>
            </a:xfrm>
            <a:custGeom>
              <a:avLst/>
              <a:gdLst/>
              <a:ahLst/>
              <a:cxnLst/>
              <a:rect l="l" t="t" r="r" b="b"/>
              <a:pathLst>
                <a:path w="200659" h="751204">
                  <a:moveTo>
                    <a:pt x="0" y="0"/>
                  </a:moveTo>
                  <a:lnTo>
                    <a:pt x="0" y="751172"/>
                  </a:lnTo>
                  <a:lnTo>
                    <a:pt x="200312" y="751172"/>
                  </a:lnTo>
                </a:path>
              </a:pathLst>
            </a:custGeom>
            <a:ln w="10161">
              <a:solidFill>
                <a:srgbClr val="0957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83728" y="4378391"/>
              <a:ext cx="1602740" cy="1002030"/>
            </a:xfrm>
            <a:custGeom>
              <a:avLst/>
              <a:gdLst/>
              <a:ahLst/>
              <a:cxnLst/>
              <a:rect l="l" t="t" r="r" b="b"/>
              <a:pathLst>
                <a:path w="1602740" h="1002029">
                  <a:moveTo>
                    <a:pt x="1502156" y="0"/>
                  </a:moveTo>
                  <a:lnTo>
                    <a:pt x="100139" y="0"/>
                  </a:lnTo>
                  <a:lnTo>
                    <a:pt x="61159" y="7869"/>
                  </a:lnTo>
                  <a:lnTo>
                    <a:pt x="29329" y="29329"/>
                  </a:lnTo>
                  <a:lnTo>
                    <a:pt x="7869" y="61159"/>
                  </a:lnTo>
                  <a:lnTo>
                    <a:pt x="0" y="100139"/>
                  </a:lnTo>
                  <a:lnTo>
                    <a:pt x="0" y="901293"/>
                  </a:lnTo>
                  <a:lnTo>
                    <a:pt x="7869" y="940273"/>
                  </a:lnTo>
                  <a:lnTo>
                    <a:pt x="29329" y="972104"/>
                  </a:lnTo>
                  <a:lnTo>
                    <a:pt x="61159" y="993564"/>
                  </a:lnTo>
                  <a:lnTo>
                    <a:pt x="100139" y="1001433"/>
                  </a:lnTo>
                  <a:lnTo>
                    <a:pt x="1502156" y="1001433"/>
                  </a:lnTo>
                  <a:lnTo>
                    <a:pt x="1541136" y="993564"/>
                  </a:lnTo>
                  <a:lnTo>
                    <a:pt x="1572966" y="972104"/>
                  </a:lnTo>
                  <a:lnTo>
                    <a:pt x="1594426" y="940273"/>
                  </a:lnTo>
                  <a:lnTo>
                    <a:pt x="1602295" y="901293"/>
                  </a:lnTo>
                  <a:lnTo>
                    <a:pt x="1602295" y="100139"/>
                  </a:lnTo>
                  <a:lnTo>
                    <a:pt x="1594426" y="61159"/>
                  </a:lnTo>
                  <a:lnTo>
                    <a:pt x="1572966" y="29329"/>
                  </a:lnTo>
                  <a:lnTo>
                    <a:pt x="1541136" y="7869"/>
                  </a:lnTo>
                  <a:lnTo>
                    <a:pt x="150215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83728" y="4378386"/>
              <a:ext cx="1602740" cy="1002030"/>
            </a:xfrm>
            <a:custGeom>
              <a:avLst/>
              <a:gdLst/>
              <a:ahLst/>
              <a:cxnLst/>
              <a:rect l="l" t="t" r="r" b="b"/>
              <a:pathLst>
                <a:path w="1602740" h="1002029">
                  <a:moveTo>
                    <a:pt x="0" y="100156"/>
                  </a:moveTo>
                  <a:lnTo>
                    <a:pt x="7870" y="61171"/>
                  </a:lnTo>
                  <a:lnTo>
                    <a:pt x="29335" y="29335"/>
                  </a:lnTo>
                  <a:lnTo>
                    <a:pt x="61170" y="7870"/>
                  </a:lnTo>
                  <a:lnTo>
                    <a:pt x="100156" y="0"/>
                  </a:lnTo>
                  <a:lnTo>
                    <a:pt x="1502344" y="0"/>
                  </a:lnTo>
                  <a:lnTo>
                    <a:pt x="1541329" y="7870"/>
                  </a:lnTo>
                  <a:lnTo>
                    <a:pt x="1573165" y="29335"/>
                  </a:lnTo>
                  <a:lnTo>
                    <a:pt x="1594630" y="61171"/>
                  </a:lnTo>
                  <a:lnTo>
                    <a:pt x="1602501" y="100156"/>
                  </a:lnTo>
                  <a:lnTo>
                    <a:pt x="1602501" y="901406"/>
                  </a:lnTo>
                  <a:lnTo>
                    <a:pt x="1594630" y="940391"/>
                  </a:lnTo>
                  <a:lnTo>
                    <a:pt x="1573165" y="972227"/>
                  </a:lnTo>
                  <a:lnTo>
                    <a:pt x="1541329" y="993691"/>
                  </a:lnTo>
                  <a:lnTo>
                    <a:pt x="1502344" y="1001562"/>
                  </a:lnTo>
                  <a:lnTo>
                    <a:pt x="100156" y="1001562"/>
                  </a:lnTo>
                  <a:lnTo>
                    <a:pt x="61170" y="993691"/>
                  </a:lnTo>
                  <a:lnTo>
                    <a:pt x="29335" y="972227"/>
                  </a:lnTo>
                  <a:lnTo>
                    <a:pt x="7870" y="940391"/>
                  </a:lnTo>
                  <a:lnTo>
                    <a:pt x="0" y="901406"/>
                  </a:lnTo>
                  <a:lnTo>
                    <a:pt x="0" y="100156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329" y="4521200"/>
            <a:ext cx="1496695" cy="6750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ct val="92000"/>
              </a:lnSpc>
              <a:spcBef>
                <a:spcPts val="240"/>
              </a:spcBef>
            </a:pPr>
            <a:r>
              <a:rPr sz="1500" spc="-10" dirty="0">
                <a:latin typeface="Calibri"/>
                <a:cs typeface="Calibri"/>
              </a:rPr>
              <a:t>Probiotics, prebiotics, immunostimulants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480" y="1585522"/>
            <a:ext cx="3982920" cy="103874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500"/>
              </a:spcBef>
            </a:pPr>
            <a:r>
              <a:rPr spc="-10" dirty="0">
                <a:solidFill>
                  <a:srgbClr val="262626"/>
                </a:solidFill>
              </a:rPr>
              <a:t>Hematological </a:t>
            </a:r>
            <a:r>
              <a:rPr spc="-10">
                <a:solidFill>
                  <a:srgbClr val="262626"/>
                </a:solidFill>
              </a:rPr>
              <a:t>Indices</a:t>
            </a:r>
            <a:r>
              <a:rPr lang="en-US" spc="-10">
                <a:solidFill>
                  <a:srgbClr val="262626"/>
                </a:solidFill>
              </a:rPr>
              <a:t> 1</a:t>
            </a:r>
            <a:endParaRPr spc="-10" dirty="0">
              <a:solidFill>
                <a:srgbClr val="262626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247" y="2682747"/>
            <a:ext cx="4062729" cy="29959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4310" marR="5080" indent="-182245">
              <a:lnSpc>
                <a:spcPts val="2500"/>
              </a:lnSpc>
              <a:spcBef>
                <a:spcPts val="300"/>
              </a:spcBef>
              <a:buFont typeface="Arial"/>
              <a:buChar char="•"/>
              <a:tabLst>
                <a:tab pos="195580" algn="l"/>
              </a:tabLst>
            </a:pPr>
            <a:r>
              <a:rPr sz="2200" b="1" dirty="0">
                <a:solidFill>
                  <a:srgbClr val="262626"/>
                </a:solidFill>
                <a:latin typeface="Calibri"/>
                <a:cs typeface="Calibri"/>
              </a:rPr>
              <a:t>Only</a:t>
            </a:r>
            <a:r>
              <a:rPr sz="2200" b="1" spc="7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62626"/>
                </a:solidFill>
                <a:latin typeface="Calibri"/>
                <a:cs typeface="Calibri"/>
              </a:rPr>
              <a:t>significant</a:t>
            </a:r>
            <a:r>
              <a:rPr sz="2200" b="1" spc="7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62626"/>
                </a:solidFill>
                <a:latin typeface="Calibri"/>
                <a:cs typeface="Calibri"/>
              </a:rPr>
              <a:t>differences</a:t>
            </a:r>
            <a:r>
              <a:rPr sz="2200" b="1" spc="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62626"/>
                </a:solidFill>
                <a:latin typeface="Calibri"/>
                <a:cs typeface="Calibri"/>
              </a:rPr>
              <a:t>were 	</a:t>
            </a:r>
            <a:r>
              <a:rPr sz="2200" b="1" dirty="0">
                <a:solidFill>
                  <a:srgbClr val="262626"/>
                </a:solidFill>
                <a:latin typeface="Calibri"/>
                <a:cs typeface="Calibri"/>
              </a:rPr>
              <a:t>seen</a:t>
            </a:r>
            <a:r>
              <a:rPr sz="2200" b="1" spc="4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62626"/>
                </a:solidFill>
                <a:latin typeface="Calibri"/>
                <a:cs typeface="Calibri"/>
              </a:rPr>
              <a:t>in</a:t>
            </a:r>
            <a:r>
              <a:rPr sz="2200" b="1" spc="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62626"/>
                </a:solidFill>
                <a:latin typeface="Calibri"/>
                <a:cs typeface="Calibri"/>
              </a:rPr>
              <a:t>Phase</a:t>
            </a:r>
            <a:r>
              <a:rPr sz="2200" b="1" spc="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262626"/>
                </a:solidFill>
                <a:latin typeface="Calibri"/>
                <a:cs typeface="Calibri"/>
              </a:rPr>
              <a:t>1:</a:t>
            </a:r>
            <a:endParaRPr sz="22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Proportion</a:t>
            </a:r>
            <a:r>
              <a:rPr sz="1900" b="1" spc="-2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900" b="1" spc="-2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RBC’s</a:t>
            </a:r>
            <a:r>
              <a:rPr sz="1900" b="1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or</a:t>
            </a:r>
            <a:r>
              <a:rPr sz="1900" b="1" spc="-20" dirty="0">
                <a:solidFill>
                  <a:srgbClr val="262626"/>
                </a:solidFill>
                <a:latin typeface="Calibri"/>
                <a:cs typeface="Calibri"/>
              </a:rPr>
              <a:t> WBC’s</a:t>
            </a:r>
            <a:endParaRPr sz="1900">
              <a:latin typeface="Calibri"/>
              <a:cs typeface="Calibri"/>
            </a:endParaRPr>
          </a:p>
          <a:p>
            <a:pPr marL="615315" lvl="1" indent="-236854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15315" algn="l"/>
              </a:tabLst>
            </a:pP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RBCs</a:t>
            </a:r>
            <a:r>
              <a:rPr sz="1900" b="1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in</a:t>
            </a: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Non</a:t>
            </a:r>
            <a:r>
              <a:rPr sz="1900" b="1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Synbiont</a:t>
            </a:r>
            <a:r>
              <a:rPr sz="1900" b="1" spc="-2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(P=0.019)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Differential</a:t>
            </a:r>
            <a:r>
              <a:rPr sz="1900" b="1" spc="-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Leukocyte</a:t>
            </a:r>
            <a:r>
              <a:rPr sz="1900" b="1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Counts</a:t>
            </a:r>
            <a:endParaRPr sz="1900">
              <a:latin typeface="Calibri"/>
              <a:cs typeface="Calibri"/>
            </a:endParaRPr>
          </a:p>
          <a:p>
            <a:pPr marL="560705" lvl="1" indent="-18224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560705" algn="l"/>
              </a:tabLst>
            </a:pP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Heterophils</a:t>
            </a:r>
            <a:r>
              <a:rPr sz="1900" b="1" spc="-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(P=0.0167)</a:t>
            </a:r>
            <a:endParaRPr sz="1900">
              <a:latin typeface="Calibri"/>
              <a:cs typeface="Calibri"/>
            </a:endParaRPr>
          </a:p>
          <a:p>
            <a:pPr marL="615315" lvl="1" indent="-236854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15315" algn="l"/>
              </a:tabLst>
            </a:pP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Non</a:t>
            </a:r>
            <a:r>
              <a:rPr sz="1900" b="1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Synbiont</a:t>
            </a:r>
            <a:endParaRPr sz="1900">
              <a:latin typeface="Calibri"/>
              <a:cs typeface="Calibri"/>
            </a:endParaRPr>
          </a:p>
          <a:p>
            <a:pPr marL="560705" lvl="1" indent="-1822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60705" algn="l"/>
              </a:tabLst>
            </a:pPr>
            <a:r>
              <a:rPr sz="1900" b="1" dirty="0">
                <a:solidFill>
                  <a:srgbClr val="262626"/>
                </a:solidFill>
                <a:latin typeface="Calibri"/>
                <a:cs typeface="Calibri"/>
              </a:rPr>
              <a:t>Thrombocytes</a:t>
            </a:r>
            <a:r>
              <a:rPr sz="1900" b="1" spc="-7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(P=0.058)</a:t>
            </a:r>
            <a:endParaRPr sz="1900">
              <a:latin typeface="Calibri"/>
              <a:cs typeface="Calibri"/>
            </a:endParaRPr>
          </a:p>
          <a:p>
            <a:pPr marL="615315" lvl="1" indent="-236854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15315" algn="l"/>
              </a:tabLst>
            </a:pPr>
            <a:r>
              <a:rPr sz="1900" b="1" spc="-10" dirty="0">
                <a:solidFill>
                  <a:srgbClr val="262626"/>
                </a:solidFill>
                <a:latin typeface="Calibri"/>
                <a:cs typeface="Calibri"/>
              </a:rPr>
              <a:t>Synbiont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7413" y="3701658"/>
            <a:ext cx="181610" cy="325120"/>
            <a:chOff x="687413" y="3701658"/>
            <a:chExt cx="181610" cy="325120"/>
          </a:xfrm>
        </p:grpSpPr>
        <p:sp>
          <p:nvSpPr>
            <p:cNvPr id="5" name="object 5"/>
            <p:cNvSpPr/>
            <p:nvPr/>
          </p:nvSpPr>
          <p:spPr>
            <a:xfrm>
              <a:off x="692494" y="3706737"/>
              <a:ext cx="171450" cy="314960"/>
            </a:xfrm>
            <a:custGeom>
              <a:avLst/>
              <a:gdLst/>
              <a:ahLst/>
              <a:cxnLst/>
              <a:rect l="l" t="t" r="r" b="b"/>
              <a:pathLst>
                <a:path w="171450" h="314960">
                  <a:moveTo>
                    <a:pt x="85458" y="0"/>
                  </a:moveTo>
                  <a:lnTo>
                    <a:pt x="0" y="85458"/>
                  </a:lnTo>
                  <a:lnTo>
                    <a:pt x="42722" y="85458"/>
                  </a:lnTo>
                  <a:lnTo>
                    <a:pt x="42722" y="314490"/>
                  </a:lnTo>
                  <a:lnTo>
                    <a:pt x="128181" y="314490"/>
                  </a:lnTo>
                  <a:lnTo>
                    <a:pt x="128181" y="85458"/>
                  </a:lnTo>
                  <a:lnTo>
                    <a:pt x="170916" y="85458"/>
                  </a:lnTo>
                  <a:lnTo>
                    <a:pt x="8545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494" y="3706738"/>
              <a:ext cx="171450" cy="314960"/>
            </a:xfrm>
            <a:custGeom>
              <a:avLst/>
              <a:gdLst/>
              <a:ahLst/>
              <a:cxnLst/>
              <a:rect l="l" t="t" r="r" b="b"/>
              <a:pathLst>
                <a:path w="171450" h="314960">
                  <a:moveTo>
                    <a:pt x="0" y="85468"/>
                  </a:moveTo>
                  <a:lnTo>
                    <a:pt x="85468" y="0"/>
                  </a:lnTo>
                  <a:lnTo>
                    <a:pt x="170937" y="85468"/>
                  </a:lnTo>
                  <a:lnTo>
                    <a:pt x="128203" y="85468"/>
                  </a:lnTo>
                  <a:lnTo>
                    <a:pt x="128203" y="314524"/>
                  </a:lnTo>
                  <a:lnTo>
                    <a:pt x="42734" y="314524"/>
                  </a:lnTo>
                  <a:lnTo>
                    <a:pt x="42734" y="85468"/>
                  </a:lnTo>
                  <a:lnTo>
                    <a:pt x="0" y="85468"/>
                  </a:lnTo>
                  <a:close/>
                </a:path>
              </a:pathLst>
            </a:custGeom>
            <a:ln w="1016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494" y="4706964"/>
            <a:ext cx="199959" cy="326769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52" y="5376608"/>
            <a:ext cx="199961" cy="326771"/>
          </a:xfrm>
          <a:prstGeom prst="rect">
            <a:avLst/>
          </a:prstGeom>
        </p:spPr>
      </p:pic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26279" y="2157983"/>
            <a:ext cx="5267325" cy="3606165"/>
            <a:chOff x="4526279" y="2157983"/>
            <a:chExt cx="5267325" cy="36061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9" y="2157983"/>
              <a:ext cx="5266944" cy="3605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9342" y="2312064"/>
              <a:ext cx="4960142" cy="3298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Immune</a:t>
            </a:r>
            <a:r>
              <a:rPr spc="45" dirty="0"/>
              <a:t> </a:t>
            </a:r>
            <a:r>
              <a:rPr spc="35" dirty="0"/>
              <a:t>Function</a:t>
            </a:r>
            <a:r>
              <a:rPr lang="en-US" spc="35" dirty="0"/>
              <a:t> 3</a:t>
            </a:r>
            <a:endParaRPr spc="35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80" y="2647081"/>
            <a:ext cx="4885055" cy="1239520"/>
            <a:chOff x="817880" y="2647081"/>
            <a:chExt cx="4885055" cy="1239520"/>
          </a:xfrm>
        </p:grpSpPr>
        <p:sp>
          <p:nvSpPr>
            <p:cNvPr id="4" name="object 4"/>
            <p:cNvSpPr/>
            <p:nvPr/>
          </p:nvSpPr>
          <p:spPr>
            <a:xfrm>
              <a:off x="822960" y="2852896"/>
              <a:ext cx="4874895" cy="1028700"/>
            </a:xfrm>
            <a:custGeom>
              <a:avLst/>
              <a:gdLst/>
              <a:ahLst/>
              <a:cxnLst/>
              <a:rect l="l" t="t" r="r" b="b"/>
              <a:pathLst>
                <a:path w="4874895" h="1028700">
                  <a:moveTo>
                    <a:pt x="0" y="0"/>
                  </a:moveTo>
                  <a:lnTo>
                    <a:pt x="4874559" y="0"/>
                  </a:lnTo>
                  <a:lnTo>
                    <a:pt x="4874559" y="1028288"/>
                  </a:lnTo>
                  <a:lnTo>
                    <a:pt x="0" y="1028288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657" y="2652158"/>
              <a:ext cx="3411854" cy="401955"/>
            </a:xfrm>
            <a:custGeom>
              <a:avLst/>
              <a:gdLst/>
              <a:ahLst/>
              <a:cxnLst/>
              <a:rect l="l" t="t" r="r" b="b"/>
              <a:pathLst>
                <a:path w="3411854" h="401955">
                  <a:moveTo>
                    <a:pt x="3344849" y="0"/>
                  </a:moveTo>
                  <a:lnTo>
                    <a:pt x="66916" y="0"/>
                  </a:lnTo>
                  <a:lnTo>
                    <a:pt x="40869" y="5258"/>
                  </a:lnTo>
                  <a:lnTo>
                    <a:pt x="19599" y="19599"/>
                  </a:lnTo>
                  <a:lnTo>
                    <a:pt x="5258" y="40869"/>
                  </a:lnTo>
                  <a:lnTo>
                    <a:pt x="0" y="66916"/>
                  </a:lnTo>
                  <a:lnTo>
                    <a:pt x="0" y="334556"/>
                  </a:lnTo>
                  <a:lnTo>
                    <a:pt x="5258" y="360603"/>
                  </a:lnTo>
                  <a:lnTo>
                    <a:pt x="19599" y="381873"/>
                  </a:lnTo>
                  <a:lnTo>
                    <a:pt x="40869" y="396213"/>
                  </a:lnTo>
                  <a:lnTo>
                    <a:pt x="66916" y="401472"/>
                  </a:lnTo>
                  <a:lnTo>
                    <a:pt x="3344849" y="401472"/>
                  </a:lnTo>
                  <a:lnTo>
                    <a:pt x="3370896" y="396213"/>
                  </a:lnTo>
                  <a:lnTo>
                    <a:pt x="3392166" y="381873"/>
                  </a:lnTo>
                  <a:lnTo>
                    <a:pt x="3406507" y="360603"/>
                  </a:lnTo>
                  <a:lnTo>
                    <a:pt x="3411766" y="334556"/>
                  </a:lnTo>
                  <a:lnTo>
                    <a:pt x="3411766" y="66916"/>
                  </a:lnTo>
                  <a:lnTo>
                    <a:pt x="3406507" y="40869"/>
                  </a:lnTo>
                  <a:lnTo>
                    <a:pt x="3392166" y="19599"/>
                  </a:lnTo>
                  <a:lnTo>
                    <a:pt x="3370896" y="5258"/>
                  </a:lnTo>
                  <a:lnTo>
                    <a:pt x="334484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657" y="2652161"/>
              <a:ext cx="3412490" cy="401955"/>
            </a:xfrm>
            <a:custGeom>
              <a:avLst/>
              <a:gdLst/>
              <a:ahLst/>
              <a:cxnLst/>
              <a:rect l="l" t="t" r="r" b="b"/>
              <a:pathLst>
                <a:path w="3412490" h="401955">
                  <a:moveTo>
                    <a:pt x="0" y="66922"/>
                  </a:moveTo>
                  <a:lnTo>
                    <a:pt x="5259" y="40873"/>
                  </a:lnTo>
                  <a:lnTo>
                    <a:pt x="19601" y="19601"/>
                  </a:lnTo>
                  <a:lnTo>
                    <a:pt x="40873" y="5259"/>
                  </a:lnTo>
                  <a:lnTo>
                    <a:pt x="66922" y="0"/>
                  </a:lnTo>
                  <a:lnTo>
                    <a:pt x="3345268" y="0"/>
                  </a:lnTo>
                  <a:lnTo>
                    <a:pt x="3371317" y="5259"/>
                  </a:lnTo>
                  <a:lnTo>
                    <a:pt x="3392590" y="19601"/>
                  </a:lnTo>
                  <a:lnTo>
                    <a:pt x="3406932" y="40873"/>
                  </a:lnTo>
                  <a:lnTo>
                    <a:pt x="3412191" y="66922"/>
                  </a:lnTo>
                  <a:lnTo>
                    <a:pt x="3412191" y="334599"/>
                  </a:lnTo>
                  <a:lnTo>
                    <a:pt x="3406932" y="360648"/>
                  </a:lnTo>
                  <a:lnTo>
                    <a:pt x="3392590" y="381920"/>
                  </a:lnTo>
                  <a:lnTo>
                    <a:pt x="3371317" y="396263"/>
                  </a:lnTo>
                  <a:lnTo>
                    <a:pt x="3345268" y="401522"/>
                  </a:lnTo>
                  <a:lnTo>
                    <a:pt x="66922" y="401522"/>
                  </a:lnTo>
                  <a:lnTo>
                    <a:pt x="40873" y="396263"/>
                  </a:lnTo>
                  <a:lnTo>
                    <a:pt x="19601" y="381920"/>
                  </a:lnTo>
                  <a:lnTo>
                    <a:pt x="5259" y="360648"/>
                  </a:lnTo>
                  <a:lnTo>
                    <a:pt x="0" y="334599"/>
                  </a:lnTo>
                  <a:lnTo>
                    <a:pt x="0" y="66922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8533" y="2705100"/>
            <a:ext cx="270510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Phagocytosis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(Phase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only)</a:t>
            </a:r>
            <a:endParaRPr sz="1400">
              <a:latin typeface="Calibri"/>
              <a:cs typeface="Calibri"/>
            </a:endParaRPr>
          </a:p>
          <a:p>
            <a:pPr marL="148590" indent="-135890">
              <a:lnSpc>
                <a:spcPct val="100000"/>
              </a:lnSpc>
              <a:spcBef>
                <a:spcPts val="1295"/>
              </a:spcBef>
              <a:buFont typeface="Calibri"/>
              <a:buChar char="•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Sig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(P=&lt;0.001)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285115" algn="l"/>
              </a:tabLst>
            </a:pPr>
            <a:r>
              <a:rPr sz="1400" b="1" spc="-20" dirty="0">
                <a:latin typeface="Calibri"/>
                <a:cs typeface="Calibri"/>
              </a:rPr>
              <a:t>Non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Synbiont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25"/>
              </a:spcBef>
              <a:buFont typeface="Calibri"/>
              <a:buChar char="•"/>
              <a:tabLst>
                <a:tab pos="285115" algn="l"/>
              </a:tabLst>
            </a:pPr>
            <a:r>
              <a:rPr sz="1400" b="1" spc="-30" dirty="0">
                <a:latin typeface="Calibri"/>
                <a:cs typeface="Calibri"/>
              </a:rPr>
              <a:t>Synbiont*pellet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interaction;</a:t>
            </a:r>
            <a:r>
              <a:rPr sz="1400" b="1" spc="38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Soft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80" y="3949416"/>
            <a:ext cx="4885055" cy="1239520"/>
            <a:chOff x="817880" y="3949416"/>
            <a:chExt cx="4885055" cy="1239520"/>
          </a:xfrm>
        </p:grpSpPr>
        <p:sp>
          <p:nvSpPr>
            <p:cNvPr id="9" name="object 9"/>
            <p:cNvSpPr/>
            <p:nvPr/>
          </p:nvSpPr>
          <p:spPr>
            <a:xfrm>
              <a:off x="822960" y="4155232"/>
              <a:ext cx="4874895" cy="1028700"/>
            </a:xfrm>
            <a:custGeom>
              <a:avLst/>
              <a:gdLst/>
              <a:ahLst/>
              <a:cxnLst/>
              <a:rect l="l" t="t" r="r" b="b"/>
              <a:pathLst>
                <a:path w="4874895" h="1028700">
                  <a:moveTo>
                    <a:pt x="0" y="0"/>
                  </a:moveTo>
                  <a:lnTo>
                    <a:pt x="4874559" y="0"/>
                  </a:lnTo>
                  <a:lnTo>
                    <a:pt x="4874559" y="1028288"/>
                  </a:lnTo>
                  <a:lnTo>
                    <a:pt x="0" y="1028288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57" y="3954495"/>
              <a:ext cx="3411854" cy="401955"/>
            </a:xfrm>
            <a:custGeom>
              <a:avLst/>
              <a:gdLst/>
              <a:ahLst/>
              <a:cxnLst/>
              <a:rect l="l" t="t" r="r" b="b"/>
              <a:pathLst>
                <a:path w="3411854" h="401954">
                  <a:moveTo>
                    <a:pt x="3344849" y="0"/>
                  </a:moveTo>
                  <a:lnTo>
                    <a:pt x="66916" y="0"/>
                  </a:lnTo>
                  <a:lnTo>
                    <a:pt x="40869" y="5258"/>
                  </a:lnTo>
                  <a:lnTo>
                    <a:pt x="19599" y="19599"/>
                  </a:lnTo>
                  <a:lnTo>
                    <a:pt x="5258" y="40869"/>
                  </a:lnTo>
                  <a:lnTo>
                    <a:pt x="0" y="66916"/>
                  </a:lnTo>
                  <a:lnTo>
                    <a:pt x="0" y="334556"/>
                  </a:lnTo>
                  <a:lnTo>
                    <a:pt x="5258" y="360603"/>
                  </a:lnTo>
                  <a:lnTo>
                    <a:pt x="19599" y="381873"/>
                  </a:lnTo>
                  <a:lnTo>
                    <a:pt x="40869" y="396213"/>
                  </a:lnTo>
                  <a:lnTo>
                    <a:pt x="66916" y="401472"/>
                  </a:lnTo>
                  <a:lnTo>
                    <a:pt x="3344849" y="401472"/>
                  </a:lnTo>
                  <a:lnTo>
                    <a:pt x="3370896" y="396213"/>
                  </a:lnTo>
                  <a:lnTo>
                    <a:pt x="3392166" y="381873"/>
                  </a:lnTo>
                  <a:lnTo>
                    <a:pt x="3406507" y="360603"/>
                  </a:lnTo>
                  <a:lnTo>
                    <a:pt x="3411766" y="334556"/>
                  </a:lnTo>
                  <a:lnTo>
                    <a:pt x="3411766" y="66916"/>
                  </a:lnTo>
                  <a:lnTo>
                    <a:pt x="3406507" y="40869"/>
                  </a:lnTo>
                  <a:lnTo>
                    <a:pt x="3392166" y="19599"/>
                  </a:lnTo>
                  <a:lnTo>
                    <a:pt x="3370896" y="5258"/>
                  </a:lnTo>
                  <a:lnTo>
                    <a:pt x="334484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6657" y="3954496"/>
              <a:ext cx="3412490" cy="401955"/>
            </a:xfrm>
            <a:custGeom>
              <a:avLst/>
              <a:gdLst/>
              <a:ahLst/>
              <a:cxnLst/>
              <a:rect l="l" t="t" r="r" b="b"/>
              <a:pathLst>
                <a:path w="3412490" h="401954">
                  <a:moveTo>
                    <a:pt x="0" y="66922"/>
                  </a:moveTo>
                  <a:lnTo>
                    <a:pt x="5259" y="40873"/>
                  </a:lnTo>
                  <a:lnTo>
                    <a:pt x="19601" y="19601"/>
                  </a:lnTo>
                  <a:lnTo>
                    <a:pt x="40873" y="5259"/>
                  </a:lnTo>
                  <a:lnTo>
                    <a:pt x="66922" y="0"/>
                  </a:lnTo>
                  <a:lnTo>
                    <a:pt x="3345268" y="0"/>
                  </a:lnTo>
                  <a:lnTo>
                    <a:pt x="3371317" y="5259"/>
                  </a:lnTo>
                  <a:lnTo>
                    <a:pt x="3392590" y="19601"/>
                  </a:lnTo>
                  <a:lnTo>
                    <a:pt x="3406932" y="40873"/>
                  </a:lnTo>
                  <a:lnTo>
                    <a:pt x="3412191" y="66922"/>
                  </a:lnTo>
                  <a:lnTo>
                    <a:pt x="3412191" y="334599"/>
                  </a:lnTo>
                  <a:lnTo>
                    <a:pt x="3406932" y="360648"/>
                  </a:lnTo>
                  <a:lnTo>
                    <a:pt x="3392590" y="381920"/>
                  </a:lnTo>
                  <a:lnTo>
                    <a:pt x="3371317" y="396263"/>
                  </a:lnTo>
                  <a:lnTo>
                    <a:pt x="3345268" y="401522"/>
                  </a:lnTo>
                  <a:lnTo>
                    <a:pt x="66922" y="401522"/>
                  </a:lnTo>
                  <a:lnTo>
                    <a:pt x="40873" y="396263"/>
                  </a:lnTo>
                  <a:lnTo>
                    <a:pt x="19601" y="381920"/>
                  </a:lnTo>
                  <a:lnTo>
                    <a:pt x="5259" y="360648"/>
                  </a:lnTo>
                  <a:lnTo>
                    <a:pt x="0" y="334599"/>
                  </a:lnTo>
                  <a:lnTo>
                    <a:pt x="0" y="66922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80" y="5251751"/>
            <a:ext cx="4885055" cy="789305"/>
            <a:chOff x="817880" y="5251751"/>
            <a:chExt cx="4885055" cy="789305"/>
          </a:xfrm>
        </p:grpSpPr>
        <p:sp>
          <p:nvSpPr>
            <p:cNvPr id="13" name="object 13"/>
            <p:cNvSpPr/>
            <p:nvPr/>
          </p:nvSpPr>
          <p:spPr>
            <a:xfrm>
              <a:off x="822960" y="5457568"/>
              <a:ext cx="4874895" cy="578485"/>
            </a:xfrm>
            <a:custGeom>
              <a:avLst/>
              <a:gdLst/>
              <a:ahLst/>
              <a:cxnLst/>
              <a:rect l="l" t="t" r="r" b="b"/>
              <a:pathLst>
                <a:path w="4874895" h="578485">
                  <a:moveTo>
                    <a:pt x="0" y="0"/>
                  </a:moveTo>
                  <a:lnTo>
                    <a:pt x="4874559" y="0"/>
                  </a:lnTo>
                  <a:lnTo>
                    <a:pt x="4874559" y="578412"/>
                  </a:lnTo>
                  <a:lnTo>
                    <a:pt x="0" y="578412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0F6F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6657" y="5256830"/>
              <a:ext cx="3411854" cy="401955"/>
            </a:xfrm>
            <a:custGeom>
              <a:avLst/>
              <a:gdLst/>
              <a:ahLst/>
              <a:cxnLst/>
              <a:rect l="l" t="t" r="r" b="b"/>
              <a:pathLst>
                <a:path w="3411854" h="401954">
                  <a:moveTo>
                    <a:pt x="3344849" y="0"/>
                  </a:moveTo>
                  <a:lnTo>
                    <a:pt x="66916" y="0"/>
                  </a:lnTo>
                  <a:lnTo>
                    <a:pt x="40869" y="5258"/>
                  </a:lnTo>
                  <a:lnTo>
                    <a:pt x="19599" y="19599"/>
                  </a:lnTo>
                  <a:lnTo>
                    <a:pt x="5258" y="40869"/>
                  </a:lnTo>
                  <a:lnTo>
                    <a:pt x="0" y="66916"/>
                  </a:lnTo>
                  <a:lnTo>
                    <a:pt x="0" y="334556"/>
                  </a:lnTo>
                  <a:lnTo>
                    <a:pt x="5258" y="360603"/>
                  </a:lnTo>
                  <a:lnTo>
                    <a:pt x="19599" y="381873"/>
                  </a:lnTo>
                  <a:lnTo>
                    <a:pt x="40869" y="396213"/>
                  </a:lnTo>
                  <a:lnTo>
                    <a:pt x="66916" y="401472"/>
                  </a:lnTo>
                  <a:lnTo>
                    <a:pt x="3344849" y="401472"/>
                  </a:lnTo>
                  <a:lnTo>
                    <a:pt x="3370896" y="396213"/>
                  </a:lnTo>
                  <a:lnTo>
                    <a:pt x="3392166" y="381873"/>
                  </a:lnTo>
                  <a:lnTo>
                    <a:pt x="3406507" y="360603"/>
                  </a:lnTo>
                  <a:lnTo>
                    <a:pt x="3411766" y="334556"/>
                  </a:lnTo>
                  <a:lnTo>
                    <a:pt x="3411766" y="66916"/>
                  </a:lnTo>
                  <a:lnTo>
                    <a:pt x="3406507" y="40869"/>
                  </a:lnTo>
                  <a:lnTo>
                    <a:pt x="3392166" y="19599"/>
                  </a:lnTo>
                  <a:lnTo>
                    <a:pt x="3370896" y="5258"/>
                  </a:lnTo>
                  <a:lnTo>
                    <a:pt x="334484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6657" y="5256832"/>
              <a:ext cx="3412490" cy="401955"/>
            </a:xfrm>
            <a:custGeom>
              <a:avLst/>
              <a:gdLst/>
              <a:ahLst/>
              <a:cxnLst/>
              <a:rect l="l" t="t" r="r" b="b"/>
              <a:pathLst>
                <a:path w="3412490" h="401954">
                  <a:moveTo>
                    <a:pt x="0" y="66922"/>
                  </a:moveTo>
                  <a:lnTo>
                    <a:pt x="5259" y="40873"/>
                  </a:lnTo>
                  <a:lnTo>
                    <a:pt x="19601" y="19601"/>
                  </a:lnTo>
                  <a:lnTo>
                    <a:pt x="40873" y="5259"/>
                  </a:lnTo>
                  <a:lnTo>
                    <a:pt x="66922" y="0"/>
                  </a:lnTo>
                  <a:lnTo>
                    <a:pt x="3345268" y="0"/>
                  </a:lnTo>
                  <a:lnTo>
                    <a:pt x="3371317" y="5259"/>
                  </a:lnTo>
                  <a:lnTo>
                    <a:pt x="3392590" y="19601"/>
                  </a:lnTo>
                  <a:lnTo>
                    <a:pt x="3406932" y="40873"/>
                  </a:lnTo>
                  <a:lnTo>
                    <a:pt x="3412191" y="66922"/>
                  </a:lnTo>
                  <a:lnTo>
                    <a:pt x="3412191" y="334599"/>
                  </a:lnTo>
                  <a:lnTo>
                    <a:pt x="3406932" y="360648"/>
                  </a:lnTo>
                  <a:lnTo>
                    <a:pt x="3392590" y="381920"/>
                  </a:lnTo>
                  <a:lnTo>
                    <a:pt x="3371317" y="396263"/>
                  </a:lnTo>
                  <a:lnTo>
                    <a:pt x="3345268" y="401522"/>
                  </a:lnTo>
                  <a:lnTo>
                    <a:pt x="66922" y="401522"/>
                  </a:lnTo>
                  <a:lnTo>
                    <a:pt x="40873" y="396263"/>
                  </a:lnTo>
                  <a:lnTo>
                    <a:pt x="19601" y="381920"/>
                  </a:lnTo>
                  <a:lnTo>
                    <a:pt x="5259" y="360648"/>
                  </a:lnTo>
                  <a:lnTo>
                    <a:pt x="0" y="334599"/>
                  </a:lnTo>
                  <a:lnTo>
                    <a:pt x="0" y="66922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88533" y="4009644"/>
            <a:ext cx="302260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SOD</a:t>
            </a:r>
            <a:endParaRPr sz="1400">
              <a:latin typeface="Calibri"/>
              <a:cs typeface="Calibri"/>
            </a:endParaRPr>
          </a:p>
          <a:p>
            <a:pPr marL="148590" indent="-135890">
              <a:lnSpc>
                <a:spcPct val="100000"/>
              </a:lnSpc>
              <a:spcBef>
                <a:spcPts val="1295"/>
              </a:spcBef>
              <a:buFont typeface="Calibri"/>
              <a:buChar char="•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Sig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Phase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3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(P=0.033)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285115" algn="l"/>
              </a:tabLst>
            </a:pPr>
            <a:r>
              <a:rPr sz="1400" b="1" spc="-25" dirty="0">
                <a:latin typeface="Calibri"/>
                <a:cs typeface="Calibri"/>
              </a:rPr>
              <a:t>Pellet </a:t>
            </a:r>
            <a:r>
              <a:rPr sz="1400" b="1" spc="-10" dirty="0">
                <a:latin typeface="Calibri"/>
                <a:cs typeface="Calibri"/>
              </a:rPr>
              <a:t>type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(P=0.0226),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Syn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(P=0.0659)</a:t>
            </a:r>
            <a:endParaRPr sz="1400">
              <a:latin typeface="Calibri"/>
              <a:cs typeface="Calibri"/>
            </a:endParaRPr>
          </a:p>
          <a:p>
            <a:pPr marL="285115" lvl="1" indent="-135890">
              <a:lnSpc>
                <a:spcPct val="100000"/>
              </a:lnSpc>
              <a:spcBef>
                <a:spcPts val="25"/>
              </a:spcBef>
              <a:buFont typeface="Calibri"/>
              <a:buChar char="•"/>
              <a:tabLst>
                <a:tab pos="285115" algn="l"/>
                <a:tab pos="1259840" algn="l"/>
              </a:tabLst>
            </a:pPr>
            <a:r>
              <a:rPr sz="1400" b="1" spc="-10" dirty="0">
                <a:latin typeface="Calibri"/>
                <a:cs typeface="Calibri"/>
              </a:rPr>
              <a:t>Soft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Non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vs</a:t>
            </a:r>
            <a:r>
              <a:rPr sz="1400" b="1" dirty="0">
                <a:latin typeface="Calibri"/>
                <a:cs typeface="Calibri"/>
              </a:rPr>
              <a:t>	</a:t>
            </a:r>
            <a:r>
              <a:rPr sz="1400" b="1" spc="-20" dirty="0">
                <a:latin typeface="Calibri"/>
                <a:cs typeface="Calibri"/>
              </a:rPr>
              <a:t>Hard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Syn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75"/>
              </a:spcBef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Lysozyme</a:t>
            </a:r>
            <a:endParaRPr sz="1400">
              <a:latin typeface="Calibri"/>
              <a:cs typeface="Calibri"/>
            </a:endParaRPr>
          </a:p>
          <a:p>
            <a:pPr marL="148590" indent="-135890">
              <a:lnSpc>
                <a:spcPct val="100000"/>
              </a:lnSpc>
              <a:spcBef>
                <a:spcPts val="1295"/>
              </a:spcBef>
              <a:buFont typeface="Calibri"/>
              <a:buChar char="•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NS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all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phases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(P=0.940,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0.344,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0.086)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0815" y="3306807"/>
            <a:ext cx="150495" cy="323850"/>
            <a:chOff x="1290815" y="3306807"/>
            <a:chExt cx="150495" cy="323850"/>
          </a:xfrm>
        </p:grpSpPr>
        <p:sp>
          <p:nvSpPr>
            <p:cNvPr id="18" name="object 18"/>
            <p:cNvSpPr/>
            <p:nvPr/>
          </p:nvSpPr>
          <p:spPr>
            <a:xfrm>
              <a:off x="1295896" y="3311881"/>
              <a:ext cx="140335" cy="313690"/>
            </a:xfrm>
            <a:custGeom>
              <a:avLst/>
              <a:gdLst/>
              <a:ahLst/>
              <a:cxnLst/>
              <a:rect l="l" t="t" r="r" b="b"/>
              <a:pathLst>
                <a:path w="140334" h="313689">
                  <a:moveTo>
                    <a:pt x="69938" y="0"/>
                  </a:moveTo>
                  <a:lnTo>
                    <a:pt x="0" y="69938"/>
                  </a:lnTo>
                  <a:lnTo>
                    <a:pt x="34963" y="69938"/>
                  </a:lnTo>
                  <a:lnTo>
                    <a:pt x="34963" y="313169"/>
                  </a:lnTo>
                  <a:lnTo>
                    <a:pt x="104902" y="313169"/>
                  </a:lnTo>
                  <a:lnTo>
                    <a:pt x="104902" y="69938"/>
                  </a:lnTo>
                  <a:lnTo>
                    <a:pt x="139865" y="69938"/>
                  </a:lnTo>
                  <a:lnTo>
                    <a:pt x="6993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5896" y="3311888"/>
              <a:ext cx="140335" cy="313690"/>
            </a:xfrm>
            <a:custGeom>
              <a:avLst/>
              <a:gdLst/>
              <a:ahLst/>
              <a:cxnLst/>
              <a:rect l="l" t="t" r="r" b="b"/>
              <a:pathLst>
                <a:path w="140334" h="313689">
                  <a:moveTo>
                    <a:pt x="0" y="69940"/>
                  </a:moveTo>
                  <a:lnTo>
                    <a:pt x="69940" y="0"/>
                  </a:lnTo>
                  <a:lnTo>
                    <a:pt x="139881" y="69940"/>
                  </a:lnTo>
                  <a:lnTo>
                    <a:pt x="104911" y="69940"/>
                  </a:lnTo>
                  <a:lnTo>
                    <a:pt x="104911" y="313206"/>
                  </a:lnTo>
                  <a:lnTo>
                    <a:pt x="34970" y="313206"/>
                  </a:lnTo>
                  <a:lnTo>
                    <a:pt x="34970" y="69940"/>
                  </a:lnTo>
                  <a:lnTo>
                    <a:pt x="0" y="69940"/>
                  </a:lnTo>
                  <a:close/>
                </a:path>
              </a:pathLst>
            </a:custGeom>
            <a:ln w="1016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2917" y="3475278"/>
            <a:ext cx="163587" cy="313156"/>
          </a:xfrm>
          <a:prstGeom prst="rect">
            <a:avLst/>
          </a:prstGeom>
        </p:spPr>
      </p:pic>
      <p:pic>
        <p:nvPic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896" y="4792996"/>
            <a:ext cx="170699" cy="326773"/>
          </a:xfrm>
          <a:prstGeom prst="rect">
            <a:avLst/>
          </a:prstGeom>
        </p:spPr>
      </p:pic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29138" y="4876748"/>
            <a:ext cx="123825" cy="274320"/>
            <a:chOff x="2329138" y="4876748"/>
            <a:chExt cx="123825" cy="274320"/>
          </a:xfrm>
        </p:grpSpPr>
        <p:sp>
          <p:nvSpPr>
            <p:cNvPr id="23" name="object 23"/>
            <p:cNvSpPr/>
            <p:nvPr/>
          </p:nvSpPr>
          <p:spPr>
            <a:xfrm>
              <a:off x="2334219" y="4881822"/>
              <a:ext cx="113664" cy="264160"/>
            </a:xfrm>
            <a:custGeom>
              <a:avLst/>
              <a:gdLst/>
              <a:ahLst/>
              <a:cxnLst/>
              <a:rect l="l" t="t" r="r" b="b"/>
              <a:pathLst>
                <a:path w="113664" h="264160">
                  <a:moveTo>
                    <a:pt x="85013" y="0"/>
                  </a:moveTo>
                  <a:lnTo>
                    <a:pt x="28333" y="0"/>
                  </a:lnTo>
                  <a:lnTo>
                    <a:pt x="28333" y="207441"/>
                  </a:lnTo>
                  <a:lnTo>
                    <a:pt x="0" y="207441"/>
                  </a:lnTo>
                  <a:lnTo>
                    <a:pt x="56667" y="264109"/>
                  </a:lnTo>
                  <a:lnTo>
                    <a:pt x="113347" y="207441"/>
                  </a:lnTo>
                  <a:lnTo>
                    <a:pt x="85013" y="20744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4219" y="4881829"/>
              <a:ext cx="113664" cy="264160"/>
            </a:xfrm>
            <a:custGeom>
              <a:avLst/>
              <a:gdLst/>
              <a:ahLst/>
              <a:cxnLst/>
              <a:rect l="l" t="t" r="r" b="b"/>
              <a:pathLst>
                <a:path w="113664" h="264160">
                  <a:moveTo>
                    <a:pt x="0" y="207460"/>
                  </a:moveTo>
                  <a:lnTo>
                    <a:pt x="28340" y="207460"/>
                  </a:lnTo>
                  <a:lnTo>
                    <a:pt x="28340" y="0"/>
                  </a:lnTo>
                  <a:lnTo>
                    <a:pt x="85021" y="0"/>
                  </a:lnTo>
                  <a:lnTo>
                    <a:pt x="85021" y="207460"/>
                  </a:lnTo>
                  <a:lnTo>
                    <a:pt x="113361" y="207460"/>
                  </a:lnTo>
                  <a:lnTo>
                    <a:pt x="56680" y="264141"/>
                  </a:lnTo>
                  <a:lnTo>
                    <a:pt x="0" y="207460"/>
                  </a:lnTo>
                  <a:close/>
                </a:path>
              </a:pathLst>
            </a:custGeom>
            <a:ln w="1016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8088" y="1475232"/>
            <a:ext cx="3867912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Digestive</a:t>
            </a:r>
            <a:r>
              <a:rPr spc="300" dirty="0"/>
              <a:t> </a:t>
            </a:r>
            <a:r>
              <a:rPr spc="35" dirty="0"/>
              <a:t>Enzymes</a:t>
            </a:r>
            <a:r>
              <a:rPr lang="en-US" spc="35" dirty="0"/>
              <a:t> 4</a:t>
            </a:r>
            <a:endParaRPr spc="35" dirty="0"/>
          </a:p>
        </p:txBody>
      </p:sp>
      <p:sp>
        <p:nvSpPr>
          <p:cNvPr id="3" name="object 3"/>
          <p:cNvSpPr txBox="1"/>
          <p:nvPr/>
        </p:nvSpPr>
        <p:spPr>
          <a:xfrm>
            <a:off x="883413" y="2507589"/>
            <a:ext cx="4589145" cy="2764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Phase 1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–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Phase 2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–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Phase 3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- </a:t>
            </a:r>
            <a:r>
              <a:rPr sz="1900" b="1" spc="-25" dirty="0">
                <a:latin typeface="Calibri"/>
                <a:cs typeface="Calibri"/>
              </a:rPr>
              <a:t>Sig</a:t>
            </a:r>
            <a:endParaRPr sz="1900">
              <a:latin typeface="Calibri"/>
              <a:cs typeface="Calibri"/>
            </a:endParaRPr>
          </a:p>
          <a:p>
            <a:pPr marL="561975" lvl="1" indent="-18415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61975" algn="l"/>
              </a:tabLst>
            </a:pPr>
            <a:r>
              <a:rPr sz="1600" b="1" dirty="0">
                <a:latin typeface="Calibri"/>
                <a:cs typeface="Calibri"/>
              </a:rPr>
              <a:t>Alkaline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Phosphatase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(P=0.005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0.05)</a:t>
            </a:r>
            <a:endParaRPr sz="1600">
              <a:latin typeface="Calibri"/>
              <a:cs typeface="Calibri"/>
            </a:endParaRPr>
          </a:p>
          <a:p>
            <a:pPr marL="928369" lvl="2" indent="-18415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928369" algn="l"/>
              </a:tabLst>
            </a:pPr>
            <a:r>
              <a:rPr sz="1600" b="1" spc="-10" dirty="0">
                <a:latin typeface="Calibri"/>
                <a:cs typeface="Calibri"/>
              </a:rPr>
              <a:t>Pellet*synbiont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interaction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(P=0.002-0.004)</a:t>
            </a:r>
            <a:endParaRPr sz="1600">
              <a:latin typeface="Calibri"/>
              <a:cs typeface="Calibri"/>
            </a:endParaRPr>
          </a:p>
          <a:p>
            <a:pPr marL="927735" lvl="2" indent="-1841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27735" algn="l"/>
              </a:tabLst>
            </a:pPr>
            <a:r>
              <a:rPr sz="1600" b="1" dirty="0">
                <a:latin typeface="Calibri"/>
                <a:cs typeface="Calibri"/>
              </a:rPr>
              <a:t>Hard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=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Soft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syn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&gt;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Soft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non,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Hard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syn</a:t>
            </a:r>
            <a:endParaRPr sz="1600">
              <a:latin typeface="Calibri"/>
              <a:cs typeface="Calibri"/>
            </a:endParaRPr>
          </a:p>
          <a:p>
            <a:pPr marL="561975" lvl="1" indent="-18415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61975" algn="l"/>
              </a:tabLst>
            </a:pPr>
            <a:r>
              <a:rPr sz="1600" b="1" dirty="0">
                <a:latin typeface="Calibri"/>
                <a:cs typeface="Calibri"/>
              </a:rPr>
              <a:t>Amylase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(P=0.0339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0.05)</a:t>
            </a:r>
            <a:endParaRPr sz="1600">
              <a:latin typeface="Calibri"/>
              <a:cs typeface="Calibri"/>
            </a:endParaRPr>
          </a:p>
          <a:p>
            <a:pPr marL="927735" lvl="2" indent="-1841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27735" algn="l"/>
              </a:tabLst>
            </a:pPr>
            <a:r>
              <a:rPr sz="1600" b="1" spc="-10" dirty="0">
                <a:latin typeface="Calibri"/>
                <a:cs typeface="Calibri"/>
              </a:rPr>
              <a:t>Pellet*synbiont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interaction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(P=0.004-0.007)</a:t>
            </a:r>
            <a:endParaRPr sz="1600">
              <a:latin typeface="Calibri"/>
              <a:cs typeface="Calibri"/>
            </a:endParaRPr>
          </a:p>
          <a:p>
            <a:pPr marL="927735" lvl="2" indent="-18415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927735" algn="l"/>
              </a:tabLst>
            </a:pPr>
            <a:r>
              <a:rPr sz="1600" b="1" dirty="0">
                <a:latin typeface="Calibri"/>
                <a:cs typeface="Calibri"/>
              </a:rPr>
              <a:t>Hard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syn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=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Soft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&gt;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Hard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non,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Soft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syn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8855" y="2234780"/>
            <a:ext cx="758190" cy="737870"/>
          </a:xfrm>
          <a:custGeom>
            <a:avLst/>
            <a:gdLst/>
            <a:ahLst/>
            <a:cxnLst/>
            <a:rect l="l" t="t" r="r" b="b"/>
            <a:pathLst>
              <a:path w="758190" h="737869">
                <a:moveTo>
                  <a:pt x="378993" y="0"/>
                </a:moveTo>
                <a:lnTo>
                  <a:pt x="331453" y="2872"/>
                </a:lnTo>
                <a:lnTo>
                  <a:pt x="285676" y="11261"/>
                </a:lnTo>
                <a:lnTo>
                  <a:pt x="242016" y="24819"/>
                </a:lnTo>
                <a:lnTo>
                  <a:pt x="200828" y="43202"/>
                </a:lnTo>
                <a:lnTo>
                  <a:pt x="162467" y="66063"/>
                </a:lnTo>
                <a:lnTo>
                  <a:pt x="127290" y="93058"/>
                </a:lnTo>
                <a:lnTo>
                  <a:pt x="95650" y="123840"/>
                </a:lnTo>
                <a:lnTo>
                  <a:pt x="67903" y="158064"/>
                </a:lnTo>
                <a:lnTo>
                  <a:pt x="44405" y="195385"/>
                </a:lnTo>
                <a:lnTo>
                  <a:pt x="25511" y="235456"/>
                </a:lnTo>
                <a:lnTo>
                  <a:pt x="11575" y="277932"/>
                </a:lnTo>
                <a:lnTo>
                  <a:pt x="2952" y="322468"/>
                </a:lnTo>
                <a:lnTo>
                  <a:pt x="0" y="368719"/>
                </a:lnTo>
                <a:lnTo>
                  <a:pt x="2952" y="414969"/>
                </a:lnTo>
                <a:lnTo>
                  <a:pt x="11575" y="459505"/>
                </a:lnTo>
                <a:lnTo>
                  <a:pt x="25511" y="501981"/>
                </a:lnTo>
                <a:lnTo>
                  <a:pt x="44405" y="542053"/>
                </a:lnTo>
                <a:lnTo>
                  <a:pt x="67903" y="579373"/>
                </a:lnTo>
                <a:lnTo>
                  <a:pt x="95650" y="613597"/>
                </a:lnTo>
                <a:lnTo>
                  <a:pt x="127290" y="644379"/>
                </a:lnTo>
                <a:lnTo>
                  <a:pt x="162467" y="671374"/>
                </a:lnTo>
                <a:lnTo>
                  <a:pt x="200828" y="694235"/>
                </a:lnTo>
                <a:lnTo>
                  <a:pt x="242016" y="712618"/>
                </a:lnTo>
                <a:lnTo>
                  <a:pt x="285676" y="726176"/>
                </a:lnTo>
                <a:lnTo>
                  <a:pt x="331453" y="734565"/>
                </a:lnTo>
                <a:lnTo>
                  <a:pt x="378993" y="737438"/>
                </a:lnTo>
                <a:lnTo>
                  <a:pt x="426532" y="734565"/>
                </a:lnTo>
                <a:lnTo>
                  <a:pt x="472310" y="726176"/>
                </a:lnTo>
                <a:lnTo>
                  <a:pt x="515970" y="712618"/>
                </a:lnTo>
                <a:lnTo>
                  <a:pt x="557158" y="694235"/>
                </a:lnTo>
                <a:lnTo>
                  <a:pt x="595518" y="671374"/>
                </a:lnTo>
                <a:lnTo>
                  <a:pt x="630696" y="644379"/>
                </a:lnTo>
                <a:lnTo>
                  <a:pt x="662336" y="613597"/>
                </a:lnTo>
                <a:lnTo>
                  <a:pt x="690082" y="579373"/>
                </a:lnTo>
                <a:lnTo>
                  <a:pt x="713581" y="542053"/>
                </a:lnTo>
                <a:lnTo>
                  <a:pt x="732475" y="501981"/>
                </a:lnTo>
                <a:lnTo>
                  <a:pt x="746411" y="459505"/>
                </a:lnTo>
                <a:lnTo>
                  <a:pt x="755033" y="414969"/>
                </a:lnTo>
                <a:lnTo>
                  <a:pt x="757986" y="368719"/>
                </a:lnTo>
                <a:lnTo>
                  <a:pt x="755033" y="322468"/>
                </a:lnTo>
                <a:lnTo>
                  <a:pt x="746411" y="277932"/>
                </a:lnTo>
                <a:lnTo>
                  <a:pt x="732475" y="235456"/>
                </a:lnTo>
                <a:lnTo>
                  <a:pt x="713581" y="195385"/>
                </a:lnTo>
                <a:lnTo>
                  <a:pt x="690082" y="158064"/>
                </a:lnTo>
                <a:lnTo>
                  <a:pt x="662336" y="123840"/>
                </a:lnTo>
                <a:lnTo>
                  <a:pt x="630696" y="93058"/>
                </a:lnTo>
                <a:lnTo>
                  <a:pt x="595518" y="66063"/>
                </a:lnTo>
                <a:lnTo>
                  <a:pt x="557158" y="43202"/>
                </a:lnTo>
                <a:lnTo>
                  <a:pt x="515970" y="24819"/>
                </a:lnTo>
                <a:lnTo>
                  <a:pt x="472310" y="11261"/>
                </a:lnTo>
                <a:lnTo>
                  <a:pt x="426532" y="2872"/>
                </a:lnTo>
                <a:lnTo>
                  <a:pt x="378993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57842" y="1143001"/>
            <a:ext cx="4948555" cy="5486400"/>
            <a:chOff x="4957842" y="1143001"/>
            <a:chExt cx="4948555" cy="5486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407" y="3325190"/>
              <a:ext cx="3432592" cy="3304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57842" y="2461370"/>
              <a:ext cx="1189990" cy="1334135"/>
            </a:xfrm>
            <a:custGeom>
              <a:avLst/>
              <a:gdLst/>
              <a:ahLst/>
              <a:cxnLst/>
              <a:rect l="l" t="t" r="r" b="b"/>
              <a:pathLst>
                <a:path w="1189989" h="1334135">
                  <a:moveTo>
                    <a:pt x="59852" y="0"/>
                  </a:moveTo>
                  <a:lnTo>
                    <a:pt x="39420" y="0"/>
                  </a:lnTo>
                  <a:lnTo>
                    <a:pt x="20870" y="7926"/>
                  </a:lnTo>
                  <a:lnTo>
                    <a:pt x="7270" y="21866"/>
                  </a:lnTo>
                  <a:lnTo>
                    <a:pt x="76" y="39433"/>
                  </a:lnTo>
                  <a:lnTo>
                    <a:pt x="0" y="60058"/>
                  </a:lnTo>
                  <a:lnTo>
                    <a:pt x="12026" y="118071"/>
                  </a:lnTo>
                  <a:lnTo>
                    <a:pt x="26288" y="176212"/>
                  </a:lnTo>
                  <a:lnTo>
                    <a:pt x="42557" y="233527"/>
                  </a:lnTo>
                  <a:lnTo>
                    <a:pt x="60794" y="289991"/>
                  </a:lnTo>
                  <a:lnTo>
                    <a:pt x="80949" y="345566"/>
                  </a:lnTo>
                  <a:lnTo>
                    <a:pt x="114479" y="388843"/>
                  </a:lnTo>
                  <a:lnTo>
                    <a:pt x="133526" y="392892"/>
                  </a:lnTo>
                  <a:lnTo>
                    <a:pt x="153352" y="389191"/>
                  </a:lnTo>
                  <a:lnTo>
                    <a:pt x="170197" y="378087"/>
                  </a:lnTo>
                  <a:lnTo>
                    <a:pt x="181095" y="361948"/>
                  </a:lnTo>
                  <a:lnTo>
                    <a:pt x="185145" y="342901"/>
                  </a:lnTo>
                  <a:lnTo>
                    <a:pt x="181444" y="323075"/>
                  </a:lnTo>
                  <a:lnTo>
                    <a:pt x="176183" y="310057"/>
                  </a:lnTo>
                  <a:lnTo>
                    <a:pt x="175824" y="309210"/>
                  </a:lnTo>
                  <a:lnTo>
                    <a:pt x="175501" y="308368"/>
                  </a:lnTo>
                  <a:lnTo>
                    <a:pt x="168867" y="289991"/>
                  </a:lnTo>
                  <a:lnTo>
                    <a:pt x="157225" y="257911"/>
                  </a:lnTo>
                  <a:lnTo>
                    <a:pt x="156980" y="257278"/>
                  </a:lnTo>
                  <a:lnTo>
                    <a:pt x="156603" y="256197"/>
                  </a:lnTo>
                  <a:lnTo>
                    <a:pt x="149325" y="233527"/>
                  </a:lnTo>
                  <a:lnTo>
                    <a:pt x="140088" y="204927"/>
                  </a:lnTo>
                  <a:lnTo>
                    <a:pt x="139801" y="204093"/>
                  </a:lnTo>
                  <a:lnTo>
                    <a:pt x="139522" y="203174"/>
                  </a:lnTo>
                  <a:lnTo>
                    <a:pt x="131905" y="176212"/>
                  </a:lnTo>
                  <a:lnTo>
                    <a:pt x="124783" y="151117"/>
                  </a:lnTo>
                  <a:lnTo>
                    <a:pt x="124536" y="150307"/>
                  </a:lnTo>
                  <a:lnTo>
                    <a:pt x="124282" y="149351"/>
                  </a:lnTo>
                  <a:lnTo>
                    <a:pt x="116643" y="118071"/>
                  </a:lnTo>
                  <a:lnTo>
                    <a:pt x="111361" y="96545"/>
                  </a:lnTo>
                  <a:lnTo>
                    <a:pt x="111130" y="95674"/>
                  </a:lnTo>
                  <a:lnTo>
                    <a:pt x="110921" y="94754"/>
                  </a:lnTo>
                  <a:lnTo>
                    <a:pt x="99573" y="39887"/>
                  </a:lnTo>
                  <a:lnTo>
                    <a:pt x="99479" y="39433"/>
                  </a:lnTo>
                  <a:lnTo>
                    <a:pt x="91559" y="20877"/>
                  </a:lnTo>
                  <a:lnTo>
                    <a:pt x="77622" y="7277"/>
                  </a:lnTo>
                  <a:lnTo>
                    <a:pt x="59852" y="0"/>
                  </a:lnTo>
                  <a:close/>
                </a:path>
                <a:path w="1189989" h="1334135">
                  <a:moveTo>
                    <a:pt x="337358" y="647088"/>
                  </a:moveTo>
                  <a:lnTo>
                    <a:pt x="317896" y="647815"/>
                  </a:lnTo>
                  <a:lnTo>
                    <a:pt x="299567" y="656247"/>
                  </a:lnTo>
                  <a:lnTo>
                    <a:pt x="285951" y="671125"/>
                  </a:lnTo>
                  <a:lnTo>
                    <a:pt x="279326" y="689436"/>
                  </a:lnTo>
                  <a:lnTo>
                    <a:pt x="280050" y="708898"/>
                  </a:lnTo>
                  <a:lnTo>
                    <a:pt x="307187" y="752868"/>
                  </a:lnTo>
                  <a:lnTo>
                    <a:pt x="343014" y="798512"/>
                  </a:lnTo>
                  <a:lnTo>
                    <a:pt x="380403" y="842860"/>
                  </a:lnTo>
                  <a:lnTo>
                    <a:pt x="419290" y="885863"/>
                  </a:lnTo>
                  <a:lnTo>
                    <a:pt x="459663" y="927493"/>
                  </a:lnTo>
                  <a:lnTo>
                    <a:pt x="495655" y="962101"/>
                  </a:lnTo>
                  <a:lnTo>
                    <a:pt x="531861" y="976269"/>
                  </a:lnTo>
                  <a:lnTo>
                    <a:pt x="550903" y="972175"/>
                  </a:lnTo>
                  <a:lnTo>
                    <a:pt x="567486" y="960691"/>
                  </a:lnTo>
                  <a:lnTo>
                    <a:pt x="578312" y="943667"/>
                  </a:lnTo>
                  <a:lnTo>
                    <a:pt x="581655" y="924480"/>
                  </a:lnTo>
                  <a:lnTo>
                    <a:pt x="577561" y="905441"/>
                  </a:lnTo>
                  <a:lnTo>
                    <a:pt x="566077" y="888860"/>
                  </a:lnTo>
                  <a:lnTo>
                    <a:pt x="532027" y="856119"/>
                  </a:lnTo>
                  <a:lnTo>
                    <a:pt x="531258" y="855400"/>
                  </a:lnTo>
                  <a:lnTo>
                    <a:pt x="494092" y="817067"/>
                  </a:lnTo>
                  <a:lnTo>
                    <a:pt x="493519" y="816497"/>
                  </a:lnTo>
                  <a:lnTo>
                    <a:pt x="492836" y="815771"/>
                  </a:lnTo>
                  <a:lnTo>
                    <a:pt x="457555" y="776706"/>
                  </a:lnTo>
                  <a:lnTo>
                    <a:pt x="456979" y="776093"/>
                  </a:lnTo>
                  <a:lnTo>
                    <a:pt x="456349" y="775373"/>
                  </a:lnTo>
                  <a:lnTo>
                    <a:pt x="422428" y="735088"/>
                  </a:lnTo>
                  <a:lnTo>
                    <a:pt x="422032" y="734640"/>
                  </a:lnTo>
                  <a:lnTo>
                    <a:pt x="421271" y="733717"/>
                  </a:lnTo>
                  <a:lnTo>
                    <a:pt x="416232" y="727227"/>
                  </a:lnTo>
                  <a:lnTo>
                    <a:pt x="388783" y="692251"/>
                  </a:lnTo>
                  <a:lnTo>
                    <a:pt x="388058" y="691350"/>
                  </a:lnTo>
                  <a:lnTo>
                    <a:pt x="386679" y="689436"/>
                  </a:lnTo>
                  <a:lnTo>
                    <a:pt x="370547" y="667334"/>
                  </a:lnTo>
                  <a:lnTo>
                    <a:pt x="355669" y="653712"/>
                  </a:lnTo>
                  <a:lnTo>
                    <a:pt x="337358" y="647088"/>
                  </a:lnTo>
                  <a:close/>
                </a:path>
                <a:path w="1189989" h="1334135">
                  <a:moveTo>
                    <a:pt x="863494" y="1112523"/>
                  </a:moveTo>
                  <a:lnTo>
                    <a:pt x="844134" y="1114629"/>
                  </a:lnTo>
                  <a:lnTo>
                    <a:pt x="826978" y="1123844"/>
                  </a:lnTo>
                  <a:lnTo>
                    <a:pt x="814235" y="1139482"/>
                  </a:lnTo>
                  <a:lnTo>
                    <a:pt x="808556" y="1158840"/>
                  </a:lnTo>
                  <a:lnTo>
                    <a:pt x="810664" y="1178201"/>
                  </a:lnTo>
                  <a:lnTo>
                    <a:pt x="835507" y="1208100"/>
                  </a:lnTo>
                  <a:lnTo>
                    <a:pt x="883246" y="1233233"/>
                  </a:lnTo>
                  <a:lnTo>
                    <a:pt x="936307" y="1258823"/>
                  </a:lnTo>
                  <a:lnTo>
                    <a:pt x="990434" y="1282572"/>
                  </a:lnTo>
                  <a:lnTo>
                    <a:pt x="1045591" y="1304455"/>
                  </a:lnTo>
                  <a:lnTo>
                    <a:pt x="1101725" y="1324444"/>
                  </a:lnTo>
                  <a:lnTo>
                    <a:pt x="1143706" y="1333518"/>
                  </a:lnTo>
                  <a:lnTo>
                    <a:pt x="1162383" y="1328000"/>
                  </a:lnTo>
                  <a:lnTo>
                    <a:pt x="1177626" y="1315882"/>
                  </a:lnTo>
                  <a:lnTo>
                    <a:pt x="1187386" y="1298232"/>
                  </a:lnTo>
                  <a:lnTo>
                    <a:pt x="1189540" y="1278171"/>
                  </a:lnTo>
                  <a:lnTo>
                    <a:pt x="1184025" y="1259493"/>
                  </a:lnTo>
                  <a:lnTo>
                    <a:pt x="1171907" y="1244250"/>
                  </a:lnTo>
                  <a:lnTo>
                    <a:pt x="1154252" y="1234490"/>
                  </a:lnTo>
                  <a:lnTo>
                    <a:pt x="1135055" y="1228420"/>
                  </a:lnTo>
                  <a:lnTo>
                    <a:pt x="1133927" y="1228079"/>
                  </a:lnTo>
                  <a:lnTo>
                    <a:pt x="1082300" y="1209687"/>
                  </a:lnTo>
                  <a:lnTo>
                    <a:pt x="1081454" y="1209402"/>
                  </a:lnTo>
                  <a:lnTo>
                    <a:pt x="1080516" y="1209052"/>
                  </a:lnTo>
                  <a:lnTo>
                    <a:pt x="1078216" y="1208100"/>
                  </a:lnTo>
                  <a:lnTo>
                    <a:pt x="1030523" y="1189177"/>
                  </a:lnTo>
                  <a:lnTo>
                    <a:pt x="1029605" y="1188829"/>
                  </a:lnTo>
                  <a:lnTo>
                    <a:pt x="1028763" y="1188478"/>
                  </a:lnTo>
                  <a:lnTo>
                    <a:pt x="979683" y="1166901"/>
                  </a:lnTo>
                  <a:lnTo>
                    <a:pt x="978873" y="1166562"/>
                  </a:lnTo>
                  <a:lnTo>
                    <a:pt x="977976" y="1166152"/>
                  </a:lnTo>
                  <a:lnTo>
                    <a:pt x="929865" y="1142923"/>
                  </a:lnTo>
                  <a:lnTo>
                    <a:pt x="928961" y="1142505"/>
                  </a:lnTo>
                  <a:lnTo>
                    <a:pt x="928179" y="1142110"/>
                  </a:lnTo>
                  <a:lnTo>
                    <a:pt x="882853" y="1118209"/>
                  </a:lnTo>
                  <a:lnTo>
                    <a:pt x="863494" y="1112523"/>
                  </a:lnTo>
                  <a:close/>
                </a:path>
              </a:pathLst>
            </a:custGeom>
            <a:solidFill>
              <a:srgbClr val="10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1686" y="1143001"/>
              <a:ext cx="2815447" cy="2406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4790" y="1564186"/>
            <a:ext cx="3446145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More</a:t>
            </a:r>
            <a:r>
              <a:rPr spc="80" dirty="0"/>
              <a:t> </a:t>
            </a:r>
            <a:r>
              <a:rPr dirty="0"/>
              <a:t>to</a:t>
            </a:r>
            <a:r>
              <a:rPr spc="80" dirty="0"/>
              <a:t> </a:t>
            </a:r>
            <a:r>
              <a:rPr dirty="0"/>
              <a:t>Tease</a:t>
            </a:r>
            <a:r>
              <a:rPr spc="85" dirty="0"/>
              <a:t> </a:t>
            </a:r>
            <a:r>
              <a:rPr spc="-20" dirty="0"/>
              <a:t>out!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4790" y="2331211"/>
            <a:ext cx="528066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ts val="213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sz="1800" b="1" spc="-10" dirty="0">
                <a:latin typeface="Calibri"/>
                <a:cs typeface="Calibri"/>
              </a:rPr>
              <a:t>Phase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early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response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(larvae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50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g)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synbionts</a:t>
            </a:r>
            <a:endParaRPr sz="1800">
              <a:latin typeface="Calibri"/>
              <a:cs typeface="Calibri"/>
            </a:endParaRPr>
          </a:p>
          <a:p>
            <a:pPr marL="560070" lvl="1" indent="-181610">
              <a:lnSpc>
                <a:spcPts val="1714"/>
              </a:lnSpc>
              <a:buFont typeface="Arial"/>
              <a:buChar char="•"/>
              <a:tabLst>
                <a:tab pos="560070" algn="l"/>
              </a:tabLst>
            </a:pPr>
            <a:r>
              <a:rPr sz="1500" b="1" dirty="0">
                <a:latin typeface="Calibri"/>
                <a:cs typeface="Calibri"/>
              </a:rPr>
              <a:t>Hematological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only</a:t>
            </a:r>
            <a:endParaRPr sz="1500">
              <a:latin typeface="Calibri"/>
              <a:cs typeface="Calibri"/>
            </a:endParaRPr>
          </a:p>
          <a:p>
            <a:pPr marL="926465" lvl="2" indent="-182245">
              <a:lnSpc>
                <a:spcPts val="1385"/>
              </a:lnSpc>
              <a:buFont typeface="Arial"/>
              <a:buChar char="•"/>
              <a:tabLst>
                <a:tab pos="926465" algn="l"/>
              </a:tabLst>
            </a:pPr>
            <a:r>
              <a:rPr sz="1200" b="1" dirty="0">
                <a:latin typeface="Calibri"/>
                <a:cs typeface="Calibri"/>
              </a:rPr>
              <a:t>Syn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deceased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RBCs,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decreased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heterophils,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increased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platelets</a:t>
            </a:r>
            <a:endParaRPr sz="1200">
              <a:latin typeface="Calibri"/>
              <a:cs typeface="Calibri"/>
            </a:endParaRPr>
          </a:p>
          <a:p>
            <a:pPr marL="194945" indent="-182245">
              <a:lnSpc>
                <a:spcPts val="2140"/>
              </a:lnSpc>
              <a:spcBef>
                <a:spcPts val="140"/>
              </a:spcBef>
              <a:buFont typeface="Arial"/>
              <a:buChar char="•"/>
              <a:tabLst>
                <a:tab pos="194945" algn="l"/>
              </a:tabLst>
            </a:pPr>
            <a:r>
              <a:rPr sz="1800" b="1" spc="-10" dirty="0">
                <a:latin typeface="Calibri"/>
                <a:cs typeface="Calibri"/>
              </a:rPr>
              <a:t>Phase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addition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removal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synbionts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(50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100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g)</a:t>
            </a:r>
            <a:endParaRPr sz="1800">
              <a:latin typeface="Calibri"/>
              <a:cs typeface="Calibri"/>
            </a:endParaRPr>
          </a:p>
          <a:p>
            <a:pPr marL="560070" lvl="1" indent="-181610">
              <a:lnSpc>
                <a:spcPts val="1780"/>
              </a:lnSpc>
              <a:buFont typeface="Arial"/>
              <a:buChar char="•"/>
              <a:tabLst>
                <a:tab pos="560070" algn="l"/>
              </a:tabLst>
            </a:pPr>
            <a:r>
              <a:rPr sz="1500" b="1" dirty="0">
                <a:latin typeface="Calibri"/>
                <a:cs typeface="Calibri"/>
              </a:rPr>
              <a:t>No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difference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was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seen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tested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health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parameters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4790" y="3522979"/>
            <a:ext cx="536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sz="1800" b="1" spc="-10" dirty="0">
                <a:latin typeface="Calibri"/>
                <a:cs typeface="Calibri"/>
              </a:rPr>
              <a:t>Phase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Pellet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type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+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addition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removal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synbionts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4790" y="3715003"/>
            <a:ext cx="3619500" cy="217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ts val="20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(100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harvest)</a:t>
            </a:r>
            <a:endParaRPr sz="1800">
              <a:latin typeface="Calibri"/>
              <a:cs typeface="Calibri"/>
            </a:endParaRPr>
          </a:p>
          <a:p>
            <a:pPr marL="560070" indent="-181610">
              <a:lnSpc>
                <a:spcPts val="1660"/>
              </a:lnSpc>
              <a:buFont typeface="Arial"/>
              <a:buChar char="•"/>
              <a:tabLst>
                <a:tab pos="560070" algn="l"/>
              </a:tabLst>
            </a:pPr>
            <a:r>
              <a:rPr sz="1500" b="1" dirty="0">
                <a:latin typeface="Calibri"/>
                <a:cs typeface="Calibri"/>
              </a:rPr>
              <a:t>No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Hematological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responses</a:t>
            </a:r>
            <a:endParaRPr sz="1500">
              <a:latin typeface="Calibri"/>
              <a:cs typeface="Calibri"/>
            </a:endParaRPr>
          </a:p>
          <a:p>
            <a:pPr marL="560070" indent="-181610">
              <a:lnSpc>
                <a:spcPts val="1739"/>
              </a:lnSpc>
              <a:buFont typeface="Arial"/>
              <a:buChar char="•"/>
              <a:tabLst>
                <a:tab pos="560070" algn="l"/>
              </a:tabLst>
            </a:pPr>
            <a:r>
              <a:rPr sz="1500" b="1" dirty="0">
                <a:latin typeface="Calibri"/>
                <a:cs typeface="Calibri"/>
              </a:rPr>
              <a:t>Immune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function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responses</a:t>
            </a:r>
            <a:endParaRPr sz="1500">
              <a:latin typeface="Calibri"/>
              <a:cs typeface="Calibri"/>
            </a:endParaRPr>
          </a:p>
          <a:p>
            <a:pPr marL="926465" lvl="1" indent="-182245">
              <a:lnSpc>
                <a:spcPts val="1375"/>
              </a:lnSpc>
              <a:spcBef>
                <a:spcPts val="10"/>
              </a:spcBef>
              <a:buFont typeface="Arial"/>
              <a:buChar char="•"/>
              <a:tabLst>
                <a:tab pos="926465" algn="l"/>
              </a:tabLst>
            </a:pPr>
            <a:r>
              <a:rPr sz="1200" b="1" spc="-10" dirty="0">
                <a:latin typeface="Calibri"/>
                <a:cs typeface="Calibri"/>
              </a:rPr>
              <a:t>Phagocytosis,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SOD</a:t>
            </a:r>
            <a:endParaRPr sz="1200">
              <a:latin typeface="Calibri"/>
              <a:cs typeface="Calibri"/>
            </a:endParaRPr>
          </a:p>
          <a:p>
            <a:pPr marL="560070" indent="-181610">
              <a:lnSpc>
                <a:spcPts val="1730"/>
              </a:lnSpc>
              <a:buFont typeface="Arial"/>
              <a:buChar char="•"/>
              <a:tabLst>
                <a:tab pos="560070" algn="l"/>
              </a:tabLst>
            </a:pPr>
            <a:r>
              <a:rPr sz="1500" b="1" dirty="0">
                <a:latin typeface="Calibri"/>
                <a:cs typeface="Calibri"/>
              </a:rPr>
              <a:t>Digestive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enzyme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responses</a:t>
            </a:r>
            <a:endParaRPr sz="1500">
              <a:latin typeface="Calibri"/>
              <a:cs typeface="Calibri"/>
            </a:endParaRPr>
          </a:p>
          <a:p>
            <a:pPr marL="926465" lvl="1" indent="-182245">
              <a:lnSpc>
                <a:spcPts val="1435"/>
              </a:lnSpc>
              <a:buFont typeface="Arial"/>
              <a:buChar char="•"/>
              <a:tabLst>
                <a:tab pos="926465" algn="l"/>
              </a:tabLst>
            </a:pPr>
            <a:r>
              <a:rPr sz="1200" b="1" spc="-10" dirty="0">
                <a:latin typeface="Calibri"/>
                <a:cs typeface="Calibri"/>
              </a:rPr>
              <a:t>Alkaline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phosphatase,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Amylase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latin typeface="Calibri"/>
                <a:cs typeface="Calibri"/>
              </a:rPr>
              <a:t>*Still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compare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phase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744220">
              <a:lnSpc>
                <a:spcPct val="100000"/>
              </a:lnSpc>
              <a:spcBef>
                <a:spcPts val="145"/>
              </a:spcBef>
            </a:pP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Tease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pellets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  <a:p>
            <a:pPr marL="744220">
              <a:lnSpc>
                <a:spcPct val="100000"/>
              </a:lnSpc>
              <a:spcBef>
                <a:spcPts val="120"/>
              </a:spcBef>
            </a:pP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Affects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phase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“swap”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12" y="1143012"/>
            <a:ext cx="3708463" cy="548638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804" y="1716625"/>
            <a:ext cx="9083675" cy="2132965"/>
            <a:chOff x="461804" y="1716625"/>
            <a:chExt cx="9083675" cy="2132965"/>
          </a:xfrm>
        </p:grpSpPr>
        <p:sp>
          <p:nvSpPr>
            <p:cNvPr id="3" name="object 3"/>
            <p:cNvSpPr/>
            <p:nvPr/>
          </p:nvSpPr>
          <p:spPr>
            <a:xfrm>
              <a:off x="466885" y="2016905"/>
              <a:ext cx="9072245" cy="1827530"/>
            </a:xfrm>
            <a:custGeom>
              <a:avLst/>
              <a:gdLst/>
              <a:ahLst/>
              <a:cxnLst/>
              <a:rect l="l" t="t" r="r" b="b"/>
              <a:pathLst>
                <a:path w="9072245" h="1827529">
                  <a:moveTo>
                    <a:pt x="9072219" y="0"/>
                  </a:moveTo>
                  <a:lnTo>
                    <a:pt x="0" y="0"/>
                  </a:lnTo>
                  <a:lnTo>
                    <a:pt x="0" y="1826996"/>
                  </a:lnTo>
                  <a:lnTo>
                    <a:pt x="9072219" y="1826996"/>
                  </a:lnTo>
                  <a:lnTo>
                    <a:pt x="9072219" y="0"/>
                  </a:lnTo>
                  <a:close/>
                </a:path>
              </a:pathLst>
            </a:custGeom>
            <a:solidFill>
              <a:srgbClr val="DBEFF9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885" y="2016905"/>
              <a:ext cx="9073515" cy="1827530"/>
            </a:xfrm>
            <a:custGeom>
              <a:avLst/>
              <a:gdLst/>
              <a:ahLst/>
              <a:cxnLst/>
              <a:rect l="l" t="t" r="r" b="b"/>
              <a:pathLst>
                <a:path w="9073515" h="1827529">
                  <a:moveTo>
                    <a:pt x="0" y="0"/>
                  </a:moveTo>
                  <a:lnTo>
                    <a:pt x="9073349" y="0"/>
                  </a:lnTo>
                  <a:lnTo>
                    <a:pt x="9073349" y="1827228"/>
                  </a:lnTo>
                  <a:lnTo>
                    <a:pt x="0" y="1827228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1740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495" y="1721710"/>
              <a:ext cx="6350635" cy="590550"/>
            </a:xfrm>
            <a:custGeom>
              <a:avLst/>
              <a:gdLst/>
              <a:ahLst/>
              <a:cxnLst/>
              <a:rect l="l" t="t" r="r" b="b"/>
              <a:pathLst>
                <a:path w="6350634" h="590550">
                  <a:moveTo>
                    <a:pt x="6252146" y="0"/>
                  </a:moveTo>
                  <a:lnTo>
                    <a:pt x="98399" y="0"/>
                  </a:lnTo>
                  <a:lnTo>
                    <a:pt x="60098" y="7732"/>
                  </a:lnTo>
                  <a:lnTo>
                    <a:pt x="28821" y="28821"/>
                  </a:lnTo>
                  <a:lnTo>
                    <a:pt x="7732" y="60098"/>
                  </a:lnTo>
                  <a:lnTo>
                    <a:pt x="0" y="98399"/>
                  </a:lnTo>
                  <a:lnTo>
                    <a:pt x="0" y="491985"/>
                  </a:lnTo>
                  <a:lnTo>
                    <a:pt x="7732" y="530293"/>
                  </a:lnTo>
                  <a:lnTo>
                    <a:pt x="28821" y="561574"/>
                  </a:lnTo>
                  <a:lnTo>
                    <a:pt x="60098" y="582664"/>
                  </a:lnTo>
                  <a:lnTo>
                    <a:pt x="98399" y="590397"/>
                  </a:lnTo>
                  <a:lnTo>
                    <a:pt x="6252146" y="590397"/>
                  </a:lnTo>
                  <a:lnTo>
                    <a:pt x="6290447" y="582664"/>
                  </a:lnTo>
                  <a:lnTo>
                    <a:pt x="6321725" y="561574"/>
                  </a:lnTo>
                  <a:lnTo>
                    <a:pt x="6342813" y="530293"/>
                  </a:lnTo>
                  <a:lnTo>
                    <a:pt x="6350546" y="491985"/>
                  </a:lnTo>
                  <a:lnTo>
                    <a:pt x="6350546" y="98399"/>
                  </a:lnTo>
                  <a:lnTo>
                    <a:pt x="6342813" y="60098"/>
                  </a:lnTo>
                  <a:lnTo>
                    <a:pt x="6321725" y="28821"/>
                  </a:lnTo>
                  <a:lnTo>
                    <a:pt x="6290447" y="7732"/>
                  </a:lnTo>
                  <a:lnTo>
                    <a:pt x="6252146" y="0"/>
                  </a:lnTo>
                  <a:close/>
                </a:path>
              </a:pathLst>
            </a:custGeom>
            <a:solidFill>
              <a:srgbClr val="174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0495" y="1721705"/>
              <a:ext cx="6351905" cy="590550"/>
            </a:xfrm>
            <a:custGeom>
              <a:avLst/>
              <a:gdLst/>
              <a:ahLst/>
              <a:cxnLst/>
              <a:rect l="l" t="t" r="r" b="b"/>
              <a:pathLst>
                <a:path w="6351905" h="590550">
                  <a:moveTo>
                    <a:pt x="0" y="98416"/>
                  </a:moveTo>
                  <a:lnTo>
                    <a:pt x="7734" y="60108"/>
                  </a:lnTo>
                  <a:lnTo>
                    <a:pt x="28825" y="28825"/>
                  </a:lnTo>
                  <a:lnTo>
                    <a:pt x="60108" y="7734"/>
                  </a:lnTo>
                  <a:lnTo>
                    <a:pt x="98416" y="0"/>
                  </a:lnTo>
                  <a:lnTo>
                    <a:pt x="6252927" y="0"/>
                  </a:lnTo>
                  <a:lnTo>
                    <a:pt x="6291235" y="7734"/>
                  </a:lnTo>
                  <a:lnTo>
                    <a:pt x="6322518" y="28825"/>
                  </a:lnTo>
                  <a:lnTo>
                    <a:pt x="6343610" y="60108"/>
                  </a:lnTo>
                  <a:lnTo>
                    <a:pt x="6351344" y="98416"/>
                  </a:lnTo>
                  <a:lnTo>
                    <a:pt x="6351344" y="492056"/>
                  </a:lnTo>
                  <a:lnTo>
                    <a:pt x="6343610" y="530365"/>
                  </a:lnTo>
                  <a:lnTo>
                    <a:pt x="6322518" y="561648"/>
                  </a:lnTo>
                  <a:lnTo>
                    <a:pt x="6291235" y="582739"/>
                  </a:lnTo>
                  <a:lnTo>
                    <a:pt x="6252927" y="590473"/>
                  </a:lnTo>
                  <a:lnTo>
                    <a:pt x="98416" y="590473"/>
                  </a:lnTo>
                  <a:lnTo>
                    <a:pt x="60108" y="582739"/>
                  </a:lnTo>
                  <a:lnTo>
                    <a:pt x="28825" y="561648"/>
                  </a:lnTo>
                  <a:lnTo>
                    <a:pt x="7734" y="530365"/>
                  </a:lnTo>
                  <a:lnTo>
                    <a:pt x="0" y="492056"/>
                  </a:lnTo>
                  <a:lnTo>
                    <a:pt x="0" y="98416"/>
                  </a:lnTo>
                  <a:close/>
                </a:path>
              </a:pathLst>
            </a:custGeom>
            <a:ln w="10161">
              <a:solidFill>
                <a:srgbClr val="DBEF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8290" y="1824228"/>
            <a:ext cx="6382385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Synbiotics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beneficial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RAS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Pompano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Culture?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989"/>
              </a:spcBef>
              <a:buFont typeface="Calibri"/>
              <a:buChar char="•"/>
              <a:tabLst>
                <a:tab pos="194945" algn="l"/>
              </a:tabLst>
            </a:pPr>
            <a:r>
              <a:rPr sz="2000" b="1" spc="-10" dirty="0">
                <a:latin typeface="Calibri"/>
                <a:cs typeface="Calibri"/>
              </a:rPr>
              <a:t>Inconclusive</a:t>
            </a:r>
            <a:endParaRPr sz="2000">
              <a:latin typeface="Calibri"/>
              <a:cs typeface="Calibri"/>
            </a:endParaRPr>
          </a:p>
          <a:p>
            <a:pPr marL="377825" lvl="1" indent="-182245">
              <a:lnSpc>
                <a:spcPct val="100000"/>
              </a:lnSpc>
              <a:spcBef>
                <a:spcPts val="190"/>
              </a:spcBef>
              <a:buFont typeface="Calibri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Impacts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Stress,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Disease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Challenge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should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evaluated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94945" algn="l"/>
              </a:tabLst>
            </a:pPr>
            <a:r>
              <a:rPr sz="2000" b="1" dirty="0">
                <a:latin typeface="Calibri"/>
                <a:cs typeface="Calibri"/>
              </a:rPr>
              <a:t>Right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combinations,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optimal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levels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194945" algn="l"/>
              </a:tabLst>
            </a:pPr>
            <a:r>
              <a:rPr sz="2000" b="1" dirty="0">
                <a:latin typeface="Calibri"/>
                <a:cs typeface="Calibri"/>
              </a:rPr>
              <a:t>Statistical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power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804" y="3946825"/>
            <a:ext cx="9083675" cy="2447925"/>
            <a:chOff x="461804" y="3946825"/>
            <a:chExt cx="9083675" cy="2447925"/>
          </a:xfrm>
        </p:grpSpPr>
        <p:sp>
          <p:nvSpPr>
            <p:cNvPr id="9" name="object 9"/>
            <p:cNvSpPr/>
            <p:nvPr/>
          </p:nvSpPr>
          <p:spPr>
            <a:xfrm>
              <a:off x="466885" y="4247106"/>
              <a:ext cx="9072245" cy="2142490"/>
            </a:xfrm>
            <a:custGeom>
              <a:avLst/>
              <a:gdLst/>
              <a:ahLst/>
              <a:cxnLst/>
              <a:rect l="l" t="t" r="r" b="b"/>
              <a:pathLst>
                <a:path w="9072245" h="2142490">
                  <a:moveTo>
                    <a:pt x="9072219" y="0"/>
                  </a:moveTo>
                  <a:lnTo>
                    <a:pt x="0" y="0"/>
                  </a:lnTo>
                  <a:lnTo>
                    <a:pt x="0" y="2141994"/>
                  </a:lnTo>
                  <a:lnTo>
                    <a:pt x="9072219" y="2141994"/>
                  </a:lnTo>
                  <a:lnTo>
                    <a:pt x="9072219" y="0"/>
                  </a:lnTo>
                  <a:close/>
                </a:path>
              </a:pathLst>
            </a:custGeom>
            <a:solidFill>
              <a:srgbClr val="DBEFF9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885" y="4247106"/>
              <a:ext cx="9073515" cy="2142490"/>
            </a:xfrm>
            <a:custGeom>
              <a:avLst/>
              <a:gdLst/>
              <a:ahLst/>
              <a:cxnLst/>
              <a:rect l="l" t="t" r="r" b="b"/>
              <a:pathLst>
                <a:path w="9073515" h="2142490">
                  <a:moveTo>
                    <a:pt x="0" y="0"/>
                  </a:moveTo>
                  <a:lnTo>
                    <a:pt x="9073349" y="0"/>
                  </a:lnTo>
                  <a:lnTo>
                    <a:pt x="9073349" y="2142267"/>
                  </a:lnTo>
                  <a:lnTo>
                    <a:pt x="0" y="2142267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1740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0495" y="3951911"/>
              <a:ext cx="6350635" cy="590550"/>
            </a:xfrm>
            <a:custGeom>
              <a:avLst/>
              <a:gdLst/>
              <a:ahLst/>
              <a:cxnLst/>
              <a:rect l="l" t="t" r="r" b="b"/>
              <a:pathLst>
                <a:path w="6350634" h="590550">
                  <a:moveTo>
                    <a:pt x="6252146" y="0"/>
                  </a:moveTo>
                  <a:lnTo>
                    <a:pt x="98399" y="0"/>
                  </a:lnTo>
                  <a:lnTo>
                    <a:pt x="60098" y="7732"/>
                  </a:lnTo>
                  <a:lnTo>
                    <a:pt x="28821" y="28821"/>
                  </a:lnTo>
                  <a:lnTo>
                    <a:pt x="7732" y="60098"/>
                  </a:lnTo>
                  <a:lnTo>
                    <a:pt x="0" y="98399"/>
                  </a:lnTo>
                  <a:lnTo>
                    <a:pt x="0" y="491985"/>
                  </a:lnTo>
                  <a:lnTo>
                    <a:pt x="7732" y="530293"/>
                  </a:lnTo>
                  <a:lnTo>
                    <a:pt x="28821" y="561574"/>
                  </a:lnTo>
                  <a:lnTo>
                    <a:pt x="60098" y="582664"/>
                  </a:lnTo>
                  <a:lnTo>
                    <a:pt x="98399" y="590397"/>
                  </a:lnTo>
                  <a:lnTo>
                    <a:pt x="6252146" y="590397"/>
                  </a:lnTo>
                  <a:lnTo>
                    <a:pt x="6290447" y="582664"/>
                  </a:lnTo>
                  <a:lnTo>
                    <a:pt x="6321725" y="561574"/>
                  </a:lnTo>
                  <a:lnTo>
                    <a:pt x="6342813" y="530293"/>
                  </a:lnTo>
                  <a:lnTo>
                    <a:pt x="6350546" y="491985"/>
                  </a:lnTo>
                  <a:lnTo>
                    <a:pt x="6350546" y="98399"/>
                  </a:lnTo>
                  <a:lnTo>
                    <a:pt x="6342813" y="60098"/>
                  </a:lnTo>
                  <a:lnTo>
                    <a:pt x="6321725" y="28821"/>
                  </a:lnTo>
                  <a:lnTo>
                    <a:pt x="6290447" y="7732"/>
                  </a:lnTo>
                  <a:lnTo>
                    <a:pt x="6252146" y="0"/>
                  </a:lnTo>
                  <a:close/>
                </a:path>
              </a:pathLst>
            </a:custGeom>
            <a:solidFill>
              <a:srgbClr val="174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495" y="3951906"/>
              <a:ext cx="6351905" cy="590550"/>
            </a:xfrm>
            <a:custGeom>
              <a:avLst/>
              <a:gdLst/>
              <a:ahLst/>
              <a:cxnLst/>
              <a:rect l="l" t="t" r="r" b="b"/>
              <a:pathLst>
                <a:path w="6351905" h="590550">
                  <a:moveTo>
                    <a:pt x="0" y="98416"/>
                  </a:moveTo>
                  <a:lnTo>
                    <a:pt x="7734" y="60108"/>
                  </a:lnTo>
                  <a:lnTo>
                    <a:pt x="28825" y="28825"/>
                  </a:lnTo>
                  <a:lnTo>
                    <a:pt x="60108" y="7734"/>
                  </a:lnTo>
                  <a:lnTo>
                    <a:pt x="98416" y="0"/>
                  </a:lnTo>
                  <a:lnTo>
                    <a:pt x="6252927" y="0"/>
                  </a:lnTo>
                  <a:lnTo>
                    <a:pt x="6291235" y="7734"/>
                  </a:lnTo>
                  <a:lnTo>
                    <a:pt x="6322518" y="28825"/>
                  </a:lnTo>
                  <a:lnTo>
                    <a:pt x="6343610" y="60108"/>
                  </a:lnTo>
                  <a:lnTo>
                    <a:pt x="6351344" y="98416"/>
                  </a:lnTo>
                  <a:lnTo>
                    <a:pt x="6351344" y="492056"/>
                  </a:lnTo>
                  <a:lnTo>
                    <a:pt x="6343610" y="530365"/>
                  </a:lnTo>
                  <a:lnTo>
                    <a:pt x="6322518" y="561648"/>
                  </a:lnTo>
                  <a:lnTo>
                    <a:pt x="6291235" y="582739"/>
                  </a:lnTo>
                  <a:lnTo>
                    <a:pt x="6252927" y="590473"/>
                  </a:lnTo>
                  <a:lnTo>
                    <a:pt x="98416" y="590473"/>
                  </a:lnTo>
                  <a:lnTo>
                    <a:pt x="60108" y="582739"/>
                  </a:lnTo>
                  <a:lnTo>
                    <a:pt x="28825" y="561648"/>
                  </a:lnTo>
                  <a:lnTo>
                    <a:pt x="7734" y="530365"/>
                  </a:lnTo>
                  <a:lnTo>
                    <a:pt x="0" y="492056"/>
                  </a:lnTo>
                  <a:lnTo>
                    <a:pt x="0" y="98416"/>
                  </a:lnTo>
                  <a:close/>
                </a:path>
              </a:pathLst>
            </a:custGeom>
            <a:ln w="10161">
              <a:solidFill>
                <a:srgbClr val="DBEF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58290" y="4055364"/>
            <a:ext cx="6790055" cy="219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Usefulness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Indices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964"/>
              </a:spcBef>
              <a:buFont typeface="Calibri"/>
              <a:buChar char="•"/>
              <a:tabLst>
                <a:tab pos="194945" algn="l"/>
              </a:tabLst>
            </a:pPr>
            <a:r>
              <a:rPr sz="2000" b="1" dirty="0">
                <a:latin typeface="Calibri"/>
                <a:cs typeface="Calibri"/>
              </a:rPr>
              <a:t>Early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life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stages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Hematological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Assays</a:t>
            </a:r>
            <a:endParaRPr sz="2000">
              <a:latin typeface="Calibri"/>
              <a:cs typeface="Calibri"/>
            </a:endParaRPr>
          </a:p>
          <a:p>
            <a:pPr marL="377190" lvl="1" indent="-182245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377190" algn="l"/>
              </a:tabLst>
            </a:pPr>
            <a:r>
              <a:rPr sz="2000" b="1" dirty="0">
                <a:latin typeface="Calibri"/>
                <a:cs typeface="Calibri"/>
              </a:rPr>
              <a:t>RBCs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WBCs,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heterophils,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lymphocytes,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thrombocytes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94945" algn="l"/>
              </a:tabLst>
            </a:pPr>
            <a:r>
              <a:rPr sz="2000" b="1" dirty="0">
                <a:latin typeface="Calibri"/>
                <a:cs typeface="Calibri"/>
              </a:rPr>
              <a:t>Later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life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stages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Immune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system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Function,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Digestive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Enzymes</a:t>
            </a:r>
            <a:endParaRPr sz="2000">
              <a:latin typeface="Calibri"/>
              <a:cs typeface="Calibri"/>
            </a:endParaRPr>
          </a:p>
          <a:p>
            <a:pPr marL="377190" lvl="1" indent="-182245">
              <a:lnSpc>
                <a:spcPct val="100000"/>
              </a:lnSpc>
              <a:spcBef>
                <a:spcPts val="190"/>
              </a:spcBef>
              <a:buFont typeface="Calibri"/>
              <a:buChar char="•"/>
              <a:tabLst>
                <a:tab pos="377190" algn="l"/>
              </a:tabLst>
            </a:pPr>
            <a:r>
              <a:rPr sz="2000" b="1" dirty="0">
                <a:latin typeface="Calibri"/>
                <a:cs typeface="Calibri"/>
              </a:rPr>
              <a:t>Immune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phagocytosis,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SOD</a:t>
            </a:r>
            <a:endParaRPr sz="2000">
              <a:latin typeface="Calibri"/>
              <a:cs typeface="Calibri"/>
            </a:endParaRPr>
          </a:p>
          <a:p>
            <a:pPr marL="377190" lvl="1" indent="-182245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377190" algn="l"/>
              </a:tabLst>
            </a:pPr>
            <a:r>
              <a:rPr sz="2000" b="1" spc="-10" dirty="0">
                <a:latin typeface="Calibri"/>
                <a:cs typeface="Calibri"/>
              </a:rPr>
              <a:t>Digestive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lipase,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alkaline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phosphatase,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amylase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7B0E747-8506-3FD4-4B6E-62F8BE2BF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3413" y="-523220"/>
            <a:ext cx="8291573" cy="52322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Are </a:t>
            </a:r>
            <a:r>
              <a:rPr lang="en-US" dirty="0" err="1"/>
              <a:t>Synbiotics</a:t>
            </a:r>
            <a:r>
              <a:rPr lang="en-US" dirty="0"/>
              <a:t> beneficial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435" y="1397866"/>
            <a:ext cx="3645535" cy="1623060"/>
          </a:xfrm>
          <a:prstGeom prst="rect">
            <a:avLst/>
          </a:prstGeom>
          <a:solidFill>
            <a:srgbClr val="33363C"/>
          </a:solidFill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</a:pPr>
            <a:endParaRPr sz="2850">
              <a:latin typeface="Times New Roman"/>
              <a:cs typeface="Times New Roman"/>
            </a:endParaRPr>
          </a:p>
          <a:p>
            <a:pPr marL="330200">
              <a:lnSpc>
                <a:spcPct val="100000"/>
              </a:lnSpc>
            </a:pPr>
            <a:r>
              <a:rPr sz="2850" spc="-10" dirty="0">
                <a:solidFill>
                  <a:srgbClr val="FFFFFF"/>
                </a:solidFill>
              </a:rPr>
              <a:t>Acknowledgements</a:t>
            </a:r>
            <a:endParaRPr sz="2850"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7004" y="1402575"/>
            <a:ext cx="3645407" cy="1609864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6594" y="1409661"/>
            <a:ext cx="1800744" cy="1611007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471" y="3086303"/>
            <a:ext cx="3645368" cy="3280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25719" y="3086299"/>
            <a:ext cx="3649345" cy="3287395"/>
          </a:xfrm>
          <a:prstGeom prst="rect">
            <a:avLst/>
          </a:prstGeom>
          <a:solidFill>
            <a:srgbClr val="33363C"/>
          </a:solidFill>
        </p:spPr>
        <p:txBody>
          <a:bodyPr vert="horz" wrap="square" lIns="0" tIns="952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5"/>
              </a:spcBef>
            </a:pPr>
            <a:r>
              <a:rPr sz="1300" b="1" dirty="0">
                <a:solidFill>
                  <a:srgbClr val="94F5FA"/>
                </a:solidFill>
                <a:latin typeface="Calibri"/>
                <a:cs typeface="Calibri"/>
              </a:rPr>
              <a:t>Lab</a:t>
            </a:r>
            <a:r>
              <a:rPr sz="1300" b="1" spc="-50" dirty="0">
                <a:solidFill>
                  <a:srgbClr val="94F5FA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94F5FA"/>
                </a:solidFill>
                <a:latin typeface="Calibri"/>
                <a:cs typeface="Calibri"/>
              </a:rPr>
              <a:t>Analysis</a:t>
            </a:r>
            <a:endParaRPr sz="1300">
              <a:latin typeface="Calibri"/>
              <a:cs typeface="Calibri"/>
            </a:endParaRPr>
          </a:p>
          <a:p>
            <a:pPr marL="1085215" marR="1072515" indent="-1905" algn="ctr">
              <a:lnSpc>
                <a:spcPct val="1296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Caitlyn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Courtemanche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Cari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Sinacore-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Migliano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Tyler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Bianchine </a:t>
            </a:r>
            <a:r>
              <a:rPr sz="1300" b="1" spc="-10" dirty="0">
                <a:solidFill>
                  <a:srgbClr val="94F5FA"/>
                </a:solidFill>
                <a:latin typeface="Calibri"/>
                <a:cs typeface="Calibri"/>
              </a:rPr>
              <a:t>Sampling</a:t>
            </a:r>
            <a:r>
              <a:rPr sz="1300" b="1" spc="-55" dirty="0">
                <a:solidFill>
                  <a:srgbClr val="94F5FA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94F5FA"/>
                </a:solidFill>
                <a:latin typeface="Calibri"/>
                <a:cs typeface="Calibri"/>
              </a:rPr>
              <a:t>Assistance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Erica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Albright</a:t>
            </a:r>
            <a:endParaRPr sz="1300">
              <a:latin typeface="Calibri"/>
              <a:cs typeface="Calibri"/>
            </a:endParaRPr>
          </a:p>
          <a:p>
            <a:pPr marL="1370965" marR="1357630" indent="-1270" algn="ctr">
              <a:lnSpc>
                <a:spcPct val="130700"/>
              </a:lnSpc>
              <a:spcBef>
                <a:spcPts val="7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Ben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Peskin Victoria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Uribe Allison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Chin</a:t>
            </a:r>
            <a:endParaRPr sz="13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  <a:spcBef>
                <a:spcPts val="459"/>
              </a:spcBef>
            </a:pPr>
            <a:r>
              <a:rPr sz="1300" b="1" spc="-30" dirty="0">
                <a:solidFill>
                  <a:srgbClr val="94F5FA"/>
                </a:solidFill>
                <a:latin typeface="Calibri"/>
                <a:cs typeface="Calibri"/>
              </a:rPr>
              <a:t>Technical</a:t>
            </a:r>
            <a:r>
              <a:rPr sz="1300" b="1" dirty="0">
                <a:solidFill>
                  <a:srgbClr val="94F5FA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94F5FA"/>
                </a:solidFill>
                <a:latin typeface="Calibri"/>
                <a:cs typeface="Calibri"/>
              </a:rPr>
              <a:t>Assistance</a:t>
            </a:r>
            <a:endParaRPr sz="13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525"/>
              </a:spcBef>
            </a:pP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Sahar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Metri</a:t>
            </a:r>
            <a:endParaRPr sz="13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  <a:spcBef>
                <a:spcPts val="455"/>
              </a:spcBef>
            </a:pP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Annie 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Paige-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Karjian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6597" y="3084537"/>
            <a:ext cx="1800741" cy="1598739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6597" y="4742941"/>
            <a:ext cx="1800741" cy="1629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DB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574" y="2245807"/>
            <a:ext cx="390906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dirty="0"/>
              <a:t>Fish</a:t>
            </a:r>
            <a:r>
              <a:rPr sz="2950" spc="-85" dirty="0"/>
              <a:t> </a:t>
            </a:r>
            <a:r>
              <a:rPr sz="2950" spc="-10" dirty="0"/>
              <a:t>Gastrointestinal</a:t>
            </a:r>
            <a:r>
              <a:rPr sz="2950" spc="-75" dirty="0"/>
              <a:t> </a:t>
            </a:r>
            <a:r>
              <a:rPr sz="2950" spc="-10" dirty="0"/>
              <a:t>Tract</a:t>
            </a:r>
            <a:endParaRPr sz="2950"/>
          </a:p>
        </p:txBody>
      </p:sp>
      <p:sp>
        <p:nvSpPr>
          <p:cNvPr id="4" name="object 4"/>
          <p:cNvSpPr txBox="1"/>
          <p:nvPr/>
        </p:nvSpPr>
        <p:spPr>
          <a:xfrm>
            <a:off x="376574" y="3345789"/>
            <a:ext cx="5203825" cy="198691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Gut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microbiome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consists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of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trillions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of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microbes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Develops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throughout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a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fishes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lifetime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Impacted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by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bacteria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from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the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water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and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feed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Balanced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GIT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–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85% good </a:t>
            </a:r>
            <a:r>
              <a:rPr sz="1900" b="1" spc="-20" dirty="0">
                <a:latin typeface="Calibri"/>
                <a:cs typeface="Calibri"/>
              </a:rPr>
              <a:t>guys</a:t>
            </a:r>
            <a:endParaRPr sz="1900">
              <a:latin typeface="Calibri"/>
              <a:cs typeface="Calibri"/>
            </a:endParaRPr>
          </a:p>
          <a:p>
            <a:pPr marL="561340" marR="5080" lvl="1" indent="-182880">
              <a:lnSpc>
                <a:spcPts val="1700"/>
              </a:lnSpc>
              <a:spcBef>
                <a:spcPts val="470"/>
              </a:spcBef>
              <a:buFont typeface="Arial"/>
              <a:buChar char="•"/>
              <a:tabLst>
                <a:tab pos="561340" algn="l"/>
                <a:tab pos="562610" algn="l"/>
              </a:tabLst>
            </a:pPr>
            <a:r>
              <a:rPr sz="1600" dirty="0">
                <a:latin typeface="Calibri"/>
                <a:cs typeface="Calibri"/>
              </a:rPr>
              <a:t>	</a:t>
            </a:r>
            <a:r>
              <a:rPr sz="1600" b="1" dirty="0">
                <a:latin typeface="Calibri"/>
                <a:cs typeface="Calibri"/>
              </a:rPr>
              <a:t>Produce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antimicrobial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agents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that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promote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immune response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9043" y="1143001"/>
            <a:ext cx="5807075" cy="5486400"/>
            <a:chOff x="4099043" y="1143001"/>
            <a:chExt cx="5807075" cy="5486400"/>
          </a:xfrm>
        </p:grpSpPr>
        <p:sp>
          <p:nvSpPr>
            <p:cNvPr id="6" name="object 6"/>
            <p:cNvSpPr/>
            <p:nvPr/>
          </p:nvSpPr>
          <p:spPr>
            <a:xfrm>
              <a:off x="4099043" y="1143001"/>
              <a:ext cx="5191125" cy="2429510"/>
            </a:xfrm>
            <a:custGeom>
              <a:avLst/>
              <a:gdLst/>
              <a:ahLst/>
              <a:cxnLst/>
              <a:rect l="l" t="t" r="r" b="b"/>
              <a:pathLst>
                <a:path w="5191125" h="2429510">
                  <a:moveTo>
                    <a:pt x="5190769" y="0"/>
                  </a:moveTo>
                  <a:lnTo>
                    <a:pt x="0" y="0"/>
                  </a:lnTo>
                  <a:lnTo>
                    <a:pt x="4622" y="91427"/>
                  </a:lnTo>
                  <a:lnTo>
                    <a:pt x="9935" y="139340"/>
                  </a:lnTo>
                  <a:lnTo>
                    <a:pt x="16111" y="186988"/>
                  </a:lnTo>
                  <a:lnTo>
                    <a:pt x="23141" y="234362"/>
                  </a:lnTo>
                  <a:lnTo>
                    <a:pt x="31018" y="281455"/>
                  </a:lnTo>
                  <a:lnTo>
                    <a:pt x="39734" y="328259"/>
                  </a:lnTo>
                  <a:lnTo>
                    <a:pt x="49280" y="374765"/>
                  </a:lnTo>
                  <a:lnTo>
                    <a:pt x="59648" y="420966"/>
                  </a:lnTo>
                  <a:lnTo>
                    <a:pt x="70831" y="466853"/>
                  </a:lnTo>
                  <a:lnTo>
                    <a:pt x="82821" y="512419"/>
                  </a:lnTo>
                  <a:lnTo>
                    <a:pt x="95609" y="557655"/>
                  </a:lnTo>
                  <a:lnTo>
                    <a:pt x="109187" y="602554"/>
                  </a:lnTo>
                  <a:lnTo>
                    <a:pt x="123548" y="647107"/>
                  </a:lnTo>
                  <a:lnTo>
                    <a:pt x="138684" y="691307"/>
                  </a:lnTo>
                  <a:lnTo>
                    <a:pt x="154585" y="735145"/>
                  </a:lnTo>
                  <a:lnTo>
                    <a:pt x="171246" y="778614"/>
                  </a:lnTo>
                  <a:lnTo>
                    <a:pt x="188657" y="821705"/>
                  </a:lnTo>
                  <a:lnTo>
                    <a:pt x="206810" y="864411"/>
                  </a:lnTo>
                  <a:lnTo>
                    <a:pt x="225697" y="906723"/>
                  </a:lnTo>
                  <a:lnTo>
                    <a:pt x="245311" y="948633"/>
                  </a:lnTo>
                  <a:lnTo>
                    <a:pt x="265643" y="990134"/>
                  </a:lnTo>
                  <a:lnTo>
                    <a:pt x="286686" y="1031217"/>
                  </a:lnTo>
                  <a:lnTo>
                    <a:pt x="308431" y="1071875"/>
                  </a:lnTo>
                  <a:lnTo>
                    <a:pt x="330870" y="1112099"/>
                  </a:lnTo>
                  <a:lnTo>
                    <a:pt x="353996" y="1151881"/>
                  </a:lnTo>
                  <a:lnTo>
                    <a:pt x="377800" y="1191213"/>
                  </a:lnTo>
                  <a:lnTo>
                    <a:pt x="402274" y="1230088"/>
                  </a:lnTo>
                  <a:lnTo>
                    <a:pt x="427411" y="1268498"/>
                  </a:lnTo>
                  <a:lnTo>
                    <a:pt x="453202" y="1306433"/>
                  </a:lnTo>
                  <a:lnTo>
                    <a:pt x="479639" y="1343887"/>
                  </a:lnTo>
                  <a:lnTo>
                    <a:pt x="506714" y="1380851"/>
                  </a:lnTo>
                  <a:lnTo>
                    <a:pt x="534420" y="1417317"/>
                  </a:lnTo>
                  <a:lnTo>
                    <a:pt x="562747" y="1453278"/>
                  </a:lnTo>
                  <a:lnTo>
                    <a:pt x="591689" y="1488724"/>
                  </a:lnTo>
                  <a:lnTo>
                    <a:pt x="621237" y="1523649"/>
                  </a:lnTo>
                  <a:lnTo>
                    <a:pt x="651384" y="1558044"/>
                  </a:lnTo>
                  <a:lnTo>
                    <a:pt x="682120" y="1591902"/>
                  </a:lnTo>
                  <a:lnTo>
                    <a:pt x="713439" y="1625213"/>
                  </a:lnTo>
                  <a:lnTo>
                    <a:pt x="745332" y="1657971"/>
                  </a:lnTo>
                  <a:lnTo>
                    <a:pt x="777791" y="1690167"/>
                  </a:lnTo>
                  <a:lnTo>
                    <a:pt x="810808" y="1721793"/>
                  </a:lnTo>
                  <a:lnTo>
                    <a:pt x="844375" y="1752841"/>
                  </a:lnTo>
                  <a:lnTo>
                    <a:pt x="878484" y="1783303"/>
                  </a:lnTo>
                  <a:lnTo>
                    <a:pt x="913127" y="1813171"/>
                  </a:lnTo>
                  <a:lnTo>
                    <a:pt x="948297" y="1842438"/>
                  </a:lnTo>
                  <a:lnTo>
                    <a:pt x="983984" y="1871094"/>
                  </a:lnTo>
                  <a:lnTo>
                    <a:pt x="1020182" y="1899132"/>
                  </a:lnTo>
                  <a:lnTo>
                    <a:pt x="1056881" y="1926545"/>
                  </a:lnTo>
                  <a:lnTo>
                    <a:pt x="1094075" y="1953324"/>
                  </a:lnTo>
                  <a:lnTo>
                    <a:pt x="1131754" y="1979460"/>
                  </a:lnTo>
                  <a:lnTo>
                    <a:pt x="1169912" y="2004947"/>
                  </a:lnTo>
                  <a:lnTo>
                    <a:pt x="1208539" y="2029775"/>
                  </a:lnTo>
                  <a:lnTo>
                    <a:pt x="1247629" y="2053938"/>
                  </a:lnTo>
                  <a:lnTo>
                    <a:pt x="1287172" y="2077426"/>
                  </a:lnTo>
                  <a:lnTo>
                    <a:pt x="1327162" y="2100233"/>
                  </a:lnTo>
                  <a:lnTo>
                    <a:pt x="1367589" y="2122349"/>
                  </a:lnTo>
                  <a:lnTo>
                    <a:pt x="1408446" y="2143767"/>
                  </a:lnTo>
                  <a:lnTo>
                    <a:pt x="1449725" y="2164480"/>
                  </a:lnTo>
                  <a:lnTo>
                    <a:pt x="1491418" y="2184478"/>
                  </a:lnTo>
                  <a:lnTo>
                    <a:pt x="1533517" y="2203754"/>
                  </a:lnTo>
                  <a:lnTo>
                    <a:pt x="1576014" y="2222300"/>
                  </a:lnTo>
                  <a:lnTo>
                    <a:pt x="1618900" y="2240108"/>
                  </a:lnTo>
                  <a:lnTo>
                    <a:pt x="1662169" y="2257169"/>
                  </a:lnTo>
                  <a:lnTo>
                    <a:pt x="1705811" y="2273477"/>
                  </a:lnTo>
                  <a:lnTo>
                    <a:pt x="1749819" y="2289022"/>
                  </a:lnTo>
                  <a:lnTo>
                    <a:pt x="1794185" y="2303797"/>
                  </a:lnTo>
                  <a:lnTo>
                    <a:pt x="1838901" y="2317794"/>
                  </a:lnTo>
                  <a:lnTo>
                    <a:pt x="1883958" y="2331005"/>
                  </a:lnTo>
                  <a:lnTo>
                    <a:pt x="1929349" y="2343421"/>
                  </a:lnTo>
                  <a:lnTo>
                    <a:pt x="1975066" y="2355035"/>
                  </a:lnTo>
                  <a:lnTo>
                    <a:pt x="2021101" y="2365839"/>
                  </a:lnTo>
                  <a:lnTo>
                    <a:pt x="2067445" y="2375825"/>
                  </a:lnTo>
                  <a:lnTo>
                    <a:pt x="2114092" y="2384984"/>
                  </a:lnTo>
                  <a:lnTo>
                    <a:pt x="2161031" y="2393309"/>
                  </a:lnTo>
                  <a:lnTo>
                    <a:pt x="2208257" y="2400792"/>
                  </a:lnTo>
                  <a:lnTo>
                    <a:pt x="2255760" y="2407425"/>
                  </a:lnTo>
                  <a:lnTo>
                    <a:pt x="2303533" y="2413199"/>
                  </a:lnTo>
                  <a:lnTo>
                    <a:pt x="2351567" y="2418106"/>
                  </a:lnTo>
                  <a:lnTo>
                    <a:pt x="2399856" y="2422140"/>
                  </a:lnTo>
                  <a:lnTo>
                    <a:pt x="2448389" y="2425291"/>
                  </a:lnTo>
                  <a:lnTo>
                    <a:pt x="2497161" y="2427552"/>
                  </a:lnTo>
                  <a:lnTo>
                    <a:pt x="2546162" y="2428914"/>
                  </a:lnTo>
                  <a:lnTo>
                    <a:pt x="2595384" y="2429370"/>
                  </a:lnTo>
                  <a:lnTo>
                    <a:pt x="2644607" y="2428914"/>
                  </a:lnTo>
                  <a:lnTo>
                    <a:pt x="2693608" y="2427552"/>
                  </a:lnTo>
                  <a:lnTo>
                    <a:pt x="2742379" y="2425291"/>
                  </a:lnTo>
                  <a:lnTo>
                    <a:pt x="2790913" y="2422140"/>
                  </a:lnTo>
                  <a:lnTo>
                    <a:pt x="2839201" y="2418106"/>
                  </a:lnTo>
                  <a:lnTo>
                    <a:pt x="2887236" y="2413199"/>
                  </a:lnTo>
                  <a:lnTo>
                    <a:pt x="2935009" y="2407425"/>
                  </a:lnTo>
                  <a:lnTo>
                    <a:pt x="2982512" y="2400792"/>
                  </a:lnTo>
                  <a:lnTo>
                    <a:pt x="3029737" y="2393309"/>
                  </a:lnTo>
                  <a:lnTo>
                    <a:pt x="3076677" y="2384984"/>
                  </a:lnTo>
                  <a:lnTo>
                    <a:pt x="3123324" y="2375825"/>
                  </a:lnTo>
                  <a:lnTo>
                    <a:pt x="3169668" y="2365839"/>
                  </a:lnTo>
                  <a:lnTo>
                    <a:pt x="3215703" y="2355035"/>
                  </a:lnTo>
                  <a:lnTo>
                    <a:pt x="3261420" y="2343421"/>
                  </a:lnTo>
                  <a:lnTo>
                    <a:pt x="3306811" y="2331005"/>
                  </a:lnTo>
                  <a:lnTo>
                    <a:pt x="3351869" y="2317794"/>
                  </a:lnTo>
                  <a:lnTo>
                    <a:pt x="3396585" y="2303797"/>
                  </a:lnTo>
                  <a:lnTo>
                    <a:pt x="3440951" y="2289022"/>
                  </a:lnTo>
                  <a:lnTo>
                    <a:pt x="3484959" y="2273477"/>
                  </a:lnTo>
                  <a:lnTo>
                    <a:pt x="3528601" y="2257169"/>
                  </a:lnTo>
                  <a:lnTo>
                    <a:pt x="3571870" y="2240108"/>
                  </a:lnTo>
                  <a:lnTo>
                    <a:pt x="3614757" y="2222300"/>
                  </a:lnTo>
                  <a:lnTo>
                    <a:pt x="3657253" y="2203754"/>
                  </a:lnTo>
                  <a:lnTo>
                    <a:pt x="3699352" y="2184478"/>
                  </a:lnTo>
                  <a:lnTo>
                    <a:pt x="3741046" y="2164480"/>
                  </a:lnTo>
                  <a:lnTo>
                    <a:pt x="3782325" y="2143767"/>
                  </a:lnTo>
                  <a:lnTo>
                    <a:pt x="3823182" y="2122349"/>
                  </a:lnTo>
                  <a:lnTo>
                    <a:pt x="3863610" y="2100233"/>
                  </a:lnTo>
                  <a:lnTo>
                    <a:pt x="3903599" y="2077426"/>
                  </a:lnTo>
                  <a:lnTo>
                    <a:pt x="3943143" y="2053938"/>
                  </a:lnTo>
                  <a:lnTo>
                    <a:pt x="3982232" y="2029775"/>
                  </a:lnTo>
                  <a:lnTo>
                    <a:pt x="4020860" y="2004947"/>
                  </a:lnTo>
                  <a:lnTo>
                    <a:pt x="4059018" y="1979460"/>
                  </a:lnTo>
                  <a:lnTo>
                    <a:pt x="4096697" y="1953324"/>
                  </a:lnTo>
                  <a:lnTo>
                    <a:pt x="4133891" y="1926545"/>
                  </a:lnTo>
                  <a:lnTo>
                    <a:pt x="4170591" y="1899132"/>
                  </a:lnTo>
                  <a:lnTo>
                    <a:pt x="4206788" y="1871094"/>
                  </a:lnTo>
                  <a:lnTo>
                    <a:pt x="4242476" y="1842438"/>
                  </a:lnTo>
                  <a:lnTo>
                    <a:pt x="4277645" y="1813171"/>
                  </a:lnTo>
                  <a:lnTo>
                    <a:pt x="4312289" y="1783303"/>
                  </a:lnTo>
                  <a:lnTo>
                    <a:pt x="4346398" y="1752841"/>
                  </a:lnTo>
                  <a:lnTo>
                    <a:pt x="4379966" y="1721793"/>
                  </a:lnTo>
                  <a:lnTo>
                    <a:pt x="4412983" y="1690167"/>
                  </a:lnTo>
                  <a:lnTo>
                    <a:pt x="4445442" y="1657971"/>
                  </a:lnTo>
                  <a:lnTo>
                    <a:pt x="4477335" y="1625213"/>
                  </a:lnTo>
                  <a:lnTo>
                    <a:pt x="4508653" y="1591902"/>
                  </a:lnTo>
                  <a:lnTo>
                    <a:pt x="4539390" y="1558044"/>
                  </a:lnTo>
                  <a:lnTo>
                    <a:pt x="4569536" y="1523649"/>
                  </a:lnTo>
                  <a:lnTo>
                    <a:pt x="4599085" y="1488724"/>
                  </a:lnTo>
                  <a:lnTo>
                    <a:pt x="4628027" y="1453278"/>
                  </a:lnTo>
                  <a:lnTo>
                    <a:pt x="4656354" y="1417317"/>
                  </a:lnTo>
                  <a:lnTo>
                    <a:pt x="4684060" y="1380851"/>
                  </a:lnTo>
                  <a:lnTo>
                    <a:pt x="4711135" y="1343887"/>
                  </a:lnTo>
                  <a:lnTo>
                    <a:pt x="4737572" y="1306433"/>
                  </a:lnTo>
                  <a:lnTo>
                    <a:pt x="4763363" y="1268498"/>
                  </a:lnTo>
                  <a:lnTo>
                    <a:pt x="4788500" y="1230088"/>
                  </a:lnTo>
                  <a:lnTo>
                    <a:pt x="4812974" y="1191213"/>
                  </a:lnTo>
                  <a:lnTo>
                    <a:pt x="4836778" y="1151881"/>
                  </a:lnTo>
                  <a:lnTo>
                    <a:pt x="4859904" y="1112099"/>
                  </a:lnTo>
                  <a:lnTo>
                    <a:pt x="4882343" y="1071875"/>
                  </a:lnTo>
                  <a:lnTo>
                    <a:pt x="4904088" y="1031217"/>
                  </a:lnTo>
                  <a:lnTo>
                    <a:pt x="4925130" y="990134"/>
                  </a:lnTo>
                  <a:lnTo>
                    <a:pt x="4945462" y="948633"/>
                  </a:lnTo>
                  <a:lnTo>
                    <a:pt x="4965076" y="906723"/>
                  </a:lnTo>
                  <a:lnTo>
                    <a:pt x="4983964" y="864411"/>
                  </a:lnTo>
                  <a:lnTo>
                    <a:pt x="5002117" y="821705"/>
                  </a:lnTo>
                  <a:lnTo>
                    <a:pt x="5019527" y="778614"/>
                  </a:lnTo>
                  <a:lnTo>
                    <a:pt x="5036187" y="735145"/>
                  </a:lnTo>
                  <a:lnTo>
                    <a:pt x="5052089" y="691307"/>
                  </a:lnTo>
                  <a:lnTo>
                    <a:pt x="5067224" y="647107"/>
                  </a:lnTo>
                  <a:lnTo>
                    <a:pt x="5081585" y="602554"/>
                  </a:lnTo>
                  <a:lnTo>
                    <a:pt x="5095163" y="557655"/>
                  </a:lnTo>
                  <a:lnTo>
                    <a:pt x="5107951" y="512419"/>
                  </a:lnTo>
                  <a:lnTo>
                    <a:pt x="5119940" y="466853"/>
                  </a:lnTo>
                  <a:lnTo>
                    <a:pt x="5131123" y="420966"/>
                  </a:lnTo>
                  <a:lnTo>
                    <a:pt x="5141491" y="374765"/>
                  </a:lnTo>
                  <a:lnTo>
                    <a:pt x="5151037" y="328259"/>
                  </a:lnTo>
                  <a:lnTo>
                    <a:pt x="5159752" y="281455"/>
                  </a:lnTo>
                  <a:lnTo>
                    <a:pt x="5167628" y="234362"/>
                  </a:lnTo>
                  <a:lnTo>
                    <a:pt x="5174658" y="186988"/>
                  </a:lnTo>
                  <a:lnTo>
                    <a:pt x="5180833" y="139340"/>
                  </a:lnTo>
                  <a:lnTo>
                    <a:pt x="5186146" y="91427"/>
                  </a:lnTo>
                  <a:lnTo>
                    <a:pt x="519076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6755" y="1143002"/>
              <a:ext cx="4855347" cy="22717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47590" y="3463606"/>
              <a:ext cx="4158615" cy="3166110"/>
            </a:xfrm>
            <a:custGeom>
              <a:avLst/>
              <a:gdLst/>
              <a:ahLst/>
              <a:cxnLst/>
              <a:rect l="l" t="t" r="r" b="b"/>
              <a:pathLst>
                <a:path w="4158615" h="3166109">
                  <a:moveTo>
                    <a:pt x="2604211" y="0"/>
                  </a:moveTo>
                  <a:lnTo>
                    <a:pt x="2555834" y="440"/>
                  </a:lnTo>
                  <a:lnTo>
                    <a:pt x="2507672" y="1756"/>
                  </a:lnTo>
                  <a:lnTo>
                    <a:pt x="2459731" y="3940"/>
                  </a:lnTo>
                  <a:lnTo>
                    <a:pt x="2412019" y="6984"/>
                  </a:lnTo>
                  <a:lnTo>
                    <a:pt x="2364544" y="10881"/>
                  </a:lnTo>
                  <a:lnTo>
                    <a:pt x="2317313" y="15623"/>
                  </a:lnTo>
                  <a:lnTo>
                    <a:pt x="2270334" y="21203"/>
                  </a:lnTo>
                  <a:lnTo>
                    <a:pt x="2223614" y="27612"/>
                  </a:lnTo>
                  <a:lnTo>
                    <a:pt x="2177162" y="34844"/>
                  </a:lnTo>
                  <a:lnTo>
                    <a:pt x="2130984" y="42891"/>
                  </a:lnTo>
                  <a:lnTo>
                    <a:pt x="2085089" y="51745"/>
                  </a:lnTo>
                  <a:lnTo>
                    <a:pt x="2039484" y="61398"/>
                  </a:lnTo>
                  <a:lnTo>
                    <a:pt x="1994176" y="71844"/>
                  </a:lnTo>
                  <a:lnTo>
                    <a:pt x="1949173" y="83073"/>
                  </a:lnTo>
                  <a:lnTo>
                    <a:pt x="1904483" y="95079"/>
                  </a:lnTo>
                  <a:lnTo>
                    <a:pt x="1860114" y="107855"/>
                  </a:lnTo>
                  <a:lnTo>
                    <a:pt x="1816072" y="121392"/>
                  </a:lnTo>
                  <a:lnTo>
                    <a:pt x="1772366" y="135682"/>
                  </a:lnTo>
                  <a:lnTo>
                    <a:pt x="1729003" y="150719"/>
                  </a:lnTo>
                  <a:lnTo>
                    <a:pt x="1685991" y="166495"/>
                  </a:lnTo>
                  <a:lnTo>
                    <a:pt x="1643337" y="183002"/>
                  </a:lnTo>
                  <a:lnTo>
                    <a:pt x="1601050" y="200232"/>
                  </a:lnTo>
                  <a:lnTo>
                    <a:pt x="1559136" y="218178"/>
                  </a:lnTo>
                  <a:lnTo>
                    <a:pt x="1517603" y="236833"/>
                  </a:lnTo>
                  <a:lnTo>
                    <a:pt x="1476459" y="256188"/>
                  </a:lnTo>
                  <a:lnTo>
                    <a:pt x="1435711" y="276236"/>
                  </a:lnTo>
                  <a:lnTo>
                    <a:pt x="1395367" y="296969"/>
                  </a:lnTo>
                  <a:lnTo>
                    <a:pt x="1355435" y="318380"/>
                  </a:lnTo>
                  <a:lnTo>
                    <a:pt x="1315922" y="340462"/>
                  </a:lnTo>
                  <a:lnTo>
                    <a:pt x="1276836" y="363206"/>
                  </a:lnTo>
                  <a:lnTo>
                    <a:pt x="1238185" y="386605"/>
                  </a:lnTo>
                  <a:lnTo>
                    <a:pt x="1199975" y="410652"/>
                  </a:lnTo>
                  <a:lnTo>
                    <a:pt x="1162216" y="435338"/>
                  </a:lnTo>
                  <a:lnTo>
                    <a:pt x="1124913" y="460657"/>
                  </a:lnTo>
                  <a:lnTo>
                    <a:pt x="1088075" y="486600"/>
                  </a:lnTo>
                  <a:lnTo>
                    <a:pt x="1051710" y="513160"/>
                  </a:lnTo>
                  <a:lnTo>
                    <a:pt x="1015825" y="540329"/>
                  </a:lnTo>
                  <a:lnTo>
                    <a:pt x="980428" y="568101"/>
                  </a:lnTo>
                  <a:lnTo>
                    <a:pt x="945525" y="596466"/>
                  </a:lnTo>
                  <a:lnTo>
                    <a:pt x="911126" y="625418"/>
                  </a:lnTo>
                  <a:lnTo>
                    <a:pt x="877237" y="654949"/>
                  </a:lnTo>
                  <a:lnTo>
                    <a:pt x="843867" y="685051"/>
                  </a:lnTo>
                  <a:lnTo>
                    <a:pt x="811022" y="715717"/>
                  </a:lnTo>
                  <a:lnTo>
                    <a:pt x="778710" y="746939"/>
                  </a:lnTo>
                  <a:lnTo>
                    <a:pt x="746939" y="778710"/>
                  </a:lnTo>
                  <a:lnTo>
                    <a:pt x="715717" y="811022"/>
                  </a:lnTo>
                  <a:lnTo>
                    <a:pt x="685051" y="843867"/>
                  </a:lnTo>
                  <a:lnTo>
                    <a:pt x="654949" y="877237"/>
                  </a:lnTo>
                  <a:lnTo>
                    <a:pt x="625418" y="911126"/>
                  </a:lnTo>
                  <a:lnTo>
                    <a:pt x="596466" y="945525"/>
                  </a:lnTo>
                  <a:lnTo>
                    <a:pt x="568101" y="980428"/>
                  </a:lnTo>
                  <a:lnTo>
                    <a:pt x="540329" y="1015825"/>
                  </a:lnTo>
                  <a:lnTo>
                    <a:pt x="513160" y="1051710"/>
                  </a:lnTo>
                  <a:lnTo>
                    <a:pt x="486600" y="1088075"/>
                  </a:lnTo>
                  <a:lnTo>
                    <a:pt x="460657" y="1124913"/>
                  </a:lnTo>
                  <a:lnTo>
                    <a:pt x="435338" y="1162216"/>
                  </a:lnTo>
                  <a:lnTo>
                    <a:pt x="410652" y="1199975"/>
                  </a:lnTo>
                  <a:lnTo>
                    <a:pt x="386605" y="1238185"/>
                  </a:lnTo>
                  <a:lnTo>
                    <a:pt x="363206" y="1276836"/>
                  </a:lnTo>
                  <a:lnTo>
                    <a:pt x="340462" y="1315922"/>
                  </a:lnTo>
                  <a:lnTo>
                    <a:pt x="318380" y="1355435"/>
                  </a:lnTo>
                  <a:lnTo>
                    <a:pt x="296969" y="1395367"/>
                  </a:lnTo>
                  <a:lnTo>
                    <a:pt x="276236" y="1435711"/>
                  </a:lnTo>
                  <a:lnTo>
                    <a:pt x="256188" y="1476459"/>
                  </a:lnTo>
                  <a:lnTo>
                    <a:pt x="236833" y="1517603"/>
                  </a:lnTo>
                  <a:lnTo>
                    <a:pt x="218178" y="1559136"/>
                  </a:lnTo>
                  <a:lnTo>
                    <a:pt x="200232" y="1601050"/>
                  </a:lnTo>
                  <a:lnTo>
                    <a:pt x="183002" y="1643337"/>
                  </a:lnTo>
                  <a:lnTo>
                    <a:pt x="166495" y="1685991"/>
                  </a:lnTo>
                  <a:lnTo>
                    <a:pt x="150719" y="1729003"/>
                  </a:lnTo>
                  <a:lnTo>
                    <a:pt x="135682" y="1772366"/>
                  </a:lnTo>
                  <a:lnTo>
                    <a:pt x="121392" y="1816072"/>
                  </a:lnTo>
                  <a:lnTo>
                    <a:pt x="107855" y="1860114"/>
                  </a:lnTo>
                  <a:lnTo>
                    <a:pt x="95079" y="1904483"/>
                  </a:lnTo>
                  <a:lnTo>
                    <a:pt x="83073" y="1949173"/>
                  </a:lnTo>
                  <a:lnTo>
                    <a:pt x="71844" y="1994176"/>
                  </a:lnTo>
                  <a:lnTo>
                    <a:pt x="61398" y="2039484"/>
                  </a:lnTo>
                  <a:lnTo>
                    <a:pt x="51745" y="2085089"/>
                  </a:lnTo>
                  <a:lnTo>
                    <a:pt x="42891" y="2130984"/>
                  </a:lnTo>
                  <a:lnTo>
                    <a:pt x="34844" y="2177162"/>
                  </a:lnTo>
                  <a:lnTo>
                    <a:pt x="27612" y="2223614"/>
                  </a:lnTo>
                  <a:lnTo>
                    <a:pt x="21203" y="2270334"/>
                  </a:lnTo>
                  <a:lnTo>
                    <a:pt x="15623" y="2317313"/>
                  </a:lnTo>
                  <a:lnTo>
                    <a:pt x="10881" y="2364544"/>
                  </a:lnTo>
                  <a:lnTo>
                    <a:pt x="6984" y="2412019"/>
                  </a:lnTo>
                  <a:lnTo>
                    <a:pt x="3940" y="2459731"/>
                  </a:lnTo>
                  <a:lnTo>
                    <a:pt x="1756" y="2507672"/>
                  </a:lnTo>
                  <a:lnTo>
                    <a:pt x="440" y="2555834"/>
                  </a:lnTo>
                  <a:lnTo>
                    <a:pt x="0" y="2604211"/>
                  </a:lnTo>
                  <a:lnTo>
                    <a:pt x="544" y="2658016"/>
                  </a:lnTo>
                  <a:lnTo>
                    <a:pt x="2172" y="2711555"/>
                  </a:lnTo>
                  <a:lnTo>
                    <a:pt x="4872" y="2764818"/>
                  </a:lnTo>
                  <a:lnTo>
                    <a:pt x="8634" y="2817795"/>
                  </a:lnTo>
                  <a:lnTo>
                    <a:pt x="13447" y="2870474"/>
                  </a:lnTo>
                  <a:lnTo>
                    <a:pt x="19301" y="2922846"/>
                  </a:lnTo>
                  <a:lnTo>
                    <a:pt x="26184" y="2974900"/>
                  </a:lnTo>
                  <a:lnTo>
                    <a:pt x="34087" y="3026626"/>
                  </a:lnTo>
                  <a:lnTo>
                    <a:pt x="42998" y="3078013"/>
                  </a:lnTo>
                  <a:lnTo>
                    <a:pt x="52908" y="3129051"/>
                  </a:lnTo>
                  <a:lnTo>
                    <a:pt x="62357" y="3165792"/>
                  </a:lnTo>
                  <a:lnTo>
                    <a:pt x="4158411" y="3165792"/>
                  </a:lnTo>
                  <a:lnTo>
                    <a:pt x="4158411" y="518159"/>
                  </a:lnTo>
                  <a:lnTo>
                    <a:pt x="4060253" y="444754"/>
                  </a:lnTo>
                  <a:lnTo>
                    <a:pt x="4019765" y="417946"/>
                  </a:lnTo>
                  <a:lnTo>
                    <a:pt x="3978754" y="391877"/>
                  </a:lnTo>
                  <a:lnTo>
                    <a:pt x="3937228" y="366557"/>
                  </a:lnTo>
                  <a:lnTo>
                    <a:pt x="3895198" y="341995"/>
                  </a:lnTo>
                  <a:lnTo>
                    <a:pt x="3852671" y="318200"/>
                  </a:lnTo>
                  <a:lnTo>
                    <a:pt x="3809660" y="295183"/>
                  </a:lnTo>
                  <a:lnTo>
                    <a:pt x="3766171" y="272951"/>
                  </a:lnTo>
                  <a:lnTo>
                    <a:pt x="3722216" y="251516"/>
                  </a:lnTo>
                  <a:lnTo>
                    <a:pt x="3677804" y="230886"/>
                  </a:lnTo>
                  <a:lnTo>
                    <a:pt x="3632943" y="211071"/>
                  </a:lnTo>
                  <a:lnTo>
                    <a:pt x="3587644" y="192080"/>
                  </a:lnTo>
                  <a:lnTo>
                    <a:pt x="3541916" y="173923"/>
                  </a:lnTo>
                  <a:lnTo>
                    <a:pt x="3495769" y="156609"/>
                  </a:lnTo>
                  <a:lnTo>
                    <a:pt x="3449212" y="140149"/>
                  </a:lnTo>
                  <a:lnTo>
                    <a:pt x="3402254" y="124550"/>
                  </a:lnTo>
                  <a:lnTo>
                    <a:pt x="3354906" y="109824"/>
                  </a:lnTo>
                  <a:lnTo>
                    <a:pt x="3307175" y="95979"/>
                  </a:lnTo>
                  <a:lnTo>
                    <a:pt x="3259073" y="83024"/>
                  </a:lnTo>
                  <a:lnTo>
                    <a:pt x="3210608" y="70970"/>
                  </a:lnTo>
                  <a:lnTo>
                    <a:pt x="3161791" y="59826"/>
                  </a:lnTo>
                  <a:lnTo>
                    <a:pt x="3112630" y="49601"/>
                  </a:lnTo>
                  <a:lnTo>
                    <a:pt x="3063134" y="40305"/>
                  </a:lnTo>
                  <a:lnTo>
                    <a:pt x="3013314" y="31947"/>
                  </a:lnTo>
                  <a:lnTo>
                    <a:pt x="2963180" y="24537"/>
                  </a:lnTo>
                  <a:lnTo>
                    <a:pt x="2912739" y="18084"/>
                  </a:lnTo>
                  <a:lnTo>
                    <a:pt x="2862003" y="12598"/>
                  </a:lnTo>
                  <a:lnTo>
                    <a:pt x="2810979" y="8088"/>
                  </a:lnTo>
                  <a:lnTo>
                    <a:pt x="2759679" y="4563"/>
                  </a:lnTo>
                  <a:lnTo>
                    <a:pt x="2708111" y="2034"/>
                  </a:lnTo>
                  <a:lnTo>
                    <a:pt x="2656285" y="510"/>
                  </a:lnTo>
                  <a:lnTo>
                    <a:pt x="260421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870" y="3642829"/>
              <a:ext cx="4001129" cy="298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5393690" cy="5486400"/>
          </a:xfrm>
          <a:custGeom>
            <a:avLst/>
            <a:gdLst/>
            <a:ahLst/>
            <a:cxnLst/>
            <a:rect l="l" t="t" r="r" b="b"/>
            <a:pathLst>
              <a:path w="5393690" h="5486400">
                <a:moveTo>
                  <a:pt x="5393601" y="0"/>
                </a:moveTo>
                <a:lnTo>
                  <a:pt x="0" y="0"/>
                </a:lnTo>
                <a:lnTo>
                  <a:pt x="0" y="5486400"/>
                </a:lnTo>
                <a:lnTo>
                  <a:pt x="5035753" y="5486400"/>
                </a:lnTo>
                <a:lnTo>
                  <a:pt x="5032806" y="5468645"/>
                </a:lnTo>
                <a:lnTo>
                  <a:pt x="5029442" y="5459935"/>
                </a:lnTo>
                <a:lnTo>
                  <a:pt x="5028850" y="5451744"/>
                </a:lnTo>
                <a:lnTo>
                  <a:pt x="5027363" y="5438834"/>
                </a:lnTo>
                <a:lnTo>
                  <a:pt x="5021313" y="5415965"/>
                </a:lnTo>
                <a:lnTo>
                  <a:pt x="5003016" y="5371096"/>
                </a:lnTo>
                <a:lnTo>
                  <a:pt x="4999328" y="5333563"/>
                </a:lnTo>
                <a:lnTo>
                  <a:pt x="4999694" y="5300956"/>
                </a:lnTo>
                <a:lnTo>
                  <a:pt x="4993563" y="5270868"/>
                </a:lnTo>
                <a:lnTo>
                  <a:pt x="4990921" y="5256208"/>
                </a:lnTo>
                <a:lnTo>
                  <a:pt x="4988159" y="5245995"/>
                </a:lnTo>
                <a:lnTo>
                  <a:pt x="4983798" y="5227923"/>
                </a:lnTo>
                <a:lnTo>
                  <a:pt x="4976355" y="5189689"/>
                </a:lnTo>
                <a:lnTo>
                  <a:pt x="4978032" y="5163217"/>
                </a:lnTo>
                <a:lnTo>
                  <a:pt x="4982144" y="5145914"/>
                </a:lnTo>
                <a:lnTo>
                  <a:pt x="4986226" y="5133395"/>
                </a:lnTo>
                <a:lnTo>
                  <a:pt x="4987810" y="5121275"/>
                </a:lnTo>
                <a:lnTo>
                  <a:pt x="4988450" y="5106931"/>
                </a:lnTo>
                <a:lnTo>
                  <a:pt x="4983138" y="5081595"/>
                </a:lnTo>
                <a:lnTo>
                  <a:pt x="4975685" y="5053289"/>
                </a:lnTo>
                <a:lnTo>
                  <a:pt x="4969903" y="5030038"/>
                </a:lnTo>
                <a:lnTo>
                  <a:pt x="4959948" y="4982146"/>
                </a:lnTo>
                <a:lnTo>
                  <a:pt x="4958372" y="4976876"/>
                </a:lnTo>
                <a:lnTo>
                  <a:pt x="4955165" y="4962201"/>
                </a:lnTo>
                <a:lnTo>
                  <a:pt x="4946924" y="4950880"/>
                </a:lnTo>
                <a:lnTo>
                  <a:pt x="4938742" y="4938933"/>
                </a:lnTo>
                <a:lnTo>
                  <a:pt x="4935715" y="4922380"/>
                </a:lnTo>
                <a:lnTo>
                  <a:pt x="4933276" y="4921442"/>
                </a:lnTo>
                <a:lnTo>
                  <a:pt x="4936448" y="4916393"/>
                </a:lnTo>
                <a:lnTo>
                  <a:pt x="4940101" y="4909909"/>
                </a:lnTo>
                <a:lnTo>
                  <a:pt x="4939106" y="4904663"/>
                </a:lnTo>
                <a:lnTo>
                  <a:pt x="4934526" y="4897133"/>
                </a:lnTo>
                <a:lnTo>
                  <a:pt x="4930014" y="4883099"/>
                </a:lnTo>
                <a:lnTo>
                  <a:pt x="4926524" y="4868484"/>
                </a:lnTo>
                <a:lnTo>
                  <a:pt x="4925009" y="4859210"/>
                </a:lnTo>
                <a:lnTo>
                  <a:pt x="4921836" y="4850481"/>
                </a:lnTo>
                <a:lnTo>
                  <a:pt x="4919957" y="4836223"/>
                </a:lnTo>
                <a:lnTo>
                  <a:pt x="4919826" y="4821298"/>
                </a:lnTo>
                <a:lnTo>
                  <a:pt x="4921897" y="4810569"/>
                </a:lnTo>
                <a:lnTo>
                  <a:pt x="4926599" y="4791548"/>
                </a:lnTo>
                <a:lnTo>
                  <a:pt x="4922089" y="4772812"/>
                </a:lnTo>
                <a:lnTo>
                  <a:pt x="4916848" y="4754991"/>
                </a:lnTo>
                <a:lnTo>
                  <a:pt x="4919357" y="4738712"/>
                </a:lnTo>
                <a:lnTo>
                  <a:pt x="4920830" y="4732858"/>
                </a:lnTo>
                <a:lnTo>
                  <a:pt x="4921110" y="4727727"/>
                </a:lnTo>
                <a:lnTo>
                  <a:pt x="4920665" y="4723066"/>
                </a:lnTo>
                <a:lnTo>
                  <a:pt x="4917681" y="4710912"/>
                </a:lnTo>
                <a:lnTo>
                  <a:pt x="4913401" y="4709223"/>
                </a:lnTo>
                <a:lnTo>
                  <a:pt x="4913464" y="4700828"/>
                </a:lnTo>
                <a:lnTo>
                  <a:pt x="4910988" y="4695126"/>
                </a:lnTo>
                <a:lnTo>
                  <a:pt x="4923053" y="4688192"/>
                </a:lnTo>
                <a:lnTo>
                  <a:pt x="4922177" y="4684166"/>
                </a:lnTo>
                <a:lnTo>
                  <a:pt x="4930247" y="4673834"/>
                </a:lnTo>
                <a:lnTo>
                  <a:pt x="4929808" y="4655697"/>
                </a:lnTo>
                <a:lnTo>
                  <a:pt x="4928804" y="4639073"/>
                </a:lnTo>
                <a:lnTo>
                  <a:pt x="4935181" y="4633277"/>
                </a:lnTo>
                <a:lnTo>
                  <a:pt x="4937836" y="4592569"/>
                </a:lnTo>
                <a:lnTo>
                  <a:pt x="4944306" y="4481574"/>
                </a:lnTo>
                <a:lnTo>
                  <a:pt x="4947767" y="4431944"/>
                </a:lnTo>
                <a:lnTo>
                  <a:pt x="4947288" y="4393443"/>
                </a:lnTo>
                <a:lnTo>
                  <a:pt x="4950456" y="4364129"/>
                </a:lnTo>
                <a:lnTo>
                  <a:pt x="4955982" y="4338925"/>
                </a:lnTo>
                <a:lnTo>
                  <a:pt x="4962575" y="4312754"/>
                </a:lnTo>
                <a:lnTo>
                  <a:pt x="4981194" y="4215625"/>
                </a:lnTo>
                <a:lnTo>
                  <a:pt x="4980647" y="4214406"/>
                </a:lnTo>
                <a:lnTo>
                  <a:pt x="4979737" y="4125355"/>
                </a:lnTo>
                <a:lnTo>
                  <a:pt x="4980076" y="4100499"/>
                </a:lnTo>
                <a:lnTo>
                  <a:pt x="4981796" y="4094437"/>
                </a:lnTo>
                <a:lnTo>
                  <a:pt x="4986350" y="4075645"/>
                </a:lnTo>
                <a:lnTo>
                  <a:pt x="4987163" y="4070642"/>
                </a:lnTo>
                <a:lnTo>
                  <a:pt x="4986782" y="4069448"/>
                </a:lnTo>
                <a:lnTo>
                  <a:pt x="4986896" y="4067797"/>
                </a:lnTo>
                <a:lnTo>
                  <a:pt x="4988648" y="4061510"/>
                </a:lnTo>
                <a:lnTo>
                  <a:pt x="4967655" y="3993032"/>
                </a:lnTo>
                <a:lnTo>
                  <a:pt x="4969408" y="3989070"/>
                </a:lnTo>
                <a:lnTo>
                  <a:pt x="4970970" y="3984396"/>
                </a:lnTo>
                <a:lnTo>
                  <a:pt x="4970780" y="3983126"/>
                </a:lnTo>
                <a:lnTo>
                  <a:pt x="4971148" y="3981551"/>
                </a:lnTo>
                <a:lnTo>
                  <a:pt x="4973828" y="3975887"/>
                </a:lnTo>
                <a:lnTo>
                  <a:pt x="4959731" y="3873169"/>
                </a:lnTo>
                <a:lnTo>
                  <a:pt x="4959356" y="3857029"/>
                </a:lnTo>
                <a:lnTo>
                  <a:pt x="4958314" y="3841915"/>
                </a:lnTo>
                <a:lnTo>
                  <a:pt x="4958102" y="3827267"/>
                </a:lnTo>
                <a:lnTo>
                  <a:pt x="4960213" y="3812527"/>
                </a:lnTo>
                <a:lnTo>
                  <a:pt x="4957584" y="3807415"/>
                </a:lnTo>
                <a:lnTo>
                  <a:pt x="4956557" y="3802102"/>
                </a:lnTo>
                <a:lnTo>
                  <a:pt x="4957704" y="3796448"/>
                </a:lnTo>
                <a:lnTo>
                  <a:pt x="4961597" y="3790315"/>
                </a:lnTo>
                <a:lnTo>
                  <a:pt x="4959376" y="3777753"/>
                </a:lnTo>
                <a:lnTo>
                  <a:pt x="4956513" y="3769004"/>
                </a:lnTo>
                <a:lnTo>
                  <a:pt x="4955481" y="3761293"/>
                </a:lnTo>
                <a:lnTo>
                  <a:pt x="4958753" y="3751846"/>
                </a:lnTo>
                <a:lnTo>
                  <a:pt x="4950777" y="3746592"/>
                </a:lnTo>
                <a:lnTo>
                  <a:pt x="4948799" y="3742702"/>
                </a:lnTo>
                <a:lnTo>
                  <a:pt x="4950655" y="3739155"/>
                </a:lnTo>
                <a:lnTo>
                  <a:pt x="4954181" y="3734930"/>
                </a:lnTo>
                <a:lnTo>
                  <a:pt x="4954536" y="3734066"/>
                </a:lnTo>
                <a:lnTo>
                  <a:pt x="4952301" y="3732949"/>
                </a:lnTo>
                <a:lnTo>
                  <a:pt x="4951387" y="3729837"/>
                </a:lnTo>
                <a:lnTo>
                  <a:pt x="4952453" y="3720566"/>
                </a:lnTo>
                <a:lnTo>
                  <a:pt x="4953927" y="3714508"/>
                </a:lnTo>
                <a:lnTo>
                  <a:pt x="4953952" y="3712946"/>
                </a:lnTo>
                <a:lnTo>
                  <a:pt x="4953660" y="3711943"/>
                </a:lnTo>
                <a:lnTo>
                  <a:pt x="4953469" y="3711854"/>
                </a:lnTo>
                <a:lnTo>
                  <a:pt x="4954028" y="3707079"/>
                </a:lnTo>
                <a:lnTo>
                  <a:pt x="4942408" y="3656647"/>
                </a:lnTo>
                <a:lnTo>
                  <a:pt x="4944744" y="3649598"/>
                </a:lnTo>
                <a:lnTo>
                  <a:pt x="4946851" y="3644553"/>
                </a:lnTo>
                <a:lnTo>
                  <a:pt x="4946089" y="3642581"/>
                </a:lnTo>
                <a:lnTo>
                  <a:pt x="4939817" y="3644747"/>
                </a:lnTo>
                <a:lnTo>
                  <a:pt x="4940134" y="3641445"/>
                </a:lnTo>
                <a:lnTo>
                  <a:pt x="4939106" y="3639680"/>
                </a:lnTo>
                <a:lnTo>
                  <a:pt x="4937429" y="3638613"/>
                </a:lnTo>
                <a:lnTo>
                  <a:pt x="4936629" y="3638372"/>
                </a:lnTo>
                <a:lnTo>
                  <a:pt x="4941608" y="3615448"/>
                </a:lnTo>
                <a:lnTo>
                  <a:pt x="4940757" y="3612730"/>
                </a:lnTo>
                <a:lnTo>
                  <a:pt x="4945951" y="3597376"/>
                </a:lnTo>
                <a:lnTo>
                  <a:pt x="4947589" y="3589667"/>
                </a:lnTo>
                <a:lnTo>
                  <a:pt x="4950193" y="3587038"/>
                </a:lnTo>
                <a:lnTo>
                  <a:pt x="4951818" y="3584448"/>
                </a:lnTo>
                <a:lnTo>
                  <a:pt x="4952619" y="3581057"/>
                </a:lnTo>
                <a:lnTo>
                  <a:pt x="4951539" y="3575888"/>
                </a:lnTo>
                <a:lnTo>
                  <a:pt x="4950879" y="3574783"/>
                </a:lnTo>
                <a:lnTo>
                  <a:pt x="4954993" y="3564940"/>
                </a:lnTo>
                <a:lnTo>
                  <a:pt x="4956376" y="3547168"/>
                </a:lnTo>
                <a:lnTo>
                  <a:pt x="4959714" y="3494451"/>
                </a:lnTo>
                <a:lnTo>
                  <a:pt x="4964840" y="3429627"/>
                </a:lnTo>
                <a:lnTo>
                  <a:pt x="4968746" y="3390868"/>
                </a:lnTo>
                <a:lnTo>
                  <a:pt x="4977079" y="3313798"/>
                </a:lnTo>
                <a:lnTo>
                  <a:pt x="4978543" y="3293536"/>
                </a:lnTo>
                <a:lnTo>
                  <a:pt x="4984165" y="3191484"/>
                </a:lnTo>
                <a:lnTo>
                  <a:pt x="5005793" y="3139922"/>
                </a:lnTo>
                <a:lnTo>
                  <a:pt x="5019652" y="3102120"/>
                </a:lnTo>
                <a:lnTo>
                  <a:pt x="5046904" y="3024520"/>
                </a:lnTo>
                <a:lnTo>
                  <a:pt x="5057470" y="2996984"/>
                </a:lnTo>
                <a:lnTo>
                  <a:pt x="5064391" y="2997319"/>
                </a:lnTo>
                <a:lnTo>
                  <a:pt x="5065264" y="2987848"/>
                </a:lnTo>
                <a:lnTo>
                  <a:pt x="5066999" y="2977254"/>
                </a:lnTo>
                <a:lnTo>
                  <a:pt x="5076507" y="2974225"/>
                </a:lnTo>
                <a:lnTo>
                  <a:pt x="5076418" y="2970187"/>
                </a:lnTo>
                <a:lnTo>
                  <a:pt x="5074297" y="2959823"/>
                </a:lnTo>
                <a:lnTo>
                  <a:pt x="5075999" y="2952229"/>
                </a:lnTo>
                <a:lnTo>
                  <a:pt x="5072037" y="2948787"/>
                </a:lnTo>
                <a:lnTo>
                  <a:pt x="5071414" y="2936417"/>
                </a:lnTo>
                <a:lnTo>
                  <a:pt x="5071872" y="2931985"/>
                </a:lnTo>
                <a:lnTo>
                  <a:pt x="5073167" y="2927451"/>
                </a:lnTo>
                <a:lnTo>
                  <a:pt x="5075796" y="2922790"/>
                </a:lnTo>
                <a:lnTo>
                  <a:pt x="5082414" y="2913452"/>
                </a:lnTo>
                <a:lnTo>
                  <a:pt x="5085516" y="2901183"/>
                </a:lnTo>
                <a:lnTo>
                  <a:pt x="5087520" y="2887573"/>
                </a:lnTo>
                <a:lnTo>
                  <a:pt x="5090845" y="2874213"/>
                </a:lnTo>
                <a:lnTo>
                  <a:pt x="5096014" y="2867075"/>
                </a:lnTo>
                <a:lnTo>
                  <a:pt x="5097741" y="2856699"/>
                </a:lnTo>
                <a:lnTo>
                  <a:pt x="5089093" y="2825457"/>
                </a:lnTo>
                <a:lnTo>
                  <a:pt x="5101043" y="2765209"/>
                </a:lnTo>
                <a:lnTo>
                  <a:pt x="5099494" y="2668320"/>
                </a:lnTo>
                <a:lnTo>
                  <a:pt x="5106872" y="2616974"/>
                </a:lnTo>
                <a:lnTo>
                  <a:pt x="5116191" y="2573621"/>
                </a:lnTo>
                <a:lnTo>
                  <a:pt x="5125991" y="2533233"/>
                </a:lnTo>
                <a:lnTo>
                  <a:pt x="5134810" y="2490780"/>
                </a:lnTo>
                <a:lnTo>
                  <a:pt x="5141188" y="2441232"/>
                </a:lnTo>
                <a:lnTo>
                  <a:pt x="5163489" y="2210790"/>
                </a:lnTo>
                <a:lnTo>
                  <a:pt x="5157190" y="2184133"/>
                </a:lnTo>
                <a:lnTo>
                  <a:pt x="5160467" y="2171166"/>
                </a:lnTo>
                <a:lnTo>
                  <a:pt x="5166969" y="2156548"/>
                </a:lnTo>
                <a:lnTo>
                  <a:pt x="5166474" y="2152205"/>
                </a:lnTo>
                <a:lnTo>
                  <a:pt x="5168696" y="2145360"/>
                </a:lnTo>
                <a:lnTo>
                  <a:pt x="5177307" y="2137600"/>
                </a:lnTo>
                <a:lnTo>
                  <a:pt x="5169890" y="2136762"/>
                </a:lnTo>
                <a:lnTo>
                  <a:pt x="5174678" y="2129599"/>
                </a:lnTo>
                <a:lnTo>
                  <a:pt x="5171211" y="2120633"/>
                </a:lnTo>
                <a:lnTo>
                  <a:pt x="5170131" y="2119490"/>
                </a:lnTo>
                <a:lnTo>
                  <a:pt x="5167579" y="2117788"/>
                </a:lnTo>
                <a:lnTo>
                  <a:pt x="5172671" y="2107412"/>
                </a:lnTo>
                <a:lnTo>
                  <a:pt x="5171198" y="2097595"/>
                </a:lnTo>
                <a:lnTo>
                  <a:pt x="5176177" y="2090483"/>
                </a:lnTo>
                <a:lnTo>
                  <a:pt x="5176520" y="2087143"/>
                </a:lnTo>
                <a:lnTo>
                  <a:pt x="5176329" y="2068512"/>
                </a:lnTo>
                <a:lnTo>
                  <a:pt x="5176431" y="2063902"/>
                </a:lnTo>
                <a:lnTo>
                  <a:pt x="5177066" y="2059470"/>
                </a:lnTo>
                <a:lnTo>
                  <a:pt x="5161343" y="2009825"/>
                </a:lnTo>
                <a:lnTo>
                  <a:pt x="5168125" y="1989759"/>
                </a:lnTo>
                <a:lnTo>
                  <a:pt x="5170027" y="1983098"/>
                </a:lnTo>
                <a:lnTo>
                  <a:pt x="5171097" y="1976454"/>
                </a:lnTo>
                <a:lnTo>
                  <a:pt x="5170975" y="1969866"/>
                </a:lnTo>
                <a:lnTo>
                  <a:pt x="5169306" y="1963369"/>
                </a:lnTo>
                <a:lnTo>
                  <a:pt x="5172249" y="1960550"/>
                </a:lnTo>
                <a:lnTo>
                  <a:pt x="5171110" y="1941682"/>
                </a:lnTo>
                <a:lnTo>
                  <a:pt x="5173395" y="1933613"/>
                </a:lnTo>
                <a:lnTo>
                  <a:pt x="5177321" y="1898900"/>
                </a:lnTo>
                <a:lnTo>
                  <a:pt x="5179366" y="1877806"/>
                </a:lnTo>
                <a:lnTo>
                  <a:pt x="5180838" y="1856168"/>
                </a:lnTo>
                <a:lnTo>
                  <a:pt x="5177637" y="1832423"/>
                </a:lnTo>
                <a:lnTo>
                  <a:pt x="5180228" y="1807143"/>
                </a:lnTo>
                <a:lnTo>
                  <a:pt x="5183324" y="1782905"/>
                </a:lnTo>
                <a:lnTo>
                  <a:pt x="5181168" y="1755063"/>
                </a:lnTo>
                <a:lnTo>
                  <a:pt x="5181625" y="1748561"/>
                </a:lnTo>
                <a:lnTo>
                  <a:pt x="5182654" y="1742541"/>
                </a:lnTo>
                <a:lnTo>
                  <a:pt x="5186883" y="1726526"/>
                </a:lnTo>
                <a:lnTo>
                  <a:pt x="5190794" y="1723644"/>
                </a:lnTo>
                <a:lnTo>
                  <a:pt x="5191899" y="1712937"/>
                </a:lnTo>
                <a:lnTo>
                  <a:pt x="5191125" y="1657083"/>
                </a:lnTo>
                <a:lnTo>
                  <a:pt x="5191434" y="1641954"/>
                </a:lnTo>
                <a:lnTo>
                  <a:pt x="5189261" y="1635282"/>
                </a:lnTo>
                <a:lnTo>
                  <a:pt x="5189521" y="1628902"/>
                </a:lnTo>
                <a:lnTo>
                  <a:pt x="5197132" y="1614652"/>
                </a:lnTo>
                <a:lnTo>
                  <a:pt x="5197122" y="1572982"/>
                </a:lnTo>
                <a:lnTo>
                  <a:pt x="5200430" y="1529000"/>
                </a:lnTo>
                <a:lnTo>
                  <a:pt x="5202200" y="1486090"/>
                </a:lnTo>
                <a:lnTo>
                  <a:pt x="5197576" y="1447634"/>
                </a:lnTo>
                <a:lnTo>
                  <a:pt x="5192863" y="1419821"/>
                </a:lnTo>
                <a:lnTo>
                  <a:pt x="5191810" y="1399462"/>
                </a:lnTo>
                <a:lnTo>
                  <a:pt x="5193588" y="1362976"/>
                </a:lnTo>
                <a:lnTo>
                  <a:pt x="5200865" y="1276718"/>
                </a:lnTo>
                <a:lnTo>
                  <a:pt x="5203393" y="1271651"/>
                </a:lnTo>
                <a:lnTo>
                  <a:pt x="5202720" y="1265770"/>
                </a:lnTo>
                <a:lnTo>
                  <a:pt x="5200154" y="1261643"/>
                </a:lnTo>
                <a:lnTo>
                  <a:pt x="5199456" y="1237805"/>
                </a:lnTo>
                <a:lnTo>
                  <a:pt x="5202732" y="1232217"/>
                </a:lnTo>
                <a:lnTo>
                  <a:pt x="5208835" y="1209942"/>
                </a:lnTo>
                <a:lnTo>
                  <a:pt x="5213254" y="1186437"/>
                </a:lnTo>
                <a:lnTo>
                  <a:pt x="5218216" y="1163326"/>
                </a:lnTo>
                <a:lnTo>
                  <a:pt x="5225948" y="1142238"/>
                </a:lnTo>
                <a:lnTo>
                  <a:pt x="5231585" y="1125042"/>
                </a:lnTo>
                <a:lnTo>
                  <a:pt x="5242127" y="1097212"/>
                </a:lnTo>
                <a:lnTo>
                  <a:pt x="5245328" y="1087310"/>
                </a:lnTo>
                <a:lnTo>
                  <a:pt x="5244922" y="1083259"/>
                </a:lnTo>
                <a:lnTo>
                  <a:pt x="5242001" y="1073023"/>
                </a:lnTo>
                <a:lnTo>
                  <a:pt x="5243093" y="1065314"/>
                </a:lnTo>
                <a:lnTo>
                  <a:pt x="5238877" y="1062101"/>
                </a:lnTo>
                <a:lnTo>
                  <a:pt x="5237276" y="1049756"/>
                </a:lnTo>
                <a:lnTo>
                  <a:pt x="5237378" y="1045286"/>
                </a:lnTo>
                <a:lnTo>
                  <a:pt x="5238305" y="1040676"/>
                </a:lnTo>
                <a:lnTo>
                  <a:pt x="5247389" y="1022214"/>
                </a:lnTo>
                <a:lnTo>
                  <a:pt x="5249095" y="1004574"/>
                </a:lnTo>
                <a:lnTo>
                  <a:pt x="5251670" y="986379"/>
                </a:lnTo>
                <a:lnTo>
                  <a:pt x="5261114" y="971067"/>
                </a:lnTo>
                <a:lnTo>
                  <a:pt x="5265618" y="963006"/>
                </a:lnTo>
                <a:lnTo>
                  <a:pt x="5269614" y="951453"/>
                </a:lnTo>
                <a:lnTo>
                  <a:pt x="5271719" y="939836"/>
                </a:lnTo>
                <a:lnTo>
                  <a:pt x="5270550" y="931583"/>
                </a:lnTo>
                <a:lnTo>
                  <a:pt x="5271033" y="925804"/>
                </a:lnTo>
                <a:lnTo>
                  <a:pt x="5275186" y="920546"/>
                </a:lnTo>
                <a:lnTo>
                  <a:pt x="5269636" y="915479"/>
                </a:lnTo>
                <a:lnTo>
                  <a:pt x="5268633" y="909214"/>
                </a:lnTo>
                <a:lnTo>
                  <a:pt x="5274394" y="896602"/>
                </a:lnTo>
                <a:lnTo>
                  <a:pt x="5271376" y="893737"/>
                </a:lnTo>
                <a:lnTo>
                  <a:pt x="5277319" y="867313"/>
                </a:lnTo>
                <a:lnTo>
                  <a:pt x="5294193" y="795478"/>
                </a:lnTo>
                <a:lnTo>
                  <a:pt x="5299722" y="770712"/>
                </a:lnTo>
                <a:lnTo>
                  <a:pt x="5300310" y="763471"/>
                </a:lnTo>
                <a:lnTo>
                  <a:pt x="5297851" y="766946"/>
                </a:lnTo>
                <a:lnTo>
                  <a:pt x="5295670" y="771297"/>
                </a:lnTo>
                <a:lnTo>
                  <a:pt x="5297093" y="766686"/>
                </a:lnTo>
                <a:lnTo>
                  <a:pt x="5303957" y="750230"/>
                </a:lnTo>
                <a:lnTo>
                  <a:pt x="5314176" y="727263"/>
                </a:lnTo>
                <a:lnTo>
                  <a:pt x="5325170" y="700265"/>
                </a:lnTo>
                <a:lnTo>
                  <a:pt x="5341551" y="638930"/>
                </a:lnTo>
                <a:lnTo>
                  <a:pt x="5348797" y="598612"/>
                </a:lnTo>
                <a:lnTo>
                  <a:pt x="5356466" y="538645"/>
                </a:lnTo>
                <a:lnTo>
                  <a:pt x="5355260" y="531359"/>
                </a:lnTo>
                <a:lnTo>
                  <a:pt x="5361777" y="521198"/>
                </a:lnTo>
                <a:lnTo>
                  <a:pt x="5361228" y="514134"/>
                </a:lnTo>
                <a:lnTo>
                  <a:pt x="5374163" y="439813"/>
                </a:lnTo>
                <a:lnTo>
                  <a:pt x="5381217" y="394415"/>
                </a:lnTo>
                <a:lnTo>
                  <a:pt x="5385384" y="355168"/>
                </a:lnTo>
                <a:lnTo>
                  <a:pt x="5384092" y="332846"/>
                </a:lnTo>
                <a:lnTo>
                  <a:pt x="5378724" y="280155"/>
                </a:lnTo>
                <a:lnTo>
                  <a:pt x="5376468" y="248018"/>
                </a:lnTo>
                <a:lnTo>
                  <a:pt x="5378278" y="195892"/>
                </a:lnTo>
                <a:lnTo>
                  <a:pt x="5381888" y="131722"/>
                </a:lnTo>
                <a:lnTo>
                  <a:pt x="5385969" y="69837"/>
                </a:lnTo>
                <a:lnTo>
                  <a:pt x="5389194" y="24561"/>
                </a:lnTo>
                <a:lnTo>
                  <a:pt x="5393601" y="0"/>
                </a:lnTo>
                <a:close/>
              </a:path>
            </a:pathLst>
          </a:custGeom>
          <a:solidFill>
            <a:srgbClr val="82766A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852" y="1854897"/>
            <a:ext cx="520700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dirty="0"/>
              <a:t>Probiotics,</a:t>
            </a:r>
            <a:r>
              <a:rPr sz="3100" spc="285" dirty="0"/>
              <a:t> </a:t>
            </a:r>
            <a:r>
              <a:rPr sz="3100" dirty="0"/>
              <a:t>Prebiotics,</a:t>
            </a:r>
            <a:r>
              <a:rPr sz="3100" spc="285" dirty="0"/>
              <a:t> </a:t>
            </a:r>
            <a:r>
              <a:rPr sz="3100" spc="-10" dirty="0"/>
              <a:t>Synbionts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00956" y="2678684"/>
            <a:ext cx="4692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sz="1800" b="1" spc="-20" dirty="0">
                <a:latin typeface="Calibri"/>
                <a:cs typeface="Calibri"/>
              </a:rPr>
              <a:t>Probiotics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beneficial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bacteria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improve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836" y="2867736"/>
            <a:ext cx="2577465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intestinal </a:t>
            </a:r>
            <a:r>
              <a:rPr sz="1800" b="1" spc="-20" dirty="0">
                <a:latin typeface="Calibri"/>
                <a:cs typeface="Calibri"/>
              </a:rPr>
              <a:t>microbial </a:t>
            </a:r>
            <a:r>
              <a:rPr sz="1800" b="1" spc="-10" dirty="0">
                <a:latin typeface="Calibri"/>
                <a:cs typeface="Calibri"/>
              </a:rPr>
              <a:t>balance</a:t>
            </a:r>
            <a:endParaRPr sz="1800">
              <a:latin typeface="Calibri"/>
              <a:cs typeface="Calibri"/>
            </a:endParaRPr>
          </a:p>
          <a:p>
            <a:pPr marL="379730" indent="-184150">
              <a:lnSpc>
                <a:spcPts val="1839"/>
              </a:lnSpc>
              <a:buFont typeface="Arial"/>
              <a:buChar char="•"/>
              <a:tabLst>
                <a:tab pos="379730" algn="l"/>
              </a:tabLst>
            </a:pPr>
            <a:r>
              <a:rPr sz="1600" b="1" dirty="0">
                <a:latin typeface="Calibri"/>
                <a:cs typeface="Calibri"/>
              </a:rPr>
              <a:t>LABs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F6FC6"/>
                </a:solidFill>
                <a:latin typeface="Calibri"/>
                <a:cs typeface="Calibri"/>
              </a:rPr>
              <a:t>Bacillus</a:t>
            </a:r>
            <a:r>
              <a:rPr sz="1600" b="1" i="1" spc="-30" dirty="0">
                <a:solidFill>
                  <a:srgbClr val="0F6FC6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F6FC6"/>
                </a:solidFill>
                <a:latin typeface="Calibri"/>
                <a:cs typeface="Calibri"/>
              </a:rPr>
              <a:t>sp.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56" y="3666235"/>
            <a:ext cx="4655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sz="1800" b="1" spc="-20" dirty="0">
                <a:latin typeface="Calibri"/>
                <a:cs typeface="Calibri"/>
              </a:rPr>
              <a:t>Prebiotics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30" dirty="0">
                <a:latin typeface="Calibri"/>
                <a:cs typeface="Calibri"/>
              </a:rPr>
              <a:t> non-</a:t>
            </a:r>
            <a:r>
              <a:rPr sz="1800" b="1" spc="-20" dirty="0">
                <a:latin typeface="Calibri"/>
                <a:cs typeface="Calibri"/>
              </a:rPr>
              <a:t>digestible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ingredients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that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836" y="3858259"/>
            <a:ext cx="4839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selectively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stimulate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growth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activity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probiotics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16" y="4112259"/>
            <a:ext cx="2655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6850" algn="l"/>
              </a:tabLst>
            </a:pPr>
            <a:r>
              <a:rPr sz="1600" b="1" spc="-10" dirty="0">
                <a:solidFill>
                  <a:srgbClr val="0F6FC6"/>
                </a:solidFill>
                <a:latin typeface="Calibri"/>
                <a:cs typeface="Calibri"/>
              </a:rPr>
              <a:t>fructooligosaccharides</a:t>
            </a:r>
            <a:r>
              <a:rPr sz="1600" b="1" spc="60" dirty="0">
                <a:solidFill>
                  <a:srgbClr val="0F6FC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F6FC6"/>
                </a:solidFill>
                <a:latin typeface="Calibri"/>
                <a:cs typeface="Calibri"/>
              </a:rPr>
              <a:t>(FOS),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596" y="4276852"/>
            <a:ext cx="3924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mannanooliogsaccharides,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inulin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F6FC6"/>
                </a:solidFill>
                <a:latin typeface="Calibri"/>
                <a:cs typeface="Calibri"/>
              </a:rPr>
              <a:t>β-glucan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56" y="4836667"/>
            <a:ext cx="4163695" cy="110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sz="1800" b="1" spc="-25" dirty="0">
                <a:latin typeface="Calibri"/>
                <a:cs typeface="Calibri"/>
              </a:rPr>
              <a:t>Synbionts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Probiotics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+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Prebiotics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194945" indent="-182245">
              <a:lnSpc>
                <a:spcPts val="2090"/>
              </a:lnSpc>
              <a:buFont typeface="Arial"/>
              <a:buChar char="•"/>
              <a:tabLst>
                <a:tab pos="194945" algn="l"/>
              </a:tabLst>
            </a:pPr>
            <a:r>
              <a:rPr sz="1800" b="1" spc="-25" dirty="0">
                <a:latin typeface="Calibri"/>
                <a:cs typeface="Calibri"/>
              </a:rPr>
              <a:t>Modulate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non-</a:t>
            </a:r>
            <a:r>
              <a:rPr sz="1800" b="1" spc="-10" dirty="0">
                <a:latin typeface="Calibri"/>
                <a:cs typeface="Calibri"/>
              </a:rPr>
              <a:t>specific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immune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562610" lvl="1" indent="-184150">
              <a:lnSpc>
                <a:spcPts val="1850"/>
              </a:lnSpc>
              <a:buFont typeface="Arial"/>
              <a:buChar char="•"/>
              <a:tabLst>
                <a:tab pos="562610" algn="l"/>
              </a:tabLst>
            </a:pPr>
            <a:r>
              <a:rPr sz="1600" b="1" dirty="0">
                <a:latin typeface="Calibri"/>
                <a:cs typeface="Calibri"/>
              </a:rPr>
              <a:t>First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line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defense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6887" y="2279548"/>
            <a:ext cx="3761623" cy="31954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17" y="1143000"/>
            <a:ext cx="8405495" cy="153670"/>
          </a:xfrm>
          <a:custGeom>
            <a:avLst/>
            <a:gdLst/>
            <a:ahLst/>
            <a:cxnLst/>
            <a:rect l="l" t="t" r="r" b="b"/>
            <a:pathLst>
              <a:path w="8405495" h="153669">
                <a:moveTo>
                  <a:pt x="8405164" y="0"/>
                </a:moveTo>
                <a:lnTo>
                  <a:pt x="0" y="0"/>
                </a:lnTo>
                <a:lnTo>
                  <a:pt x="0" y="153111"/>
                </a:lnTo>
                <a:lnTo>
                  <a:pt x="8405164" y="153111"/>
                </a:lnTo>
                <a:lnTo>
                  <a:pt x="8405164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398" y="1701511"/>
            <a:ext cx="8405495" cy="1788160"/>
            <a:chOff x="825398" y="1701511"/>
            <a:chExt cx="8405495" cy="1788160"/>
          </a:xfrm>
        </p:grpSpPr>
        <p:sp>
          <p:nvSpPr>
            <p:cNvPr id="4" name="object 4"/>
            <p:cNvSpPr/>
            <p:nvPr/>
          </p:nvSpPr>
          <p:spPr>
            <a:xfrm>
              <a:off x="825398" y="2353395"/>
              <a:ext cx="8405495" cy="15240"/>
            </a:xfrm>
            <a:custGeom>
              <a:avLst/>
              <a:gdLst/>
              <a:ahLst/>
              <a:cxnLst/>
              <a:rect l="l" t="t" r="r" b="b"/>
              <a:pathLst>
                <a:path w="8405495" h="15239">
                  <a:moveTo>
                    <a:pt x="8405164" y="0"/>
                  </a:moveTo>
                  <a:lnTo>
                    <a:pt x="0" y="0"/>
                  </a:lnTo>
                  <a:lnTo>
                    <a:pt x="0" y="14630"/>
                  </a:lnTo>
                  <a:lnTo>
                    <a:pt x="8405164" y="14630"/>
                  </a:lnTo>
                  <a:lnTo>
                    <a:pt x="840516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6550" y="1706595"/>
              <a:ext cx="2962910" cy="1778000"/>
            </a:xfrm>
            <a:custGeom>
              <a:avLst/>
              <a:gdLst/>
              <a:ahLst/>
              <a:cxnLst/>
              <a:rect l="l" t="t" r="r" b="b"/>
              <a:pathLst>
                <a:path w="2962910" h="1778000">
                  <a:moveTo>
                    <a:pt x="2784602" y="0"/>
                  </a:moveTo>
                  <a:lnTo>
                    <a:pt x="177736" y="0"/>
                  </a:lnTo>
                  <a:lnTo>
                    <a:pt x="130488" y="6349"/>
                  </a:lnTo>
                  <a:lnTo>
                    <a:pt x="88030" y="24266"/>
                  </a:lnTo>
                  <a:lnTo>
                    <a:pt x="52058" y="52058"/>
                  </a:lnTo>
                  <a:lnTo>
                    <a:pt x="24266" y="88030"/>
                  </a:lnTo>
                  <a:lnTo>
                    <a:pt x="6349" y="130488"/>
                  </a:lnTo>
                  <a:lnTo>
                    <a:pt x="0" y="177736"/>
                  </a:lnTo>
                  <a:lnTo>
                    <a:pt x="0" y="1599666"/>
                  </a:lnTo>
                  <a:lnTo>
                    <a:pt x="6349" y="1646915"/>
                  </a:lnTo>
                  <a:lnTo>
                    <a:pt x="24266" y="1689372"/>
                  </a:lnTo>
                  <a:lnTo>
                    <a:pt x="52058" y="1725344"/>
                  </a:lnTo>
                  <a:lnTo>
                    <a:pt x="88030" y="1753136"/>
                  </a:lnTo>
                  <a:lnTo>
                    <a:pt x="130488" y="1771053"/>
                  </a:lnTo>
                  <a:lnTo>
                    <a:pt x="177736" y="1777403"/>
                  </a:lnTo>
                  <a:lnTo>
                    <a:pt x="2784602" y="1777403"/>
                  </a:lnTo>
                  <a:lnTo>
                    <a:pt x="2831855" y="1771053"/>
                  </a:lnTo>
                  <a:lnTo>
                    <a:pt x="2874316" y="1753136"/>
                  </a:lnTo>
                  <a:lnTo>
                    <a:pt x="2910290" y="1725344"/>
                  </a:lnTo>
                  <a:lnTo>
                    <a:pt x="2938083" y="1689372"/>
                  </a:lnTo>
                  <a:lnTo>
                    <a:pt x="2956002" y="1646915"/>
                  </a:lnTo>
                  <a:lnTo>
                    <a:pt x="2962351" y="1599666"/>
                  </a:lnTo>
                  <a:lnTo>
                    <a:pt x="2962351" y="177736"/>
                  </a:lnTo>
                  <a:lnTo>
                    <a:pt x="2956002" y="130488"/>
                  </a:lnTo>
                  <a:lnTo>
                    <a:pt x="2938083" y="88030"/>
                  </a:lnTo>
                  <a:lnTo>
                    <a:pt x="2910290" y="52058"/>
                  </a:lnTo>
                  <a:lnTo>
                    <a:pt x="2874316" y="24266"/>
                  </a:lnTo>
                  <a:lnTo>
                    <a:pt x="2831855" y="6349"/>
                  </a:lnTo>
                  <a:lnTo>
                    <a:pt x="2784602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6550" y="1706591"/>
              <a:ext cx="2962910" cy="1778000"/>
            </a:xfrm>
            <a:custGeom>
              <a:avLst/>
              <a:gdLst/>
              <a:ahLst/>
              <a:cxnLst/>
              <a:rect l="l" t="t" r="r" b="b"/>
              <a:pathLst>
                <a:path w="2962910" h="1778000">
                  <a:moveTo>
                    <a:pt x="0" y="177763"/>
                  </a:moveTo>
                  <a:lnTo>
                    <a:pt x="6349" y="130506"/>
                  </a:lnTo>
                  <a:lnTo>
                    <a:pt x="24269" y="88042"/>
                  </a:lnTo>
                  <a:lnTo>
                    <a:pt x="52065" y="52065"/>
                  </a:lnTo>
                  <a:lnTo>
                    <a:pt x="88042" y="24269"/>
                  </a:lnTo>
                  <a:lnTo>
                    <a:pt x="130506" y="6349"/>
                  </a:lnTo>
                  <a:lnTo>
                    <a:pt x="177763" y="0"/>
                  </a:lnTo>
                  <a:lnTo>
                    <a:pt x="2784954" y="0"/>
                  </a:lnTo>
                  <a:lnTo>
                    <a:pt x="2832210" y="6349"/>
                  </a:lnTo>
                  <a:lnTo>
                    <a:pt x="2874674" y="24269"/>
                  </a:lnTo>
                  <a:lnTo>
                    <a:pt x="2910651" y="52065"/>
                  </a:lnTo>
                  <a:lnTo>
                    <a:pt x="2938447" y="88042"/>
                  </a:lnTo>
                  <a:lnTo>
                    <a:pt x="2956367" y="130506"/>
                  </a:lnTo>
                  <a:lnTo>
                    <a:pt x="2962717" y="177763"/>
                  </a:lnTo>
                  <a:lnTo>
                    <a:pt x="2962717" y="1599867"/>
                  </a:lnTo>
                  <a:lnTo>
                    <a:pt x="2956367" y="1647123"/>
                  </a:lnTo>
                  <a:lnTo>
                    <a:pt x="2938447" y="1689587"/>
                  </a:lnTo>
                  <a:lnTo>
                    <a:pt x="2910651" y="1725564"/>
                  </a:lnTo>
                  <a:lnTo>
                    <a:pt x="2874674" y="1753360"/>
                  </a:lnTo>
                  <a:lnTo>
                    <a:pt x="2832210" y="1771280"/>
                  </a:lnTo>
                  <a:lnTo>
                    <a:pt x="2784954" y="1777630"/>
                  </a:lnTo>
                  <a:lnTo>
                    <a:pt x="177763" y="1777630"/>
                  </a:lnTo>
                  <a:lnTo>
                    <a:pt x="130506" y="1771280"/>
                  </a:lnTo>
                  <a:lnTo>
                    <a:pt x="88042" y="1753360"/>
                  </a:lnTo>
                  <a:lnTo>
                    <a:pt x="52065" y="1725564"/>
                  </a:lnTo>
                  <a:lnTo>
                    <a:pt x="24269" y="1689587"/>
                  </a:lnTo>
                  <a:lnTo>
                    <a:pt x="6349" y="1647123"/>
                  </a:lnTo>
                  <a:lnTo>
                    <a:pt x="0" y="1599867"/>
                  </a:lnTo>
                  <a:lnTo>
                    <a:pt x="0" y="177763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83975" y="2445003"/>
            <a:ext cx="2188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Initiated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19584" y="1701511"/>
            <a:ext cx="3892550" cy="1788160"/>
            <a:chOff x="4719584" y="1701511"/>
            <a:chExt cx="3892550" cy="1788160"/>
          </a:xfrm>
        </p:grpSpPr>
        <p:sp>
          <p:nvSpPr>
            <p:cNvPr id="9" name="object 9"/>
            <p:cNvSpPr/>
            <p:nvPr/>
          </p:nvSpPr>
          <p:spPr>
            <a:xfrm>
              <a:off x="4719584" y="2227971"/>
              <a:ext cx="628015" cy="734695"/>
            </a:xfrm>
            <a:custGeom>
              <a:avLst/>
              <a:gdLst/>
              <a:ahLst/>
              <a:cxnLst/>
              <a:rect l="l" t="t" r="r" b="b"/>
              <a:pathLst>
                <a:path w="628014" h="734694">
                  <a:moveTo>
                    <a:pt x="314007" y="0"/>
                  </a:moveTo>
                  <a:lnTo>
                    <a:pt x="314007" y="146926"/>
                  </a:lnTo>
                  <a:lnTo>
                    <a:pt x="0" y="146926"/>
                  </a:lnTo>
                  <a:lnTo>
                    <a:pt x="0" y="587717"/>
                  </a:lnTo>
                  <a:lnTo>
                    <a:pt x="314007" y="587717"/>
                  </a:lnTo>
                  <a:lnTo>
                    <a:pt x="314007" y="734656"/>
                  </a:lnTo>
                  <a:lnTo>
                    <a:pt x="628015" y="367322"/>
                  </a:lnTo>
                  <a:lnTo>
                    <a:pt x="314007" y="0"/>
                  </a:lnTo>
                  <a:close/>
                </a:path>
              </a:pathLst>
            </a:custGeom>
            <a:solidFill>
              <a:srgbClr val="82B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3835" y="1706595"/>
              <a:ext cx="2962910" cy="1778000"/>
            </a:xfrm>
            <a:custGeom>
              <a:avLst/>
              <a:gdLst/>
              <a:ahLst/>
              <a:cxnLst/>
              <a:rect l="l" t="t" r="r" b="b"/>
              <a:pathLst>
                <a:path w="2962909" h="1778000">
                  <a:moveTo>
                    <a:pt x="2784602" y="0"/>
                  </a:moveTo>
                  <a:lnTo>
                    <a:pt x="177736" y="0"/>
                  </a:lnTo>
                  <a:lnTo>
                    <a:pt x="130488" y="6349"/>
                  </a:lnTo>
                  <a:lnTo>
                    <a:pt x="88030" y="24266"/>
                  </a:lnTo>
                  <a:lnTo>
                    <a:pt x="52058" y="52058"/>
                  </a:lnTo>
                  <a:lnTo>
                    <a:pt x="24266" y="88030"/>
                  </a:lnTo>
                  <a:lnTo>
                    <a:pt x="6349" y="130488"/>
                  </a:lnTo>
                  <a:lnTo>
                    <a:pt x="0" y="177736"/>
                  </a:lnTo>
                  <a:lnTo>
                    <a:pt x="0" y="1599666"/>
                  </a:lnTo>
                  <a:lnTo>
                    <a:pt x="6349" y="1646915"/>
                  </a:lnTo>
                  <a:lnTo>
                    <a:pt x="24266" y="1689372"/>
                  </a:lnTo>
                  <a:lnTo>
                    <a:pt x="52058" y="1725344"/>
                  </a:lnTo>
                  <a:lnTo>
                    <a:pt x="88030" y="1753136"/>
                  </a:lnTo>
                  <a:lnTo>
                    <a:pt x="130488" y="1771053"/>
                  </a:lnTo>
                  <a:lnTo>
                    <a:pt x="177736" y="1777403"/>
                  </a:lnTo>
                  <a:lnTo>
                    <a:pt x="2784602" y="1777403"/>
                  </a:lnTo>
                  <a:lnTo>
                    <a:pt x="2831855" y="1771053"/>
                  </a:lnTo>
                  <a:lnTo>
                    <a:pt x="2874316" y="1753136"/>
                  </a:lnTo>
                  <a:lnTo>
                    <a:pt x="2910290" y="1725344"/>
                  </a:lnTo>
                  <a:lnTo>
                    <a:pt x="2938083" y="1689372"/>
                  </a:lnTo>
                  <a:lnTo>
                    <a:pt x="2956002" y="1646915"/>
                  </a:lnTo>
                  <a:lnTo>
                    <a:pt x="2962351" y="1599666"/>
                  </a:lnTo>
                  <a:lnTo>
                    <a:pt x="2962351" y="177736"/>
                  </a:lnTo>
                  <a:lnTo>
                    <a:pt x="2956002" y="130488"/>
                  </a:lnTo>
                  <a:lnTo>
                    <a:pt x="2938083" y="88030"/>
                  </a:lnTo>
                  <a:lnTo>
                    <a:pt x="2910290" y="52058"/>
                  </a:lnTo>
                  <a:lnTo>
                    <a:pt x="2874316" y="24266"/>
                  </a:lnTo>
                  <a:lnTo>
                    <a:pt x="2831855" y="6349"/>
                  </a:lnTo>
                  <a:lnTo>
                    <a:pt x="2784602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3835" y="1706591"/>
              <a:ext cx="2962910" cy="1778000"/>
            </a:xfrm>
            <a:custGeom>
              <a:avLst/>
              <a:gdLst/>
              <a:ahLst/>
              <a:cxnLst/>
              <a:rect l="l" t="t" r="r" b="b"/>
              <a:pathLst>
                <a:path w="2962909" h="1778000">
                  <a:moveTo>
                    <a:pt x="0" y="177763"/>
                  </a:moveTo>
                  <a:lnTo>
                    <a:pt x="6349" y="130506"/>
                  </a:lnTo>
                  <a:lnTo>
                    <a:pt x="24269" y="88042"/>
                  </a:lnTo>
                  <a:lnTo>
                    <a:pt x="52065" y="52065"/>
                  </a:lnTo>
                  <a:lnTo>
                    <a:pt x="88042" y="24269"/>
                  </a:lnTo>
                  <a:lnTo>
                    <a:pt x="130506" y="6349"/>
                  </a:lnTo>
                  <a:lnTo>
                    <a:pt x="177763" y="0"/>
                  </a:lnTo>
                  <a:lnTo>
                    <a:pt x="2784954" y="0"/>
                  </a:lnTo>
                  <a:lnTo>
                    <a:pt x="2832210" y="6349"/>
                  </a:lnTo>
                  <a:lnTo>
                    <a:pt x="2874674" y="24269"/>
                  </a:lnTo>
                  <a:lnTo>
                    <a:pt x="2910651" y="52065"/>
                  </a:lnTo>
                  <a:lnTo>
                    <a:pt x="2938447" y="88042"/>
                  </a:lnTo>
                  <a:lnTo>
                    <a:pt x="2956367" y="130506"/>
                  </a:lnTo>
                  <a:lnTo>
                    <a:pt x="2962717" y="177763"/>
                  </a:lnTo>
                  <a:lnTo>
                    <a:pt x="2962717" y="1599867"/>
                  </a:lnTo>
                  <a:lnTo>
                    <a:pt x="2956367" y="1647123"/>
                  </a:lnTo>
                  <a:lnTo>
                    <a:pt x="2938447" y="1689587"/>
                  </a:lnTo>
                  <a:lnTo>
                    <a:pt x="2910651" y="1725564"/>
                  </a:lnTo>
                  <a:lnTo>
                    <a:pt x="2874674" y="1753360"/>
                  </a:lnTo>
                  <a:lnTo>
                    <a:pt x="2832210" y="1771280"/>
                  </a:lnTo>
                  <a:lnTo>
                    <a:pt x="2784954" y="1777630"/>
                  </a:lnTo>
                  <a:lnTo>
                    <a:pt x="177763" y="1777630"/>
                  </a:lnTo>
                  <a:lnTo>
                    <a:pt x="130506" y="1771280"/>
                  </a:lnTo>
                  <a:lnTo>
                    <a:pt x="88042" y="1753360"/>
                  </a:lnTo>
                  <a:lnTo>
                    <a:pt x="52065" y="1725564"/>
                  </a:lnTo>
                  <a:lnTo>
                    <a:pt x="24269" y="1689587"/>
                  </a:lnTo>
                  <a:lnTo>
                    <a:pt x="6349" y="1647123"/>
                  </a:lnTo>
                  <a:lnTo>
                    <a:pt x="0" y="1599867"/>
                  </a:lnTo>
                  <a:lnTo>
                    <a:pt x="0" y="177763"/>
                  </a:lnTo>
                  <a:close/>
                </a:path>
              </a:pathLst>
            </a:custGeom>
            <a:ln w="10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17163" y="1811019"/>
            <a:ext cx="221615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marR="5080" indent="-93980">
              <a:lnSpc>
                <a:spcPct val="105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Unaware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investigations concerning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6661" y="2332228"/>
            <a:ext cx="2736850" cy="10191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5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synbionts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entire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pompano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fish</a:t>
            </a:r>
            <a:r>
              <a:rPr sz="16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species</a:t>
            </a:r>
            <a:r>
              <a:rPr sz="16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(egg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harvest)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7677" y="3744686"/>
            <a:ext cx="734695" cy="628015"/>
          </a:xfrm>
          <a:custGeom>
            <a:avLst/>
            <a:gdLst/>
            <a:ahLst/>
            <a:cxnLst/>
            <a:rect l="l" t="t" r="r" b="b"/>
            <a:pathLst>
              <a:path w="734695" h="628014">
                <a:moveTo>
                  <a:pt x="587730" y="0"/>
                </a:moveTo>
                <a:lnTo>
                  <a:pt x="146939" y="0"/>
                </a:lnTo>
                <a:lnTo>
                  <a:pt x="146939" y="314007"/>
                </a:lnTo>
                <a:lnTo>
                  <a:pt x="0" y="314007"/>
                </a:lnTo>
                <a:lnTo>
                  <a:pt x="367334" y="628015"/>
                </a:lnTo>
                <a:lnTo>
                  <a:pt x="734669" y="314007"/>
                </a:lnTo>
                <a:lnTo>
                  <a:pt x="587730" y="314007"/>
                </a:lnTo>
                <a:lnTo>
                  <a:pt x="587730" y="0"/>
                </a:lnTo>
                <a:close/>
              </a:path>
            </a:pathLst>
          </a:custGeom>
          <a:solidFill>
            <a:srgbClr val="59AA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3835" y="4668942"/>
            <a:ext cx="2962910" cy="1778000"/>
          </a:xfrm>
          <a:custGeom>
            <a:avLst/>
            <a:gdLst/>
            <a:ahLst/>
            <a:cxnLst/>
            <a:rect l="l" t="t" r="r" b="b"/>
            <a:pathLst>
              <a:path w="2962909" h="1778000">
                <a:moveTo>
                  <a:pt x="2784602" y="0"/>
                </a:moveTo>
                <a:lnTo>
                  <a:pt x="177736" y="0"/>
                </a:lnTo>
                <a:lnTo>
                  <a:pt x="130488" y="6349"/>
                </a:lnTo>
                <a:lnTo>
                  <a:pt x="88030" y="24266"/>
                </a:lnTo>
                <a:lnTo>
                  <a:pt x="52058" y="52058"/>
                </a:lnTo>
                <a:lnTo>
                  <a:pt x="24266" y="88030"/>
                </a:lnTo>
                <a:lnTo>
                  <a:pt x="6349" y="130488"/>
                </a:lnTo>
                <a:lnTo>
                  <a:pt x="0" y="177736"/>
                </a:lnTo>
                <a:lnTo>
                  <a:pt x="0" y="1599666"/>
                </a:lnTo>
                <a:lnTo>
                  <a:pt x="6349" y="1646915"/>
                </a:lnTo>
                <a:lnTo>
                  <a:pt x="24266" y="1689372"/>
                </a:lnTo>
                <a:lnTo>
                  <a:pt x="52058" y="1725344"/>
                </a:lnTo>
                <a:lnTo>
                  <a:pt x="88030" y="1753136"/>
                </a:lnTo>
                <a:lnTo>
                  <a:pt x="130488" y="1771053"/>
                </a:lnTo>
                <a:lnTo>
                  <a:pt x="177736" y="1777403"/>
                </a:lnTo>
                <a:lnTo>
                  <a:pt x="2784602" y="1777403"/>
                </a:lnTo>
                <a:lnTo>
                  <a:pt x="2831855" y="1771053"/>
                </a:lnTo>
                <a:lnTo>
                  <a:pt x="2874316" y="1753136"/>
                </a:lnTo>
                <a:lnTo>
                  <a:pt x="2910290" y="1725344"/>
                </a:lnTo>
                <a:lnTo>
                  <a:pt x="2938083" y="1689372"/>
                </a:lnTo>
                <a:lnTo>
                  <a:pt x="2956002" y="1646915"/>
                </a:lnTo>
                <a:lnTo>
                  <a:pt x="2962351" y="1599666"/>
                </a:lnTo>
                <a:lnTo>
                  <a:pt x="2962351" y="177736"/>
                </a:lnTo>
                <a:lnTo>
                  <a:pt x="2956002" y="130488"/>
                </a:lnTo>
                <a:lnTo>
                  <a:pt x="2938083" y="88030"/>
                </a:lnTo>
                <a:lnTo>
                  <a:pt x="2910290" y="52058"/>
                </a:lnTo>
                <a:lnTo>
                  <a:pt x="2874316" y="24266"/>
                </a:lnTo>
                <a:lnTo>
                  <a:pt x="2831855" y="6349"/>
                </a:lnTo>
                <a:lnTo>
                  <a:pt x="2784602" y="0"/>
                </a:lnTo>
                <a:close/>
              </a:path>
            </a:pathLst>
          </a:custGeom>
          <a:solidFill>
            <a:srgbClr val="089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05733" y="5407659"/>
            <a:ext cx="26390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5134" y="5190311"/>
            <a:ext cx="628015" cy="734695"/>
          </a:xfrm>
          <a:custGeom>
            <a:avLst/>
            <a:gdLst/>
            <a:ahLst/>
            <a:cxnLst/>
            <a:rect l="l" t="t" r="r" b="b"/>
            <a:pathLst>
              <a:path w="628014" h="734695">
                <a:moveTo>
                  <a:pt x="314007" y="0"/>
                </a:moveTo>
                <a:lnTo>
                  <a:pt x="0" y="367334"/>
                </a:lnTo>
                <a:lnTo>
                  <a:pt x="314007" y="734656"/>
                </a:lnTo>
                <a:lnTo>
                  <a:pt x="314007" y="587730"/>
                </a:lnTo>
                <a:lnTo>
                  <a:pt x="628014" y="587730"/>
                </a:lnTo>
                <a:lnTo>
                  <a:pt x="628014" y="146938"/>
                </a:lnTo>
                <a:lnTo>
                  <a:pt x="314007" y="146938"/>
                </a:lnTo>
                <a:lnTo>
                  <a:pt x="314007" y="0"/>
                </a:lnTo>
                <a:close/>
              </a:path>
            </a:pathLst>
          </a:custGeom>
          <a:solidFill>
            <a:srgbClr val="59AA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6550" y="4668942"/>
            <a:ext cx="2962910" cy="1778000"/>
          </a:xfrm>
          <a:custGeom>
            <a:avLst/>
            <a:gdLst/>
            <a:ahLst/>
            <a:cxnLst/>
            <a:rect l="l" t="t" r="r" b="b"/>
            <a:pathLst>
              <a:path w="2962910" h="1778000">
                <a:moveTo>
                  <a:pt x="2784602" y="0"/>
                </a:moveTo>
                <a:lnTo>
                  <a:pt x="177736" y="0"/>
                </a:lnTo>
                <a:lnTo>
                  <a:pt x="130488" y="6349"/>
                </a:lnTo>
                <a:lnTo>
                  <a:pt x="88030" y="24266"/>
                </a:lnTo>
                <a:lnTo>
                  <a:pt x="52058" y="52058"/>
                </a:lnTo>
                <a:lnTo>
                  <a:pt x="24266" y="88030"/>
                </a:lnTo>
                <a:lnTo>
                  <a:pt x="6349" y="130488"/>
                </a:lnTo>
                <a:lnTo>
                  <a:pt x="0" y="177736"/>
                </a:lnTo>
                <a:lnTo>
                  <a:pt x="0" y="1599666"/>
                </a:lnTo>
                <a:lnTo>
                  <a:pt x="6349" y="1646915"/>
                </a:lnTo>
                <a:lnTo>
                  <a:pt x="24266" y="1689372"/>
                </a:lnTo>
                <a:lnTo>
                  <a:pt x="52058" y="1725344"/>
                </a:lnTo>
                <a:lnTo>
                  <a:pt x="88030" y="1753136"/>
                </a:lnTo>
                <a:lnTo>
                  <a:pt x="130488" y="1771053"/>
                </a:lnTo>
                <a:lnTo>
                  <a:pt x="177736" y="1777403"/>
                </a:lnTo>
                <a:lnTo>
                  <a:pt x="2784602" y="1777403"/>
                </a:lnTo>
                <a:lnTo>
                  <a:pt x="2831855" y="1771053"/>
                </a:lnTo>
                <a:lnTo>
                  <a:pt x="2874316" y="1753136"/>
                </a:lnTo>
                <a:lnTo>
                  <a:pt x="2910290" y="1725344"/>
                </a:lnTo>
                <a:lnTo>
                  <a:pt x="2938083" y="1689372"/>
                </a:lnTo>
                <a:lnTo>
                  <a:pt x="2956002" y="1646915"/>
                </a:lnTo>
                <a:lnTo>
                  <a:pt x="2962351" y="1599666"/>
                </a:lnTo>
                <a:lnTo>
                  <a:pt x="2962351" y="177736"/>
                </a:lnTo>
                <a:lnTo>
                  <a:pt x="2956002" y="130488"/>
                </a:lnTo>
                <a:lnTo>
                  <a:pt x="2938083" y="88030"/>
                </a:lnTo>
                <a:lnTo>
                  <a:pt x="2910290" y="52058"/>
                </a:lnTo>
                <a:lnTo>
                  <a:pt x="2874316" y="24266"/>
                </a:lnTo>
                <a:lnTo>
                  <a:pt x="2831855" y="6349"/>
                </a:lnTo>
                <a:lnTo>
                  <a:pt x="2784602" y="0"/>
                </a:lnTo>
                <a:close/>
              </a:path>
            </a:pathLst>
          </a:custGeom>
          <a:solidFill>
            <a:srgbClr val="066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99291" y="5035804"/>
            <a:ext cx="2557145" cy="10191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5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“Increase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nutrient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availability,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health</a:t>
            </a:r>
            <a:r>
              <a:rPr sz="16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status</a:t>
            </a:r>
            <a:r>
              <a:rPr sz="1600" b="1" u="none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b="1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Calibri"/>
                <a:cs typeface="Calibri"/>
              </a:rPr>
              <a:t>survival</a:t>
            </a:r>
            <a:r>
              <a:rPr sz="1600" b="1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b="1" u="none" dirty="0">
                <a:solidFill>
                  <a:srgbClr val="FFFFFF"/>
                </a:solidFill>
                <a:latin typeface="Calibri"/>
                <a:cs typeface="Calibri"/>
              </a:rPr>
              <a:t>Florida</a:t>
            </a:r>
            <a:r>
              <a:rPr sz="1600" b="1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spc="-10" dirty="0">
                <a:solidFill>
                  <a:srgbClr val="FFFFFF"/>
                </a:solidFill>
                <a:latin typeface="Calibri"/>
                <a:cs typeface="Calibri"/>
              </a:rPr>
              <a:t>Pompano</a:t>
            </a:r>
            <a:r>
              <a:rPr sz="1600" b="1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spc="-10" dirty="0">
                <a:solidFill>
                  <a:srgbClr val="FFFFFF"/>
                </a:solidFill>
                <a:latin typeface="Calibri"/>
                <a:cs typeface="Calibri"/>
              </a:rPr>
              <a:t>utilizing </a:t>
            </a:r>
            <a:r>
              <a:rPr sz="1600" b="1" u="none" dirty="0">
                <a:solidFill>
                  <a:srgbClr val="FFFFFF"/>
                </a:solidFill>
                <a:latin typeface="Calibri"/>
                <a:cs typeface="Calibri"/>
              </a:rPr>
              <a:t>synbiotic</a:t>
            </a:r>
            <a:r>
              <a:rPr sz="1600" b="1" u="none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Calibri"/>
                <a:cs typeface="Calibri"/>
              </a:rPr>
              <a:t>feed</a:t>
            </a:r>
            <a:r>
              <a:rPr sz="1600" b="1" u="none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u="none" spc="-10" dirty="0">
                <a:solidFill>
                  <a:srgbClr val="FFFFFF"/>
                </a:solidFill>
                <a:latin typeface="Calibri"/>
                <a:cs typeface="Calibri"/>
              </a:rPr>
              <a:t>additives”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A8358215-34A0-0765-F03A-CC759423C2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3413" y="-523220"/>
            <a:ext cx="8291573" cy="52322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Why project was initiated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Hematological</a:t>
            </a:r>
            <a:r>
              <a:rPr spc="520" dirty="0"/>
              <a:t> </a:t>
            </a:r>
            <a:r>
              <a:rPr spc="-10" dirty="0"/>
              <a:t>Indices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2507589"/>
            <a:ext cx="5302250" cy="30295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Red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blood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cells (RBCs,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Erythrocytes)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White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blood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cells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(WBCs,</a:t>
            </a:r>
            <a:r>
              <a:rPr sz="1900" b="1" spc="-10" dirty="0">
                <a:latin typeface="Calibri"/>
                <a:cs typeface="Calibri"/>
              </a:rPr>
              <a:t> Leukocytes)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spc="-25" dirty="0">
                <a:latin typeface="Calibri"/>
                <a:cs typeface="Calibri"/>
              </a:rPr>
              <a:t>Total</a:t>
            </a:r>
            <a:r>
              <a:rPr sz="1900" b="1" spc="-6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counts</a:t>
            </a:r>
            <a:endParaRPr sz="19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Differential</a:t>
            </a:r>
            <a:r>
              <a:rPr sz="1900" b="1" spc="-7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leukocyte</a:t>
            </a:r>
            <a:r>
              <a:rPr sz="1900" b="1" spc="-6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counts</a:t>
            </a:r>
            <a:endParaRPr sz="1900">
              <a:latin typeface="Calibri"/>
              <a:cs typeface="Calibri"/>
            </a:endParaRPr>
          </a:p>
          <a:p>
            <a:pPr marL="561340" marR="222250" lvl="1" indent="-182880">
              <a:lnSpc>
                <a:spcPts val="1680"/>
              </a:lnSpc>
              <a:spcBef>
                <a:spcPts val="489"/>
              </a:spcBef>
              <a:buFont typeface="Arial"/>
              <a:buChar char="•"/>
              <a:tabLst>
                <a:tab pos="561340" algn="l"/>
                <a:tab pos="562610" algn="l"/>
              </a:tabLst>
            </a:pPr>
            <a:r>
              <a:rPr sz="1600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Lymphocytes, thrombocytes,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heterophils,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monocytes, eosinophils</a:t>
            </a:r>
            <a:endParaRPr sz="1600">
              <a:latin typeface="Calibri"/>
              <a:cs typeface="Calibri"/>
            </a:endParaRPr>
          </a:p>
          <a:p>
            <a:pPr marL="562610" lvl="1" indent="-18415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562610" algn="l"/>
              </a:tabLst>
            </a:pPr>
            <a:r>
              <a:rPr sz="1600" b="1" spc="-10" dirty="0">
                <a:latin typeface="Calibri"/>
                <a:cs typeface="Calibri"/>
              </a:rPr>
              <a:t>Lymphocytes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produce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(antibodies)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(killer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cells)</a:t>
            </a:r>
            <a:endParaRPr sz="1600">
              <a:latin typeface="Calibri"/>
              <a:cs typeface="Calibri"/>
            </a:endParaRPr>
          </a:p>
          <a:p>
            <a:pPr marL="562610" lvl="1" indent="-18415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62610" algn="l"/>
              </a:tabLst>
            </a:pPr>
            <a:r>
              <a:rPr sz="1600" b="1" spc="-10" dirty="0">
                <a:latin typeface="Calibri"/>
                <a:cs typeface="Calibri"/>
              </a:rPr>
              <a:t>Granulocytes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produce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enzymes</a:t>
            </a:r>
            <a:endParaRPr sz="1600">
              <a:latin typeface="Calibri"/>
              <a:cs typeface="Calibri"/>
            </a:endParaRPr>
          </a:p>
          <a:p>
            <a:pPr marL="927100" lvl="2" indent="-18288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927100" algn="l"/>
              </a:tabLst>
            </a:pPr>
            <a:r>
              <a:rPr sz="1300" b="1" spc="-10" dirty="0">
                <a:latin typeface="Calibri"/>
                <a:cs typeface="Calibri"/>
              </a:rPr>
              <a:t>eosinophils,</a:t>
            </a:r>
            <a:r>
              <a:rPr sz="1300" b="1" spc="-5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heterophils</a:t>
            </a:r>
            <a:endParaRPr sz="1300">
              <a:latin typeface="Calibri"/>
              <a:cs typeface="Calibri"/>
            </a:endParaRPr>
          </a:p>
          <a:p>
            <a:pPr marL="562610" lvl="1" indent="-18415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62610" algn="l"/>
              </a:tabLst>
            </a:pPr>
            <a:r>
              <a:rPr sz="1600" b="1" dirty="0">
                <a:latin typeface="Calibri"/>
                <a:cs typeface="Calibri"/>
              </a:rPr>
              <a:t>Phagocytes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heterophils,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monocytes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8855" y="2234780"/>
            <a:ext cx="758190" cy="737870"/>
          </a:xfrm>
          <a:custGeom>
            <a:avLst/>
            <a:gdLst/>
            <a:ahLst/>
            <a:cxnLst/>
            <a:rect l="l" t="t" r="r" b="b"/>
            <a:pathLst>
              <a:path w="758190" h="737869">
                <a:moveTo>
                  <a:pt x="378993" y="0"/>
                </a:moveTo>
                <a:lnTo>
                  <a:pt x="331453" y="2872"/>
                </a:lnTo>
                <a:lnTo>
                  <a:pt x="285676" y="11261"/>
                </a:lnTo>
                <a:lnTo>
                  <a:pt x="242016" y="24819"/>
                </a:lnTo>
                <a:lnTo>
                  <a:pt x="200828" y="43202"/>
                </a:lnTo>
                <a:lnTo>
                  <a:pt x="162467" y="66063"/>
                </a:lnTo>
                <a:lnTo>
                  <a:pt x="127290" y="93058"/>
                </a:lnTo>
                <a:lnTo>
                  <a:pt x="95650" y="123840"/>
                </a:lnTo>
                <a:lnTo>
                  <a:pt x="67903" y="158064"/>
                </a:lnTo>
                <a:lnTo>
                  <a:pt x="44405" y="195385"/>
                </a:lnTo>
                <a:lnTo>
                  <a:pt x="25511" y="235456"/>
                </a:lnTo>
                <a:lnTo>
                  <a:pt x="11575" y="277932"/>
                </a:lnTo>
                <a:lnTo>
                  <a:pt x="2952" y="322468"/>
                </a:lnTo>
                <a:lnTo>
                  <a:pt x="0" y="368719"/>
                </a:lnTo>
                <a:lnTo>
                  <a:pt x="2952" y="414969"/>
                </a:lnTo>
                <a:lnTo>
                  <a:pt x="11575" y="459505"/>
                </a:lnTo>
                <a:lnTo>
                  <a:pt x="25511" y="501981"/>
                </a:lnTo>
                <a:lnTo>
                  <a:pt x="44405" y="542053"/>
                </a:lnTo>
                <a:lnTo>
                  <a:pt x="67903" y="579373"/>
                </a:lnTo>
                <a:lnTo>
                  <a:pt x="95650" y="613597"/>
                </a:lnTo>
                <a:lnTo>
                  <a:pt x="127290" y="644379"/>
                </a:lnTo>
                <a:lnTo>
                  <a:pt x="162467" y="671374"/>
                </a:lnTo>
                <a:lnTo>
                  <a:pt x="200828" y="694235"/>
                </a:lnTo>
                <a:lnTo>
                  <a:pt x="242016" y="712618"/>
                </a:lnTo>
                <a:lnTo>
                  <a:pt x="285676" y="726176"/>
                </a:lnTo>
                <a:lnTo>
                  <a:pt x="331453" y="734565"/>
                </a:lnTo>
                <a:lnTo>
                  <a:pt x="378993" y="737438"/>
                </a:lnTo>
                <a:lnTo>
                  <a:pt x="426532" y="734565"/>
                </a:lnTo>
                <a:lnTo>
                  <a:pt x="472310" y="726176"/>
                </a:lnTo>
                <a:lnTo>
                  <a:pt x="515970" y="712618"/>
                </a:lnTo>
                <a:lnTo>
                  <a:pt x="557158" y="694235"/>
                </a:lnTo>
                <a:lnTo>
                  <a:pt x="595518" y="671374"/>
                </a:lnTo>
                <a:lnTo>
                  <a:pt x="630696" y="644379"/>
                </a:lnTo>
                <a:lnTo>
                  <a:pt x="662336" y="613597"/>
                </a:lnTo>
                <a:lnTo>
                  <a:pt x="690082" y="579373"/>
                </a:lnTo>
                <a:lnTo>
                  <a:pt x="713581" y="542053"/>
                </a:lnTo>
                <a:lnTo>
                  <a:pt x="732475" y="501981"/>
                </a:lnTo>
                <a:lnTo>
                  <a:pt x="746411" y="459505"/>
                </a:lnTo>
                <a:lnTo>
                  <a:pt x="755033" y="414969"/>
                </a:lnTo>
                <a:lnTo>
                  <a:pt x="757986" y="368719"/>
                </a:lnTo>
                <a:lnTo>
                  <a:pt x="755033" y="322468"/>
                </a:lnTo>
                <a:lnTo>
                  <a:pt x="746411" y="277932"/>
                </a:lnTo>
                <a:lnTo>
                  <a:pt x="732475" y="235456"/>
                </a:lnTo>
                <a:lnTo>
                  <a:pt x="713581" y="195385"/>
                </a:lnTo>
                <a:lnTo>
                  <a:pt x="690082" y="158064"/>
                </a:lnTo>
                <a:lnTo>
                  <a:pt x="662336" y="123840"/>
                </a:lnTo>
                <a:lnTo>
                  <a:pt x="630696" y="93058"/>
                </a:lnTo>
                <a:lnTo>
                  <a:pt x="595518" y="66063"/>
                </a:lnTo>
                <a:lnTo>
                  <a:pt x="557158" y="43202"/>
                </a:lnTo>
                <a:lnTo>
                  <a:pt x="515970" y="24819"/>
                </a:lnTo>
                <a:lnTo>
                  <a:pt x="472310" y="11261"/>
                </a:lnTo>
                <a:lnTo>
                  <a:pt x="426532" y="2872"/>
                </a:lnTo>
                <a:lnTo>
                  <a:pt x="378993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57842" y="1143000"/>
            <a:ext cx="4948555" cy="5486400"/>
            <a:chOff x="4957842" y="1143000"/>
            <a:chExt cx="4948555" cy="5486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407" y="3325190"/>
              <a:ext cx="3432592" cy="33041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57842" y="2461370"/>
              <a:ext cx="1189990" cy="1334135"/>
            </a:xfrm>
            <a:custGeom>
              <a:avLst/>
              <a:gdLst/>
              <a:ahLst/>
              <a:cxnLst/>
              <a:rect l="l" t="t" r="r" b="b"/>
              <a:pathLst>
                <a:path w="1189989" h="1334135">
                  <a:moveTo>
                    <a:pt x="59852" y="0"/>
                  </a:moveTo>
                  <a:lnTo>
                    <a:pt x="39420" y="0"/>
                  </a:lnTo>
                  <a:lnTo>
                    <a:pt x="20870" y="7926"/>
                  </a:lnTo>
                  <a:lnTo>
                    <a:pt x="7270" y="21866"/>
                  </a:lnTo>
                  <a:lnTo>
                    <a:pt x="76" y="39433"/>
                  </a:lnTo>
                  <a:lnTo>
                    <a:pt x="0" y="60058"/>
                  </a:lnTo>
                  <a:lnTo>
                    <a:pt x="12026" y="118071"/>
                  </a:lnTo>
                  <a:lnTo>
                    <a:pt x="26288" y="176212"/>
                  </a:lnTo>
                  <a:lnTo>
                    <a:pt x="42557" y="233527"/>
                  </a:lnTo>
                  <a:lnTo>
                    <a:pt x="60794" y="289991"/>
                  </a:lnTo>
                  <a:lnTo>
                    <a:pt x="80949" y="345566"/>
                  </a:lnTo>
                  <a:lnTo>
                    <a:pt x="114479" y="388843"/>
                  </a:lnTo>
                  <a:lnTo>
                    <a:pt x="133526" y="392892"/>
                  </a:lnTo>
                  <a:lnTo>
                    <a:pt x="153352" y="389191"/>
                  </a:lnTo>
                  <a:lnTo>
                    <a:pt x="170197" y="378087"/>
                  </a:lnTo>
                  <a:lnTo>
                    <a:pt x="181095" y="361948"/>
                  </a:lnTo>
                  <a:lnTo>
                    <a:pt x="185145" y="342901"/>
                  </a:lnTo>
                  <a:lnTo>
                    <a:pt x="181444" y="323075"/>
                  </a:lnTo>
                  <a:lnTo>
                    <a:pt x="176183" y="310057"/>
                  </a:lnTo>
                  <a:lnTo>
                    <a:pt x="175824" y="309210"/>
                  </a:lnTo>
                  <a:lnTo>
                    <a:pt x="175501" y="308368"/>
                  </a:lnTo>
                  <a:lnTo>
                    <a:pt x="168867" y="289991"/>
                  </a:lnTo>
                  <a:lnTo>
                    <a:pt x="157225" y="257911"/>
                  </a:lnTo>
                  <a:lnTo>
                    <a:pt x="156980" y="257278"/>
                  </a:lnTo>
                  <a:lnTo>
                    <a:pt x="156603" y="256197"/>
                  </a:lnTo>
                  <a:lnTo>
                    <a:pt x="149325" y="233527"/>
                  </a:lnTo>
                  <a:lnTo>
                    <a:pt x="140088" y="204927"/>
                  </a:lnTo>
                  <a:lnTo>
                    <a:pt x="139801" y="204093"/>
                  </a:lnTo>
                  <a:lnTo>
                    <a:pt x="139522" y="203174"/>
                  </a:lnTo>
                  <a:lnTo>
                    <a:pt x="131905" y="176212"/>
                  </a:lnTo>
                  <a:lnTo>
                    <a:pt x="124783" y="151117"/>
                  </a:lnTo>
                  <a:lnTo>
                    <a:pt x="124536" y="150307"/>
                  </a:lnTo>
                  <a:lnTo>
                    <a:pt x="124282" y="149351"/>
                  </a:lnTo>
                  <a:lnTo>
                    <a:pt x="116643" y="118071"/>
                  </a:lnTo>
                  <a:lnTo>
                    <a:pt x="111361" y="96545"/>
                  </a:lnTo>
                  <a:lnTo>
                    <a:pt x="111130" y="95674"/>
                  </a:lnTo>
                  <a:lnTo>
                    <a:pt x="110921" y="94754"/>
                  </a:lnTo>
                  <a:lnTo>
                    <a:pt x="99573" y="39887"/>
                  </a:lnTo>
                  <a:lnTo>
                    <a:pt x="99479" y="39433"/>
                  </a:lnTo>
                  <a:lnTo>
                    <a:pt x="91559" y="20877"/>
                  </a:lnTo>
                  <a:lnTo>
                    <a:pt x="77622" y="7277"/>
                  </a:lnTo>
                  <a:lnTo>
                    <a:pt x="59852" y="0"/>
                  </a:lnTo>
                  <a:close/>
                </a:path>
                <a:path w="1189989" h="1334135">
                  <a:moveTo>
                    <a:pt x="337358" y="647088"/>
                  </a:moveTo>
                  <a:lnTo>
                    <a:pt x="317896" y="647815"/>
                  </a:lnTo>
                  <a:lnTo>
                    <a:pt x="299567" y="656247"/>
                  </a:lnTo>
                  <a:lnTo>
                    <a:pt x="285951" y="671125"/>
                  </a:lnTo>
                  <a:lnTo>
                    <a:pt x="279326" y="689436"/>
                  </a:lnTo>
                  <a:lnTo>
                    <a:pt x="280050" y="708898"/>
                  </a:lnTo>
                  <a:lnTo>
                    <a:pt x="307187" y="752868"/>
                  </a:lnTo>
                  <a:lnTo>
                    <a:pt x="343014" y="798512"/>
                  </a:lnTo>
                  <a:lnTo>
                    <a:pt x="380403" y="842860"/>
                  </a:lnTo>
                  <a:lnTo>
                    <a:pt x="419290" y="885863"/>
                  </a:lnTo>
                  <a:lnTo>
                    <a:pt x="459663" y="927493"/>
                  </a:lnTo>
                  <a:lnTo>
                    <a:pt x="495655" y="962101"/>
                  </a:lnTo>
                  <a:lnTo>
                    <a:pt x="531861" y="976269"/>
                  </a:lnTo>
                  <a:lnTo>
                    <a:pt x="550903" y="972175"/>
                  </a:lnTo>
                  <a:lnTo>
                    <a:pt x="567486" y="960691"/>
                  </a:lnTo>
                  <a:lnTo>
                    <a:pt x="578312" y="943667"/>
                  </a:lnTo>
                  <a:lnTo>
                    <a:pt x="581655" y="924480"/>
                  </a:lnTo>
                  <a:lnTo>
                    <a:pt x="577561" y="905441"/>
                  </a:lnTo>
                  <a:lnTo>
                    <a:pt x="566077" y="888860"/>
                  </a:lnTo>
                  <a:lnTo>
                    <a:pt x="532027" y="856119"/>
                  </a:lnTo>
                  <a:lnTo>
                    <a:pt x="531258" y="855400"/>
                  </a:lnTo>
                  <a:lnTo>
                    <a:pt x="494092" y="817067"/>
                  </a:lnTo>
                  <a:lnTo>
                    <a:pt x="493519" y="816497"/>
                  </a:lnTo>
                  <a:lnTo>
                    <a:pt x="492836" y="815771"/>
                  </a:lnTo>
                  <a:lnTo>
                    <a:pt x="457555" y="776706"/>
                  </a:lnTo>
                  <a:lnTo>
                    <a:pt x="456979" y="776093"/>
                  </a:lnTo>
                  <a:lnTo>
                    <a:pt x="456349" y="775373"/>
                  </a:lnTo>
                  <a:lnTo>
                    <a:pt x="422428" y="735088"/>
                  </a:lnTo>
                  <a:lnTo>
                    <a:pt x="422032" y="734640"/>
                  </a:lnTo>
                  <a:lnTo>
                    <a:pt x="421271" y="733717"/>
                  </a:lnTo>
                  <a:lnTo>
                    <a:pt x="416232" y="727227"/>
                  </a:lnTo>
                  <a:lnTo>
                    <a:pt x="388783" y="692251"/>
                  </a:lnTo>
                  <a:lnTo>
                    <a:pt x="388058" y="691350"/>
                  </a:lnTo>
                  <a:lnTo>
                    <a:pt x="386679" y="689436"/>
                  </a:lnTo>
                  <a:lnTo>
                    <a:pt x="370547" y="667334"/>
                  </a:lnTo>
                  <a:lnTo>
                    <a:pt x="355669" y="653712"/>
                  </a:lnTo>
                  <a:lnTo>
                    <a:pt x="337358" y="647088"/>
                  </a:lnTo>
                  <a:close/>
                </a:path>
                <a:path w="1189989" h="1334135">
                  <a:moveTo>
                    <a:pt x="863494" y="1112523"/>
                  </a:moveTo>
                  <a:lnTo>
                    <a:pt x="844134" y="1114629"/>
                  </a:lnTo>
                  <a:lnTo>
                    <a:pt x="826978" y="1123844"/>
                  </a:lnTo>
                  <a:lnTo>
                    <a:pt x="814235" y="1139482"/>
                  </a:lnTo>
                  <a:lnTo>
                    <a:pt x="808556" y="1158840"/>
                  </a:lnTo>
                  <a:lnTo>
                    <a:pt x="810664" y="1178201"/>
                  </a:lnTo>
                  <a:lnTo>
                    <a:pt x="835507" y="1208100"/>
                  </a:lnTo>
                  <a:lnTo>
                    <a:pt x="883246" y="1233233"/>
                  </a:lnTo>
                  <a:lnTo>
                    <a:pt x="936307" y="1258823"/>
                  </a:lnTo>
                  <a:lnTo>
                    <a:pt x="990434" y="1282572"/>
                  </a:lnTo>
                  <a:lnTo>
                    <a:pt x="1045591" y="1304455"/>
                  </a:lnTo>
                  <a:lnTo>
                    <a:pt x="1101725" y="1324444"/>
                  </a:lnTo>
                  <a:lnTo>
                    <a:pt x="1143706" y="1333518"/>
                  </a:lnTo>
                  <a:lnTo>
                    <a:pt x="1162383" y="1328000"/>
                  </a:lnTo>
                  <a:lnTo>
                    <a:pt x="1177626" y="1315882"/>
                  </a:lnTo>
                  <a:lnTo>
                    <a:pt x="1187386" y="1298232"/>
                  </a:lnTo>
                  <a:lnTo>
                    <a:pt x="1189540" y="1278171"/>
                  </a:lnTo>
                  <a:lnTo>
                    <a:pt x="1184025" y="1259493"/>
                  </a:lnTo>
                  <a:lnTo>
                    <a:pt x="1171907" y="1244250"/>
                  </a:lnTo>
                  <a:lnTo>
                    <a:pt x="1154252" y="1234490"/>
                  </a:lnTo>
                  <a:lnTo>
                    <a:pt x="1135055" y="1228420"/>
                  </a:lnTo>
                  <a:lnTo>
                    <a:pt x="1133927" y="1228079"/>
                  </a:lnTo>
                  <a:lnTo>
                    <a:pt x="1082300" y="1209687"/>
                  </a:lnTo>
                  <a:lnTo>
                    <a:pt x="1081454" y="1209402"/>
                  </a:lnTo>
                  <a:lnTo>
                    <a:pt x="1080516" y="1209052"/>
                  </a:lnTo>
                  <a:lnTo>
                    <a:pt x="1078216" y="1208100"/>
                  </a:lnTo>
                  <a:lnTo>
                    <a:pt x="1030523" y="1189177"/>
                  </a:lnTo>
                  <a:lnTo>
                    <a:pt x="1029605" y="1188829"/>
                  </a:lnTo>
                  <a:lnTo>
                    <a:pt x="1028763" y="1188478"/>
                  </a:lnTo>
                  <a:lnTo>
                    <a:pt x="979683" y="1166901"/>
                  </a:lnTo>
                  <a:lnTo>
                    <a:pt x="978873" y="1166562"/>
                  </a:lnTo>
                  <a:lnTo>
                    <a:pt x="977976" y="1166152"/>
                  </a:lnTo>
                  <a:lnTo>
                    <a:pt x="929865" y="1142923"/>
                  </a:lnTo>
                  <a:lnTo>
                    <a:pt x="928961" y="1142505"/>
                  </a:lnTo>
                  <a:lnTo>
                    <a:pt x="928179" y="1142110"/>
                  </a:lnTo>
                  <a:lnTo>
                    <a:pt x="882853" y="1118209"/>
                  </a:lnTo>
                  <a:lnTo>
                    <a:pt x="863494" y="1112523"/>
                  </a:lnTo>
                  <a:close/>
                </a:path>
              </a:pathLst>
            </a:custGeom>
            <a:solidFill>
              <a:srgbClr val="10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1686" y="1143000"/>
              <a:ext cx="2815447" cy="24063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5080" cy="5486400"/>
          </a:xfrm>
          <a:custGeom>
            <a:avLst/>
            <a:gdLst/>
            <a:ahLst/>
            <a:cxnLst/>
            <a:rect l="l" t="t" r="r" b="b"/>
            <a:pathLst>
              <a:path w="5080" h="5486400">
                <a:moveTo>
                  <a:pt x="0" y="5486400"/>
                </a:moveTo>
                <a:lnTo>
                  <a:pt x="4711" y="5486400"/>
                </a:lnTo>
                <a:lnTo>
                  <a:pt x="4711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DB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3619" y="1142994"/>
            <a:ext cx="9751695" cy="5487035"/>
            <a:chOff x="153619" y="1142994"/>
            <a:chExt cx="9751695" cy="5487035"/>
          </a:xfrm>
        </p:grpSpPr>
        <p:sp>
          <p:nvSpPr>
            <p:cNvPr id="4" name="object 4"/>
            <p:cNvSpPr/>
            <p:nvPr/>
          </p:nvSpPr>
          <p:spPr>
            <a:xfrm>
              <a:off x="2931693" y="1143000"/>
              <a:ext cx="6972300" cy="5486400"/>
            </a:xfrm>
            <a:custGeom>
              <a:avLst/>
              <a:gdLst/>
              <a:ahLst/>
              <a:cxnLst/>
              <a:rect l="l" t="t" r="r" b="b"/>
              <a:pathLst>
                <a:path w="6972300" h="5486400">
                  <a:moveTo>
                    <a:pt x="0" y="5486400"/>
                  </a:moveTo>
                  <a:lnTo>
                    <a:pt x="6971868" y="5486400"/>
                  </a:lnTo>
                  <a:lnTo>
                    <a:pt x="6971868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rgbClr val="D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111" y="1142998"/>
              <a:ext cx="2774950" cy="5486400"/>
            </a:xfrm>
            <a:custGeom>
              <a:avLst/>
              <a:gdLst/>
              <a:ahLst/>
              <a:cxnLst/>
              <a:rect l="l" t="t" r="r" b="b"/>
              <a:pathLst>
                <a:path w="2774950" h="5486400">
                  <a:moveTo>
                    <a:pt x="2774581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2774581" y="5486400"/>
                  </a:lnTo>
                  <a:lnTo>
                    <a:pt x="2774581" y="0"/>
                  </a:lnTo>
                  <a:close/>
                </a:path>
              </a:pathLst>
            </a:custGeom>
            <a:solidFill>
              <a:srgbClr val="7CCA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111" y="1142998"/>
              <a:ext cx="2774950" cy="5486400"/>
            </a:xfrm>
            <a:custGeom>
              <a:avLst/>
              <a:gdLst/>
              <a:ahLst/>
              <a:cxnLst/>
              <a:rect l="l" t="t" r="r" b="b"/>
              <a:pathLst>
                <a:path w="2774950" h="5486400">
                  <a:moveTo>
                    <a:pt x="2774581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2774581" y="5486400"/>
                  </a:lnTo>
                  <a:lnTo>
                    <a:pt x="2774581" y="0"/>
                  </a:lnTo>
                  <a:close/>
                </a:path>
              </a:pathLst>
            </a:custGeom>
            <a:solidFill>
              <a:srgbClr val="A5C249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535" y="5955546"/>
              <a:ext cx="2084705" cy="674370"/>
            </a:xfrm>
            <a:custGeom>
              <a:avLst/>
              <a:gdLst/>
              <a:ahLst/>
              <a:cxnLst/>
              <a:rect l="l" t="t" r="r" b="b"/>
              <a:pathLst>
                <a:path w="2084705" h="674370">
                  <a:moveTo>
                    <a:pt x="704512" y="0"/>
                  </a:moveTo>
                  <a:lnTo>
                    <a:pt x="654703" y="1167"/>
                  </a:lnTo>
                  <a:lnTo>
                    <a:pt x="605209" y="4388"/>
                  </a:lnTo>
                  <a:lnTo>
                    <a:pt x="556152" y="9839"/>
                  </a:lnTo>
                  <a:lnTo>
                    <a:pt x="507657" y="17698"/>
                  </a:lnTo>
                  <a:lnTo>
                    <a:pt x="459845" y="28142"/>
                  </a:lnTo>
                  <a:lnTo>
                    <a:pt x="412841" y="41349"/>
                  </a:lnTo>
                  <a:lnTo>
                    <a:pt x="366767" y="57494"/>
                  </a:lnTo>
                  <a:lnTo>
                    <a:pt x="321746" y="76755"/>
                  </a:lnTo>
                  <a:lnTo>
                    <a:pt x="277903" y="99310"/>
                  </a:lnTo>
                  <a:lnTo>
                    <a:pt x="235359" y="125334"/>
                  </a:lnTo>
                  <a:lnTo>
                    <a:pt x="194239" y="155007"/>
                  </a:lnTo>
                  <a:lnTo>
                    <a:pt x="154666" y="188504"/>
                  </a:lnTo>
                  <a:lnTo>
                    <a:pt x="117204" y="226861"/>
                  </a:lnTo>
                  <a:lnTo>
                    <a:pt x="85310" y="267480"/>
                  </a:lnTo>
                  <a:lnTo>
                    <a:pt x="58790" y="310090"/>
                  </a:lnTo>
                  <a:lnTo>
                    <a:pt x="37449" y="354421"/>
                  </a:lnTo>
                  <a:lnTo>
                    <a:pt x="21093" y="400203"/>
                  </a:lnTo>
                  <a:lnTo>
                    <a:pt x="9529" y="447165"/>
                  </a:lnTo>
                  <a:lnTo>
                    <a:pt x="2563" y="495038"/>
                  </a:lnTo>
                  <a:lnTo>
                    <a:pt x="0" y="543550"/>
                  </a:lnTo>
                  <a:lnTo>
                    <a:pt x="1646" y="592431"/>
                  </a:lnTo>
                  <a:lnTo>
                    <a:pt x="7307" y="641411"/>
                  </a:lnTo>
                  <a:lnTo>
                    <a:pt x="15474" y="673847"/>
                  </a:lnTo>
                  <a:lnTo>
                    <a:pt x="2080824" y="673847"/>
                  </a:lnTo>
                  <a:lnTo>
                    <a:pt x="2081878" y="667725"/>
                  </a:lnTo>
                  <a:lnTo>
                    <a:pt x="2084553" y="620208"/>
                  </a:lnTo>
                  <a:lnTo>
                    <a:pt x="2083143" y="572357"/>
                  </a:lnTo>
                  <a:lnTo>
                    <a:pt x="2077902" y="524469"/>
                  </a:lnTo>
                  <a:lnTo>
                    <a:pt x="2069080" y="476839"/>
                  </a:lnTo>
                  <a:lnTo>
                    <a:pt x="2056929" y="429766"/>
                  </a:lnTo>
                  <a:lnTo>
                    <a:pt x="2041701" y="383544"/>
                  </a:lnTo>
                  <a:lnTo>
                    <a:pt x="2023648" y="338470"/>
                  </a:lnTo>
                  <a:lnTo>
                    <a:pt x="2003022" y="294841"/>
                  </a:lnTo>
                  <a:lnTo>
                    <a:pt x="1980074" y="252954"/>
                  </a:lnTo>
                  <a:lnTo>
                    <a:pt x="1955056" y="213104"/>
                  </a:lnTo>
                  <a:lnTo>
                    <a:pt x="1929492" y="175965"/>
                  </a:lnTo>
                  <a:lnTo>
                    <a:pt x="1900587" y="139509"/>
                  </a:lnTo>
                  <a:lnTo>
                    <a:pt x="1868292" y="105512"/>
                  </a:lnTo>
                  <a:lnTo>
                    <a:pt x="1832563" y="75751"/>
                  </a:lnTo>
                  <a:lnTo>
                    <a:pt x="1793351" y="52001"/>
                  </a:lnTo>
                  <a:lnTo>
                    <a:pt x="1750611" y="36040"/>
                  </a:lnTo>
                  <a:lnTo>
                    <a:pt x="1697975" y="28076"/>
                  </a:lnTo>
                  <a:lnTo>
                    <a:pt x="1652382" y="34122"/>
                  </a:lnTo>
                  <a:lnTo>
                    <a:pt x="1610190" y="48904"/>
                  </a:lnTo>
                  <a:lnTo>
                    <a:pt x="1567761" y="67150"/>
                  </a:lnTo>
                  <a:lnTo>
                    <a:pt x="1521452" y="83589"/>
                  </a:lnTo>
                  <a:lnTo>
                    <a:pt x="1472269" y="91140"/>
                  </a:lnTo>
                  <a:lnTo>
                    <a:pt x="1418606" y="91165"/>
                  </a:lnTo>
                  <a:lnTo>
                    <a:pt x="1364017" y="86579"/>
                  </a:lnTo>
                  <a:lnTo>
                    <a:pt x="1312055" y="80300"/>
                  </a:lnTo>
                  <a:lnTo>
                    <a:pt x="1268523" y="73847"/>
                  </a:lnTo>
                  <a:lnTo>
                    <a:pt x="1224679" y="66777"/>
                  </a:lnTo>
                  <a:lnTo>
                    <a:pt x="1180835" y="59093"/>
                  </a:lnTo>
                  <a:lnTo>
                    <a:pt x="1091221" y="41752"/>
                  </a:lnTo>
                  <a:lnTo>
                    <a:pt x="1044407" y="33174"/>
                  </a:lnTo>
                  <a:lnTo>
                    <a:pt x="996974" y="25227"/>
                  </a:lnTo>
                  <a:lnTo>
                    <a:pt x="949036" y="18076"/>
                  </a:lnTo>
                  <a:lnTo>
                    <a:pt x="900707" y="11885"/>
                  </a:lnTo>
                  <a:lnTo>
                    <a:pt x="852101" y="6817"/>
                  </a:lnTo>
                  <a:lnTo>
                    <a:pt x="803331" y="3037"/>
                  </a:lnTo>
                  <a:lnTo>
                    <a:pt x="754512" y="709"/>
                  </a:lnTo>
                  <a:lnTo>
                    <a:pt x="704512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763" y="5780891"/>
              <a:ext cx="1988820" cy="848994"/>
            </a:xfrm>
            <a:custGeom>
              <a:avLst/>
              <a:gdLst/>
              <a:ahLst/>
              <a:cxnLst/>
              <a:rect l="l" t="t" r="r" b="b"/>
              <a:pathLst>
                <a:path w="1988820" h="848995">
                  <a:moveTo>
                    <a:pt x="1257960" y="843533"/>
                  </a:moveTo>
                  <a:lnTo>
                    <a:pt x="1254874" y="844143"/>
                  </a:lnTo>
                  <a:lnTo>
                    <a:pt x="1252410" y="846594"/>
                  </a:lnTo>
                  <a:lnTo>
                    <a:pt x="1250708" y="848512"/>
                  </a:lnTo>
                  <a:lnTo>
                    <a:pt x="1267561" y="848512"/>
                  </a:lnTo>
                  <a:lnTo>
                    <a:pt x="1261351" y="844448"/>
                  </a:lnTo>
                  <a:lnTo>
                    <a:pt x="1257960" y="843533"/>
                  </a:lnTo>
                  <a:close/>
                </a:path>
                <a:path w="1988820" h="848995">
                  <a:moveTo>
                    <a:pt x="394868" y="836167"/>
                  </a:moveTo>
                  <a:lnTo>
                    <a:pt x="391782" y="836790"/>
                  </a:lnTo>
                  <a:lnTo>
                    <a:pt x="389318" y="839241"/>
                  </a:lnTo>
                  <a:lnTo>
                    <a:pt x="384390" y="840460"/>
                  </a:lnTo>
                  <a:lnTo>
                    <a:pt x="381927" y="842302"/>
                  </a:lnTo>
                  <a:lnTo>
                    <a:pt x="381304" y="845362"/>
                  </a:lnTo>
                  <a:lnTo>
                    <a:pt x="382028" y="848512"/>
                  </a:lnTo>
                  <a:lnTo>
                    <a:pt x="410298" y="848512"/>
                  </a:lnTo>
                  <a:lnTo>
                    <a:pt x="409041" y="844143"/>
                  </a:lnTo>
                  <a:lnTo>
                    <a:pt x="405345" y="840460"/>
                  </a:lnTo>
                  <a:lnTo>
                    <a:pt x="401650" y="838009"/>
                  </a:lnTo>
                  <a:lnTo>
                    <a:pt x="394868" y="836167"/>
                  </a:lnTo>
                  <a:close/>
                </a:path>
                <a:path w="1988820" h="848995">
                  <a:moveTo>
                    <a:pt x="261708" y="831265"/>
                  </a:moveTo>
                  <a:lnTo>
                    <a:pt x="258622" y="831875"/>
                  </a:lnTo>
                  <a:lnTo>
                    <a:pt x="256159" y="834326"/>
                  </a:lnTo>
                  <a:lnTo>
                    <a:pt x="252463" y="836790"/>
                  </a:lnTo>
                  <a:lnTo>
                    <a:pt x="249986" y="839241"/>
                  </a:lnTo>
                  <a:lnTo>
                    <a:pt x="249072" y="842302"/>
                  </a:lnTo>
                  <a:lnTo>
                    <a:pt x="250215" y="848512"/>
                  </a:lnTo>
                  <a:lnTo>
                    <a:pt x="277596" y="848512"/>
                  </a:lnTo>
                  <a:lnTo>
                    <a:pt x="275882" y="839241"/>
                  </a:lnTo>
                  <a:lnTo>
                    <a:pt x="272186" y="835558"/>
                  </a:lnTo>
                  <a:lnTo>
                    <a:pt x="268490" y="833107"/>
                  </a:lnTo>
                  <a:lnTo>
                    <a:pt x="261708" y="831265"/>
                  </a:lnTo>
                  <a:close/>
                </a:path>
                <a:path w="1988820" h="848995">
                  <a:moveTo>
                    <a:pt x="13868" y="828205"/>
                  </a:moveTo>
                  <a:lnTo>
                    <a:pt x="10795" y="829424"/>
                  </a:lnTo>
                  <a:lnTo>
                    <a:pt x="3390" y="834326"/>
                  </a:lnTo>
                  <a:lnTo>
                    <a:pt x="927" y="836790"/>
                  </a:lnTo>
                  <a:lnTo>
                    <a:pt x="0" y="839850"/>
                  </a:lnTo>
                  <a:lnTo>
                    <a:pt x="1612" y="848512"/>
                  </a:lnTo>
                  <a:lnTo>
                    <a:pt x="29006" y="848512"/>
                  </a:lnTo>
                  <a:lnTo>
                    <a:pt x="29908" y="847509"/>
                  </a:lnTo>
                  <a:lnTo>
                    <a:pt x="31140" y="844143"/>
                  </a:lnTo>
                  <a:lnTo>
                    <a:pt x="30518" y="840460"/>
                  </a:lnTo>
                  <a:lnTo>
                    <a:pt x="26822" y="836790"/>
                  </a:lnTo>
                  <a:lnTo>
                    <a:pt x="23126" y="831875"/>
                  </a:lnTo>
                  <a:lnTo>
                    <a:pt x="20040" y="829424"/>
                  </a:lnTo>
                  <a:lnTo>
                    <a:pt x="13868" y="828205"/>
                  </a:lnTo>
                  <a:close/>
                </a:path>
                <a:path w="1988820" h="848995">
                  <a:moveTo>
                    <a:pt x="1701838" y="826363"/>
                  </a:moveTo>
                  <a:lnTo>
                    <a:pt x="1698752" y="826973"/>
                  </a:lnTo>
                  <a:lnTo>
                    <a:pt x="1696288" y="829424"/>
                  </a:lnTo>
                  <a:lnTo>
                    <a:pt x="1692592" y="830656"/>
                  </a:lnTo>
                  <a:lnTo>
                    <a:pt x="1690128" y="833107"/>
                  </a:lnTo>
                  <a:lnTo>
                    <a:pt x="1689201" y="836472"/>
                  </a:lnTo>
                  <a:lnTo>
                    <a:pt x="1691259" y="848512"/>
                  </a:lnTo>
                  <a:lnTo>
                    <a:pt x="1715985" y="848512"/>
                  </a:lnTo>
                  <a:lnTo>
                    <a:pt x="1719097" y="845057"/>
                  </a:lnTo>
                  <a:lnTo>
                    <a:pt x="1720329" y="841692"/>
                  </a:lnTo>
                  <a:lnTo>
                    <a:pt x="1719719" y="838009"/>
                  </a:lnTo>
                  <a:lnTo>
                    <a:pt x="1712315" y="830656"/>
                  </a:lnTo>
                  <a:lnTo>
                    <a:pt x="1708619" y="828205"/>
                  </a:lnTo>
                  <a:lnTo>
                    <a:pt x="1701838" y="826363"/>
                  </a:lnTo>
                  <a:close/>
                </a:path>
                <a:path w="1988820" h="848995">
                  <a:moveTo>
                    <a:pt x="964514" y="826363"/>
                  </a:moveTo>
                  <a:lnTo>
                    <a:pt x="961428" y="826973"/>
                  </a:lnTo>
                  <a:lnTo>
                    <a:pt x="958964" y="829424"/>
                  </a:lnTo>
                  <a:lnTo>
                    <a:pt x="955255" y="831875"/>
                  </a:lnTo>
                  <a:lnTo>
                    <a:pt x="952792" y="834326"/>
                  </a:lnTo>
                  <a:lnTo>
                    <a:pt x="951877" y="837399"/>
                  </a:lnTo>
                  <a:lnTo>
                    <a:pt x="953935" y="848512"/>
                  </a:lnTo>
                  <a:lnTo>
                    <a:pt x="978662" y="848512"/>
                  </a:lnTo>
                  <a:lnTo>
                    <a:pt x="981773" y="845057"/>
                  </a:lnTo>
                  <a:lnTo>
                    <a:pt x="983005" y="841692"/>
                  </a:lnTo>
                  <a:lnTo>
                    <a:pt x="982383" y="838009"/>
                  </a:lnTo>
                  <a:lnTo>
                    <a:pt x="974991" y="830656"/>
                  </a:lnTo>
                  <a:lnTo>
                    <a:pt x="971296" y="828205"/>
                  </a:lnTo>
                  <a:lnTo>
                    <a:pt x="964514" y="826363"/>
                  </a:lnTo>
                  <a:close/>
                </a:path>
                <a:path w="1988820" h="848995">
                  <a:moveTo>
                    <a:pt x="636536" y="826363"/>
                  </a:moveTo>
                  <a:lnTo>
                    <a:pt x="633450" y="826973"/>
                  </a:lnTo>
                  <a:lnTo>
                    <a:pt x="630986" y="829424"/>
                  </a:lnTo>
                  <a:lnTo>
                    <a:pt x="627291" y="830656"/>
                  </a:lnTo>
                  <a:lnTo>
                    <a:pt x="624814" y="832497"/>
                  </a:lnTo>
                  <a:lnTo>
                    <a:pt x="623900" y="835558"/>
                  </a:lnTo>
                  <a:lnTo>
                    <a:pt x="625970" y="848512"/>
                  </a:lnTo>
                  <a:lnTo>
                    <a:pt x="650684" y="848512"/>
                  </a:lnTo>
                  <a:lnTo>
                    <a:pt x="653796" y="845057"/>
                  </a:lnTo>
                  <a:lnTo>
                    <a:pt x="655027" y="841692"/>
                  </a:lnTo>
                  <a:lnTo>
                    <a:pt x="654405" y="838009"/>
                  </a:lnTo>
                  <a:lnTo>
                    <a:pt x="647014" y="830656"/>
                  </a:lnTo>
                  <a:lnTo>
                    <a:pt x="643318" y="828205"/>
                  </a:lnTo>
                  <a:lnTo>
                    <a:pt x="636536" y="826363"/>
                  </a:lnTo>
                  <a:close/>
                </a:path>
                <a:path w="1988820" h="848995">
                  <a:moveTo>
                    <a:pt x="108813" y="826363"/>
                  </a:moveTo>
                  <a:lnTo>
                    <a:pt x="105727" y="826973"/>
                  </a:lnTo>
                  <a:lnTo>
                    <a:pt x="103263" y="829424"/>
                  </a:lnTo>
                  <a:lnTo>
                    <a:pt x="99568" y="831875"/>
                  </a:lnTo>
                  <a:lnTo>
                    <a:pt x="97104" y="834326"/>
                  </a:lnTo>
                  <a:lnTo>
                    <a:pt x="96177" y="837399"/>
                  </a:lnTo>
                  <a:lnTo>
                    <a:pt x="98234" y="848512"/>
                  </a:lnTo>
                  <a:lnTo>
                    <a:pt x="122897" y="848512"/>
                  </a:lnTo>
                  <a:lnTo>
                    <a:pt x="125145" y="845985"/>
                  </a:lnTo>
                  <a:lnTo>
                    <a:pt x="126695" y="842302"/>
                  </a:lnTo>
                  <a:lnTo>
                    <a:pt x="126695" y="838009"/>
                  </a:lnTo>
                  <a:lnTo>
                    <a:pt x="119291" y="830656"/>
                  </a:lnTo>
                  <a:lnTo>
                    <a:pt x="115595" y="828205"/>
                  </a:lnTo>
                  <a:lnTo>
                    <a:pt x="108813" y="826363"/>
                  </a:lnTo>
                  <a:close/>
                </a:path>
                <a:path w="1988820" h="848995">
                  <a:moveTo>
                    <a:pt x="722845" y="823912"/>
                  </a:moveTo>
                  <a:lnTo>
                    <a:pt x="719759" y="824522"/>
                  </a:lnTo>
                  <a:lnTo>
                    <a:pt x="717296" y="826973"/>
                  </a:lnTo>
                  <a:lnTo>
                    <a:pt x="707428" y="829424"/>
                  </a:lnTo>
                  <a:lnTo>
                    <a:pt x="707428" y="834326"/>
                  </a:lnTo>
                  <a:lnTo>
                    <a:pt x="712368" y="846594"/>
                  </a:lnTo>
                  <a:lnTo>
                    <a:pt x="715035" y="848512"/>
                  </a:lnTo>
                  <a:lnTo>
                    <a:pt x="734783" y="848512"/>
                  </a:lnTo>
                  <a:lnTo>
                    <a:pt x="740105" y="842606"/>
                  </a:lnTo>
                  <a:lnTo>
                    <a:pt x="741337" y="839241"/>
                  </a:lnTo>
                  <a:lnTo>
                    <a:pt x="740727" y="835558"/>
                  </a:lnTo>
                  <a:lnTo>
                    <a:pt x="733323" y="828205"/>
                  </a:lnTo>
                  <a:lnTo>
                    <a:pt x="729627" y="825753"/>
                  </a:lnTo>
                  <a:lnTo>
                    <a:pt x="722845" y="823912"/>
                  </a:lnTo>
                  <a:close/>
                </a:path>
                <a:path w="1988820" h="848995">
                  <a:moveTo>
                    <a:pt x="560082" y="823912"/>
                  </a:moveTo>
                  <a:lnTo>
                    <a:pt x="557009" y="824522"/>
                  </a:lnTo>
                  <a:lnTo>
                    <a:pt x="544677" y="836790"/>
                  </a:lnTo>
                  <a:lnTo>
                    <a:pt x="549605" y="846594"/>
                  </a:lnTo>
                  <a:lnTo>
                    <a:pt x="552284" y="848512"/>
                  </a:lnTo>
                  <a:lnTo>
                    <a:pt x="572033" y="848512"/>
                  </a:lnTo>
                  <a:lnTo>
                    <a:pt x="577354" y="842606"/>
                  </a:lnTo>
                  <a:lnTo>
                    <a:pt x="578586" y="839241"/>
                  </a:lnTo>
                  <a:lnTo>
                    <a:pt x="577964" y="835558"/>
                  </a:lnTo>
                  <a:lnTo>
                    <a:pt x="570572" y="828205"/>
                  </a:lnTo>
                  <a:lnTo>
                    <a:pt x="566864" y="825753"/>
                  </a:lnTo>
                  <a:lnTo>
                    <a:pt x="560082" y="823912"/>
                  </a:lnTo>
                  <a:close/>
                </a:path>
                <a:path w="1988820" h="848995">
                  <a:moveTo>
                    <a:pt x="481177" y="823912"/>
                  </a:moveTo>
                  <a:lnTo>
                    <a:pt x="478091" y="824522"/>
                  </a:lnTo>
                  <a:lnTo>
                    <a:pt x="475627" y="826973"/>
                  </a:lnTo>
                  <a:lnTo>
                    <a:pt x="468236" y="829424"/>
                  </a:lnTo>
                  <a:lnTo>
                    <a:pt x="465759" y="834326"/>
                  </a:lnTo>
                  <a:lnTo>
                    <a:pt x="470700" y="846594"/>
                  </a:lnTo>
                  <a:lnTo>
                    <a:pt x="473379" y="848512"/>
                  </a:lnTo>
                  <a:lnTo>
                    <a:pt x="493115" y="848512"/>
                  </a:lnTo>
                  <a:lnTo>
                    <a:pt x="498436" y="842606"/>
                  </a:lnTo>
                  <a:lnTo>
                    <a:pt x="499668" y="839241"/>
                  </a:lnTo>
                  <a:lnTo>
                    <a:pt x="499059" y="835558"/>
                  </a:lnTo>
                  <a:lnTo>
                    <a:pt x="491655" y="828205"/>
                  </a:lnTo>
                  <a:lnTo>
                    <a:pt x="487959" y="825753"/>
                  </a:lnTo>
                  <a:lnTo>
                    <a:pt x="481177" y="823912"/>
                  </a:lnTo>
                  <a:close/>
                </a:path>
                <a:path w="1988820" h="848995">
                  <a:moveTo>
                    <a:pt x="878205" y="819010"/>
                  </a:moveTo>
                  <a:lnTo>
                    <a:pt x="875118" y="819619"/>
                  </a:lnTo>
                  <a:lnTo>
                    <a:pt x="872655" y="822070"/>
                  </a:lnTo>
                  <a:lnTo>
                    <a:pt x="865251" y="826973"/>
                  </a:lnTo>
                  <a:lnTo>
                    <a:pt x="862787" y="831875"/>
                  </a:lnTo>
                  <a:lnTo>
                    <a:pt x="867714" y="841692"/>
                  </a:lnTo>
                  <a:lnTo>
                    <a:pt x="877265" y="848512"/>
                  </a:lnTo>
                  <a:lnTo>
                    <a:pt x="878649" y="848512"/>
                  </a:lnTo>
                  <a:lnTo>
                    <a:pt x="887450" y="846594"/>
                  </a:lnTo>
                  <a:lnTo>
                    <a:pt x="891340" y="843528"/>
                  </a:lnTo>
                  <a:lnTo>
                    <a:pt x="894538" y="838622"/>
                  </a:lnTo>
                  <a:lnTo>
                    <a:pt x="895424" y="832796"/>
                  </a:lnTo>
                  <a:lnTo>
                    <a:pt x="892378" y="826973"/>
                  </a:lnTo>
                  <a:lnTo>
                    <a:pt x="888682" y="823302"/>
                  </a:lnTo>
                  <a:lnTo>
                    <a:pt x="884986" y="820851"/>
                  </a:lnTo>
                  <a:lnTo>
                    <a:pt x="878205" y="819010"/>
                  </a:lnTo>
                  <a:close/>
                </a:path>
                <a:path w="1988820" h="848995">
                  <a:moveTo>
                    <a:pt x="1063142" y="814108"/>
                  </a:moveTo>
                  <a:lnTo>
                    <a:pt x="1060069" y="814717"/>
                  </a:lnTo>
                  <a:lnTo>
                    <a:pt x="1057605" y="817168"/>
                  </a:lnTo>
                  <a:lnTo>
                    <a:pt x="1050201" y="822070"/>
                  </a:lnTo>
                  <a:lnTo>
                    <a:pt x="1047737" y="826973"/>
                  </a:lnTo>
                  <a:lnTo>
                    <a:pt x="1057605" y="846594"/>
                  </a:lnTo>
                  <a:lnTo>
                    <a:pt x="1067460" y="844143"/>
                  </a:lnTo>
                  <a:lnTo>
                    <a:pt x="1072400" y="841692"/>
                  </a:lnTo>
                  <a:lnTo>
                    <a:pt x="1076288" y="838626"/>
                  </a:lnTo>
                  <a:lnTo>
                    <a:pt x="1079484" y="833720"/>
                  </a:lnTo>
                  <a:lnTo>
                    <a:pt x="1080369" y="827894"/>
                  </a:lnTo>
                  <a:lnTo>
                    <a:pt x="1077328" y="822070"/>
                  </a:lnTo>
                  <a:lnTo>
                    <a:pt x="1073632" y="818387"/>
                  </a:lnTo>
                  <a:lnTo>
                    <a:pt x="1069924" y="815936"/>
                  </a:lnTo>
                  <a:lnTo>
                    <a:pt x="1063142" y="814108"/>
                  </a:lnTo>
                  <a:close/>
                </a:path>
                <a:path w="1988820" h="848995">
                  <a:moveTo>
                    <a:pt x="1894179" y="804290"/>
                  </a:moveTo>
                  <a:lnTo>
                    <a:pt x="1891106" y="804913"/>
                  </a:lnTo>
                  <a:lnTo>
                    <a:pt x="1888629" y="807364"/>
                  </a:lnTo>
                  <a:lnTo>
                    <a:pt x="1881238" y="809815"/>
                  </a:lnTo>
                  <a:lnTo>
                    <a:pt x="1878774" y="814717"/>
                  </a:lnTo>
                  <a:lnTo>
                    <a:pt x="1883702" y="826973"/>
                  </a:lnTo>
                  <a:lnTo>
                    <a:pt x="1888629" y="836790"/>
                  </a:lnTo>
                  <a:lnTo>
                    <a:pt x="1898497" y="834339"/>
                  </a:lnTo>
                  <a:lnTo>
                    <a:pt x="1903425" y="831875"/>
                  </a:lnTo>
                  <a:lnTo>
                    <a:pt x="1908360" y="827777"/>
                  </a:lnTo>
                  <a:lnTo>
                    <a:pt x="1911443" y="822990"/>
                  </a:lnTo>
                  <a:lnTo>
                    <a:pt x="1911753" y="817743"/>
                  </a:lnTo>
                  <a:lnTo>
                    <a:pt x="1908365" y="812266"/>
                  </a:lnTo>
                  <a:lnTo>
                    <a:pt x="1904669" y="808583"/>
                  </a:lnTo>
                  <a:lnTo>
                    <a:pt x="1900961" y="806132"/>
                  </a:lnTo>
                  <a:lnTo>
                    <a:pt x="1894179" y="804290"/>
                  </a:lnTo>
                  <a:close/>
                </a:path>
                <a:path w="1988820" h="848995">
                  <a:moveTo>
                    <a:pt x="1156855" y="799388"/>
                  </a:moveTo>
                  <a:lnTo>
                    <a:pt x="1153769" y="799998"/>
                  </a:lnTo>
                  <a:lnTo>
                    <a:pt x="1151305" y="802449"/>
                  </a:lnTo>
                  <a:lnTo>
                    <a:pt x="1143914" y="804900"/>
                  </a:lnTo>
                  <a:lnTo>
                    <a:pt x="1141437" y="812266"/>
                  </a:lnTo>
                  <a:lnTo>
                    <a:pt x="1151305" y="831875"/>
                  </a:lnTo>
                  <a:lnTo>
                    <a:pt x="1161173" y="829424"/>
                  </a:lnTo>
                  <a:lnTo>
                    <a:pt x="1166101" y="826973"/>
                  </a:lnTo>
                  <a:lnTo>
                    <a:pt x="1171036" y="822875"/>
                  </a:lnTo>
                  <a:lnTo>
                    <a:pt x="1174119" y="818087"/>
                  </a:lnTo>
                  <a:lnTo>
                    <a:pt x="1174429" y="812841"/>
                  </a:lnTo>
                  <a:lnTo>
                    <a:pt x="1171041" y="807364"/>
                  </a:lnTo>
                  <a:lnTo>
                    <a:pt x="1167333" y="803681"/>
                  </a:lnTo>
                  <a:lnTo>
                    <a:pt x="1163637" y="801230"/>
                  </a:lnTo>
                  <a:lnTo>
                    <a:pt x="1156855" y="799388"/>
                  </a:lnTo>
                  <a:close/>
                </a:path>
                <a:path w="1988820" h="848995">
                  <a:moveTo>
                    <a:pt x="1354137" y="796937"/>
                  </a:moveTo>
                  <a:lnTo>
                    <a:pt x="1351051" y="797547"/>
                  </a:lnTo>
                  <a:lnTo>
                    <a:pt x="1348587" y="799998"/>
                  </a:lnTo>
                  <a:lnTo>
                    <a:pt x="1338719" y="802449"/>
                  </a:lnTo>
                  <a:lnTo>
                    <a:pt x="1338719" y="809815"/>
                  </a:lnTo>
                  <a:lnTo>
                    <a:pt x="1348587" y="829424"/>
                  </a:lnTo>
                  <a:lnTo>
                    <a:pt x="1371703" y="810384"/>
                  </a:lnTo>
                  <a:lnTo>
                    <a:pt x="1368310" y="804900"/>
                  </a:lnTo>
                  <a:lnTo>
                    <a:pt x="1364615" y="801230"/>
                  </a:lnTo>
                  <a:lnTo>
                    <a:pt x="1360919" y="798779"/>
                  </a:lnTo>
                  <a:lnTo>
                    <a:pt x="1354137" y="796937"/>
                  </a:lnTo>
                  <a:close/>
                </a:path>
                <a:path w="1988820" h="848995">
                  <a:moveTo>
                    <a:pt x="1460169" y="787133"/>
                  </a:moveTo>
                  <a:lnTo>
                    <a:pt x="1457083" y="787742"/>
                  </a:lnTo>
                  <a:lnTo>
                    <a:pt x="1454619" y="790193"/>
                  </a:lnTo>
                  <a:lnTo>
                    <a:pt x="1447228" y="792645"/>
                  </a:lnTo>
                  <a:lnTo>
                    <a:pt x="1444752" y="797547"/>
                  </a:lnTo>
                  <a:lnTo>
                    <a:pt x="1449692" y="809815"/>
                  </a:lnTo>
                  <a:lnTo>
                    <a:pt x="1454619" y="819619"/>
                  </a:lnTo>
                  <a:lnTo>
                    <a:pt x="1464487" y="817168"/>
                  </a:lnTo>
                  <a:lnTo>
                    <a:pt x="1469415" y="814717"/>
                  </a:lnTo>
                  <a:lnTo>
                    <a:pt x="1474350" y="810617"/>
                  </a:lnTo>
                  <a:lnTo>
                    <a:pt x="1477433" y="805826"/>
                  </a:lnTo>
                  <a:lnTo>
                    <a:pt x="1477743" y="800574"/>
                  </a:lnTo>
                  <a:lnTo>
                    <a:pt x="1474355" y="795096"/>
                  </a:lnTo>
                  <a:lnTo>
                    <a:pt x="1470647" y="791425"/>
                  </a:lnTo>
                  <a:lnTo>
                    <a:pt x="1466951" y="788962"/>
                  </a:lnTo>
                  <a:lnTo>
                    <a:pt x="1460169" y="787133"/>
                  </a:lnTo>
                  <a:close/>
                </a:path>
                <a:path w="1988820" h="848995">
                  <a:moveTo>
                    <a:pt x="1645119" y="782218"/>
                  </a:moveTo>
                  <a:lnTo>
                    <a:pt x="1642033" y="782840"/>
                  </a:lnTo>
                  <a:lnTo>
                    <a:pt x="1639570" y="785291"/>
                  </a:lnTo>
                  <a:lnTo>
                    <a:pt x="1632178" y="787742"/>
                  </a:lnTo>
                  <a:lnTo>
                    <a:pt x="1629702" y="792645"/>
                  </a:lnTo>
                  <a:lnTo>
                    <a:pt x="1634642" y="804913"/>
                  </a:lnTo>
                  <a:lnTo>
                    <a:pt x="1639570" y="814717"/>
                  </a:lnTo>
                  <a:lnTo>
                    <a:pt x="1649437" y="812266"/>
                  </a:lnTo>
                  <a:lnTo>
                    <a:pt x="1654365" y="809815"/>
                  </a:lnTo>
                  <a:lnTo>
                    <a:pt x="1659300" y="805715"/>
                  </a:lnTo>
                  <a:lnTo>
                    <a:pt x="1662383" y="800923"/>
                  </a:lnTo>
                  <a:lnTo>
                    <a:pt x="1662693" y="795672"/>
                  </a:lnTo>
                  <a:lnTo>
                    <a:pt x="1659305" y="790193"/>
                  </a:lnTo>
                  <a:lnTo>
                    <a:pt x="1655597" y="786510"/>
                  </a:lnTo>
                  <a:lnTo>
                    <a:pt x="1651901" y="784059"/>
                  </a:lnTo>
                  <a:lnTo>
                    <a:pt x="1645119" y="782218"/>
                  </a:lnTo>
                  <a:close/>
                </a:path>
                <a:path w="1988820" h="848995">
                  <a:moveTo>
                    <a:pt x="325818" y="779767"/>
                  </a:moveTo>
                  <a:lnTo>
                    <a:pt x="322732" y="780389"/>
                  </a:lnTo>
                  <a:lnTo>
                    <a:pt x="320268" y="782840"/>
                  </a:lnTo>
                  <a:lnTo>
                    <a:pt x="312877" y="785291"/>
                  </a:lnTo>
                  <a:lnTo>
                    <a:pt x="310413" y="790193"/>
                  </a:lnTo>
                  <a:lnTo>
                    <a:pt x="315341" y="802449"/>
                  </a:lnTo>
                  <a:lnTo>
                    <a:pt x="320268" y="812266"/>
                  </a:lnTo>
                  <a:lnTo>
                    <a:pt x="330136" y="809815"/>
                  </a:lnTo>
                  <a:lnTo>
                    <a:pt x="335064" y="807364"/>
                  </a:lnTo>
                  <a:lnTo>
                    <a:pt x="338959" y="804298"/>
                  </a:lnTo>
                  <a:lnTo>
                    <a:pt x="342158" y="799391"/>
                  </a:lnTo>
                  <a:lnTo>
                    <a:pt x="343045" y="793566"/>
                  </a:lnTo>
                  <a:lnTo>
                    <a:pt x="340004" y="787742"/>
                  </a:lnTo>
                  <a:lnTo>
                    <a:pt x="336296" y="784059"/>
                  </a:lnTo>
                  <a:lnTo>
                    <a:pt x="332600" y="781608"/>
                  </a:lnTo>
                  <a:lnTo>
                    <a:pt x="325818" y="779767"/>
                  </a:lnTo>
                  <a:close/>
                </a:path>
                <a:path w="1988820" h="848995">
                  <a:moveTo>
                    <a:pt x="1802942" y="772413"/>
                  </a:moveTo>
                  <a:lnTo>
                    <a:pt x="1799856" y="773023"/>
                  </a:lnTo>
                  <a:lnTo>
                    <a:pt x="1797392" y="775487"/>
                  </a:lnTo>
                  <a:lnTo>
                    <a:pt x="1787525" y="777938"/>
                  </a:lnTo>
                  <a:lnTo>
                    <a:pt x="1787525" y="782840"/>
                  </a:lnTo>
                  <a:lnTo>
                    <a:pt x="1792465" y="795096"/>
                  </a:lnTo>
                  <a:lnTo>
                    <a:pt x="1797392" y="804913"/>
                  </a:lnTo>
                  <a:lnTo>
                    <a:pt x="1807260" y="802449"/>
                  </a:lnTo>
                  <a:lnTo>
                    <a:pt x="1812188" y="799998"/>
                  </a:lnTo>
                  <a:lnTo>
                    <a:pt x="1817123" y="795900"/>
                  </a:lnTo>
                  <a:lnTo>
                    <a:pt x="1820205" y="791113"/>
                  </a:lnTo>
                  <a:lnTo>
                    <a:pt x="1820510" y="785866"/>
                  </a:lnTo>
                  <a:lnTo>
                    <a:pt x="1817116" y="780389"/>
                  </a:lnTo>
                  <a:lnTo>
                    <a:pt x="1813420" y="776706"/>
                  </a:lnTo>
                  <a:lnTo>
                    <a:pt x="1809724" y="774255"/>
                  </a:lnTo>
                  <a:lnTo>
                    <a:pt x="1802942" y="772413"/>
                  </a:lnTo>
                  <a:close/>
                </a:path>
                <a:path w="1988820" h="848995">
                  <a:moveTo>
                    <a:pt x="1561274" y="769962"/>
                  </a:moveTo>
                  <a:lnTo>
                    <a:pt x="1558188" y="770572"/>
                  </a:lnTo>
                  <a:lnTo>
                    <a:pt x="1555724" y="773023"/>
                  </a:lnTo>
                  <a:lnTo>
                    <a:pt x="1548333" y="777938"/>
                  </a:lnTo>
                  <a:lnTo>
                    <a:pt x="1545856" y="782840"/>
                  </a:lnTo>
                  <a:lnTo>
                    <a:pt x="1555724" y="802449"/>
                  </a:lnTo>
                  <a:lnTo>
                    <a:pt x="1565592" y="799998"/>
                  </a:lnTo>
                  <a:lnTo>
                    <a:pt x="1570520" y="797547"/>
                  </a:lnTo>
                  <a:lnTo>
                    <a:pt x="1574415" y="794483"/>
                  </a:lnTo>
                  <a:lnTo>
                    <a:pt x="1577614" y="789581"/>
                  </a:lnTo>
                  <a:lnTo>
                    <a:pt x="1578501" y="783759"/>
                  </a:lnTo>
                  <a:lnTo>
                    <a:pt x="1575460" y="777938"/>
                  </a:lnTo>
                  <a:lnTo>
                    <a:pt x="1571752" y="774255"/>
                  </a:lnTo>
                  <a:lnTo>
                    <a:pt x="1568056" y="771804"/>
                  </a:lnTo>
                  <a:lnTo>
                    <a:pt x="1561274" y="769962"/>
                  </a:lnTo>
                  <a:close/>
                </a:path>
                <a:path w="1988820" h="848995">
                  <a:moveTo>
                    <a:pt x="195122" y="769962"/>
                  </a:moveTo>
                  <a:lnTo>
                    <a:pt x="192036" y="770572"/>
                  </a:lnTo>
                  <a:lnTo>
                    <a:pt x="189572" y="773023"/>
                  </a:lnTo>
                  <a:lnTo>
                    <a:pt x="182181" y="777938"/>
                  </a:lnTo>
                  <a:lnTo>
                    <a:pt x="179717" y="782840"/>
                  </a:lnTo>
                  <a:lnTo>
                    <a:pt x="189572" y="802449"/>
                  </a:lnTo>
                  <a:lnTo>
                    <a:pt x="199440" y="799998"/>
                  </a:lnTo>
                  <a:lnTo>
                    <a:pt x="204368" y="797547"/>
                  </a:lnTo>
                  <a:lnTo>
                    <a:pt x="208263" y="794483"/>
                  </a:lnTo>
                  <a:lnTo>
                    <a:pt x="211462" y="789581"/>
                  </a:lnTo>
                  <a:lnTo>
                    <a:pt x="212349" y="783759"/>
                  </a:lnTo>
                  <a:lnTo>
                    <a:pt x="209308" y="777938"/>
                  </a:lnTo>
                  <a:lnTo>
                    <a:pt x="205600" y="774255"/>
                  </a:lnTo>
                  <a:lnTo>
                    <a:pt x="201904" y="771804"/>
                  </a:lnTo>
                  <a:lnTo>
                    <a:pt x="195122" y="769962"/>
                  </a:lnTo>
                  <a:close/>
                </a:path>
                <a:path w="1988820" h="848995">
                  <a:moveTo>
                    <a:pt x="1970633" y="767511"/>
                  </a:moveTo>
                  <a:lnTo>
                    <a:pt x="1967547" y="768121"/>
                  </a:lnTo>
                  <a:lnTo>
                    <a:pt x="1965083" y="770572"/>
                  </a:lnTo>
                  <a:lnTo>
                    <a:pt x="1957679" y="773023"/>
                  </a:lnTo>
                  <a:lnTo>
                    <a:pt x="1955215" y="777938"/>
                  </a:lnTo>
                  <a:lnTo>
                    <a:pt x="1960143" y="790193"/>
                  </a:lnTo>
                  <a:lnTo>
                    <a:pt x="1965083" y="799998"/>
                  </a:lnTo>
                  <a:lnTo>
                    <a:pt x="1974938" y="797547"/>
                  </a:lnTo>
                  <a:lnTo>
                    <a:pt x="1979879" y="795096"/>
                  </a:lnTo>
                  <a:lnTo>
                    <a:pt x="1984808" y="790998"/>
                  </a:lnTo>
                  <a:lnTo>
                    <a:pt x="1987891" y="786210"/>
                  </a:lnTo>
                  <a:lnTo>
                    <a:pt x="1988199" y="780964"/>
                  </a:lnTo>
                  <a:lnTo>
                    <a:pt x="1984806" y="775487"/>
                  </a:lnTo>
                  <a:lnTo>
                    <a:pt x="1981111" y="771804"/>
                  </a:lnTo>
                  <a:lnTo>
                    <a:pt x="1977415" y="769353"/>
                  </a:lnTo>
                  <a:lnTo>
                    <a:pt x="1970633" y="767511"/>
                  </a:lnTo>
                  <a:close/>
                </a:path>
                <a:path w="1988820" h="848995">
                  <a:moveTo>
                    <a:pt x="1257960" y="765060"/>
                  </a:moveTo>
                  <a:lnTo>
                    <a:pt x="1254874" y="765670"/>
                  </a:lnTo>
                  <a:lnTo>
                    <a:pt x="1242542" y="777938"/>
                  </a:lnTo>
                  <a:lnTo>
                    <a:pt x="1252410" y="797547"/>
                  </a:lnTo>
                  <a:lnTo>
                    <a:pt x="1275533" y="778507"/>
                  </a:lnTo>
                  <a:lnTo>
                    <a:pt x="1272146" y="773023"/>
                  </a:lnTo>
                  <a:lnTo>
                    <a:pt x="1268437" y="769353"/>
                  </a:lnTo>
                  <a:lnTo>
                    <a:pt x="1264742" y="766902"/>
                  </a:lnTo>
                  <a:lnTo>
                    <a:pt x="1257960" y="765060"/>
                  </a:lnTo>
                  <a:close/>
                </a:path>
                <a:path w="1988820" h="848995">
                  <a:moveTo>
                    <a:pt x="989164" y="752805"/>
                  </a:moveTo>
                  <a:lnTo>
                    <a:pt x="986091" y="753414"/>
                  </a:lnTo>
                  <a:lnTo>
                    <a:pt x="983615" y="755865"/>
                  </a:lnTo>
                  <a:lnTo>
                    <a:pt x="976223" y="758316"/>
                  </a:lnTo>
                  <a:lnTo>
                    <a:pt x="973759" y="765670"/>
                  </a:lnTo>
                  <a:lnTo>
                    <a:pt x="983615" y="785291"/>
                  </a:lnTo>
                  <a:lnTo>
                    <a:pt x="993482" y="782840"/>
                  </a:lnTo>
                  <a:lnTo>
                    <a:pt x="998410" y="780389"/>
                  </a:lnTo>
                  <a:lnTo>
                    <a:pt x="1003345" y="776289"/>
                  </a:lnTo>
                  <a:lnTo>
                    <a:pt x="1006428" y="771498"/>
                  </a:lnTo>
                  <a:lnTo>
                    <a:pt x="1006738" y="766246"/>
                  </a:lnTo>
                  <a:lnTo>
                    <a:pt x="1003350" y="760768"/>
                  </a:lnTo>
                  <a:lnTo>
                    <a:pt x="999642" y="757085"/>
                  </a:lnTo>
                  <a:lnTo>
                    <a:pt x="995946" y="754633"/>
                  </a:lnTo>
                  <a:lnTo>
                    <a:pt x="989164" y="752805"/>
                  </a:lnTo>
                  <a:close/>
                </a:path>
                <a:path w="1988820" h="848995">
                  <a:moveTo>
                    <a:pt x="833805" y="750341"/>
                  </a:moveTo>
                  <a:lnTo>
                    <a:pt x="830732" y="750963"/>
                  </a:lnTo>
                  <a:lnTo>
                    <a:pt x="828268" y="753414"/>
                  </a:lnTo>
                  <a:lnTo>
                    <a:pt x="820864" y="755865"/>
                  </a:lnTo>
                  <a:lnTo>
                    <a:pt x="818400" y="760768"/>
                  </a:lnTo>
                  <a:lnTo>
                    <a:pt x="823328" y="773023"/>
                  </a:lnTo>
                  <a:lnTo>
                    <a:pt x="828268" y="782840"/>
                  </a:lnTo>
                  <a:lnTo>
                    <a:pt x="838123" y="780389"/>
                  </a:lnTo>
                  <a:lnTo>
                    <a:pt x="843064" y="777938"/>
                  </a:lnTo>
                  <a:lnTo>
                    <a:pt x="847993" y="773833"/>
                  </a:lnTo>
                  <a:lnTo>
                    <a:pt x="851076" y="769042"/>
                  </a:lnTo>
                  <a:lnTo>
                    <a:pt x="851384" y="763793"/>
                  </a:lnTo>
                  <a:lnTo>
                    <a:pt x="847991" y="758316"/>
                  </a:lnTo>
                  <a:lnTo>
                    <a:pt x="844296" y="754633"/>
                  </a:lnTo>
                  <a:lnTo>
                    <a:pt x="840587" y="752182"/>
                  </a:lnTo>
                  <a:lnTo>
                    <a:pt x="833805" y="750341"/>
                  </a:lnTo>
                  <a:close/>
                </a:path>
                <a:path w="1988820" h="848995">
                  <a:moveTo>
                    <a:pt x="752436" y="750341"/>
                  </a:moveTo>
                  <a:lnTo>
                    <a:pt x="749350" y="750963"/>
                  </a:lnTo>
                  <a:lnTo>
                    <a:pt x="746887" y="753414"/>
                  </a:lnTo>
                  <a:lnTo>
                    <a:pt x="739482" y="755865"/>
                  </a:lnTo>
                  <a:lnTo>
                    <a:pt x="737019" y="763219"/>
                  </a:lnTo>
                  <a:lnTo>
                    <a:pt x="746887" y="782840"/>
                  </a:lnTo>
                  <a:lnTo>
                    <a:pt x="756754" y="780389"/>
                  </a:lnTo>
                  <a:lnTo>
                    <a:pt x="761682" y="777938"/>
                  </a:lnTo>
                  <a:lnTo>
                    <a:pt x="766611" y="773833"/>
                  </a:lnTo>
                  <a:lnTo>
                    <a:pt x="769694" y="769042"/>
                  </a:lnTo>
                  <a:lnTo>
                    <a:pt x="770003" y="763793"/>
                  </a:lnTo>
                  <a:lnTo>
                    <a:pt x="766610" y="758316"/>
                  </a:lnTo>
                  <a:lnTo>
                    <a:pt x="762914" y="754633"/>
                  </a:lnTo>
                  <a:lnTo>
                    <a:pt x="759218" y="752182"/>
                  </a:lnTo>
                  <a:lnTo>
                    <a:pt x="752436" y="750341"/>
                  </a:lnTo>
                  <a:close/>
                </a:path>
                <a:path w="1988820" h="848995">
                  <a:moveTo>
                    <a:pt x="96481" y="750341"/>
                  </a:moveTo>
                  <a:lnTo>
                    <a:pt x="93395" y="750963"/>
                  </a:lnTo>
                  <a:lnTo>
                    <a:pt x="90931" y="753414"/>
                  </a:lnTo>
                  <a:lnTo>
                    <a:pt x="81076" y="755865"/>
                  </a:lnTo>
                  <a:lnTo>
                    <a:pt x="81076" y="763219"/>
                  </a:lnTo>
                  <a:lnTo>
                    <a:pt x="90931" y="782840"/>
                  </a:lnTo>
                  <a:lnTo>
                    <a:pt x="114055" y="763793"/>
                  </a:lnTo>
                  <a:lnTo>
                    <a:pt x="110667" y="758316"/>
                  </a:lnTo>
                  <a:lnTo>
                    <a:pt x="106959" y="754633"/>
                  </a:lnTo>
                  <a:lnTo>
                    <a:pt x="103263" y="752182"/>
                  </a:lnTo>
                  <a:lnTo>
                    <a:pt x="96481" y="750341"/>
                  </a:lnTo>
                  <a:close/>
                </a:path>
                <a:path w="1988820" h="848995">
                  <a:moveTo>
                    <a:pt x="421995" y="740536"/>
                  </a:moveTo>
                  <a:lnTo>
                    <a:pt x="418909" y="741146"/>
                  </a:lnTo>
                  <a:lnTo>
                    <a:pt x="416445" y="743610"/>
                  </a:lnTo>
                  <a:lnTo>
                    <a:pt x="406577" y="748512"/>
                  </a:lnTo>
                  <a:lnTo>
                    <a:pt x="406577" y="753414"/>
                  </a:lnTo>
                  <a:lnTo>
                    <a:pt x="416445" y="773023"/>
                  </a:lnTo>
                  <a:lnTo>
                    <a:pt x="439561" y="753989"/>
                  </a:lnTo>
                  <a:lnTo>
                    <a:pt x="436168" y="748512"/>
                  </a:lnTo>
                  <a:lnTo>
                    <a:pt x="432473" y="744829"/>
                  </a:lnTo>
                  <a:lnTo>
                    <a:pt x="428777" y="742378"/>
                  </a:lnTo>
                  <a:lnTo>
                    <a:pt x="421995" y="740536"/>
                  </a:lnTo>
                  <a:close/>
                </a:path>
                <a:path w="1988820" h="848995">
                  <a:moveTo>
                    <a:pt x="666127" y="735634"/>
                  </a:moveTo>
                  <a:lnTo>
                    <a:pt x="663041" y="736244"/>
                  </a:lnTo>
                  <a:lnTo>
                    <a:pt x="660577" y="738695"/>
                  </a:lnTo>
                  <a:lnTo>
                    <a:pt x="650709" y="743610"/>
                  </a:lnTo>
                  <a:lnTo>
                    <a:pt x="650709" y="748512"/>
                  </a:lnTo>
                  <a:lnTo>
                    <a:pt x="660577" y="768121"/>
                  </a:lnTo>
                  <a:lnTo>
                    <a:pt x="683693" y="749087"/>
                  </a:lnTo>
                  <a:lnTo>
                    <a:pt x="680300" y="743610"/>
                  </a:lnTo>
                  <a:lnTo>
                    <a:pt x="676605" y="739927"/>
                  </a:lnTo>
                  <a:lnTo>
                    <a:pt x="672909" y="737476"/>
                  </a:lnTo>
                  <a:lnTo>
                    <a:pt x="666127" y="735634"/>
                  </a:lnTo>
                  <a:close/>
                </a:path>
                <a:path w="1988820" h="848995">
                  <a:moveTo>
                    <a:pt x="1731429" y="730732"/>
                  </a:moveTo>
                  <a:lnTo>
                    <a:pt x="1728343" y="731342"/>
                  </a:lnTo>
                  <a:lnTo>
                    <a:pt x="1720951" y="738695"/>
                  </a:lnTo>
                  <a:lnTo>
                    <a:pt x="1716011" y="741146"/>
                  </a:lnTo>
                  <a:lnTo>
                    <a:pt x="1720951" y="753414"/>
                  </a:lnTo>
                  <a:lnTo>
                    <a:pt x="1725879" y="763219"/>
                  </a:lnTo>
                  <a:lnTo>
                    <a:pt x="1735747" y="760768"/>
                  </a:lnTo>
                  <a:lnTo>
                    <a:pt x="1740674" y="758316"/>
                  </a:lnTo>
                  <a:lnTo>
                    <a:pt x="1745609" y="754218"/>
                  </a:lnTo>
                  <a:lnTo>
                    <a:pt x="1748691" y="749430"/>
                  </a:lnTo>
                  <a:lnTo>
                    <a:pt x="1748997" y="744179"/>
                  </a:lnTo>
                  <a:lnTo>
                    <a:pt x="1745602" y="738695"/>
                  </a:lnTo>
                  <a:lnTo>
                    <a:pt x="1741906" y="735025"/>
                  </a:lnTo>
                  <a:lnTo>
                    <a:pt x="1738210" y="732574"/>
                  </a:lnTo>
                  <a:lnTo>
                    <a:pt x="1731429" y="730732"/>
                  </a:lnTo>
                  <a:close/>
                </a:path>
                <a:path w="1988820" h="848995">
                  <a:moveTo>
                    <a:pt x="508304" y="730732"/>
                  </a:moveTo>
                  <a:lnTo>
                    <a:pt x="505218" y="731342"/>
                  </a:lnTo>
                  <a:lnTo>
                    <a:pt x="502754" y="733793"/>
                  </a:lnTo>
                  <a:lnTo>
                    <a:pt x="495350" y="736244"/>
                  </a:lnTo>
                  <a:lnTo>
                    <a:pt x="492887" y="741146"/>
                  </a:lnTo>
                  <a:lnTo>
                    <a:pt x="497827" y="753414"/>
                  </a:lnTo>
                  <a:lnTo>
                    <a:pt x="502754" y="763219"/>
                  </a:lnTo>
                  <a:lnTo>
                    <a:pt x="512622" y="760768"/>
                  </a:lnTo>
                  <a:lnTo>
                    <a:pt x="517550" y="758316"/>
                  </a:lnTo>
                  <a:lnTo>
                    <a:pt x="522479" y="754218"/>
                  </a:lnTo>
                  <a:lnTo>
                    <a:pt x="525562" y="749430"/>
                  </a:lnTo>
                  <a:lnTo>
                    <a:pt x="525871" y="744179"/>
                  </a:lnTo>
                  <a:lnTo>
                    <a:pt x="522478" y="738695"/>
                  </a:lnTo>
                  <a:lnTo>
                    <a:pt x="518782" y="735025"/>
                  </a:lnTo>
                  <a:lnTo>
                    <a:pt x="515086" y="732574"/>
                  </a:lnTo>
                  <a:lnTo>
                    <a:pt x="508304" y="730732"/>
                  </a:lnTo>
                  <a:close/>
                </a:path>
                <a:path w="1988820" h="848995">
                  <a:moveTo>
                    <a:pt x="1077950" y="723379"/>
                  </a:moveTo>
                  <a:lnTo>
                    <a:pt x="1074864" y="723988"/>
                  </a:lnTo>
                  <a:lnTo>
                    <a:pt x="1072400" y="726439"/>
                  </a:lnTo>
                  <a:lnTo>
                    <a:pt x="1064996" y="728891"/>
                  </a:lnTo>
                  <a:lnTo>
                    <a:pt x="1062532" y="736244"/>
                  </a:lnTo>
                  <a:lnTo>
                    <a:pt x="1072400" y="755865"/>
                  </a:lnTo>
                  <a:lnTo>
                    <a:pt x="1082255" y="753414"/>
                  </a:lnTo>
                  <a:lnTo>
                    <a:pt x="1087196" y="750963"/>
                  </a:lnTo>
                  <a:lnTo>
                    <a:pt x="1092123" y="746863"/>
                  </a:lnTo>
                  <a:lnTo>
                    <a:pt x="1095203" y="742072"/>
                  </a:lnTo>
                  <a:lnTo>
                    <a:pt x="1095511" y="736820"/>
                  </a:lnTo>
                  <a:lnTo>
                    <a:pt x="1092123" y="731342"/>
                  </a:lnTo>
                  <a:lnTo>
                    <a:pt x="1088428" y="727671"/>
                  </a:lnTo>
                  <a:lnTo>
                    <a:pt x="1084719" y="725208"/>
                  </a:lnTo>
                  <a:lnTo>
                    <a:pt x="1077950" y="723379"/>
                  </a:lnTo>
                  <a:close/>
                </a:path>
                <a:path w="1988820" h="848995">
                  <a:moveTo>
                    <a:pt x="584746" y="718464"/>
                  </a:moveTo>
                  <a:lnTo>
                    <a:pt x="581660" y="719086"/>
                  </a:lnTo>
                  <a:lnTo>
                    <a:pt x="579196" y="721537"/>
                  </a:lnTo>
                  <a:lnTo>
                    <a:pt x="571804" y="723988"/>
                  </a:lnTo>
                  <a:lnTo>
                    <a:pt x="569341" y="728891"/>
                  </a:lnTo>
                  <a:lnTo>
                    <a:pt x="574268" y="741146"/>
                  </a:lnTo>
                  <a:lnTo>
                    <a:pt x="579196" y="750963"/>
                  </a:lnTo>
                  <a:lnTo>
                    <a:pt x="589064" y="748512"/>
                  </a:lnTo>
                  <a:lnTo>
                    <a:pt x="593991" y="746061"/>
                  </a:lnTo>
                  <a:lnTo>
                    <a:pt x="598926" y="741956"/>
                  </a:lnTo>
                  <a:lnTo>
                    <a:pt x="602010" y="737165"/>
                  </a:lnTo>
                  <a:lnTo>
                    <a:pt x="602319" y="731916"/>
                  </a:lnTo>
                  <a:lnTo>
                    <a:pt x="598932" y="726439"/>
                  </a:lnTo>
                  <a:lnTo>
                    <a:pt x="595223" y="722756"/>
                  </a:lnTo>
                  <a:lnTo>
                    <a:pt x="591527" y="720305"/>
                  </a:lnTo>
                  <a:lnTo>
                    <a:pt x="584746" y="718464"/>
                  </a:lnTo>
                  <a:close/>
                </a:path>
                <a:path w="1988820" h="848995">
                  <a:moveTo>
                    <a:pt x="1161783" y="713562"/>
                  </a:moveTo>
                  <a:lnTo>
                    <a:pt x="1158709" y="714171"/>
                  </a:lnTo>
                  <a:lnTo>
                    <a:pt x="1156233" y="716635"/>
                  </a:lnTo>
                  <a:lnTo>
                    <a:pt x="1148842" y="719086"/>
                  </a:lnTo>
                  <a:lnTo>
                    <a:pt x="1146378" y="726439"/>
                  </a:lnTo>
                  <a:lnTo>
                    <a:pt x="1156233" y="746061"/>
                  </a:lnTo>
                  <a:lnTo>
                    <a:pt x="1166101" y="743610"/>
                  </a:lnTo>
                  <a:lnTo>
                    <a:pt x="1171041" y="741146"/>
                  </a:lnTo>
                  <a:lnTo>
                    <a:pt x="1175969" y="737048"/>
                  </a:lnTo>
                  <a:lnTo>
                    <a:pt x="1179048" y="732261"/>
                  </a:lnTo>
                  <a:lnTo>
                    <a:pt x="1179356" y="727014"/>
                  </a:lnTo>
                  <a:lnTo>
                    <a:pt x="1175969" y="721537"/>
                  </a:lnTo>
                  <a:lnTo>
                    <a:pt x="1172273" y="717854"/>
                  </a:lnTo>
                  <a:lnTo>
                    <a:pt x="1168565" y="715403"/>
                  </a:lnTo>
                  <a:lnTo>
                    <a:pt x="1161783" y="713562"/>
                  </a:lnTo>
                  <a:close/>
                </a:path>
                <a:path w="1988820" h="848995">
                  <a:moveTo>
                    <a:pt x="915187" y="713562"/>
                  </a:moveTo>
                  <a:lnTo>
                    <a:pt x="912101" y="714171"/>
                  </a:lnTo>
                  <a:lnTo>
                    <a:pt x="909637" y="716635"/>
                  </a:lnTo>
                  <a:lnTo>
                    <a:pt x="902246" y="719086"/>
                  </a:lnTo>
                  <a:lnTo>
                    <a:pt x="899782" y="723988"/>
                  </a:lnTo>
                  <a:lnTo>
                    <a:pt x="904709" y="736244"/>
                  </a:lnTo>
                  <a:lnTo>
                    <a:pt x="909637" y="746061"/>
                  </a:lnTo>
                  <a:lnTo>
                    <a:pt x="919505" y="743610"/>
                  </a:lnTo>
                  <a:lnTo>
                    <a:pt x="924433" y="741146"/>
                  </a:lnTo>
                  <a:lnTo>
                    <a:pt x="928328" y="738082"/>
                  </a:lnTo>
                  <a:lnTo>
                    <a:pt x="931527" y="733180"/>
                  </a:lnTo>
                  <a:lnTo>
                    <a:pt x="932414" y="727359"/>
                  </a:lnTo>
                  <a:lnTo>
                    <a:pt x="929373" y="721537"/>
                  </a:lnTo>
                  <a:lnTo>
                    <a:pt x="925664" y="717854"/>
                  </a:lnTo>
                  <a:lnTo>
                    <a:pt x="921969" y="715403"/>
                  </a:lnTo>
                  <a:lnTo>
                    <a:pt x="915187" y="713562"/>
                  </a:lnTo>
                  <a:close/>
                </a:path>
                <a:path w="1988820" h="848995">
                  <a:moveTo>
                    <a:pt x="1423174" y="711111"/>
                  </a:moveTo>
                  <a:lnTo>
                    <a:pt x="1420101" y="711720"/>
                  </a:lnTo>
                  <a:lnTo>
                    <a:pt x="1417637" y="714171"/>
                  </a:lnTo>
                  <a:lnTo>
                    <a:pt x="1407769" y="719086"/>
                  </a:lnTo>
                  <a:lnTo>
                    <a:pt x="1407769" y="723988"/>
                  </a:lnTo>
                  <a:lnTo>
                    <a:pt x="1417637" y="743610"/>
                  </a:lnTo>
                  <a:lnTo>
                    <a:pt x="1440748" y="724563"/>
                  </a:lnTo>
                  <a:lnTo>
                    <a:pt x="1437360" y="719086"/>
                  </a:lnTo>
                  <a:lnTo>
                    <a:pt x="1433664" y="715403"/>
                  </a:lnTo>
                  <a:lnTo>
                    <a:pt x="1429956" y="712952"/>
                  </a:lnTo>
                  <a:lnTo>
                    <a:pt x="1423174" y="711111"/>
                  </a:lnTo>
                  <a:close/>
                </a:path>
                <a:path w="1988820" h="848995">
                  <a:moveTo>
                    <a:pt x="1339342" y="711111"/>
                  </a:moveTo>
                  <a:lnTo>
                    <a:pt x="1336255" y="711720"/>
                  </a:lnTo>
                  <a:lnTo>
                    <a:pt x="1333792" y="714171"/>
                  </a:lnTo>
                  <a:lnTo>
                    <a:pt x="1326388" y="719086"/>
                  </a:lnTo>
                  <a:lnTo>
                    <a:pt x="1323924" y="723988"/>
                  </a:lnTo>
                  <a:lnTo>
                    <a:pt x="1333792" y="743610"/>
                  </a:lnTo>
                  <a:lnTo>
                    <a:pt x="1343647" y="741146"/>
                  </a:lnTo>
                  <a:lnTo>
                    <a:pt x="1348587" y="738695"/>
                  </a:lnTo>
                  <a:lnTo>
                    <a:pt x="1353516" y="734597"/>
                  </a:lnTo>
                  <a:lnTo>
                    <a:pt x="1356599" y="729810"/>
                  </a:lnTo>
                  <a:lnTo>
                    <a:pt x="1356908" y="724563"/>
                  </a:lnTo>
                  <a:lnTo>
                    <a:pt x="1353515" y="719086"/>
                  </a:lnTo>
                  <a:lnTo>
                    <a:pt x="1349819" y="715403"/>
                  </a:lnTo>
                  <a:lnTo>
                    <a:pt x="1346123" y="712952"/>
                  </a:lnTo>
                  <a:lnTo>
                    <a:pt x="1339342" y="711111"/>
                  </a:lnTo>
                  <a:close/>
                </a:path>
                <a:path w="1988820" h="848995">
                  <a:moveTo>
                    <a:pt x="1901583" y="708659"/>
                  </a:moveTo>
                  <a:lnTo>
                    <a:pt x="1898497" y="709269"/>
                  </a:lnTo>
                  <a:lnTo>
                    <a:pt x="1896033" y="711720"/>
                  </a:lnTo>
                  <a:lnTo>
                    <a:pt x="1888629" y="716635"/>
                  </a:lnTo>
                  <a:lnTo>
                    <a:pt x="1886165" y="721537"/>
                  </a:lnTo>
                  <a:lnTo>
                    <a:pt x="1896033" y="741146"/>
                  </a:lnTo>
                  <a:lnTo>
                    <a:pt x="1905901" y="738695"/>
                  </a:lnTo>
                  <a:lnTo>
                    <a:pt x="1910829" y="736244"/>
                  </a:lnTo>
                  <a:lnTo>
                    <a:pt x="1915764" y="732146"/>
                  </a:lnTo>
                  <a:lnTo>
                    <a:pt x="1918846" y="727359"/>
                  </a:lnTo>
                  <a:lnTo>
                    <a:pt x="1919151" y="722112"/>
                  </a:lnTo>
                  <a:lnTo>
                    <a:pt x="1915756" y="716635"/>
                  </a:lnTo>
                  <a:lnTo>
                    <a:pt x="1912061" y="712952"/>
                  </a:lnTo>
                  <a:lnTo>
                    <a:pt x="1908365" y="710501"/>
                  </a:lnTo>
                  <a:lnTo>
                    <a:pt x="1901583" y="708659"/>
                  </a:lnTo>
                  <a:close/>
                </a:path>
                <a:path w="1988820" h="848995">
                  <a:moveTo>
                    <a:pt x="256768" y="703757"/>
                  </a:moveTo>
                  <a:lnTo>
                    <a:pt x="253695" y="704367"/>
                  </a:lnTo>
                  <a:lnTo>
                    <a:pt x="251218" y="706818"/>
                  </a:lnTo>
                  <a:lnTo>
                    <a:pt x="243827" y="711720"/>
                  </a:lnTo>
                  <a:lnTo>
                    <a:pt x="241363" y="716635"/>
                  </a:lnTo>
                  <a:lnTo>
                    <a:pt x="251218" y="736244"/>
                  </a:lnTo>
                  <a:lnTo>
                    <a:pt x="261086" y="733793"/>
                  </a:lnTo>
                  <a:lnTo>
                    <a:pt x="266026" y="731342"/>
                  </a:lnTo>
                  <a:lnTo>
                    <a:pt x="270954" y="727244"/>
                  </a:lnTo>
                  <a:lnTo>
                    <a:pt x="274034" y="722455"/>
                  </a:lnTo>
                  <a:lnTo>
                    <a:pt x="274342" y="717204"/>
                  </a:lnTo>
                  <a:lnTo>
                    <a:pt x="270954" y="711720"/>
                  </a:lnTo>
                  <a:lnTo>
                    <a:pt x="267258" y="708050"/>
                  </a:lnTo>
                  <a:lnTo>
                    <a:pt x="263550" y="705599"/>
                  </a:lnTo>
                  <a:lnTo>
                    <a:pt x="256768" y="703757"/>
                  </a:lnTo>
                  <a:close/>
                </a:path>
                <a:path w="1988820" h="848995">
                  <a:moveTo>
                    <a:pt x="1519351" y="698855"/>
                  </a:moveTo>
                  <a:lnTo>
                    <a:pt x="1516265" y="699465"/>
                  </a:lnTo>
                  <a:lnTo>
                    <a:pt x="1513801" y="701916"/>
                  </a:lnTo>
                  <a:lnTo>
                    <a:pt x="1506410" y="704367"/>
                  </a:lnTo>
                  <a:lnTo>
                    <a:pt x="1503946" y="709269"/>
                  </a:lnTo>
                  <a:lnTo>
                    <a:pt x="1508874" y="721537"/>
                  </a:lnTo>
                  <a:lnTo>
                    <a:pt x="1513801" y="731342"/>
                  </a:lnTo>
                  <a:lnTo>
                    <a:pt x="1523669" y="728891"/>
                  </a:lnTo>
                  <a:lnTo>
                    <a:pt x="1528597" y="726439"/>
                  </a:lnTo>
                  <a:lnTo>
                    <a:pt x="1532492" y="723374"/>
                  </a:lnTo>
                  <a:lnTo>
                    <a:pt x="1535691" y="718467"/>
                  </a:lnTo>
                  <a:lnTo>
                    <a:pt x="1536578" y="712641"/>
                  </a:lnTo>
                  <a:lnTo>
                    <a:pt x="1533537" y="706818"/>
                  </a:lnTo>
                  <a:lnTo>
                    <a:pt x="1529829" y="703148"/>
                  </a:lnTo>
                  <a:lnTo>
                    <a:pt x="1526133" y="700697"/>
                  </a:lnTo>
                  <a:lnTo>
                    <a:pt x="1519351" y="698855"/>
                  </a:lnTo>
                  <a:close/>
                </a:path>
                <a:path w="1988820" h="848995">
                  <a:moveTo>
                    <a:pt x="1620456" y="691489"/>
                  </a:moveTo>
                  <a:lnTo>
                    <a:pt x="1617370" y="692111"/>
                  </a:lnTo>
                  <a:lnTo>
                    <a:pt x="1614906" y="694562"/>
                  </a:lnTo>
                  <a:lnTo>
                    <a:pt x="1607515" y="699465"/>
                  </a:lnTo>
                  <a:lnTo>
                    <a:pt x="1605051" y="704367"/>
                  </a:lnTo>
                  <a:lnTo>
                    <a:pt x="1614906" y="723988"/>
                  </a:lnTo>
                  <a:lnTo>
                    <a:pt x="1624774" y="721537"/>
                  </a:lnTo>
                  <a:lnTo>
                    <a:pt x="1629702" y="719086"/>
                  </a:lnTo>
                  <a:lnTo>
                    <a:pt x="1633597" y="716020"/>
                  </a:lnTo>
                  <a:lnTo>
                    <a:pt x="1636796" y="711114"/>
                  </a:lnTo>
                  <a:lnTo>
                    <a:pt x="1637683" y="705288"/>
                  </a:lnTo>
                  <a:lnTo>
                    <a:pt x="1634642" y="699465"/>
                  </a:lnTo>
                  <a:lnTo>
                    <a:pt x="1630946" y="695782"/>
                  </a:lnTo>
                  <a:lnTo>
                    <a:pt x="1627238" y="693331"/>
                  </a:lnTo>
                  <a:lnTo>
                    <a:pt x="1620456" y="691489"/>
                  </a:lnTo>
                  <a:close/>
                </a:path>
                <a:path w="1988820" h="848995">
                  <a:moveTo>
                    <a:pt x="338150" y="691489"/>
                  </a:moveTo>
                  <a:lnTo>
                    <a:pt x="335064" y="692111"/>
                  </a:lnTo>
                  <a:lnTo>
                    <a:pt x="322732" y="704367"/>
                  </a:lnTo>
                  <a:lnTo>
                    <a:pt x="332600" y="723988"/>
                  </a:lnTo>
                  <a:lnTo>
                    <a:pt x="355718" y="704943"/>
                  </a:lnTo>
                  <a:lnTo>
                    <a:pt x="352323" y="699465"/>
                  </a:lnTo>
                  <a:lnTo>
                    <a:pt x="348627" y="695782"/>
                  </a:lnTo>
                  <a:lnTo>
                    <a:pt x="344931" y="693331"/>
                  </a:lnTo>
                  <a:lnTo>
                    <a:pt x="338150" y="691489"/>
                  </a:lnTo>
                  <a:close/>
                </a:path>
                <a:path w="1988820" h="848995">
                  <a:moveTo>
                    <a:pt x="1812810" y="684136"/>
                  </a:moveTo>
                  <a:lnTo>
                    <a:pt x="1809724" y="684758"/>
                  </a:lnTo>
                  <a:lnTo>
                    <a:pt x="1807260" y="687209"/>
                  </a:lnTo>
                  <a:lnTo>
                    <a:pt x="1799856" y="689660"/>
                  </a:lnTo>
                  <a:lnTo>
                    <a:pt x="1797392" y="694562"/>
                  </a:lnTo>
                  <a:lnTo>
                    <a:pt x="1802320" y="706818"/>
                  </a:lnTo>
                  <a:lnTo>
                    <a:pt x="1807260" y="716635"/>
                  </a:lnTo>
                  <a:lnTo>
                    <a:pt x="1817116" y="714184"/>
                  </a:lnTo>
                  <a:lnTo>
                    <a:pt x="1822056" y="711720"/>
                  </a:lnTo>
                  <a:lnTo>
                    <a:pt x="1825946" y="708656"/>
                  </a:lnTo>
                  <a:lnTo>
                    <a:pt x="1829144" y="703754"/>
                  </a:lnTo>
                  <a:lnTo>
                    <a:pt x="1830030" y="697933"/>
                  </a:lnTo>
                  <a:lnTo>
                    <a:pt x="1826983" y="692111"/>
                  </a:lnTo>
                  <a:lnTo>
                    <a:pt x="1823288" y="688428"/>
                  </a:lnTo>
                  <a:lnTo>
                    <a:pt x="1819592" y="685977"/>
                  </a:lnTo>
                  <a:lnTo>
                    <a:pt x="1812810" y="684136"/>
                  </a:lnTo>
                  <a:close/>
                </a:path>
                <a:path w="1988820" h="848995">
                  <a:moveTo>
                    <a:pt x="167995" y="684136"/>
                  </a:moveTo>
                  <a:lnTo>
                    <a:pt x="164909" y="684758"/>
                  </a:lnTo>
                  <a:lnTo>
                    <a:pt x="157518" y="692111"/>
                  </a:lnTo>
                  <a:lnTo>
                    <a:pt x="152590" y="694562"/>
                  </a:lnTo>
                  <a:lnTo>
                    <a:pt x="157518" y="706818"/>
                  </a:lnTo>
                  <a:lnTo>
                    <a:pt x="162445" y="716635"/>
                  </a:lnTo>
                  <a:lnTo>
                    <a:pt x="172313" y="714184"/>
                  </a:lnTo>
                  <a:lnTo>
                    <a:pt x="177241" y="711720"/>
                  </a:lnTo>
                  <a:lnTo>
                    <a:pt x="182176" y="707622"/>
                  </a:lnTo>
                  <a:lnTo>
                    <a:pt x="185259" y="702835"/>
                  </a:lnTo>
                  <a:lnTo>
                    <a:pt x="185569" y="697588"/>
                  </a:lnTo>
                  <a:lnTo>
                    <a:pt x="182181" y="692111"/>
                  </a:lnTo>
                  <a:lnTo>
                    <a:pt x="178473" y="688428"/>
                  </a:lnTo>
                  <a:lnTo>
                    <a:pt x="174777" y="685977"/>
                  </a:lnTo>
                  <a:lnTo>
                    <a:pt x="167995" y="684136"/>
                  </a:lnTo>
                  <a:close/>
                </a:path>
                <a:path w="1988820" h="848995">
                  <a:moveTo>
                    <a:pt x="1223441" y="676782"/>
                  </a:moveTo>
                  <a:lnTo>
                    <a:pt x="1220355" y="677392"/>
                  </a:lnTo>
                  <a:lnTo>
                    <a:pt x="1217891" y="679843"/>
                  </a:lnTo>
                  <a:lnTo>
                    <a:pt x="1210487" y="682294"/>
                  </a:lnTo>
                  <a:lnTo>
                    <a:pt x="1208024" y="687209"/>
                  </a:lnTo>
                  <a:lnTo>
                    <a:pt x="1212951" y="699465"/>
                  </a:lnTo>
                  <a:lnTo>
                    <a:pt x="1217891" y="709269"/>
                  </a:lnTo>
                  <a:lnTo>
                    <a:pt x="1227747" y="706818"/>
                  </a:lnTo>
                  <a:lnTo>
                    <a:pt x="1232687" y="704367"/>
                  </a:lnTo>
                  <a:lnTo>
                    <a:pt x="1237616" y="700269"/>
                  </a:lnTo>
                  <a:lnTo>
                    <a:pt x="1240699" y="695480"/>
                  </a:lnTo>
                  <a:lnTo>
                    <a:pt x="1241008" y="690229"/>
                  </a:lnTo>
                  <a:lnTo>
                    <a:pt x="1237615" y="684745"/>
                  </a:lnTo>
                  <a:lnTo>
                    <a:pt x="1233919" y="681075"/>
                  </a:lnTo>
                  <a:lnTo>
                    <a:pt x="1230223" y="678624"/>
                  </a:lnTo>
                  <a:lnTo>
                    <a:pt x="1223441" y="676782"/>
                  </a:lnTo>
                  <a:close/>
                </a:path>
                <a:path w="1988820" h="848995">
                  <a:moveTo>
                    <a:pt x="1013828" y="666978"/>
                  </a:moveTo>
                  <a:lnTo>
                    <a:pt x="1010742" y="667588"/>
                  </a:lnTo>
                  <a:lnTo>
                    <a:pt x="1008278" y="670039"/>
                  </a:lnTo>
                  <a:lnTo>
                    <a:pt x="1000887" y="672490"/>
                  </a:lnTo>
                  <a:lnTo>
                    <a:pt x="998410" y="679843"/>
                  </a:lnTo>
                  <a:lnTo>
                    <a:pt x="1008278" y="699465"/>
                  </a:lnTo>
                  <a:lnTo>
                    <a:pt x="1018146" y="697014"/>
                  </a:lnTo>
                  <a:lnTo>
                    <a:pt x="1023073" y="694562"/>
                  </a:lnTo>
                  <a:lnTo>
                    <a:pt x="1028008" y="690463"/>
                  </a:lnTo>
                  <a:lnTo>
                    <a:pt x="1031090" y="685671"/>
                  </a:lnTo>
                  <a:lnTo>
                    <a:pt x="1031396" y="680420"/>
                  </a:lnTo>
                  <a:lnTo>
                    <a:pt x="1028001" y="674941"/>
                  </a:lnTo>
                  <a:lnTo>
                    <a:pt x="1024305" y="671271"/>
                  </a:lnTo>
                  <a:lnTo>
                    <a:pt x="1020610" y="668807"/>
                  </a:lnTo>
                  <a:lnTo>
                    <a:pt x="1013828" y="666978"/>
                  </a:lnTo>
                  <a:close/>
                </a:path>
                <a:path w="1988820" h="848995">
                  <a:moveTo>
                    <a:pt x="1968157" y="657161"/>
                  </a:moveTo>
                  <a:lnTo>
                    <a:pt x="1965083" y="657783"/>
                  </a:lnTo>
                  <a:lnTo>
                    <a:pt x="1952752" y="670039"/>
                  </a:lnTo>
                  <a:lnTo>
                    <a:pt x="1962619" y="689660"/>
                  </a:lnTo>
                  <a:lnTo>
                    <a:pt x="1985736" y="670613"/>
                  </a:lnTo>
                  <a:lnTo>
                    <a:pt x="1982343" y="665137"/>
                  </a:lnTo>
                  <a:lnTo>
                    <a:pt x="1978647" y="661454"/>
                  </a:lnTo>
                  <a:lnTo>
                    <a:pt x="1974938" y="659002"/>
                  </a:lnTo>
                  <a:lnTo>
                    <a:pt x="1968157" y="657161"/>
                  </a:lnTo>
                  <a:close/>
                </a:path>
                <a:path w="1988820" h="848995">
                  <a:moveTo>
                    <a:pt x="801751" y="657161"/>
                  </a:moveTo>
                  <a:lnTo>
                    <a:pt x="798677" y="657783"/>
                  </a:lnTo>
                  <a:lnTo>
                    <a:pt x="786345" y="670039"/>
                  </a:lnTo>
                  <a:lnTo>
                    <a:pt x="796201" y="689660"/>
                  </a:lnTo>
                  <a:lnTo>
                    <a:pt x="818977" y="670958"/>
                  </a:lnTo>
                  <a:lnTo>
                    <a:pt x="815936" y="665137"/>
                  </a:lnTo>
                  <a:lnTo>
                    <a:pt x="812228" y="661454"/>
                  </a:lnTo>
                  <a:lnTo>
                    <a:pt x="808532" y="659002"/>
                  </a:lnTo>
                  <a:lnTo>
                    <a:pt x="801751" y="657161"/>
                  </a:lnTo>
                  <a:close/>
                </a:path>
                <a:path w="1988820" h="848995">
                  <a:moveTo>
                    <a:pt x="722845" y="657161"/>
                  </a:moveTo>
                  <a:lnTo>
                    <a:pt x="719759" y="657783"/>
                  </a:lnTo>
                  <a:lnTo>
                    <a:pt x="717296" y="660234"/>
                  </a:lnTo>
                  <a:lnTo>
                    <a:pt x="709891" y="665137"/>
                  </a:lnTo>
                  <a:lnTo>
                    <a:pt x="707428" y="670039"/>
                  </a:lnTo>
                  <a:lnTo>
                    <a:pt x="717296" y="689660"/>
                  </a:lnTo>
                  <a:lnTo>
                    <a:pt x="727163" y="687209"/>
                  </a:lnTo>
                  <a:lnTo>
                    <a:pt x="732091" y="684758"/>
                  </a:lnTo>
                  <a:lnTo>
                    <a:pt x="737026" y="680653"/>
                  </a:lnTo>
                  <a:lnTo>
                    <a:pt x="740108" y="675862"/>
                  </a:lnTo>
                  <a:lnTo>
                    <a:pt x="740413" y="670613"/>
                  </a:lnTo>
                  <a:lnTo>
                    <a:pt x="737019" y="665137"/>
                  </a:lnTo>
                  <a:lnTo>
                    <a:pt x="733323" y="661454"/>
                  </a:lnTo>
                  <a:lnTo>
                    <a:pt x="729627" y="659002"/>
                  </a:lnTo>
                  <a:lnTo>
                    <a:pt x="722845" y="657161"/>
                  </a:lnTo>
                  <a:close/>
                </a:path>
                <a:path w="1988820" h="848995">
                  <a:moveTo>
                    <a:pt x="1691970" y="649808"/>
                  </a:moveTo>
                  <a:lnTo>
                    <a:pt x="1688896" y="650417"/>
                  </a:lnTo>
                  <a:lnTo>
                    <a:pt x="1686420" y="652868"/>
                  </a:lnTo>
                  <a:lnTo>
                    <a:pt x="1679028" y="655332"/>
                  </a:lnTo>
                  <a:lnTo>
                    <a:pt x="1676565" y="660234"/>
                  </a:lnTo>
                  <a:lnTo>
                    <a:pt x="1681492" y="672490"/>
                  </a:lnTo>
                  <a:lnTo>
                    <a:pt x="1686420" y="682294"/>
                  </a:lnTo>
                  <a:lnTo>
                    <a:pt x="1696288" y="679843"/>
                  </a:lnTo>
                  <a:lnTo>
                    <a:pt x="1701215" y="677392"/>
                  </a:lnTo>
                  <a:lnTo>
                    <a:pt x="1706150" y="673294"/>
                  </a:lnTo>
                  <a:lnTo>
                    <a:pt x="1709234" y="668507"/>
                  </a:lnTo>
                  <a:lnTo>
                    <a:pt x="1709543" y="663260"/>
                  </a:lnTo>
                  <a:lnTo>
                    <a:pt x="1706156" y="657783"/>
                  </a:lnTo>
                  <a:lnTo>
                    <a:pt x="1702447" y="654100"/>
                  </a:lnTo>
                  <a:lnTo>
                    <a:pt x="1698752" y="651649"/>
                  </a:lnTo>
                  <a:lnTo>
                    <a:pt x="1691970" y="649808"/>
                  </a:lnTo>
                  <a:close/>
                </a:path>
                <a:path w="1988820" h="848995">
                  <a:moveTo>
                    <a:pt x="463918" y="647357"/>
                  </a:moveTo>
                  <a:lnTo>
                    <a:pt x="460832" y="647966"/>
                  </a:lnTo>
                  <a:lnTo>
                    <a:pt x="458368" y="650417"/>
                  </a:lnTo>
                  <a:lnTo>
                    <a:pt x="450964" y="655332"/>
                  </a:lnTo>
                  <a:lnTo>
                    <a:pt x="448500" y="660234"/>
                  </a:lnTo>
                  <a:lnTo>
                    <a:pt x="458368" y="679843"/>
                  </a:lnTo>
                  <a:lnTo>
                    <a:pt x="468236" y="677392"/>
                  </a:lnTo>
                  <a:lnTo>
                    <a:pt x="473163" y="674941"/>
                  </a:lnTo>
                  <a:lnTo>
                    <a:pt x="477053" y="671877"/>
                  </a:lnTo>
                  <a:lnTo>
                    <a:pt x="480252" y="666975"/>
                  </a:lnTo>
                  <a:lnTo>
                    <a:pt x="481138" y="661154"/>
                  </a:lnTo>
                  <a:lnTo>
                    <a:pt x="478091" y="655332"/>
                  </a:lnTo>
                  <a:lnTo>
                    <a:pt x="474395" y="651649"/>
                  </a:lnTo>
                  <a:lnTo>
                    <a:pt x="470700" y="649198"/>
                  </a:lnTo>
                  <a:lnTo>
                    <a:pt x="463918" y="647357"/>
                  </a:lnTo>
                  <a:close/>
                </a:path>
                <a:path w="1988820" h="848995">
                  <a:moveTo>
                    <a:pt x="1297419" y="642454"/>
                  </a:moveTo>
                  <a:lnTo>
                    <a:pt x="1294333" y="643064"/>
                  </a:lnTo>
                  <a:lnTo>
                    <a:pt x="1291869" y="645515"/>
                  </a:lnTo>
                  <a:lnTo>
                    <a:pt x="1284465" y="650417"/>
                  </a:lnTo>
                  <a:lnTo>
                    <a:pt x="1282001" y="655332"/>
                  </a:lnTo>
                  <a:lnTo>
                    <a:pt x="1291869" y="674941"/>
                  </a:lnTo>
                  <a:lnTo>
                    <a:pt x="1301737" y="672490"/>
                  </a:lnTo>
                  <a:lnTo>
                    <a:pt x="1306664" y="670039"/>
                  </a:lnTo>
                  <a:lnTo>
                    <a:pt x="1310554" y="666975"/>
                  </a:lnTo>
                  <a:lnTo>
                    <a:pt x="1313753" y="662071"/>
                  </a:lnTo>
                  <a:lnTo>
                    <a:pt x="1314639" y="656246"/>
                  </a:lnTo>
                  <a:lnTo>
                    <a:pt x="1311592" y="650417"/>
                  </a:lnTo>
                  <a:lnTo>
                    <a:pt x="1307896" y="646747"/>
                  </a:lnTo>
                  <a:lnTo>
                    <a:pt x="1304201" y="644296"/>
                  </a:lnTo>
                  <a:lnTo>
                    <a:pt x="1297419" y="642454"/>
                  </a:lnTo>
                  <a:close/>
                </a:path>
                <a:path w="1988820" h="848995">
                  <a:moveTo>
                    <a:pt x="893000" y="640003"/>
                  </a:moveTo>
                  <a:lnTo>
                    <a:pt x="889914" y="640613"/>
                  </a:lnTo>
                  <a:lnTo>
                    <a:pt x="887450" y="643064"/>
                  </a:lnTo>
                  <a:lnTo>
                    <a:pt x="880046" y="645515"/>
                  </a:lnTo>
                  <a:lnTo>
                    <a:pt x="877582" y="650417"/>
                  </a:lnTo>
                  <a:lnTo>
                    <a:pt x="882510" y="662685"/>
                  </a:lnTo>
                  <a:lnTo>
                    <a:pt x="887450" y="672490"/>
                  </a:lnTo>
                  <a:lnTo>
                    <a:pt x="897305" y="670039"/>
                  </a:lnTo>
                  <a:lnTo>
                    <a:pt x="902246" y="667588"/>
                  </a:lnTo>
                  <a:lnTo>
                    <a:pt x="906136" y="664524"/>
                  </a:lnTo>
                  <a:lnTo>
                    <a:pt x="909334" y="659620"/>
                  </a:lnTo>
                  <a:lnTo>
                    <a:pt x="910220" y="653795"/>
                  </a:lnTo>
                  <a:lnTo>
                    <a:pt x="907173" y="647966"/>
                  </a:lnTo>
                  <a:lnTo>
                    <a:pt x="903478" y="644296"/>
                  </a:lnTo>
                  <a:lnTo>
                    <a:pt x="899782" y="641845"/>
                  </a:lnTo>
                  <a:lnTo>
                    <a:pt x="893000" y="640003"/>
                  </a:lnTo>
                  <a:close/>
                </a:path>
                <a:path w="1988820" h="848995">
                  <a:moveTo>
                    <a:pt x="639000" y="640003"/>
                  </a:moveTo>
                  <a:lnTo>
                    <a:pt x="635914" y="640613"/>
                  </a:lnTo>
                  <a:lnTo>
                    <a:pt x="633450" y="643064"/>
                  </a:lnTo>
                  <a:lnTo>
                    <a:pt x="626059" y="645515"/>
                  </a:lnTo>
                  <a:lnTo>
                    <a:pt x="623582" y="650417"/>
                  </a:lnTo>
                  <a:lnTo>
                    <a:pt x="628523" y="662685"/>
                  </a:lnTo>
                  <a:lnTo>
                    <a:pt x="633450" y="672490"/>
                  </a:lnTo>
                  <a:lnTo>
                    <a:pt x="643318" y="670039"/>
                  </a:lnTo>
                  <a:lnTo>
                    <a:pt x="648246" y="667588"/>
                  </a:lnTo>
                  <a:lnTo>
                    <a:pt x="653180" y="663490"/>
                  </a:lnTo>
                  <a:lnTo>
                    <a:pt x="656262" y="658701"/>
                  </a:lnTo>
                  <a:lnTo>
                    <a:pt x="656568" y="653450"/>
                  </a:lnTo>
                  <a:lnTo>
                    <a:pt x="653173" y="647966"/>
                  </a:lnTo>
                  <a:lnTo>
                    <a:pt x="649478" y="644296"/>
                  </a:lnTo>
                  <a:lnTo>
                    <a:pt x="645782" y="641845"/>
                  </a:lnTo>
                  <a:lnTo>
                    <a:pt x="639000" y="640003"/>
                  </a:lnTo>
                  <a:close/>
                </a:path>
                <a:path w="1988820" h="848995">
                  <a:moveTo>
                    <a:pt x="1110005" y="632650"/>
                  </a:moveTo>
                  <a:lnTo>
                    <a:pt x="1106919" y="633260"/>
                  </a:lnTo>
                  <a:lnTo>
                    <a:pt x="1104455" y="635711"/>
                  </a:lnTo>
                  <a:lnTo>
                    <a:pt x="1097051" y="638162"/>
                  </a:lnTo>
                  <a:lnTo>
                    <a:pt x="1094587" y="643064"/>
                  </a:lnTo>
                  <a:lnTo>
                    <a:pt x="1099515" y="655332"/>
                  </a:lnTo>
                  <a:lnTo>
                    <a:pt x="1104455" y="665137"/>
                  </a:lnTo>
                  <a:lnTo>
                    <a:pt x="1114323" y="662685"/>
                  </a:lnTo>
                  <a:lnTo>
                    <a:pt x="1119251" y="660234"/>
                  </a:lnTo>
                  <a:lnTo>
                    <a:pt x="1123140" y="657169"/>
                  </a:lnTo>
                  <a:lnTo>
                    <a:pt x="1126339" y="652262"/>
                  </a:lnTo>
                  <a:lnTo>
                    <a:pt x="1127225" y="646436"/>
                  </a:lnTo>
                  <a:lnTo>
                    <a:pt x="1124178" y="640613"/>
                  </a:lnTo>
                  <a:lnTo>
                    <a:pt x="1120482" y="636930"/>
                  </a:lnTo>
                  <a:lnTo>
                    <a:pt x="1116787" y="634479"/>
                  </a:lnTo>
                  <a:lnTo>
                    <a:pt x="1110005" y="632650"/>
                  </a:lnTo>
                  <a:close/>
                </a:path>
                <a:path w="1988820" h="848995">
                  <a:moveTo>
                    <a:pt x="380072" y="630186"/>
                  </a:moveTo>
                  <a:lnTo>
                    <a:pt x="376986" y="630808"/>
                  </a:lnTo>
                  <a:lnTo>
                    <a:pt x="374523" y="633260"/>
                  </a:lnTo>
                  <a:lnTo>
                    <a:pt x="367131" y="638162"/>
                  </a:lnTo>
                  <a:lnTo>
                    <a:pt x="364655" y="643064"/>
                  </a:lnTo>
                  <a:lnTo>
                    <a:pt x="374523" y="662685"/>
                  </a:lnTo>
                  <a:lnTo>
                    <a:pt x="384390" y="660234"/>
                  </a:lnTo>
                  <a:lnTo>
                    <a:pt x="389318" y="657783"/>
                  </a:lnTo>
                  <a:lnTo>
                    <a:pt x="394253" y="653678"/>
                  </a:lnTo>
                  <a:lnTo>
                    <a:pt x="397335" y="648887"/>
                  </a:lnTo>
                  <a:lnTo>
                    <a:pt x="397640" y="643639"/>
                  </a:lnTo>
                  <a:lnTo>
                    <a:pt x="394246" y="638162"/>
                  </a:lnTo>
                  <a:lnTo>
                    <a:pt x="390550" y="634479"/>
                  </a:lnTo>
                  <a:lnTo>
                    <a:pt x="386854" y="632028"/>
                  </a:lnTo>
                  <a:lnTo>
                    <a:pt x="380072" y="630186"/>
                  </a:lnTo>
                  <a:close/>
                </a:path>
                <a:path w="1988820" h="848995">
                  <a:moveTo>
                    <a:pt x="1460169" y="627735"/>
                  </a:moveTo>
                  <a:lnTo>
                    <a:pt x="1457083" y="628357"/>
                  </a:lnTo>
                  <a:lnTo>
                    <a:pt x="1454619" y="630808"/>
                  </a:lnTo>
                  <a:lnTo>
                    <a:pt x="1444752" y="635711"/>
                  </a:lnTo>
                  <a:lnTo>
                    <a:pt x="1444752" y="640613"/>
                  </a:lnTo>
                  <a:lnTo>
                    <a:pt x="1454619" y="660234"/>
                  </a:lnTo>
                  <a:lnTo>
                    <a:pt x="1477396" y="641532"/>
                  </a:lnTo>
                  <a:lnTo>
                    <a:pt x="1474355" y="635711"/>
                  </a:lnTo>
                  <a:lnTo>
                    <a:pt x="1470647" y="632028"/>
                  </a:lnTo>
                  <a:lnTo>
                    <a:pt x="1466951" y="629577"/>
                  </a:lnTo>
                  <a:lnTo>
                    <a:pt x="1460169" y="627735"/>
                  </a:lnTo>
                  <a:close/>
                </a:path>
                <a:path w="1988820" h="848995">
                  <a:moveTo>
                    <a:pt x="545287" y="622833"/>
                  </a:moveTo>
                  <a:lnTo>
                    <a:pt x="542213" y="623455"/>
                  </a:lnTo>
                  <a:lnTo>
                    <a:pt x="539737" y="625906"/>
                  </a:lnTo>
                  <a:lnTo>
                    <a:pt x="529882" y="630808"/>
                  </a:lnTo>
                  <a:lnTo>
                    <a:pt x="529882" y="635711"/>
                  </a:lnTo>
                  <a:lnTo>
                    <a:pt x="539737" y="655332"/>
                  </a:lnTo>
                  <a:lnTo>
                    <a:pt x="562514" y="636630"/>
                  </a:lnTo>
                  <a:lnTo>
                    <a:pt x="559473" y="630808"/>
                  </a:lnTo>
                  <a:lnTo>
                    <a:pt x="555777" y="627125"/>
                  </a:lnTo>
                  <a:lnTo>
                    <a:pt x="552069" y="624674"/>
                  </a:lnTo>
                  <a:lnTo>
                    <a:pt x="545287" y="622833"/>
                  </a:lnTo>
                  <a:close/>
                </a:path>
                <a:path w="1988820" h="848995">
                  <a:moveTo>
                    <a:pt x="241973" y="620382"/>
                  </a:moveTo>
                  <a:lnTo>
                    <a:pt x="238899" y="620991"/>
                  </a:lnTo>
                  <a:lnTo>
                    <a:pt x="236423" y="623455"/>
                  </a:lnTo>
                  <a:lnTo>
                    <a:pt x="229031" y="625906"/>
                  </a:lnTo>
                  <a:lnTo>
                    <a:pt x="226568" y="630808"/>
                  </a:lnTo>
                  <a:lnTo>
                    <a:pt x="231495" y="643064"/>
                  </a:lnTo>
                  <a:lnTo>
                    <a:pt x="236423" y="652868"/>
                  </a:lnTo>
                  <a:lnTo>
                    <a:pt x="246291" y="650417"/>
                  </a:lnTo>
                  <a:lnTo>
                    <a:pt x="251218" y="647966"/>
                  </a:lnTo>
                  <a:lnTo>
                    <a:pt x="256153" y="643868"/>
                  </a:lnTo>
                  <a:lnTo>
                    <a:pt x="259237" y="639081"/>
                  </a:lnTo>
                  <a:lnTo>
                    <a:pt x="259546" y="633834"/>
                  </a:lnTo>
                  <a:lnTo>
                    <a:pt x="256159" y="628357"/>
                  </a:lnTo>
                  <a:lnTo>
                    <a:pt x="252463" y="624674"/>
                  </a:lnTo>
                  <a:lnTo>
                    <a:pt x="248754" y="622223"/>
                  </a:lnTo>
                  <a:lnTo>
                    <a:pt x="241973" y="620382"/>
                  </a:lnTo>
                  <a:close/>
                </a:path>
                <a:path w="1988820" h="848995">
                  <a:moveTo>
                    <a:pt x="1874456" y="617931"/>
                  </a:moveTo>
                  <a:lnTo>
                    <a:pt x="1871370" y="618540"/>
                  </a:lnTo>
                  <a:lnTo>
                    <a:pt x="1859038" y="630808"/>
                  </a:lnTo>
                  <a:lnTo>
                    <a:pt x="1868906" y="650417"/>
                  </a:lnTo>
                  <a:lnTo>
                    <a:pt x="1892024" y="631383"/>
                  </a:lnTo>
                  <a:lnTo>
                    <a:pt x="1888629" y="625906"/>
                  </a:lnTo>
                  <a:lnTo>
                    <a:pt x="1884934" y="622223"/>
                  </a:lnTo>
                  <a:lnTo>
                    <a:pt x="1881238" y="619772"/>
                  </a:lnTo>
                  <a:lnTo>
                    <a:pt x="1874456" y="617931"/>
                  </a:lnTo>
                  <a:close/>
                </a:path>
                <a:path w="1988820" h="848995">
                  <a:moveTo>
                    <a:pt x="1556346" y="617931"/>
                  </a:moveTo>
                  <a:lnTo>
                    <a:pt x="1553260" y="618540"/>
                  </a:lnTo>
                  <a:lnTo>
                    <a:pt x="1540929" y="630808"/>
                  </a:lnTo>
                  <a:lnTo>
                    <a:pt x="1550797" y="650417"/>
                  </a:lnTo>
                  <a:lnTo>
                    <a:pt x="1573566" y="631728"/>
                  </a:lnTo>
                  <a:lnTo>
                    <a:pt x="1570520" y="625906"/>
                  </a:lnTo>
                  <a:lnTo>
                    <a:pt x="1566824" y="622223"/>
                  </a:lnTo>
                  <a:lnTo>
                    <a:pt x="1563128" y="619772"/>
                  </a:lnTo>
                  <a:lnTo>
                    <a:pt x="1556346" y="617931"/>
                  </a:lnTo>
                  <a:close/>
                </a:path>
                <a:path w="1988820" h="848995">
                  <a:moveTo>
                    <a:pt x="1763483" y="610577"/>
                  </a:moveTo>
                  <a:lnTo>
                    <a:pt x="1760410" y="611187"/>
                  </a:lnTo>
                  <a:lnTo>
                    <a:pt x="1748078" y="623455"/>
                  </a:lnTo>
                  <a:lnTo>
                    <a:pt x="1757934" y="643064"/>
                  </a:lnTo>
                  <a:lnTo>
                    <a:pt x="1780710" y="624369"/>
                  </a:lnTo>
                  <a:lnTo>
                    <a:pt x="1777669" y="618540"/>
                  </a:lnTo>
                  <a:lnTo>
                    <a:pt x="1773961" y="614870"/>
                  </a:lnTo>
                  <a:lnTo>
                    <a:pt x="1770265" y="612419"/>
                  </a:lnTo>
                  <a:lnTo>
                    <a:pt x="1763483" y="610577"/>
                  </a:lnTo>
                  <a:close/>
                </a:path>
                <a:path w="1988820" h="848995">
                  <a:moveTo>
                    <a:pt x="1378788" y="605675"/>
                  </a:moveTo>
                  <a:lnTo>
                    <a:pt x="1375714" y="606285"/>
                  </a:lnTo>
                  <a:lnTo>
                    <a:pt x="1373251" y="608736"/>
                  </a:lnTo>
                  <a:lnTo>
                    <a:pt x="1365846" y="613638"/>
                  </a:lnTo>
                  <a:lnTo>
                    <a:pt x="1363383" y="618540"/>
                  </a:lnTo>
                  <a:lnTo>
                    <a:pt x="1373251" y="638162"/>
                  </a:lnTo>
                  <a:lnTo>
                    <a:pt x="1383106" y="635711"/>
                  </a:lnTo>
                  <a:lnTo>
                    <a:pt x="1388046" y="633260"/>
                  </a:lnTo>
                  <a:lnTo>
                    <a:pt x="1391934" y="630194"/>
                  </a:lnTo>
                  <a:lnTo>
                    <a:pt x="1395129" y="625287"/>
                  </a:lnTo>
                  <a:lnTo>
                    <a:pt x="1396015" y="619461"/>
                  </a:lnTo>
                  <a:lnTo>
                    <a:pt x="1392974" y="613638"/>
                  </a:lnTo>
                  <a:lnTo>
                    <a:pt x="1389278" y="609968"/>
                  </a:lnTo>
                  <a:lnTo>
                    <a:pt x="1385570" y="607517"/>
                  </a:lnTo>
                  <a:lnTo>
                    <a:pt x="1378788" y="605675"/>
                  </a:lnTo>
                  <a:close/>
                </a:path>
                <a:path w="1988820" h="848995">
                  <a:moveTo>
                    <a:pt x="979309" y="598309"/>
                  </a:moveTo>
                  <a:lnTo>
                    <a:pt x="976223" y="598931"/>
                  </a:lnTo>
                  <a:lnTo>
                    <a:pt x="973759" y="601383"/>
                  </a:lnTo>
                  <a:lnTo>
                    <a:pt x="966355" y="603834"/>
                  </a:lnTo>
                  <a:lnTo>
                    <a:pt x="963891" y="608736"/>
                  </a:lnTo>
                  <a:lnTo>
                    <a:pt x="968819" y="620991"/>
                  </a:lnTo>
                  <a:lnTo>
                    <a:pt x="973759" y="630808"/>
                  </a:lnTo>
                  <a:lnTo>
                    <a:pt x="983615" y="628357"/>
                  </a:lnTo>
                  <a:lnTo>
                    <a:pt x="988555" y="625906"/>
                  </a:lnTo>
                  <a:lnTo>
                    <a:pt x="993484" y="621801"/>
                  </a:lnTo>
                  <a:lnTo>
                    <a:pt x="996567" y="617010"/>
                  </a:lnTo>
                  <a:lnTo>
                    <a:pt x="996875" y="611762"/>
                  </a:lnTo>
                  <a:lnTo>
                    <a:pt x="993482" y="606285"/>
                  </a:lnTo>
                  <a:lnTo>
                    <a:pt x="989787" y="602602"/>
                  </a:lnTo>
                  <a:lnTo>
                    <a:pt x="986091" y="600151"/>
                  </a:lnTo>
                  <a:lnTo>
                    <a:pt x="979309" y="598309"/>
                  </a:lnTo>
                  <a:close/>
                </a:path>
                <a:path w="1988820" h="848995">
                  <a:moveTo>
                    <a:pt x="1174115" y="583603"/>
                  </a:moveTo>
                  <a:lnTo>
                    <a:pt x="1171041" y="584212"/>
                  </a:lnTo>
                  <a:lnTo>
                    <a:pt x="1168565" y="586663"/>
                  </a:lnTo>
                  <a:lnTo>
                    <a:pt x="1161173" y="591565"/>
                  </a:lnTo>
                  <a:lnTo>
                    <a:pt x="1158709" y="596480"/>
                  </a:lnTo>
                  <a:lnTo>
                    <a:pt x="1168565" y="616089"/>
                  </a:lnTo>
                  <a:lnTo>
                    <a:pt x="1178433" y="613638"/>
                  </a:lnTo>
                  <a:lnTo>
                    <a:pt x="1183360" y="611187"/>
                  </a:lnTo>
                  <a:lnTo>
                    <a:pt x="1187256" y="608123"/>
                  </a:lnTo>
                  <a:lnTo>
                    <a:pt x="1190455" y="603219"/>
                  </a:lnTo>
                  <a:lnTo>
                    <a:pt x="1191341" y="597394"/>
                  </a:lnTo>
                  <a:lnTo>
                    <a:pt x="1188300" y="591565"/>
                  </a:lnTo>
                  <a:lnTo>
                    <a:pt x="1184592" y="587895"/>
                  </a:lnTo>
                  <a:lnTo>
                    <a:pt x="1180896" y="585444"/>
                  </a:lnTo>
                  <a:lnTo>
                    <a:pt x="1174115" y="583603"/>
                  </a:lnTo>
                  <a:close/>
                </a:path>
                <a:path w="1988820" h="848995">
                  <a:moveTo>
                    <a:pt x="1637715" y="581151"/>
                  </a:moveTo>
                  <a:lnTo>
                    <a:pt x="1634642" y="581761"/>
                  </a:lnTo>
                  <a:lnTo>
                    <a:pt x="1632178" y="584212"/>
                  </a:lnTo>
                  <a:lnTo>
                    <a:pt x="1624774" y="586663"/>
                  </a:lnTo>
                  <a:lnTo>
                    <a:pt x="1622310" y="594029"/>
                  </a:lnTo>
                  <a:lnTo>
                    <a:pt x="1632178" y="613638"/>
                  </a:lnTo>
                  <a:lnTo>
                    <a:pt x="1642033" y="611187"/>
                  </a:lnTo>
                  <a:lnTo>
                    <a:pt x="1646974" y="608736"/>
                  </a:lnTo>
                  <a:lnTo>
                    <a:pt x="1651901" y="604638"/>
                  </a:lnTo>
                  <a:lnTo>
                    <a:pt x="1654981" y="599849"/>
                  </a:lnTo>
                  <a:lnTo>
                    <a:pt x="1655289" y="594598"/>
                  </a:lnTo>
                  <a:lnTo>
                    <a:pt x="1651901" y="589114"/>
                  </a:lnTo>
                  <a:lnTo>
                    <a:pt x="1648206" y="585444"/>
                  </a:lnTo>
                  <a:lnTo>
                    <a:pt x="1644497" y="582993"/>
                  </a:lnTo>
                  <a:lnTo>
                    <a:pt x="1637715" y="581151"/>
                  </a:lnTo>
                  <a:close/>
                </a:path>
                <a:path w="1988820" h="848995">
                  <a:moveTo>
                    <a:pt x="311023" y="581151"/>
                  </a:moveTo>
                  <a:lnTo>
                    <a:pt x="307936" y="581761"/>
                  </a:lnTo>
                  <a:lnTo>
                    <a:pt x="305473" y="584212"/>
                  </a:lnTo>
                  <a:lnTo>
                    <a:pt x="298081" y="586663"/>
                  </a:lnTo>
                  <a:lnTo>
                    <a:pt x="295617" y="591565"/>
                  </a:lnTo>
                  <a:lnTo>
                    <a:pt x="300545" y="603834"/>
                  </a:lnTo>
                  <a:lnTo>
                    <a:pt x="305473" y="613638"/>
                  </a:lnTo>
                  <a:lnTo>
                    <a:pt x="315341" y="611187"/>
                  </a:lnTo>
                  <a:lnTo>
                    <a:pt x="320268" y="608736"/>
                  </a:lnTo>
                  <a:lnTo>
                    <a:pt x="325203" y="604638"/>
                  </a:lnTo>
                  <a:lnTo>
                    <a:pt x="328287" y="599849"/>
                  </a:lnTo>
                  <a:lnTo>
                    <a:pt x="328596" y="594598"/>
                  </a:lnTo>
                  <a:lnTo>
                    <a:pt x="325208" y="589114"/>
                  </a:lnTo>
                  <a:lnTo>
                    <a:pt x="321500" y="585444"/>
                  </a:lnTo>
                  <a:lnTo>
                    <a:pt x="317804" y="582993"/>
                  </a:lnTo>
                  <a:lnTo>
                    <a:pt x="311023" y="581151"/>
                  </a:lnTo>
                  <a:close/>
                </a:path>
                <a:path w="1988820" h="848995">
                  <a:moveTo>
                    <a:pt x="848613" y="566432"/>
                  </a:moveTo>
                  <a:lnTo>
                    <a:pt x="845527" y="567054"/>
                  </a:lnTo>
                  <a:lnTo>
                    <a:pt x="843064" y="569506"/>
                  </a:lnTo>
                  <a:lnTo>
                    <a:pt x="835660" y="571957"/>
                  </a:lnTo>
                  <a:lnTo>
                    <a:pt x="833196" y="579310"/>
                  </a:lnTo>
                  <a:lnTo>
                    <a:pt x="843064" y="598931"/>
                  </a:lnTo>
                  <a:lnTo>
                    <a:pt x="852919" y="596480"/>
                  </a:lnTo>
                  <a:lnTo>
                    <a:pt x="857859" y="594029"/>
                  </a:lnTo>
                  <a:lnTo>
                    <a:pt x="861749" y="590963"/>
                  </a:lnTo>
                  <a:lnTo>
                    <a:pt x="864947" y="586057"/>
                  </a:lnTo>
                  <a:lnTo>
                    <a:pt x="865833" y="580231"/>
                  </a:lnTo>
                  <a:lnTo>
                    <a:pt x="862787" y="574408"/>
                  </a:lnTo>
                  <a:lnTo>
                    <a:pt x="859091" y="570725"/>
                  </a:lnTo>
                  <a:lnTo>
                    <a:pt x="855395" y="568274"/>
                  </a:lnTo>
                  <a:lnTo>
                    <a:pt x="848613" y="566432"/>
                  </a:lnTo>
                  <a:close/>
                </a:path>
                <a:path w="1988820" h="848995">
                  <a:moveTo>
                    <a:pt x="752436" y="566432"/>
                  </a:moveTo>
                  <a:lnTo>
                    <a:pt x="749350" y="567054"/>
                  </a:lnTo>
                  <a:lnTo>
                    <a:pt x="746887" y="569506"/>
                  </a:lnTo>
                  <a:lnTo>
                    <a:pt x="739482" y="574408"/>
                  </a:lnTo>
                  <a:lnTo>
                    <a:pt x="737019" y="579310"/>
                  </a:lnTo>
                  <a:lnTo>
                    <a:pt x="746887" y="598931"/>
                  </a:lnTo>
                  <a:lnTo>
                    <a:pt x="756754" y="596480"/>
                  </a:lnTo>
                  <a:lnTo>
                    <a:pt x="761682" y="594029"/>
                  </a:lnTo>
                  <a:lnTo>
                    <a:pt x="766611" y="589924"/>
                  </a:lnTo>
                  <a:lnTo>
                    <a:pt x="769694" y="585133"/>
                  </a:lnTo>
                  <a:lnTo>
                    <a:pt x="770003" y="579885"/>
                  </a:lnTo>
                  <a:lnTo>
                    <a:pt x="766610" y="574408"/>
                  </a:lnTo>
                  <a:lnTo>
                    <a:pt x="762914" y="570725"/>
                  </a:lnTo>
                  <a:lnTo>
                    <a:pt x="759218" y="568274"/>
                  </a:lnTo>
                  <a:lnTo>
                    <a:pt x="752436" y="566432"/>
                  </a:lnTo>
                  <a:close/>
                </a:path>
                <a:path w="1988820" h="848995">
                  <a:moveTo>
                    <a:pt x="1253032" y="563981"/>
                  </a:moveTo>
                  <a:lnTo>
                    <a:pt x="1249946" y="564603"/>
                  </a:lnTo>
                  <a:lnTo>
                    <a:pt x="1247482" y="567054"/>
                  </a:lnTo>
                  <a:lnTo>
                    <a:pt x="1240078" y="569506"/>
                  </a:lnTo>
                  <a:lnTo>
                    <a:pt x="1237615" y="574408"/>
                  </a:lnTo>
                  <a:lnTo>
                    <a:pt x="1242542" y="586663"/>
                  </a:lnTo>
                  <a:lnTo>
                    <a:pt x="1247482" y="596480"/>
                  </a:lnTo>
                  <a:lnTo>
                    <a:pt x="1257338" y="594029"/>
                  </a:lnTo>
                  <a:lnTo>
                    <a:pt x="1262278" y="591578"/>
                  </a:lnTo>
                  <a:lnTo>
                    <a:pt x="1266168" y="588507"/>
                  </a:lnTo>
                  <a:lnTo>
                    <a:pt x="1269366" y="583601"/>
                  </a:lnTo>
                  <a:lnTo>
                    <a:pt x="1270252" y="577778"/>
                  </a:lnTo>
                  <a:lnTo>
                    <a:pt x="1267206" y="571957"/>
                  </a:lnTo>
                  <a:lnTo>
                    <a:pt x="1263510" y="568274"/>
                  </a:lnTo>
                  <a:lnTo>
                    <a:pt x="1259814" y="565823"/>
                  </a:lnTo>
                  <a:lnTo>
                    <a:pt x="1253032" y="563981"/>
                  </a:lnTo>
                  <a:close/>
                </a:path>
                <a:path w="1988820" h="848995">
                  <a:moveTo>
                    <a:pt x="1063142" y="563981"/>
                  </a:moveTo>
                  <a:lnTo>
                    <a:pt x="1060069" y="564603"/>
                  </a:lnTo>
                  <a:lnTo>
                    <a:pt x="1057605" y="567054"/>
                  </a:lnTo>
                  <a:lnTo>
                    <a:pt x="1050201" y="571957"/>
                  </a:lnTo>
                  <a:lnTo>
                    <a:pt x="1047737" y="576859"/>
                  </a:lnTo>
                  <a:lnTo>
                    <a:pt x="1057605" y="596480"/>
                  </a:lnTo>
                  <a:lnTo>
                    <a:pt x="1067460" y="594029"/>
                  </a:lnTo>
                  <a:lnTo>
                    <a:pt x="1072400" y="591578"/>
                  </a:lnTo>
                  <a:lnTo>
                    <a:pt x="1077328" y="587473"/>
                  </a:lnTo>
                  <a:lnTo>
                    <a:pt x="1080408" y="582682"/>
                  </a:lnTo>
                  <a:lnTo>
                    <a:pt x="1080716" y="577434"/>
                  </a:lnTo>
                  <a:lnTo>
                    <a:pt x="1077328" y="571957"/>
                  </a:lnTo>
                  <a:lnTo>
                    <a:pt x="1073632" y="568274"/>
                  </a:lnTo>
                  <a:lnTo>
                    <a:pt x="1069924" y="565823"/>
                  </a:lnTo>
                  <a:lnTo>
                    <a:pt x="1063142" y="563981"/>
                  </a:lnTo>
                  <a:close/>
                </a:path>
                <a:path w="1988820" h="848995">
                  <a:moveTo>
                    <a:pt x="1955838" y="561530"/>
                  </a:moveTo>
                  <a:lnTo>
                    <a:pt x="1952752" y="562140"/>
                  </a:lnTo>
                  <a:lnTo>
                    <a:pt x="1950288" y="564603"/>
                  </a:lnTo>
                  <a:lnTo>
                    <a:pt x="1940420" y="567054"/>
                  </a:lnTo>
                  <a:lnTo>
                    <a:pt x="1940420" y="574408"/>
                  </a:lnTo>
                  <a:lnTo>
                    <a:pt x="1950288" y="594029"/>
                  </a:lnTo>
                  <a:lnTo>
                    <a:pt x="1973404" y="574982"/>
                  </a:lnTo>
                  <a:lnTo>
                    <a:pt x="1970011" y="569506"/>
                  </a:lnTo>
                  <a:lnTo>
                    <a:pt x="1966315" y="565823"/>
                  </a:lnTo>
                  <a:lnTo>
                    <a:pt x="1962619" y="563371"/>
                  </a:lnTo>
                  <a:lnTo>
                    <a:pt x="1955838" y="561530"/>
                  </a:lnTo>
                  <a:close/>
                </a:path>
                <a:path w="1988820" h="848995">
                  <a:moveTo>
                    <a:pt x="444182" y="556628"/>
                  </a:moveTo>
                  <a:lnTo>
                    <a:pt x="441109" y="557237"/>
                  </a:lnTo>
                  <a:lnTo>
                    <a:pt x="428777" y="569506"/>
                  </a:lnTo>
                  <a:lnTo>
                    <a:pt x="438632" y="589114"/>
                  </a:lnTo>
                  <a:lnTo>
                    <a:pt x="461756" y="570080"/>
                  </a:lnTo>
                  <a:lnTo>
                    <a:pt x="458368" y="564603"/>
                  </a:lnTo>
                  <a:lnTo>
                    <a:pt x="454672" y="560920"/>
                  </a:lnTo>
                  <a:lnTo>
                    <a:pt x="450964" y="558469"/>
                  </a:lnTo>
                  <a:lnTo>
                    <a:pt x="444182" y="556628"/>
                  </a:lnTo>
                  <a:close/>
                </a:path>
                <a:path w="1988820" h="848995">
                  <a:moveTo>
                    <a:pt x="671055" y="551726"/>
                  </a:moveTo>
                  <a:lnTo>
                    <a:pt x="667969" y="552335"/>
                  </a:lnTo>
                  <a:lnTo>
                    <a:pt x="665505" y="554786"/>
                  </a:lnTo>
                  <a:lnTo>
                    <a:pt x="658114" y="559688"/>
                  </a:lnTo>
                  <a:lnTo>
                    <a:pt x="655650" y="564603"/>
                  </a:lnTo>
                  <a:lnTo>
                    <a:pt x="665505" y="584212"/>
                  </a:lnTo>
                  <a:lnTo>
                    <a:pt x="675373" y="581761"/>
                  </a:lnTo>
                  <a:lnTo>
                    <a:pt x="680300" y="579310"/>
                  </a:lnTo>
                  <a:lnTo>
                    <a:pt x="684196" y="576246"/>
                  </a:lnTo>
                  <a:lnTo>
                    <a:pt x="687395" y="571342"/>
                  </a:lnTo>
                  <a:lnTo>
                    <a:pt x="688282" y="565517"/>
                  </a:lnTo>
                  <a:lnTo>
                    <a:pt x="685241" y="559688"/>
                  </a:lnTo>
                  <a:lnTo>
                    <a:pt x="681532" y="556018"/>
                  </a:lnTo>
                  <a:lnTo>
                    <a:pt x="677837" y="553567"/>
                  </a:lnTo>
                  <a:lnTo>
                    <a:pt x="671055" y="551726"/>
                  </a:lnTo>
                  <a:close/>
                </a:path>
                <a:path w="1988820" h="848995">
                  <a:moveTo>
                    <a:pt x="589673" y="546823"/>
                  </a:moveTo>
                  <a:lnTo>
                    <a:pt x="586600" y="547433"/>
                  </a:lnTo>
                  <a:lnTo>
                    <a:pt x="584136" y="549884"/>
                  </a:lnTo>
                  <a:lnTo>
                    <a:pt x="576732" y="554786"/>
                  </a:lnTo>
                  <a:lnTo>
                    <a:pt x="574268" y="559688"/>
                  </a:lnTo>
                  <a:lnTo>
                    <a:pt x="584136" y="579310"/>
                  </a:lnTo>
                  <a:lnTo>
                    <a:pt x="593991" y="576859"/>
                  </a:lnTo>
                  <a:lnTo>
                    <a:pt x="598932" y="574408"/>
                  </a:lnTo>
                  <a:lnTo>
                    <a:pt x="602821" y="571342"/>
                  </a:lnTo>
                  <a:lnTo>
                    <a:pt x="606020" y="566435"/>
                  </a:lnTo>
                  <a:lnTo>
                    <a:pt x="606906" y="560610"/>
                  </a:lnTo>
                  <a:lnTo>
                    <a:pt x="603859" y="554786"/>
                  </a:lnTo>
                  <a:lnTo>
                    <a:pt x="600163" y="551116"/>
                  </a:lnTo>
                  <a:lnTo>
                    <a:pt x="596455" y="548665"/>
                  </a:lnTo>
                  <a:lnTo>
                    <a:pt x="589673" y="546823"/>
                  </a:lnTo>
                  <a:close/>
                </a:path>
                <a:path w="1988820" h="848995">
                  <a:moveTo>
                    <a:pt x="1805406" y="541921"/>
                  </a:moveTo>
                  <a:lnTo>
                    <a:pt x="1802320" y="542531"/>
                  </a:lnTo>
                  <a:lnTo>
                    <a:pt x="1799856" y="544982"/>
                  </a:lnTo>
                  <a:lnTo>
                    <a:pt x="1792465" y="549884"/>
                  </a:lnTo>
                  <a:lnTo>
                    <a:pt x="1790001" y="554786"/>
                  </a:lnTo>
                  <a:lnTo>
                    <a:pt x="1799856" y="574408"/>
                  </a:lnTo>
                  <a:lnTo>
                    <a:pt x="1809724" y="571957"/>
                  </a:lnTo>
                  <a:lnTo>
                    <a:pt x="1814652" y="569506"/>
                  </a:lnTo>
                  <a:lnTo>
                    <a:pt x="1819587" y="565406"/>
                  </a:lnTo>
                  <a:lnTo>
                    <a:pt x="1822670" y="560614"/>
                  </a:lnTo>
                  <a:lnTo>
                    <a:pt x="1822980" y="555363"/>
                  </a:lnTo>
                  <a:lnTo>
                    <a:pt x="1819592" y="549884"/>
                  </a:lnTo>
                  <a:lnTo>
                    <a:pt x="1815884" y="546201"/>
                  </a:lnTo>
                  <a:lnTo>
                    <a:pt x="1812188" y="543750"/>
                  </a:lnTo>
                  <a:lnTo>
                    <a:pt x="1805406" y="541921"/>
                  </a:lnTo>
                  <a:close/>
                </a:path>
                <a:path w="1988820" h="848995">
                  <a:moveTo>
                    <a:pt x="1489760" y="541921"/>
                  </a:moveTo>
                  <a:lnTo>
                    <a:pt x="1486674" y="542531"/>
                  </a:lnTo>
                  <a:lnTo>
                    <a:pt x="1484210" y="544982"/>
                  </a:lnTo>
                  <a:lnTo>
                    <a:pt x="1476819" y="547433"/>
                  </a:lnTo>
                  <a:lnTo>
                    <a:pt x="1474355" y="554786"/>
                  </a:lnTo>
                  <a:lnTo>
                    <a:pt x="1484210" y="574408"/>
                  </a:lnTo>
                  <a:lnTo>
                    <a:pt x="1494078" y="571957"/>
                  </a:lnTo>
                  <a:lnTo>
                    <a:pt x="1499006" y="569506"/>
                  </a:lnTo>
                  <a:lnTo>
                    <a:pt x="1503941" y="565406"/>
                  </a:lnTo>
                  <a:lnTo>
                    <a:pt x="1507024" y="560614"/>
                  </a:lnTo>
                  <a:lnTo>
                    <a:pt x="1507334" y="555363"/>
                  </a:lnTo>
                  <a:lnTo>
                    <a:pt x="1503946" y="549884"/>
                  </a:lnTo>
                  <a:lnTo>
                    <a:pt x="1500238" y="546201"/>
                  </a:lnTo>
                  <a:lnTo>
                    <a:pt x="1496542" y="543750"/>
                  </a:lnTo>
                  <a:lnTo>
                    <a:pt x="1489760" y="541921"/>
                  </a:lnTo>
                  <a:close/>
                </a:path>
                <a:path w="1988820" h="848995">
                  <a:moveTo>
                    <a:pt x="1709229" y="529653"/>
                  </a:moveTo>
                  <a:lnTo>
                    <a:pt x="1706156" y="530263"/>
                  </a:lnTo>
                  <a:lnTo>
                    <a:pt x="1703679" y="532726"/>
                  </a:lnTo>
                  <a:lnTo>
                    <a:pt x="1696288" y="537629"/>
                  </a:lnTo>
                  <a:lnTo>
                    <a:pt x="1693824" y="542531"/>
                  </a:lnTo>
                  <a:lnTo>
                    <a:pt x="1703679" y="562152"/>
                  </a:lnTo>
                  <a:lnTo>
                    <a:pt x="1713547" y="559688"/>
                  </a:lnTo>
                  <a:lnTo>
                    <a:pt x="1718487" y="557237"/>
                  </a:lnTo>
                  <a:lnTo>
                    <a:pt x="1723415" y="553139"/>
                  </a:lnTo>
                  <a:lnTo>
                    <a:pt x="1726495" y="548352"/>
                  </a:lnTo>
                  <a:lnTo>
                    <a:pt x="1726803" y="543105"/>
                  </a:lnTo>
                  <a:lnTo>
                    <a:pt x="1723415" y="537629"/>
                  </a:lnTo>
                  <a:lnTo>
                    <a:pt x="1719719" y="533946"/>
                  </a:lnTo>
                  <a:lnTo>
                    <a:pt x="1716011" y="531494"/>
                  </a:lnTo>
                  <a:lnTo>
                    <a:pt x="1709229" y="529653"/>
                  </a:lnTo>
                  <a:close/>
                </a:path>
                <a:path w="1988820" h="848995">
                  <a:moveTo>
                    <a:pt x="1322070" y="529653"/>
                  </a:moveTo>
                  <a:lnTo>
                    <a:pt x="1318996" y="530263"/>
                  </a:lnTo>
                  <a:lnTo>
                    <a:pt x="1316520" y="532726"/>
                  </a:lnTo>
                  <a:lnTo>
                    <a:pt x="1309128" y="535177"/>
                  </a:lnTo>
                  <a:lnTo>
                    <a:pt x="1306664" y="540080"/>
                  </a:lnTo>
                  <a:lnTo>
                    <a:pt x="1311592" y="552335"/>
                  </a:lnTo>
                  <a:lnTo>
                    <a:pt x="1316520" y="562152"/>
                  </a:lnTo>
                  <a:lnTo>
                    <a:pt x="1326388" y="559688"/>
                  </a:lnTo>
                  <a:lnTo>
                    <a:pt x="1331328" y="557237"/>
                  </a:lnTo>
                  <a:lnTo>
                    <a:pt x="1336255" y="553139"/>
                  </a:lnTo>
                  <a:lnTo>
                    <a:pt x="1339335" y="548352"/>
                  </a:lnTo>
                  <a:lnTo>
                    <a:pt x="1339643" y="543105"/>
                  </a:lnTo>
                  <a:lnTo>
                    <a:pt x="1336255" y="537629"/>
                  </a:lnTo>
                  <a:lnTo>
                    <a:pt x="1332560" y="533946"/>
                  </a:lnTo>
                  <a:lnTo>
                    <a:pt x="1328851" y="531494"/>
                  </a:lnTo>
                  <a:lnTo>
                    <a:pt x="1322070" y="529653"/>
                  </a:lnTo>
                  <a:close/>
                </a:path>
                <a:path w="1988820" h="848995">
                  <a:moveTo>
                    <a:pt x="942314" y="529653"/>
                  </a:moveTo>
                  <a:lnTo>
                    <a:pt x="939228" y="530263"/>
                  </a:lnTo>
                  <a:lnTo>
                    <a:pt x="926896" y="542531"/>
                  </a:lnTo>
                  <a:lnTo>
                    <a:pt x="936764" y="562152"/>
                  </a:lnTo>
                  <a:lnTo>
                    <a:pt x="959534" y="543450"/>
                  </a:lnTo>
                  <a:lnTo>
                    <a:pt x="956487" y="537629"/>
                  </a:lnTo>
                  <a:lnTo>
                    <a:pt x="952792" y="533946"/>
                  </a:lnTo>
                  <a:lnTo>
                    <a:pt x="949096" y="531494"/>
                  </a:lnTo>
                  <a:lnTo>
                    <a:pt x="942314" y="529653"/>
                  </a:lnTo>
                  <a:close/>
                </a:path>
                <a:path w="1988820" h="848995">
                  <a:moveTo>
                    <a:pt x="1578533" y="527202"/>
                  </a:moveTo>
                  <a:lnTo>
                    <a:pt x="1575460" y="527811"/>
                  </a:lnTo>
                  <a:lnTo>
                    <a:pt x="1572983" y="530263"/>
                  </a:lnTo>
                  <a:lnTo>
                    <a:pt x="1565592" y="532726"/>
                  </a:lnTo>
                  <a:lnTo>
                    <a:pt x="1563128" y="537629"/>
                  </a:lnTo>
                  <a:lnTo>
                    <a:pt x="1568056" y="549884"/>
                  </a:lnTo>
                  <a:lnTo>
                    <a:pt x="1572983" y="559688"/>
                  </a:lnTo>
                  <a:lnTo>
                    <a:pt x="1582851" y="557237"/>
                  </a:lnTo>
                  <a:lnTo>
                    <a:pt x="1587779" y="554786"/>
                  </a:lnTo>
                  <a:lnTo>
                    <a:pt x="1592714" y="550688"/>
                  </a:lnTo>
                  <a:lnTo>
                    <a:pt x="1595797" y="545901"/>
                  </a:lnTo>
                  <a:lnTo>
                    <a:pt x="1596107" y="540654"/>
                  </a:lnTo>
                  <a:lnTo>
                    <a:pt x="1592719" y="535177"/>
                  </a:lnTo>
                  <a:lnTo>
                    <a:pt x="1589024" y="531494"/>
                  </a:lnTo>
                  <a:lnTo>
                    <a:pt x="1585315" y="529043"/>
                  </a:lnTo>
                  <a:lnTo>
                    <a:pt x="1578533" y="527202"/>
                  </a:lnTo>
                  <a:close/>
                </a:path>
                <a:path w="1988820" h="848995">
                  <a:moveTo>
                    <a:pt x="1886788" y="522300"/>
                  </a:moveTo>
                  <a:lnTo>
                    <a:pt x="1883702" y="522909"/>
                  </a:lnTo>
                  <a:lnTo>
                    <a:pt x="1881238" y="525360"/>
                  </a:lnTo>
                  <a:lnTo>
                    <a:pt x="1873834" y="530263"/>
                  </a:lnTo>
                  <a:lnTo>
                    <a:pt x="1871370" y="535177"/>
                  </a:lnTo>
                  <a:lnTo>
                    <a:pt x="1881238" y="554786"/>
                  </a:lnTo>
                  <a:lnTo>
                    <a:pt x="1891106" y="552335"/>
                  </a:lnTo>
                  <a:lnTo>
                    <a:pt x="1896033" y="549884"/>
                  </a:lnTo>
                  <a:lnTo>
                    <a:pt x="1900963" y="545786"/>
                  </a:lnTo>
                  <a:lnTo>
                    <a:pt x="1904045" y="540997"/>
                  </a:lnTo>
                  <a:lnTo>
                    <a:pt x="1904354" y="535747"/>
                  </a:lnTo>
                  <a:lnTo>
                    <a:pt x="1900961" y="530263"/>
                  </a:lnTo>
                  <a:lnTo>
                    <a:pt x="1897265" y="526592"/>
                  </a:lnTo>
                  <a:lnTo>
                    <a:pt x="1893570" y="524141"/>
                  </a:lnTo>
                  <a:lnTo>
                    <a:pt x="1886788" y="522300"/>
                  </a:lnTo>
                  <a:close/>
                </a:path>
                <a:path w="1988820" h="848995">
                  <a:moveTo>
                    <a:pt x="515696" y="517397"/>
                  </a:moveTo>
                  <a:lnTo>
                    <a:pt x="512622" y="518007"/>
                  </a:lnTo>
                  <a:lnTo>
                    <a:pt x="510146" y="520458"/>
                  </a:lnTo>
                  <a:lnTo>
                    <a:pt x="502754" y="522909"/>
                  </a:lnTo>
                  <a:lnTo>
                    <a:pt x="500291" y="527811"/>
                  </a:lnTo>
                  <a:lnTo>
                    <a:pt x="505218" y="540080"/>
                  </a:lnTo>
                  <a:lnTo>
                    <a:pt x="510146" y="549884"/>
                  </a:lnTo>
                  <a:lnTo>
                    <a:pt x="520014" y="547433"/>
                  </a:lnTo>
                  <a:lnTo>
                    <a:pt x="524954" y="544982"/>
                  </a:lnTo>
                  <a:lnTo>
                    <a:pt x="529882" y="540882"/>
                  </a:lnTo>
                  <a:lnTo>
                    <a:pt x="532961" y="536090"/>
                  </a:lnTo>
                  <a:lnTo>
                    <a:pt x="533269" y="530839"/>
                  </a:lnTo>
                  <a:lnTo>
                    <a:pt x="529882" y="525360"/>
                  </a:lnTo>
                  <a:lnTo>
                    <a:pt x="526186" y="521690"/>
                  </a:lnTo>
                  <a:lnTo>
                    <a:pt x="522478" y="519239"/>
                  </a:lnTo>
                  <a:lnTo>
                    <a:pt x="515696" y="517397"/>
                  </a:lnTo>
                  <a:close/>
                </a:path>
                <a:path w="1988820" h="848995">
                  <a:moveTo>
                    <a:pt x="362813" y="517397"/>
                  </a:moveTo>
                  <a:lnTo>
                    <a:pt x="359727" y="518007"/>
                  </a:lnTo>
                  <a:lnTo>
                    <a:pt x="357263" y="520458"/>
                  </a:lnTo>
                  <a:lnTo>
                    <a:pt x="349859" y="522909"/>
                  </a:lnTo>
                  <a:lnTo>
                    <a:pt x="347395" y="530263"/>
                  </a:lnTo>
                  <a:lnTo>
                    <a:pt x="357263" y="549884"/>
                  </a:lnTo>
                  <a:lnTo>
                    <a:pt x="367131" y="547433"/>
                  </a:lnTo>
                  <a:lnTo>
                    <a:pt x="372059" y="544982"/>
                  </a:lnTo>
                  <a:lnTo>
                    <a:pt x="375949" y="541916"/>
                  </a:lnTo>
                  <a:lnTo>
                    <a:pt x="379147" y="537009"/>
                  </a:lnTo>
                  <a:lnTo>
                    <a:pt x="380033" y="531184"/>
                  </a:lnTo>
                  <a:lnTo>
                    <a:pt x="376986" y="525360"/>
                  </a:lnTo>
                  <a:lnTo>
                    <a:pt x="373291" y="521690"/>
                  </a:lnTo>
                  <a:lnTo>
                    <a:pt x="369595" y="519239"/>
                  </a:lnTo>
                  <a:lnTo>
                    <a:pt x="362813" y="517397"/>
                  </a:lnTo>
                  <a:close/>
                </a:path>
                <a:path w="1988820" h="848995">
                  <a:moveTo>
                    <a:pt x="1408379" y="514946"/>
                  </a:moveTo>
                  <a:lnTo>
                    <a:pt x="1405305" y="515556"/>
                  </a:lnTo>
                  <a:lnTo>
                    <a:pt x="1402842" y="518007"/>
                  </a:lnTo>
                  <a:lnTo>
                    <a:pt x="1395437" y="520458"/>
                  </a:lnTo>
                  <a:lnTo>
                    <a:pt x="1392974" y="525360"/>
                  </a:lnTo>
                  <a:lnTo>
                    <a:pt x="1397901" y="537629"/>
                  </a:lnTo>
                  <a:lnTo>
                    <a:pt x="1402842" y="547433"/>
                  </a:lnTo>
                  <a:lnTo>
                    <a:pt x="1412697" y="544982"/>
                  </a:lnTo>
                  <a:lnTo>
                    <a:pt x="1417637" y="542531"/>
                  </a:lnTo>
                  <a:lnTo>
                    <a:pt x="1422566" y="538431"/>
                  </a:lnTo>
                  <a:lnTo>
                    <a:pt x="1425649" y="533639"/>
                  </a:lnTo>
                  <a:lnTo>
                    <a:pt x="1425958" y="528388"/>
                  </a:lnTo>
                  <a:lnTo>
                    <a:pt x="1422565" y="522909"/>
                  </a:lnTo>
                  <a:lnTo>
                    <a:pt x="1418869" y="519239"/>
                  </a:lnTo>
                  <a:lnTo>
                    <a:pt x="1415161" y="516775"/>
                  </a:lnTo>
                  <a:lnTo>
                    <a:pt x="1408379" y="514946"/>
                  </a:lnTo>
                  <a:close/>
                </a:path>
                <a:path w="1988820" h="848995">
                  <a:moveTo>
                    <a:pt x="1156855" y="502678"/>
                  </a:moveTo>
                  <a:lnTo>
                    <a:pt x="1153769" y="503300"/>
                  </a:lnTo>
                  <a:lnTo>
                    <a:pt x="1151305" y="505752"/>
                  </a:lnTo>
                  <a:lnTo>
                    <a:pt x="1143914" y="508203"/>
                  </a:lnTo>
                  <a:lnTo>
                    <a:pt x="1141437" y="515556"/>
                  </a:lnTo>
                  <a:lnTo>
                    <a:pt x="1151305" y="535177"/>
                  </a:lnTo>
                  <a:lnTo>
                    <a:pt x="1161173" y="532726"/>
                  </a:lnTo>
                  <a:lnTo>
                    <a:pt x="1166101" y="530263"/>
                  </a:lnTo>
                  <a:lnTo>
                    <a:pt x="1171036" y="526165"/>
                  </a:lnTo>
                  <a:lnTo>
                    <a:pt x="1174119" y="521377"/>
                  </a:lnTo>
                  <a:lnTo>
                    <a:pt x="1174429" y="516130"/>
                  </a:lnTo>
                  <a:lnTo>
                    <a:pt x="1171041" y="510654"/>
                  </a:lnTo>
                  <a:lnTo>
                    <a:pt x="1167333" y="506971"/>
                  </a:lnTo>
                  <a:lnTo>
                    <a:pt x="1163637" y="504520"/>
                  </a:lnTo>
                  <a:lnTo>
                    <a:pt x="1156855" y="502678"/>
                  </a:lnTo>
                  <a:close/>
                </a:path>
                <a:path w="1988820" h="848995">
                  <a:moveTo>
                    <a:pt x="801751" y="495325"/>
                  </a:moveTo>
                  <a:lnTo>
                    <a:pt x="798677" y="495934"/>
                  </a:lnTo>
                  <a:lnTo>
                    <a:pt x="796201" y="498386"/>
                  </a:lnTo>
                  <a:lnTo>
                    <a:pt x="788809" y="500837"/>
                  </a:lnTo>
                  <a:lnTo>
                    <a:pt x="786345" y="508203"/>
                  </a:lnTo>
                  <a:lnTo>
                    <a:pt x="796201" y="527811"/>
                  </a:lnTo>
                  <a:lnTo>
                    <a:pt x="806069" y="525360"/>
                  </a:lnTo>
                  <a:lnTo>
                    <a:pt x="810996" y="522909"/>
                  </a:lnTo>
                  <a:lnTo>
                    <a:pt x="815931" y="518811"/>
                  </a:lnTo>
                  <a:lnTo>
                    <a:pt x="819015" y="514024"/>
                  </a:lnTo>
                  <a:lnTo>
                    <a:pt x="819324" y="508777"/>
                  </a:lnTo>
                  <a:lnTo>
                    <a:pt x="815936" y="503300"/>
                  </a:lnTo>
                  <a:lnTo>
                    <a:pt x="812228" y="499617"/>
                  </a:lnTo>
                  <a:lnTo>
                    <a:pt x="808532" y="497166"/>
                  </a:lnTo>
                  <a:lnTo>
                    <a:pt x="801751" y="495325"/>
                  </a:lnTo>
                  <a:close/>
                </a:path>
                <a:path w="1988820" h="848995">
                  <a:moveTo>
                    <a:pt x="1006424" y="475703"/>
                  </a:moveTo>
                  <a:lnTo>
                    <a:pt x="1003350" y="476326"/>
                  </a:lnTo>
                  <a:lnTo>
                    <a:pt x="1000887" y="478777"/>
                  </a:lnTo>
                  <a:lnTo>
                    <a:pt x="993482" y="481228"/>
                  </a:lnTo>
                  <a:lnTo>
                    <a:pt x="991019" y="486130"/>
                  </a:lnTo>
                  <a:lnTo>
                    <a:pt x="995946" y="498386"/>
                  </a:lnTo>
                  <a:lnTo>
                    <a:pt x="1000887" y="508203"/>
                  </a:lnTo>
                  <a:lnTo>
                    <a:pt x="1010742" y="505752"/>
                  </a:lnTo>
                  <a:lnTo>
                    <a:pt x="1015682" y="503300"/>
                  </a:lnTo>
                  <a:lnTo>
                    <a:pt x="1020610" y="499195"/>
                  </a:lnTo>
                  <a:lnTo>
                    <a:pt x="1023689" y="494404"/>
                  </a:lnTo>
                  <a:lnTo>
                    <a:pt x="1023997" y="489156"/>
                  </a:lnTo>
                  <a:lnTo>
                    <a:pt x="1020610" y="483679"/>
                  </a:lnTo>
                  <a:lnTo>
                    <a:pt x="1016914" y="479996"/>
                  </a:lnTo>
                  <a:lnTo>
                    <a:pt x="1013218" y="477545"/>
                  </a:lnTo>
                  <a:lnTo>
                    <a:pt x="1006424" y="475703"/>
                  </a:lnTo>
                  <a:close/>
                </a:path>
                <a:path w="1988820" h="848995">
                  <a:moveTo>
                    <a:pt x="1077950" y="473252"/>
                  </a:moveTo>
                  <a:lnTo>
                    <a:pt x="1074864" y="473875"/>
                  </a:lnTo>
                  <a:lnTo>
                    <a:pt x="1072400" y="476326"/>
                  </a:lnTo>
                  <a:lnTo>
                    <a:pt x="1064996" y="481228"/>
                  </a:lnTo>
                  <a:lnTo>
                    <a:pt x="1062532" y="486130"/>
                  </a:lnTo>
                  <a:lnTo>
                    <a:pt x="1072400" y="505752"/>
                  </a:lnTo>
                  <a:lnTo>
                    <a:pt x="1082255" y="503300"/>
                  </a:lnTo>
                  <a:lnTo>
                    <a:pt x="1087196" y="500837"/>
                  </a:lnTo>
                  <a:lnTo>
                    <a:pt x="1091084" y="497773"/>
                  </a:lnTo>
                  <a:lnTo>
                    <a:pt x="1094279" y="492871"/>
                  </a:lnTo>
                  <a:lnTo>
                    <a:pt x="1095165" y="487049"/>
                  </a:lnTo>
                  <a:lnTo>
                    <a:pt x="1092123" y="481228"/>
                  </a:lnTo>
                  <a:lnTo>
                    <a:pt x="1088428" y="477545"/>
                  </a:lnTo>
                  <a:lnTo>
                    <a:pt x="1084719" y="475094"/>
                  </a:lnTo>
                  <a:lnTo>
                    <a:pt x="1077950" y="473252"/>
                  </a:lnTo>
                  <a:close/>
                </a:path>
                <a:path w="1988820" h="848995">
                  <a:moveTo>
                    <a:pt x="700646" y="470801"/>
                  </a:moveTo>
                  <a:lnTo>
                    <a:pt x="697560" y="471411"/>
                  </a:lnTo>
                  <a:lnTo>
                    <a:pt x="695096" y="473875"/>
                  </a:lnTo>
                  <a:lnTo>
                    <a:pt x="687705" y="476326"/>
                  </a:lnTo>
                  <a:lnTo>
                    <a:pt x="685241" y="481228"/>
                  </a:lnTo>
                  <a:lnTo>
                    <a:pt x="690168" y="493483"/>
                  </a:lnTo>
                  <a:lnTo>
                    <a:pt x="695096" y="503300"/>
                  </a:lnTo>
                  <a:lnTo>
                    <a:pt x="704964" y="500837"/>
                  </a:lnTo>
                  <a:lnTo>
                    <a:pt x="709891" y="498386"/>
                  </a:lnTo>
                  <a:lnTo>
                    <a:pt x="713787" y="495322"/>
                  </a:lnTo>
                  <a:lnTo>
                    <a:pt x="716986" y="490420"/>
                  </a:lnTo>
                  <a:lnTo>
                    <a:pt x="717873" y="484598"/>
                  </a:lnTo>
                  <a:lnTo>
                    <a:pt x="714832" y="478777"/>
                  </a:lnTo>
                  <a:lnTo>
                    <a:pt x="711123" y="475094"/>
                  </a:lnTo>
                  <a:lnTo>
                    <a:pt x="707428" y="472643"/>
                  </a:lnTo>
                  <a:lnTo>
                    <a:pt x="700646" y="470801"/>
                  </a:lnTo>
                  <a:close/>
                </a:path>
                <a:path w="1988820" h="848995">
                  <a:moveTo>
                    <a:pt x="1800479" y="464667"/>
                  </a:moveTo>
                  <a:lnTo>
                    <a:pt x="1788108" y="479351"/>
                  </a:lnTo>
                  <a:lnTo>
                    <a:pt x="1787994" y="480307"/>
                  </a:lnTo>
                  <a:lnTo>
                    <a:pt x="1790001" y="488581"/>
                  </a:lnTo>
                  <a:lnTo>
                    <a:pt x="1794929" y="498386"/>
                  </a:lnTo>
                  <a:lnTo>
                    <a:pt x="1804797" y="495934"/>
                  </a:lnTo>
                  <a:lnTo>
                    <a:pt x="1818045" y="479351"/>
                  </a:lnTo>
                  <a:lnTo>
                    <a:pt x="1814652" y="473875"/>
                  </a:lnTo>
                  <a:lnTo>
                    <a:pt x="1810956" y="468960"/>
                  </a:lnTo>
                  <a:lnTo>
                    <a:pt x="1807260" y="466509"/>
                  </a:lnTo>
                  <a:lnTo>
                    <a:pt x="1800479" y="464667"/>
                  </a:lnTo>
                  <a:close/>
                </a:path>
                <a:path w="1988820" h="848995">
                  <a:moveTo>
                    <a:pt x="883132" y="460997"/>
                  </a:moveTo>
                  <a:lnTo>
                    <a:pt x="880046" y="461606"/>
                  </a:lnTo>
                  <a:lnTo>
                    <a:pt x="877582" y="464057"/>
                  </a:lnTo>
                  <a:lnTo>
                    <a:pt x="867714" y="468960"/>
                  </a:lnTo>
                  <a:lnTo>
                    <a:pt x="867714" y="473875"/>
                  </a:lnTo>
                  <a:lnTo>
                    <a:pt x="877582" y="493483"/>
                  </a:lnTo>
                  <a:lnTo>
                    <a:pt x="900700" y="474444"/>
                  </a:lnTo>
                  <a:lnTo>
                    <a:pt x="897305" y="468960"/>
                  </a:lnTo>
                  <a:lnTo>
                    <a:pt x="893610" y="465289"/>
                  </a:lnTo>
                  <a:lnTo>
                    <a:pt x="889914" y="462838"/>
                  </a:lnTo>
                  <a:lnTo>
                    <a:pt x="883132" y="460997"/>
                  </a:lnTo>
                  <a:close/>
                </a:path>
                <a:path w="1988820" h="848995">
                  <a:moveTo>
                    <a:pt x="1620456" y="458546"/>
                  </a:moveTo>
                  <a:lnTo>
                    <a:pt x="1617370" y="459155"/>
                  </a:lnTo>
                  <a:lnTo>
                    <a:pt x="1614906" y="461606"/>
                  </a:lnTo>
                  <a:lnTo>
                    <a:pt x="1607515" y="466509"/>
                  </a:lnTo>
                  <a:lnTo>
                    <a:pt x="1605051" y="471411"/>
                  </a:lnTo>
                  <a:lnTo>
                    <a:pt x="1614906" y="491032"/>
                  </a:lnTo>
                  <a:lnTo>
                    <a:pt x="1624774" y="488581"/>
                  </a:lnTo>
                  <a:lnTo>
                    <a:pt x="1629702" y="486130"/>
                  </a:lnTo>
                  <a:lnTo>
                    <a:pt x="1634637" y="482032"/>
                  </a:lnTo>
                  <a:lnTo>
                    <a:pt x="1637720" y="477243"/>
                  </a:lnTo>
                  <a:lnTo>
                    <a:pt x="1638029" y="471993"/>
                  </a:lnTo>
                  <a:lnTo>
                    <a:pt x="1634642" y="466509"/>
                  </a:lnTo>
                  <a:lnTo>
                    <a:pt x="1630946" y="462838"/>
                  </a:lnTo>
                  <a:lnTo>
                    <a:pt x="1627238" y="460387"/>
                  </a:lnTo>
                  <a:lnTo>
                    <a:pt x="1620456" y="458546"/>
                  </a:lnTo>
                  <a:close/>
                </a:path>
                <a:path w="1988820" h="848995">
                  <a:moveTo>
                    <a:pt x="602005" y="458546"/>
                  </a:moveTo>
                  <a:lnTo>
                    <a:pt x="598932" y="459155"/>
                  </a:lnTo>
                  <a:lnTo>
                    <a:pt x="596455" y="461606"/>
                  </a:lnTo>
                  <a:lnTo>
                    <a:pt x="589064" y="464057"/>
                  </a:lnTo>
                  <a:lnTo>
                    <a:pt x="586600" y="468960"/>
                  </a:lnTo>
                  <a:lnTo>
                    <a:pt x="591527" y="481228"/>
                  </a:lnTo>
                  <a:lnTo>
                    <a:pt x="596455" y="491032"/>
                  </a:lnTo>
                  <a:lnTo>
                    <a:pt x="606323" y="488581"/>
                  </a:lnTo>
                  <a:lnTo>
                    <a:pt x="611263" y="486130"/>
                  </a:lnTo>
                  <a:lnTo>
                    <a:pt x="615151" y="483066"/>
                  </a:lnTo>
                  <a:lnTo>
                    <a:pt x="618347" y="478162"/>
                  </a:lnTo>
                  <a:lnTo>
                    <a:pt x="619232" y="472337"/>
                  </a:lnTo>
                  <a:lnTo>
                    <a:pt x="616191" y="466509"/>
                  </a:lnTo>
                  <a:lnTo>
                    <a:pt x="612495" y="462838"/>
                  </a:lnTo>
                  <a:lnTo>
                    <a:pt x="608787" y="460387"/>
                  </a:lnTo>
                  <a:lnTo>
                    <a:pt x="602005" y="458546"/>
                  </a:lnTo>
                  <a:close/>
                </a:path>
                <a:path w="1988820" h="848995">
                  <a:moveTo>
                    <a:pt x="429387" y="458546"/>
                  </a:moveTo>
                  <a:lnTo>
                    <a:pt x="426313" y="459155"/>
                  </a:lnTo>
                  <a:lnTo>
                    <a:pt x="423837" y="461606"/>
                  </a:lnTo>
                  <a:lnTo>
                    <a:pt x="416445" y="464057"/>
                  </a:lnTo>
                  <a:lnTo>
                    <a:pt x="413981" y="468960"/>
                  </a:lnTo>
                  <a:lnTo>
                    <a:pt x="418909" y="481228"/>
                  </a:lnTo>
                  <a:lnTo>
                    <a:pt x="423837" y="491032"/>
                  </a:lnTo>
                  <a:lnTo>
                    <a:pt x="433705" y="488581"/>
                  </a:lnTo>
                  <a:lnTo>
                    <a:pt x="438632" y="486130"/>
                  </a:lnTo>
                  <a:lnTo>
                    <a:pt x="443567" y="482032"/>
                  </a:lnTo>
                  <a:lnTo>
                    <a:pt x="446651" y="477243"/>
                  </a:lnTo>
                  <a:lnTo>
                    <a:pt x="446960" y="471993"/>
                  </a:lnTo>
                  <a:lnTo>
                    <a:pt x="443572" y="466509"/>
                  </a:lnTo>
                  <a:lnTo>
                    <a:pt x="439877" y="462838"/>
                  </a:lnTo>
                  <a:lnTo>
                    <a:pt x="436168" y="460387"/>
                  </a:lnTo>
                  <a:lnTo>
                    <a:pt x="429387" y="458546"/>
                  </a:lnTo>
                  <a:close/>
                </a:path>
                <a:path w="1988820" h="848995">
                  <a:moveTo>
                    <a:pt x="1511960" y="456095"/>
                  </a:moveTo>
                  <a:lnTo>
                    <a:pt x="1508874" y="456704"/>
                  </a:lnTo>
                  <a:lnTo>
                    <a:pt x="1501482" y="464057"/>
                  </a:lnTo>
                  <a:lnTo>
                    <a:pt x="1496542" y="466509"/>
                  </a:lnTo>
                  <a:lnTo>
                    <a:pt x="1501482" y="478777"/>
                  </a:lnTo>
                  <a:lnTo>
                    <a:pt x="1506410" y="488581"/>
                  </a:lnTo>
                  <a:lnTo>
                    <a:pt x="1516265" y="486130"/>
                  </a:lnTo>
                  <a:lnTo>
                    <a:pt x="1521206" y="483679"/>
                  </a:lnTo>
                  <a:lnTo>
                    <a:pt x="1526135" y="479579"/>
                  </a:lnTo>
                  <a:lnTo>
                    <a:pt x="1529218" y="474787"/>
                  </a:lnTo>
                  <a:lnTo>
                    <a:pt x="1529526" y="469536"/>
                  </a:lnTo>
                  <a:lnTo>
                    <a:pt x="1526133" y="464057"/>
                  </a:lnTo>
                  <a:lnTo>
                    <a:pt x="1522437" y="460387"/>
                  </a:lnTo>
                  <a:lnTo>
                    <a:pt x="1518742" y="457936"/>
                  </a:lnTo>
                  <a:lnTo>
                    <a:pt x="1511960" y="456095"/>
                  </a:lnTo>
                  <a:close/>
                </a:path>
                <a:path w="1988820" h="848995">
                  <a:moveTo>
                    <a:pt x="1220965" y="456095"/>
                  </a:moveTo>
                  <a:lnTo>
                    <a:pt x="1217891" y="456704"/>
                  </a:lnTo>
                  <a:lnTo>
                    <a:pt x="1215415" y="459155"/>
                  </a:lnTo>
                  <a:lnTo>
                    <a:pt x="1208024" y="461606"/>
                  </a:lnTo>
                  <a:lnTo>
                    <a:pt x="1205560" y="466509"/>
                  </a:lnTo>
                  <a:lnTo>
                    <a:pt x="1210487" y="478777"/>
                  </a:lnTo>
                  <a:lnTo>
                    <a:pt x="1215415" y="488581"/>
                  </a:lnTo>
                  <a:lnTo>
                    <a:pt x="1225283" y="486130"/>
                  </a:lnTo>
                  <a:lnTo>
                    <a:pt x="1230223" y="483679"/>
                  </a:lnTo>
                  <a:lnTo>
                    <a:pt x="1235151" y="479579"/>
                  </a:lnTo>
                  <a:lnTo>
                    <a:pt x="1238230" y="474787"/>
                  </a:lnTo>
                  <a:lnTo>
                    <a:pt x="1238538" y="469536"/>
                  </a:lnTo>
                  <a:lnTo>
                    <a:pt x="1235151" y="464057"/>
                  </a:lnTo>
                  <a:lnTo>
                    <a:pt x="1231455" y="460387"/>
                  </a:lnTo>
                  <a:lnTo>
                    <a:pt x="1227747" y="457936"/>
                  </a:lnTo>
                  <a:lnTo>
                    <a:pt x="1220965" y="456095"/>
                  </a:lnTo>
                  <a:close/>
                </a:path>
                <a:path w="1988820" h="848995">
                  <a:moveTo>
                    <a:pt x="1916379" y="448729"/>
                  </a:moveTo>
                  <a:lnTo>
                    <a:pt x="1913293" y="449351"/>
                  </a:lnTo>
                  <a:lnTo>
                    <a:pt x="1910829" y="451802"/>
                  </a:lnTo>
                  <a:lnTo>
                    <a:pt x="1903425" y="454253"/>
                  </a:lnTo>
                  <a:lnTo>
                    <a:pt x="1900961" y="459155"/>
                  </a:lnTo>
                  <a:lnTo>
                    <a:pt x="1905901" y="471423"/>
                  </a:lnTo>
                  <a:lnTo>
                    <a:pt x="1910829" y="481228"/>
                  </a:lnTo>
                  <a:lnTo>
                    <a:pt x="1920697" y="478777"/>
                  </a:lnTo>
                  <a:lnTo>
                    <a:pt x="1925624" y="476326"/>
                  </a:lnTo>
                  <a:lnTo>
                    <a:pt x="1930554" y="472226"/>
                  </a:lnTo>
                  <a:lnTo>
                    <a:pt x="1933636" y="467434"/>
                  </a:lnTo>
                  <a:lnTo>
                    <a:pt x="1933945" y="462183"/>
                  </a:lnTo>
                  <a:lnTo>
                    <a:pt x="1930552" y="456704"/>
                  </a:lnTo>
                  <a:lnTo>
                    <a:pt x="1926856" y="453021"/>
                  </a:lnTo>
                  <a:lnTo>
                    <a:pt x="1923161" y="450570"/>
                  </a:lnTo>
                  <a:lnTo>
                    <a:pt x="1916379" y="448729"/>
                  </a:lnTo>
                  <a:close/>
                </a:path>
                <a:path w="1988820" h="848995">
                  <a:moveTo>
                    <a:pt x="1312214" y="443826"/>
                  </a:moveTo>
                  <a:lnTo>
                    <a:pt x="1309128" y="444449"/>
                  </a:lnTo>
                  <a:lnTo>
                    <a:pt x="1306664" y="446900"/>
                  </a:lnTo>
                  <a:lnTo>
                    <a:pt x="1296797" y="449351"/>
                  </a:lnTo>
                  <a:lnTo>
                    <a:pt x="1296797" y="454253"/>
                  </a:lnTo>
                  <a:lnTo>
                    <a:pt x="1301737" y="466509"/>
                  </a:lnTo>
                  <a:lnTo>
                    <a:pt x="1306664" y="476326"/>
                  </a:lnTo>
                  <a:lnTo>
                    <a:pt x="1316520" y="473875"/>
                  </a:lnTo>
                  <a:lnTo>
                    <a:pt x="1321460" y="471423"/>
                  </a:lnTo>
                  <a:lnTo>
                    <a:pt x="1326389" y="467318"/>
                  </a:lnTo>
                  <a:lnTo>
                    <a:pt x="1329472" y="462527"/>
                  </a:lnTo>
                  <a:lnTo>
                    <a:pt x="1329781" y="457279"/>
                  </a:lnTo>
                  <a:lnTo>
                    <a:pt x="1326388" y="451802"/>
                  </a:lnTo>
                  <a:lnTo>
                    <a:pt x="1322692" y="448119"/>
                  </a:lnTo>
                  <a:lnTo>
                    <a:pt x="1318996" y="445668"/>
                  </a:lnTo>
                  <a:lnTo>
                    <a:pt x="1312214" y="443826"/>
                  </a:lnTo>
                  <a:close/>
                </a:path>
                <a:path w="1988820" h="848995">
                  <a:moveTo>
                    <a:pt x="1699374" y="438924"/>
                  </a:moveTo>
                  <a:lnTo>
                    <a:pt x="1696288" y="439534"/>
                  </a:lnTo>
                  <a:lnTo>
                    <a:pt x="1693824" y="441985"/>
                  </a:lnTo>
                  <a:lnTo>
                    <a:pt x="1683956" y="446900"/>
                  </a:lnTo>
                  <a:lnTo>
                    <a:pt x="1683956" y="451802"/>
                  </a:lnTo>
                  <a:lnTo>
                    <a:pt x="1693824" y="471411"/>
                  </a:lnTo>
                  <a:lnTo>
                    <a:pt x="1716940" y="452376"/>
                  </a:lnTo>
                  <a:lnTo>
                    <a:pt x="1713547" y="446900"/>
                  </a:lnTo>
                  <a:lnTo>
                    <a:pt x="1709851" y="443217"/>
                  </a:lnTo>
                  <a:lnTo>
                    <a:pt x="1706156" y="440766"/>
                  </a:lnTo>
                  <a:lnTo>
                    <a:pt x="1699374" y="438924"/>
                  </a:lnTo>
                  <a:close/>
                </a:path>
                <a:path w="1988820" h="848995">
                  <a:moveTo>
                    <a:pt x="1413319" y="434022"/>
                  </a:moveTo>
                  <a:lnTo>
                    <a:pt x="1410233" y="434632"/>
                  </a:lnTo>
                  <a:lnTo>
                    <a:pt x="1407769" y="437083"/>
                  </a:lnTo>
                  <a:lnTo>
                    <a:pt x="1400365" y="441985"/>
                  </a:lnTo>
                  <a:lnTo>
                    <a:pt x="1397901" y="446900"/>
                  </a:lnTo>
                  <a:lnTo>
                    <a:pt x="1407769" y="466509"/>
                  </a:lnTo>
                  <a:lnTo>
                    <a:pt x="1417637" y="464057"/>
                  </a:lnTo>
                  <a:lnTo>
                    <a:pt x="1422565" y="461606"/>
                  </a:lnTo>
                  <a:lnTo>
                    <a:pt x="1427499" y="457508"/>
                  </a:lnTo>
                  <a:lnTo>
                    <a:pt x="1430581" y="452720"/>
                  </a:lnTo>
                  <a:lnTo>
                    <a:pt x="1430887" y="447469"/>
                  </a:lnTo>
                  <a:lnTo>
                    <a:pt x="1427492" y="441985"/>
                  </a:lnTo>
                  <a:lnTo>
                    <a:pt x="1423797" y="438315"/>
                  </a:lnTo>
                  <a:lnTo>
                    <a:pt x="1420101" y="435863"/>
                  </a:lnTo>
                  <a:lnTo>
                    <a:pt x="1413319" y="434022"/>
                  </a:lnTo>
                  <a:close/>
                </a:path>
                <a:path w="1988820" h="848995">
                  <a:moveTo>
                    <a:pt x="503377" y="426669"/>
                  </a:moveTo>
                  <a:lnTo>
                    <a:pt x="500291" y="427278"/>
                  </a:lnTo>
                  <a:lnTo>
                    <a:pt x="492887" y="434632"/>
                  </a:lnTo>
                  <a:lnTo>
                    <a:pt x="487959" y="437083"/>
                  </a:lnTo>
                  <a:lnTo>
                    <a:pt x="492887" y="449351"/>
                  </a:lnTo>
                  <a:lnTo>
                    <a:pt x="497827" y="459155"/>
                  </a:lnTo>
                  <a:lnTo>
                    <a:pt x="507682" y="456704"/>
                  </a:lnTo>
                  <a:lnTo>
                    <a:pt x="512622" y="454253"/>
                  </a:lnTo>
                  <a:lnTo>
                    <a:pt x="517552" y="450153"/>
                  </a:lnTo>
                  <a:lnTo>
                    <a:pt x="520634" y="445362"/>
                  </a:lnTo>
                  <a:lnTo>
                    <a:pt x="520943" y="440110"/>
                  </a:lnTo>
                  <a:lnTo>
                    <a:pt x="517550" y="434632"/>
                  </a:lnTo>
                  <a:lnTo>
                    <a:pt x="513854" y="430961"/>
                  </a:lnTo>
                  <a:lnTo>
                    <a:pt x="510146" y="428510"/>
                  </a:lnTo>
                  <a:lnTo>
                    <a:pt x="503377" y="426669"/>
                  </a:lnTo>
                  <a:close/>
                </a:path>
                <a:path w="1988820" h="848995">
                  <a:moveTo>
                    <a:pt x="774623" y="421766"/>
                  </a:moveTo>
                  <a:lnTo>
                    <a:pt x="771550" y="422376"/>
                  </a:lnTo>
                  <a:lnTo>
                    <a:pt x="769073" y="424827"/>
                  </a:lnTo>
                  <a:lnTo>
                    <a:pt x="761682" y="427278"/>
                  </a:lnTo>
                  <a:lnTo>
                    <a:pt x="759218" y="432180"/>
                  </a:lnTo>
                  <a:lnTo>
                    <a:pt x="764146" y="444449"/>
                  </a:lnTo>
                  <a:lnTo>
                    <a:pt x="769073" y="454253"/>
                  </a:lnTo>
                  <a:lnTo>
                    <a:pt x="778941" y="451802"/>
                  </a:lnTo>
                  <a:lnTo>
                    <a:pt x="783882" y="449351"/>
                  </a:lnTo>
                  <a:lnTo>
                    <a:pt x="788809" y="445251"/>
                  </a:lnTo>
                  <a:lnTo>
                    <a:pt x="791889" y="440459"/>
                  </a:lnTo>
                  <a:lnTo>
                    <a:pt x="792197" y="435208"/>
                  </a:lnTo>
                  <a:lnTo>
                    <a:pt x="788809" y="429729"/>
                  </a:lnTo>
                  <a:lnTo>
                    <a:pt x="785114" y="426046"/>
                  </a:lnTo>
                  <a:lnTo>
                    <a:pt x="781405" y="423595"/>
                  </a:lnTo>
                  <a:lnTo>
                    <a:pt x="774623" y="421766"/>
                  </a:lnTo>
                  <a:close/>
                </a:path>
                <a:path w="1988820" h="848995">
                  <a:moveTo>
                    <a:pt x="952182" y="409498"/>
                  </a:moveTo>
                  <a:lnTo>
                    <a:pt x="949096" y="410108"/>
                  </a:lnTo>
                  <a:lnTo>
                    <a:pt x="946632" y="412572"/>
                  </a:lnTo>
                  <a:lnTo>
                    <a:pt x="939228" y="417474"/>
                  </a:lnTo>
                  <a:lnTo>
                    <a:pt x="936764" y="422376"/>
                  </a:lnTo>
                  <a:lnTo>
                    <a:pt x="946632" y="441998"/>
                  </a:lnTo>
                  <a:lnTo>
                    <a:pt x="956487" y="439534"/>
                  </a:lnTo>
                  <a:lnTo>
                    <a:pt x="961428" y="437083"/>
                  </a:lnTo>
                  <a:lnTo>
                    <a:pt x="965318" y="434019"/>
                  </a:lnTo>
                  <a:lnTo>
                    <a:pt x="968516" y="429117"/>
                  </a:lnTo>
                  <a:lnTo>
                    <a:pt x="969402" y="423295"/>
                  </a:lnTo>
                  <a:lnTo>
                    <a:pt x="966355" y="417474"/>
                  </a:lnTo>
                  <a:lnTo>
                    <a:pt x="962660" y="413791"/>
                  </a:lnTo>
                  <a:lnTo>
                    <a:pt x="958964" y="411340"/>
                  </a:lnTo>
                  <a:lnTo>
                    <a:pt x="952182" y="409498"/>
                  </a:lnTo>
                  <a:close/>
                </a:path>
                <a:path w="1988820" h="848995">
                  <a:moveTo>
                    <a:pt x="1132192" y="407047"/>
                  </a:moveTo>
                  <a:lnTo>
                    <a:pt x="1129106" y="407657"/>
                  </a:lnTo>
                  <a:lnTo>
                    <a:pt x="1126642" y="410108"/>
                  </a:lnTo>
                  <a:lnTo>
                    <a:pt x="1119251" y="412572"/>
                  </a:lnTo>
                  <a:lnTo>
                    <a:pt x="1116787" y="417474"/>
                  </a:lnTo>
                  <a:lnTo>
                    <a:pt x="1121714" y="429729"/>
                  </a:lnTo>
                  <a:lnTo>
                    <a:pt x="1126642" y="439534"/>
                  </a:lnTo>
                  <a:lnTo>
                    <a:pt x="1136510" y="437083"/>
                  </a:lnTo>
                  <a:lnTo>
                    <a:pt x="1141437" y="434632"/>
                  </a:lnTo>
                  <a:lnTo>
                    <a:pt x="1145333" y="431568"/>
                  </a:lnTo>
                  <a:lnTo>
                    <a:pt x="1148532" y="426666"/>
                  </a:lnTo>
                  <a:lnTo>
                    <a:pt x="1149419" y="420844"/>
                  </a:lnTo>
                  <a:lnTo>
                    <a:pt x="1146378" y="415023"/>
                  </a:lnTo>
                  <a:lnTo>
                    <a:pt x="1142682" y="411340"/>
                  </a:lnTo>
                  <a:lnTo>
                    <a:pt x="1138974" y="408889"/>
                  </a:lnTo>
                  <a:lnTo>
                    <a:pt x="1132192" y="407047"/>
                  </a:lnTo>
                  <a:close/>
                </a:path>
                <a:path w="1988820" h="848995">
                  <a:moveTo>
                    <a:pt x="1778279" y="397243"/>
                  </a:moveTo>
                  <a:lnTo>
                    <a:pt x="1775193" y="397852"/>
                  </a:lnTo>
                  <a:lnTo>
                    <a:pt x="1772729" y="400303"/>
                  </a:lnTo>
                  <a:lnTo>
                    <a:pt x="1765338" y="402755"/>
                  </a:lnTo>
                  <a:lnTo>
                    <a:pt x="1765338" y="407657"/>
                  </a:lnTo>
                  <a:lnTo>
                    <a:pt x="1767801" y="419925"/>
                  </a:lnTo>
                  <a:lnTo>
                    <a:pt x="1772729" y="429729"/>
                  </a:lnTo>
                  <a:lnTo>
                    <a:pt x="1782597" y="427278"/>
                  </a:lnTo>
                  <a:lnTo>
                    <a:pt x="1787525" y="424827"/>
                  </a:lnTo>
                  <a:lnTo>
                    <a:pt x="1791420" y="421761"/>
                  </a:lnTo>
                  <a:lnTo>
                    <a:pt x="1794619" y="416855"/>
                  </a:lnTo>
                  <a:lnTo>
                    <a:pt x="1795506" y="411029"/>
                  </a:lnTo>
                  <a:lnTo>
                    <a:pt x="1792465" y="405206"/>
                  </a:lnTo>
                  <a:lnTo>
                    <a:pt x="1788769" y="401535"/>
                  </a:lnTo>
                  <a:lnTo>
                    <a:pt x="1785061" y="399084"/>
                  </a:lnTo>
                  <a:lnTo>
                    <a:pt x="1778279" y="397243"/>
                  </a:lnTo>
                  <a:close/>
                </a:path>
                <a:path w="1988820" h="848995">
                  <a:moveTo>
                    <a:pt x="1548942" y="387426"/>
                  </a:moveTo>
                  <a:lnTo>
                    <a:pt x="1545856" y="388048"/>
                  </a:lnTo>
                  <a:lnTo>
                    <a:pt x="1543392" y="390499"/>
                  </a:lnTo>
                  <a:lnTo>
                    <a:pt x="1536001" y="392950"/>
                  </a:lnTo>
                  <a:lnTo>
                    <a:pt x="1533537" y="400303"/>
                  </a:lnTo>
                  <a:lnTo>
                    <a:pt x="1543392" y="419925"/>
                  </a:lnTo>
                  <a:lnTo>
                    <a:pt x="1553260" y="417474"/>
                  </a:lnTo>
                  <a:lnTo>
                    <a:pt x="1558188" y="415023"/>
                  </a:lnTo>
                  <a:lnTo>
                    <a:pt x="1562083" y="411957"/>
                  </a:lnTo>
                  <a:lnTo>
                    <a:pt x="1565282" y="407050"/>
                  </a:lnTo>
                  <a:lnTo>
                    <a:pt x="1566169" y="401225"/>
                  </a:lnTo>
                  <a:lnTo>
                    <a:pt x="1563128" y="395401"/>
                  </a:lnTo>
                  <a:lnTo>
                    <a:pt x="1559420" y="391718"/>
                  </a:lnTo>
                  <a:lnTo>
                    <a:pt x="1555724" y="389267"/>
                  </a:lnTo>
                  <a:lnTo>
                    <a:pt x="1548942" y="387426"/>
                  </a:lnTo>
                  <a:close/>
                </a:path>
                <a:path w="1988820" h="848995">
                  <a:moveTo>
                    <a:pt x="648868" y="387426"/>
                  </a:moveTo>
                  <a:lnTo>
                    <a:pt x="645782" y="388048"/>
                  </a:lnTo>
                  <a:lnTo>
                    <a:pt x="643318" y="390499"/>
                  </a:lnTo>
                  <a:lnTo>
                    <a:pt x="633450" y="395401"/>
                  </a:lnTo>
                  <a:lnTo>
                    <a:pt x="633450" y="400303"/>
                  </a:lnTo>
                  <a:lnTo>
                    <a:pt x="643318" y="419925"/>
                  </a:lnTo>
                  <a:lnTo>
                    <a:pt x="666088" y="401225"/>
                  </a:lnTo>
                  <a:lnTo>
                    <a:pt x="663041" y="395401"/>
                  </a:lnTo>
                  <a:lnTo>
                    <a:pt x="659345" y="391718"/>
                  </a:lnTo>
                  <a:lnTo>
                    <a:pt x="655650" y="389267"/>
                  </a:lnTo>
                  <a:lnTo>
                    <a:pt x="648868" y="387426"/>
                  </a:lnTo>
                  <a:close/>
                </a:path>
                <a:path w="1988820" h="848995">
                  <a:moveTo>
                    <a:pt x="1255496" y="380072"/>
                  </a:moveTo>
                  <a:lnTo>
                    <a:pt x="1252410" y="380682"/>
                  </a:lnTo>
                  <a:lnTo>
                    <a:pt x="1249946" y="383146"/>
                  </a:lnTo>
                  <a:lnTo>
                    <a:pt x="1242542" y="388048"/>
                  </a:lnTo>
                  <a:lnTo>
                    <a:pt x="1240078" y="392950"/>
                  </a:lnTo>
                  <a:lnTo>
                    <a:pt x="1249946" y="412572"/>
                  </a:lnTo>
                  <a:lnTo>
                    <a:pt x="1259814" y="410108"/>
                  </a:lnTo>
                  <a:lnTo>
                    <a:pt x="1264742" y="407657"/>
                  </a:lnTo>
                  <a:lnTo>
                    <a:pt x="1268632" y="404593"/>
                  </a:lnTo>
                  <a:lnTo>
                    <a:pt x="1271830" y="399691"/>
                  </a:lnTo>
                  <a:lnTo>
                    <a:pt x="1272716" y="393869"/>
                  </a:lnTo>
                  <a:lnTo>
                    <a:pt x="1269669" y="388048"/>
                  </a:lnTo>
                  <a:lnTo>
                    <a:pt x="1265974" y="384365"/>
                  </a:lnTo>
                  <a:lnTo>
                    <a:pt x="1262278" y="381914"/>
                  </a:lnTo>
                  <a:lnTo>
                    <a:pt x="1255496" y="380072"/>
                  </a:lnTo>
                  <a:close/>
                </a:path>
                <a:path w="1988820" h="848995">
                  <a:moveTo>
                    <a:pt x="1869528" y="375170"/>
                  </a:moveTo>
                  <a:lnTo>
                    <a:pt x="1866442" y="375780"/>
                  </a:lnTo>
                  <a:lnTo>
                    <a:pt x="1854111" y="388048"/>
                  </a:lnTo>
                  <a:lnTo>
                    <a:pt x="1863979" y="407657"/>
                  </a:lnTo>
                  <a:lnTo>
                    <a:pt x="1887095" y="388622"/>
                  </a:lnTo>
                  <a:lnTo>
                    <a:pt x="1883702" y="383146"/>
                  </a:lnTo>
                  <a:lnTo>
                    <a:pt x="1880006" y="379463"/>
                  </a:lnTo>
                  <a:lnTo>
                    <a:pt x="1876298" y="377012"/>
                  </a:lnTo>
                  <a:lnTo>
                    <a:pt x="1869528" y="375170"/>
                  </a:lnTo>
                  <a:close/>
                </a:path>
                <a:path w="1988820" h="848995">
                  <a:moveTo>
                    <a:pt x="870800" y="372719"/>
                  </a:moveTo>
                  <a:lnTo>
                    <a:pt x="867714" y="373329"/>
                  </a:lnTo>
                  <a:lnTo>
                    <a:pt x="865251" y="375780"/>
                  </a:lnTo>
                  <a:lnTo>
                    <a:pt x="857859" y="378231"/>
                  </a:lnTo>
                  <a:lnTo>
                    <a:pt x="855395" y="383146"/>
                  </a:lnTo>
                  <a:lnTo>
                    <a:pt x="860323" y="395401"/>
                  </a:lnTo>
                  <a:lnTo>
                    <a:pt x="865251" y="405206"/>
                  </a:lnTo>
                  <a:lnTo>
                    <a:pt x="875118" y="402755"/>
                  </a:lnTo>
                  <a:lnTo>
                    <a:pt x="880046" y="400303"/>
                  </a:lnTo>
                  <a:lnTo>
                    <a:pt x="884981" y="396205"/>
                  </a:lnTo>
                  <a:lnTo>
                    <a:pt x="888064" y="391417"/>
                  </a:lnTo>
                  <a:lnTo>
                    <a:pt x="888374" y="386166"/>
                  </a:lnTo>
                  <a:lnTo>
                    <a:pt x="884986" y="380682"/>
                  </a:lnTo>
                  <a:lnTo>
                    <a:pt x="881278" y="377012"/>
                  </a:lnTo>
                  <a:lnTo>
                    <a:pt x="877582" y="374561"/>
                  </a:lnTo>
                  <a:lnTo>
                    <a:pt x="870800" y="372719"/>
                  </a:lnTo>
                  <a:close/>
                </a:path>
                <a:path w="1988820" h="848995">
                  <a:moveTo>
                    <a:pt x="1645119" y="367817"/>
                  </a:moveTo>
                  <a:lnTo>
                    <a:pt x="1642033" y="368426"/>
                  </a:lnTo>
                  <a:lnTo>
                    <a:pt x="1639570" y="370878"/>
                  </a:lnTo>
                  <a:lnTo>
                    <a:pt x="1629702" y="375780"/>
                  </a:lnTo>
                  <a:lnTo>
                    <a:pt x="1629702" y="380682"/>
                  </a:lnTo>
                  <a:lnTo>
                    <a:pt x="1639570" y="400303"/>
                  </a:lnTo>
                  <a:lnTo>
                    <a:pt x="1662346" y="381609"/>
                  </a:lnTo>
                  <a:lnTo>
                    <a:pt x="1659305" y="375780"/>
                  </a:lnTo>
                  <a:lnTo>
                    <a:pt x="1655597" y="372109"/>
                  </a:lnTo>
                  <a:lnTo>
                    <a:pt x="1651901" y="369658"/>
                  </a:lnTo>
                  <a:lnTo>
                    <a:pt x="1645119" y="367817"/>
                  </a:lnTo>
                  <a:close/>
                </a:path>
                <a:path w="1988820" h="848995">
                  <a:moveTo>
                    <a:pt x="1036027" y="365366"/>
                  </a:moveTo>
                  <a:lnTo>
                    <a:pt x="1032941" y="365975"/>
                  </a:lnTo>
                  <a:lnTo>
                    <a:pt x="1030478" y="368426"/>
                  </a:lnTo>
                  <a:lnTo>
                    <a:pt x="1020610" y="373329"/>
                  </a:lnTo>
                  <a:lnTo>
                    <a:pt x="1020610" y="378231"/>
                  </a:lnTo>
                  <a:lnTo>
                    <a:pt x="1030478" y="397852"/>
                  </a:lnTo>
                  <a:lnTo>
                    <a:pt x="1053594" y="378807"/>
                  </a:lnTo>
                  <a:lnTo>
                    <a:pt x="1050201" y="373329"/>
                  </a:lnTo>
                  <a:lnTo>
                    <a:pt x="1046505" y="369658"/>
                  </a:lnTo>
                  <a:lnTo>
                    <a:pt x="1042809" y="367207"/>
                  </a:lnTo>
                  <a:lnTo>
                    <a:pt x="1036027" y="365366"/>
                  </a:lnTo>
                  <a:close/>
                </a:path>
                <a:path w="1988820" h="848995">
                  <a:moveTo>
                    <a:pt x="547763" y="362915"/>
                  </a:moveTo>
                  <a:lnTo>
                    <a:pt x="544677" y="363524"/>
                  </a:lnTo>
                  <a:lnTo>
                    <a:pt x="542213" y="365975"/>
                  </a:lnTo>
                  <a:lnTo>
                    <a:pt x="534809" y="370878"/>
                  </a:lnTo>
                  <a:lnTo>
                    <a:pt x="532345" y="375780"/>
                  </a:lnTo>
                  <a:lnTo>
                    <a:pt x="542213" y="395401"/>
                  </a:lnTo>
                  <a:lnTo>
                    <a:pt x="552069" y="392950"/>
                  </a:lnTo>
                  <a:lnTo>
                    <a:pt x="557009" y="390499"/>
                  </a:lnTo>
                  <a:lnTo>
                    <a:pt x="561938" y="386399"/>
                  </a:lnTo>
                  <a:lnTo>
                    <a:pt x="565021" y="381608"/>
                  </a:lnTo>
                  <a:lnTo>
                    <a:pt x="565329" y="376356"/>
                  </a:lnTo>
                  <a:lnTo>
                    <a:pt x="561936" y="370878"/>
                  </a:lnTo>
                  <a:lnTo>
                    <a:pt x="558241" y="367207"/>
                  </a:lnTo>
                  <a:lnTo>
                    <a:pt x="554545" y="364743"/>
                  </a:lnTo>
                  <a:lnTo>
                    <a:pt x="547763" y="362915"/>
                  </a:lnTo>
                  <a:close/>
                </a:path>
                <a:path w="1988820" h="848995">
                  <a:moveTo>
                    <a:pt x="1470037" y="360464"/>
                  </a:moveTo>
                  <a:lnTo>
                    <a:pt x="1466951" y="361073"/>
                  </a:lnTo>
                  <a:lnTo>
                    <a:pt x="1464487" y="363524"/>
                  </a:lnTo>
                  <a:lnTo>
                    <a:pt x="1457083" y="365975"/>
                  </a:lnTo>
                  <a:lnTo>
                    <a:pt x="1454619" y="370878"/>
                  </a:lnTo>
                  <a:lnTo>
                    <a:pt x="1459547" y="383146"/>
                  </a:lnTo>
                  <a:lnTo>
                    <a:pt x="1464487" y="392950"/>
                  </a:lnTo>
                  <a:lnTo>
                    <a:pt x="1474355" y="390499"/>
                  </a:lnTo>
                  <a:lnTo>
                    <a:pt x="1479283" y="388048"/>
                  </a:lnTo>
                  <a:lnTo>
                    <a:pt x="1483173" y="384982"/>
                  </a:lnTo>
                  <a:lnTo>
                    <a:pt x="1486371" y="380076"/>
                  </a:lnTo>
                  <a:lnTo>
                    <a:pt x="1487257" y="374250"/>
                  </a:lnTo>
                  <a:lnTo>
                    <a:pt x="1484210" y="368426"/>
                  </a:lnTo>
                  <a:lnTo>
                    <a:pt x="1480515" y="364743"/>
                  </a:lnTo>
                  <a:lnTo>
                    <a:pt x="1476819" y="362292"/>
                  </a:lnTo>
                  <a:lnTo>
                    <a:pt x="1470037" y="360464"/>
                  </a:lnTo>
                  <a:close/>
                </a:path>
                <a:path w="1988820" h="848995">
                  <a:moveTo>
                    <a:pt x="1376324" y="358000"/>
                  </a:moveTo>
                  <a:lnTo>
                    <a:pt x="1373251" y="358622"/>
                  </a:lnTo>
                  <a:lnTo>
                    <a:pt x="1370774" y="361073"/>
                  </a:lnTo>
                  <a:lnTo>
                    <a:pt x="1363383" y="363524"/>
                  </a:lnTo>
                  <a:lnTo>
                    <a:pt x="1360919" y="370878"/>
                  </a:lnTo>
                  <a:lnTo>
                    <a:pt x="1370774" y="390499"/>
                  </a:lnTo>
                  <a:lnTo>
                    <a:pt x="1380642" y="388048"/>
                  </a:lnTo>
                  <a:lnTo>
                    <a:pt x="1385570" y="385597"/>
                  </a:lnTo>
                  <a:lnTo>
                    <a:pt x="1390504" y="381492"/>
                  </a:lnTo>
                  <a:lnTo>
                    <a:pt x="1393588" y="376701"/>
                  </a:lnTo>
                  <a:lnTo>
                    <a:pt x="1393897" y="371452"/>
                  </a:lnTo>
                  <a:lnTo>
                    <a:pt x="1390510" y="365975"/>
                  </a:lnTo>
                  <a:lnTo>
                    <a:pt x="1386801" y="362292"/>
                  </a:lnTo>
                  <a:lnTo>
                    <a:pt x="1383106" y="359841"/>
                  </a:lnTo>
                  <a:lnTo>
                    <a:pt x="1376324" y="358000"/>
                  </a:lnTo>
                  <a:close/>
                </a:path>
                <a:path w="1988820" h="848995">
                  <a:moveTo>
                    <a:pt x="717905" y="350646"/>
                  </a:moveTo>
                  <a:lnTo>
                    <a:pt x="714832" y="351269"/>
                  </a:lnTo>
                  <a:lnTo>
                    <a:pt x="712368" y="353720"/>
                  </a:lnTo>
                  <a:lnTo>
                    <a:pt x="704964" y="356171"/>
                  </a:lnTo>
                  <a:lnTo>
                    <a:pt x="702500" y="361073"/>
                  </a:lnTo>
                  <a:lnTo>
                    <a:pt x="707428" y="373329"/>
                  </a:lnTo>
                  <a:lnTo>
                    <a:pt x="712368" y="383146"/>
                  </a:lnTo>
                  <a:lnTo>
                    <a:pt x="722223" y="380682"/>
                  </a:lnTo>
                  <a:lnTo>
                    <a:pt x="727163" y="378231"/>
                  </a:lnTo>
                  <a:lnTo>
                    <a:pt x="731053" y="375167"/>
                  </a:lnTo>
                  <a:lnTo>
                    <a:pt x="734252" y="370265"/>
                  </a:lnTo>
                  <a:lnTo>
                    <a:pt x="735138" y="364443"/>
                  </a:lnTo>
                  <a:lnTo>
                    <a:pt x="732091" y="358622"/>
                  </a:lnTo>
                  <a:lnTo>
                    <a:pt x="728395" y="354939"/>
                  </a:lnTo>
                  <a:lnTo>
                    <a:pt x="724687" y="352488"/>
                  </a:lnTo>
                  <a:lnTo>
                    <a:pt x="717905" y="350646"/>
                  </a:lnTo>
                  <a:close/>
                </a:path>
                <a:path w="1988820" h="848995">
                  <a:moveTo>
                    <a:pt x="1748688" y="328587"/>
                  </a:moveTo>
                  <a:lnTo>
                    <a:pt x="1745602" y="329196"/>
                  </a:lnTo>
                  <a:lnTo>
                    <a:pt x="1733283" y="341452"/>
                  </a:lnTo>
                  <a:lnTo>
                    <a:pt x="1743138" y="361073"/>
                  </a:lnTo>
                  <a:lnTo>
                    <a:pt x="1766261" y="342028"/>
                  </a:lnTo>
                  <a:lnTo>
                    <a:pt x="1762874" y="336549"/>
                  </a:lnTo>
                  <a:lnTo>
                    <a:pt x="1759165" y="332866"/>
                  </a:lnTo>
                  <a:lnTo>
                    <a:pt x="1755470" y="330415"/>
                  </a:lnTo>
                  <a:lnTo>
                    <a:pt x="1748688" y="328587"/>
                  </a:lnTo>
                  <a:close/>
                </a:path>
                <a:path w="1988820" h="848995">
                  <a:moveTo>
                    <a:pt x="1201242" y="328587"/>
                  </a:moveTo>
                  <a:lnTo>
                    <a:pt x="1198156" y="329196"/>
                  </a:lnTo>
                  <a:lnTo>
                    <a:pt x="1195692" y="331647"/>
                  </a:lnTo>
                  <a:lnTo>
                    <a:pt x="1188300" y="334098"/>
                  </a:lnTo>
                  <a:lnTo>
                    <a:pt x="1185824" y="341452"/>
                  </a:lnTo>
                  <a:lnTo>
                    <a:pt x="1195692" y="361073"/>
                  </a:lnTo>
                  <a:lnTo>
                    <a:pt x="1205560" y="358622"/>
                  </a:lnTo>
                  <a:lnTo>
                    <a:pt x="1210487" y="356171"/>
                  </a:lnTo>
                  <a:lnTo>
                    <a:pt x="1215422" y="352071"/>
                  </a:lnTo>
                  <a:lnTo>
                    <a:pt x="1218504" y="347279"/>
                  </a:lnTo>
                  <a:lnTo>
                    <a:pt x="1218810" y="342028"/>
                  </a:lnTo>
                  <a:lnTo>
                    <a:pt x="1215415" y="336549"/>
                  </a:lnTo>
                  <a:lnTo>
                    <a:pt x="1211719" y="332866"/>
                  </a:lnTo>
                  <a:lnTo>
                    <a:pt x="1208024" y="330415"/>
                  </a:lnTo>
                  <a:lnTo>
                    <a:pt x="1201242" y="328587"/>
                  </a:lnTo>
                  <a:close/>
                </a:path>
                <a:path w="1988820" h="848995">
                  <a:moveTo>
                    <a:pt x="1105065" y="326123"/>
                  </a:moveTo>
                  <a:lnTo>
                    <a:pt x="1101991" y="326745"/>
                  </a:lnTo>
                  <a:lnTo>
                    <a:pt x="1099515" y="329196"/>
                  </a:lnTo>
                  <a:lnTo>
                    <a:pt x="1092123" y="331647"/>
                  </a:lnTo>
                  <a:lnTo>
                    <a:pt x="1089660" y="339001"/>
                  </a:lnTo>
                  <a:lnTo>
                    <a:pt x="1099515" y="358622"/>
                  </a:lnTo>
                  <a:lnTo>
                    <a:pt x="1109383" y="356171"/>
                  </a:lnTo>
                  <a:lnTo>
                    <a:pt x="1114323" y="353720"/>
                  </a:lnTo>
                  <a:lnTo>
                    <a:pt x="1119251" y="349615"/>
                  </a:lnTo>
                  <a:lnTo>
                    <a:pt x="1122330" y="344824"/>
                  </a:lnTo>
                  <a:lnTo>
                    <a:pt x="1122638" y="339575"/>
                  </a:lnTo>
                  <a:lnTo>
                    <a:pt x="1119251" y="334098"/>
                  </a:lnTo>
                  <a:lnTo>
                    <a:pt x="1115555" y="330415"/>
                  </a:lnTo>
                  <a:lnTo>
                    <a:pt x="1111846" y="327964"/>
                  </a:lnTo>
                  <a:lnTo>
                    <a:pt x="1105065" y="326123"/>
                  </a:lnTo>
                  <a:close/>
                </a:path>
                <a:path w="1988820" h="848995">
                  <a:moveTo>
                    <a:pt x="799287" y="326123"/>
                  </a:moveTo>
                  <a:lnTo>
                    <a:pt x="796201" y="326745"/>
                  </a:lnTo>
                  <a:lnTo>
                    <a:pt x="783882" y="339001"/>
                  </a:lnTo>
                  <a:lnTo>
                    <a:pt x="793737" y="358622"/>
                  </a:lnTo>
                  <a:lnTo>
                    <a:pt x="816860" y="339575"/>
                  </a:lnTo>
                  <a:lnTo>
                    <a:pt x="813473" y="334098"/>
                  </a:lnTo>
                  <a:lnTo>
                    <a:pt x="809764" y="330415"/>
                  </a:lnTo>
                  <a:lnTo>
                    <a:pt x="806069" y="327964"/>
                  </a:lnTo>
                  <a:lnTo>
                    <a:pt x="799287" y="326123"/>
                  </a:lnTo>
                  <a:close/>
                </a:path>
                <a:path w="1988820" h="848995">
                  <a:moveTo>
                    <a:pt x="956487" y="318160"/>
                  </a:moveTo>
                  <a:lnTo>
                    <a:pt x="952792" y="319379"/>
                  </a:lnTo>
                  <a:lnTo>
                    <a:pt x="941692" y="326745"/>
                  </a:lnTo>
                  <a:lnTo>
                    <a:pt x="939228" y="331647"/>
                  </a:lnTo>
                  <a:lnTo>
                    <a:pt x="949096" y="351269"/>
                  </a:lnTo>
                  <a:lnTo>
                    <a:pt x="972214" y="332222"/>
                  </a:lnTo>
                  <a:lnTo>
                    <a:pt x="968819" y="326745"/>
                  </a:lnTo>
                  <a:lnTo>
                    <a:pt x="966355" y="321843"/>
                  </a:lnTo>
                  <a:lnTo>
                    <a:pt x="963269" y="319379"/>
                  </a:lnTo>
                  <a:lnTo>
                    <a:pt x="956487" y="318160"/>
                  </a:lnTo>
                  <a:close/>
                </a:path>
                <a:path w="1988820" h="848995">
                  <a:moveTo>
                    <a:pt x="1312214" y="313867"/>
                  </a:moveTo>
                  <a:lnTo>
                    <a:pt x="1309128" y="314477"/>
                  </a:lnTo>
                  <a:lnTo>
                    <a:pt x="1306664" y="316928"/>
                  </a:lnTo>
                  <a:lnTo>
                    <a:pt x="1299260" y="319379"/>
                  </a:lnTo>
                  <a:lnTo>
                    <a:pt x="1296797" y="324294"/>
                  </a:lnTo>
                  <a:lnTo>
                    <a:pt x="1301737" y="336549"/>
                  </a:lnTo>
                  <a:lnTo>
                    <a:pt x="1306664" y="346354"/>
                  </a:lnTo>
                  <a:lnTo>
                    <a:pt x="1316520" y="343903"/>
                  </a:lnTo>
                  <a:lnTo>
                    <a:pt x="1321460" y="341452"/>
                  </a:lnTo>
                  <a:lnTo>
                    <a:pt x="1326389" y="337354"/>
                  </a:lnTo>
                  <a:lnTo>
                    <a:pt x="1329472" y="332566"/>
                  </a:lnTo>
                  <a:lnTo>
                    <a:pt x="1329781" y="327320"/>
                  </a:lnTo>
                  <a:lnTo>
                    <a:pt x="1326388" y="321843"/>
                  </a:lnTo>
                  <a:lnTo>
                    <a:pt x="1322692" y="318160"/>
                  </a:lnTo>
                  <a:lnTo>
                    <a:pt x="1318996" y="315709"/>
                  </a:lnTo>
                  <a:lnTo>
                    <a:pt x="1312214" y="313867"/>
                  </a:lnTo>
                  <a:close/>
                </a:path>
                <a:path w="1988820" h="848995">
                  <a:moveTo>
                    <a:pt x="1588401" y="306514"/>
                  </a:moveTo>
                  <a:lnTo>
                    <a:pt x="1585315" y="307124"/>
                  </a:lnTo>
                  <a:lnTo>
                    <a:pt x="1582851" y="309575"/>
                  </a:lnTo>
                  <a:lnTo>
                    <a:pt x="1575460" y="314477"/>
                  </a:lnTo>
                  <a:lnTo>
                    <a:pt x="1572983" y="319379"/>
                  </a:lnTo>
                  <a:lnTo>
                    <a:pt x="1582851" y="339001"/>
                  </a:lnTo>
                  <a:lnTo>
                    <a:pt x="1592719" y="336549"/>
                  </a:lnTo>
                  <a:lnTo>
                    <a:pt x="1597647" y="334098"/>
                  </a:lnTo>
                  <a:lnTo>
                    <a:pt x="1601537" y="331034"/>
                  </a:lnTo>
                  <a:lnTo>
                    <a:pt x="1604735" y="326131"/>
                  </a:lnTo>
                  <a:lnTo>
                    <a:pt x="1605621" y="320306"/>
                  </a:lnTo>
                  <a:lnTo>
                    <a:pt x="1602574" y="314477"/>
                  </a:lnTo>
                  <a:lnTo>
                    <a:pt x="1598879" y="310807"/>
                  </a:lnTo>
                  <a:lnTo>
                    <a:pt x="1595183" y="308355"/>
                  </a:lnTo>
                  <a:lnTo>
                    <a:pt x="1588401" y="306514"/>
                  </a:lnTo>
                  <a:close/>
                </a:path>
                <a:path w="1988820" h="848995">
                  <a:moveTo>
                    <a:pt x="621741" y="306514"/>
                  </a:moveTo>
                  <a:lnTo>
                    <a:pt x="618655" y="307124"/>
                  </a:lnTo>
                  <a:lnTo>
                    <a:pt x="616191" y="309575"/>
                  </a:lnTo>
                  <a:lnTo>
                    <a:pt x="606323" y="312026"/>
                  </a:lnTo>
                  <a:lnTo>
                    <a:pt x="606323" y="319379"/>
                  </a:lnTo>
                  <a:lnTo>
                    <a:pt x="616191" y="339001"/>
                  </a:lnTo>
                  <a:lnTo>
                    <a:pt x="639307" y="319961"/>
                  </a:lnTo>
                  <a:lnTo>
                    <a:pt x="635914" y="314477"/>
                  </a:lnTo>
                  <a:lnTo>
                    <a:pt x="632218" y="310807"/>
                  </a:lnTo>
                  <a:lnTo>
                    <a:pt x="628523" y="308355"/>
                  </a:lnTo>
                  <a:lnTo>
                    <a:pt x="621741" y="306514"/>
                  </a:lnTo>
                  <a:close/>
                </a:path>
                <a:path w="1988820" h="848995">
                  <a:moveTo>
                    <a:pt x="1815274" y="284441"/>
                  </a:moveTo>
                  <a:lnTo>
                    <a:pt x="1812188" y="285051"/>
                  </a:lnTo>
                  <a:lnTo>
                    <a:pt x="1809724" y="287502"/>
                  </a:lnTo>
                  <a:lnTo>
                    <a:pt x="1802320" y="292417"/>
                  </a:lnTo>
                  <a:lnTo>
                    <a:pt x="1799856" y="297319"/>
                  </a:lnTo>
                  <a:lnTo>
                    <a:pt x="1809724" y="316928"/>
                  </a:lnTo>
                  <a:lnTo>
                    <a:pt x="1819592" y="314477"/>
                  </a:lnTo>
                  <a:lnTo>
                    <a:pt x="1824520" y="312026"/>
                  </a:lnTo>
                  <a:lnTo>
                    <a:pt x="1829449" y="307928"/>
                  </a:lnTo>
                  <a:lnTo>
                    <a:pt x="1832532" y="303141"/>
                  </a:lnTo>
                  <a:lnTo>
                    <a:pt x="1832840" y="297894"/>
                  </a:lnTo>
                  <a:lnTo>
                    <a:pt x="1829447" y="292417"/>
                  </a:lnTo>
                  <a:lnTo>
                    <a:pt x="1825752" y="288734"/>
                  </a:lnTo>
                  <a:lnTo>
                    <a:pt x="1822056" y="286283"/>
                  </a:lnTo>
                  <a:lnTo>
                    <a:pt x="1815274" y="284441"/>
                  </a:lnTo>
                  <a:close/>
                </a:path>
                <a:path w="1988820" h="848995">
                  <a:moveTo>
                    <a:pt x="1687042" y="284441"/>
                  </a:moveTo>
                  <a:lnTo>
                    <a:pt x="1683956" y="285051"/>
                  </a:lnTo>
                  <a:lnTo>
                    <a:pt x="1681492" y="287502"/>
                  </a:lnTo>
                  <a:lnTo>
                    <a:pt x="1674088" y="292417"/>
                  </a:lnTo>
                  <a:lnTo>
                    <a:pt x="1671624" y="297319"/>
                  </a:lnTo>
                  <a:lnTo>
                    <a:pt x="1681492" y="316928"/>
                  </a:lnTo>
                  <a:lnTo>
                    <a:pt x="1691360" y="314477"/>
                  </a:lnTo>
                  <a:lnTo>
                    <a:pt x="1696288" y="312026"/>
                  </a:lnTo>
                  <a:lnTo>
                    <a:pt x="1700178" y="308962"/>
                  </a:lnTo>
                  <a:lnTo>
                    <a:pt x="1703376" y="304060"/>
                  </a:lnTo>
                  <a:lnTo>
                    <a:pt x="1704262" y="298238"/>
                  </a:lnTo>
                  <a:lnTo>
                    <a:pt x="1701215" y="292417"/>
                  </a:lnTo>
                  <a:lnTo>
                    <a:pt x="1697520" y="288734"/>
                  </a:lnTo>
                  <a:lnTo>
                    <a:pt x="1693824" y="286283"/>
                  </a:lnTo>
                  <a:lnTo>
                    <a:pt x="1687042" y="284441"/>
                  </a:lnTo>
                  <a:close/>
                </a:path>
                <a:path w="1988820" h="848995">
                  <a:moveTo>
                    <a:pt x="873264" y="272186"/>
                  </a:moveTo>
                  <a:lnTo>
                    <a:pt x="870178" y="272795"/>
                  </a:lnTo>
                  <a:lnTo>
                    <a:pt x="867714" y="275247"/>
                  </a:lnTo>
                  <a:lnTo>
                    <a:pt x="860323" y="280149"/>
                  </a:lnTo>
                  <a:lnTo>
                    <a:pt x="857859" y="285051"/>
                  </a:lnTo>
                  <a:lnTo>
                    <a:pt x="867714" y="304672"/>
                  </a:lnTo>
                  <a:lnTo>
                    <a:pt x="877582" y="302221"/>
                  </a:lnTo>
                  <a:lnTo>
                    <a:pt x="882510" y="299770"/>
                  </a:lnTo>
                  <a:lnTo>
                    <a:pt x="886405" y="296704"/>
                  </a:lnTo>
                  <a:lnTo>
                    <a:pt x="889604" y="291798"/>
                  </a:lnTo>
                  <a:lnTo>
                    <a:pt x="890491" y="285972"/>
                  </a:lnTo>
                  <a:lnTo>
                    <a:pt x="887450" y="280149"/>
                  </a:lnTo>
                  <a:lnTo>
                    <a:pt x="883742" y="276478"/>
                  </a:lnTo>
                  <a:lnTo>
                    <a:pt x="880046" y="274015"/>
                  </a:lnTo>
                  <a:lnTo>
                    <a:pt x="873264" y="272186"/>
                  </a:lnTo>
                  <a:close/>
                </a:path>
                <a:path w="1988820" h="848995">
                  <a:moveTo>
                    <a:pt x="1447838" y="267271"/>
                  </a:moveTo>
                  <a:lnTo>
                    <a:pt x="1444752" y="267893"/>
                  </a:lnTo>
                  <a:lnTo>
                    <a:pt x="1442288" y="270344"/>
                  </a:lnTo>
                  <a:lnTo>
                    <a:pt x="1434896" y="275247"/>
                  </a:lnTo>
                  <a:lnTo>
                    <a:pt x="1432433" y="280149"/>
                  </a:lnTo>
                  <a:lnTo>
                    <a:pt x="1442288" y="299770"/>
                  </a:lnTo>
                  <a:lnTo>
                    <a:pt x="1452156" y="297319"/>
                  </a:lnTo>
                  <a:lnTo>
                    <a:pt x="1457083" y="294868"/>
                  </a:lnTo>
                  <a:lnTo>
                    <a:pt x="1460979" y="291802"/>
                  </a:lnTo>
                  <a:lnTo>
                    <a:pt x="1464178" y="286896"/>
                  </a:lnTo>
                  <a:lnTo>
                    <a:pt x="1465065" y="281070"/>
                  </a:lnTo>
                  <a:lnTo>
                    <a:pt x="1462024" y="275247"/>
                  </a:lnTo>
                  <a:lnTo>
                    <a:pt x="1458315" y="271564"/>
                  </a:lnTo>
                  <a:lnTo>
                    <a:pt x="1454619" y="269112"/>
                  </a:lnTo>
                  <a:lnTo>
                    <a:pt x="1447838" y="267271"/>
                  </a:lnTo>
                  <a:close/>
                </a:path>
                <a:path w="1988820" h="848995">
                  <a:moveTo>
                    <a:pt x="1521815" y="264820"/>
                  </a:moveTo>
                  <a:lnTo>
                    <a:pt x="1518742" y="265442"/>
                  </a:lnTo>
                  <a:lnTo>
                    <a:pt x="1516265" y="267893"/>
                  </a:lnTo>
                  <a:lnTo>
                    <a:pt x="1508874" y="270344"/>
                  </a:lnTo>
                  <a:lnTo>
                    <a:pt x="1506410" y="277698"/>
                  </a:lnTo>
                  <a:lnTo>
                    <a:pt x="1516265" y="297319"/>
                  </a:lnTo>
                  <a:lnTo>
                    <a:pt x="1526133" y="294868"/>
                  </a:lnTo>
                  <a:lnTo>
                    <a:pt x="1531073" y="292417"/>
                  </a:lnTo>
                  <a:lnTo>
                    <a:pt x="1536001" y="288312"/>
                  </a:lnTo>
                  <a:lnTo>
                    <a:pt x="1539081" y="283521"/>
                  </a:lnTo>
                  <a:lnTo>
                    <a:pt x="1539389" y="278272"/>
                  </a:lnTo>
                  <a:lnTo>
                    <a:pt x="1536001" y="272795"/>
                  </a:lnTo>
                  <a:lnTo>
                    <a:pt x="1532305" y="269112"/>
                  </a:lnTo>
                  <a:lnTo>
                    <a:pt x="1528597" y="266661"/>
                  </a:lnTo>
                  <a:lnTo>
                    <a:pt x="1521815" y="264820"/>
                  </a:lnTo>
                  <a:close/>
                </a:path>
                <a:path w="1988820" h="848995">
                  <a:moveTo>
                    <a:pt x="1023696" y="262369"/>
                  </a:moveTo>
                  <a:lnTo>
                    <a:pt x="1020610" y="262991"/>
                  </a:lnTo>
                  <a:lnTo>
                    <a:pt x="1018146" y="265442"/>
                  </a:lnTo>
                  <a:lnTo>
                    <a:pt x="1010742" y="267893"/>
                  </a:lnTo>
                  <a:lnTo>
                    <a:pt x="1008278" y="272795"/>
                  </a:lnTo>
                  <a:lnTo>
                    <a:pt x="1013218" y="285051"/>
                  </a:lnTo>
                  <a:lnTo>
                    <a:pt x="1018146" y="294868"/>
                  </a:lnTo>
                  <a:lnTo>
                    <a:pt x="1028001" y="292417"/>
                  </a:lnTo>
                  <a:lnTo>
                    <a:pt x="1032941" y="289966"/>
                  </a:lnTo>
                  <a:lnTo>
                    <a:pt x="1036831" y="286895"/>
                  </a:lnTo>
                  <a:lnTo>
                    <a:pt x="1040029" y="281989"/>
                  </a:lnTo>
                  <a:lnTo>
                    <a:pt x="1040916" y="276166"/>
                  </a:lnTo>
                  <a:lnTo>
                    <a:pt x="1037869" y="270344"/>
                  </a:lnTo>
                  <a:lnTo>
                    <a:pt x="1034173" y="266661"/>
                  </a:lnTo>
                  <a:lnTo>
                    <a:pt x="1030478" y="264210"/>
                  </a:lnTo>
                  <a:lnTo>
                    <a:pt x="1023696" y="262369"/>
                  </a:lnTo>
                  <a:close/>
                </a:path>
                <a:path w="1988820" h="848995">
                  <a:moveTo>
                    <a:pt x="698182" y="257467"/>
                  </a:moveTo>
                  <a:lnTo>
                    <a:pt x="695096" y="258076"/>
                  </a:lnTo>
                  <a:lnTo>
                    <a:pt x="692632" y="260540"/>
                  </a:lnTo>
                  <a:lnTo>
                    <a:pt x="685241" y="262991"/>
                  </a:lnTo>
                  <a:lnTo>
                    <a:pt x="682764" y="270344"/>
                  </a:lnTo>
                  <a:lnTo>
                    <a:pt x="692632" y="289966"/>
                  </a:lnTo>
                  <a:lnTo>
                    <a:pt x="702500" y="287502"/>
                  </a:lnTo>
                  <a:lnTo>
                    <a:pt x="707428" y="285051"/>
                  </a:lnTo>
                  <a:lnTo>
                    <a:pt x="711323" y="281987"/>
                  </a:lnTo>
                  <a:lnTo>
                    <a:pt x="714522" y="277085"/>
                  </a:lnTo>
                  <a:lnTo>
                    <a:pt x="715409" y="271264"/>
                  </a:lnTo>
                  <a:lnTo>
                    <a:pt x="712368" y="265442"/>
                  </a:lnTo>
                  <a:lnTo>
                    <a:pt x="708660" y="261759"/>
                  </a:lnTo>
                  <a:lnTo>
                    <a:pt x="704964" y="259308"/>
                  </a:lnTo>
                  <a:lnTo>
                    <a:pt x="698182" y="257467"/>
                  </a:lnTo>
                  <a:close/>
                </a:path>
                <a:path w="1988820" h="848995">
                  <a:moveTo>
                    <a:pt x="1181519" y="255015"/>
                  </a:moveTo>
                  <a:lnTo>
                    <a:pt x="1178433" y="255625"/>
                  </a:lnTo>
                  <a:lnTo>
                    <a:pt x="1175969" y="258076"/>
                  </a:lnTo>
                  <a:lnTo>
                    <a:pt x="1168565" y="260540"/>
                  </a:lnTo>
                  <a:lnTo>
                    <a:pt x="1166101" y="265442"/>
                  </a:lnTo>
                  <a:lnTo>
                    <a:pt x="1171041" y="277698"/>
                  </a:lnTo>
                  <a:lnTo>
                    <a:pt x="1175969" y="287502"/>
                  </a:lnTo>
                  <a:lnTo>
                    <a:pt x="1185824" y="285051"/>
                  </a:lnTo>
                  <a:lnTo>
                    <a:pt x="1190764" y="282600"/>
                  </a:lnTo>
                  <a:lnTo>
                    <a:pt x="1195694" y="278502"/>
                  </a:lnTo>
                  <a:lnTo>
                    <a:pt x="1198776" y="273715"/>
                  </a:lnTo>
                  <a:lnTo>
                    <a:pt x="1199085" y="268468"/>
                  </a:lnTo>
                  <a:lnTo>
                    <a:pt x="1195692" y="262991"/>
                  </a:lnTo>
                  <a:lnTo>
                    <a:pt x="1191996" y="259308"/>
                  </a:lnTo>
                  <a:lnTo>
                    <a:pt x="1188300" y="256857"/>
                  </a:lnTo>
                  <a:lnTo>
                    <a:pt x="1181519" y="255015"/>
                  </a:lnTo>
                  <a:close/>
                </a:path>
                <a:path w="1988820" h="848995">
                  <a:moveTo>
                    <a:pt x="1378788" y="250113"/>
                  </a:moveTo>
                  <a:lnTo>
                    <a:pt x="1375714" y="250723"/>
                  </a:lnTo>
                  <a:lnTo>
                    <a:pt x="1373251" y="253174"/>
                  </a:lnTo>
                  <a:lnTo>
                    <a:pt x="1365846" y="255625"/>
                  </a:lnTo>
                  <a:lnTo>
                    <a:pt x="1363383" y="260540"/>
                  </a:lnTo>
                  <a:lnTo>
                    <a:pt x="1368310" y="272795"/>
                  </a:lnTo>
                  <a:lnTo>
                    <a:pt x="1373251" y="282600"/>
                  </a:lnTo>
                  <a:lnTo>
                    <a:pt x="1383106" y="280149"/>
                  </a:lnTo>
                  <a:lnTo>
                    <a:pt x="1388046" y="277698"/>
                  </a:lnTo>
                  <a:lnTo>
                    <a:pt x="1391934" y="274634"/>
                  </a:lnTo>
                  <a:lnTo>
                    <a:pt x="1395129" y="269730"/>
                  </a:lnTo>
                  <a:lnTo>
                    <a:pt x="1396015" y="263905"/>
                  </a:lnTo>
                  <a:lnTo>
                    <a:pt x="1392974" y="258076"/>
                  </a:lnTo>
                  <a:lnTo>
                    <a:pt x="1389278" y="254406"/>
                  </a:lnTo>
                  <a:lnTo>
                    <a:pt x="1385570" y="251955"/>
                  </a:lnTo>
                  <a:lnTo>
                    <a:pt x="1378788" y="250113"/>
                  </a:lnTo>
                  <a:close/>
                </a:path>
                <a:path w="1988820" h="848995">
                  <a:moveTo>
                    <a:pt x="1277073" y="239687"/>
                  </a:moveTo>
                  <a:lnTo>
                    <a:pt x="1273378" y="240918"/>
                  </a:lnTo>
                  <a:lnTo>
                    <a:pt x="1269669" y="243370"/>
                  </a:lnTo>
                  <a:lnTo>
                    <a:pt x="1264742" y="245821"/>
                  </a:lnTo>
                  <a:lnTo>
                    <a:pt x="1262278" y="253174"/>
                  </a:lnTo>
                  <a:lnTo>
                    <a:pt x="1272146" y="272795"/>
                  </a:lnTo>
                  <a:lnTo>
                    <a:pt x="1282001" y="270344"/>
                  </a:lnTo>
                  <a:lnTo>
                    <a:pt x="1286941" y="267893"/>
                  </a:lnTo>
                  <a:lnTo>
                    <a:pt x="1291869" y="263793"/>
                  </a:lnTo>
                  <a:lnTo>
                    <a:pt x="1294949" y="259002"/>
                  </a:lnTo>
                  <a:lnTo>
                    <a:pt x="1295257" y="253750"/>
                  </a:lnTo>
                  <a:lnTo>
                    <a:pt x="1291869" y="248272"/>
                  </a:lnTo>
                  <a:lnTo>
                    <a:pt x="1288173" y="243370"/>
                  </a:lnTo>
                  <a:lnTo>
                    <a:pt x="1284465" y="240918"/>
                  </a:lnTo>
                  <a:lnTo>
                    <a:pt x="1277073" y="239687"/>
                  </a:lnTo>
                  <a:close/>
                </a:path>
                <a:path w="1988820" h="848995">
                  <a:moveTo>
                    <a:pt x="772160" y="237845"/>
                  </a:moveTo>
                  <a:lnTo>
                    <a:pt x="769073" y="238467"/>
                  </a:lnTo>
                  <a:lnTo>
                    <a:pt x="766610" y="240918"/>
                  </a:lnTo>
                  <a:lnTo>
                    <a:pt x="759218" y="245821"/>
                  </a:lnTo>
                  <a:lnTo>
                    <a:pt x="756754" y="250723"/>
                  </a:lnTo>
                  <a:lnTo>
                    <a:pt x="766610" y="270344"/>
                  </a:lnTo>
                  <a:lnTo>
                    <a:pt x="776478" y="267893"/>
                  </a:lnTo>
                  <a:lnTo>
                    <a:pt x="781405" y="265442"/>
                  </a:lnTo>
                  <a:lnTo>
                    <a:pt x="786340" y="261342"/>
                  </a:lnTo>
                  <a:lnTo>
                    <a:pt x="789424" y="256551"/>
                  </a:lnTo>
                  <a:lnTo>
                    <a:pt x="789733" y="251299"/>
                  </a:lnTo>
                  <a:lnTo>
                    <a:pt x="786345" y="245821"/>
                  </a:lnTo>
                  <a:lnTo>
                    <a:pt x="782637" y="242138"/>
                  </a:lnTo>
                  <a:lnTo>
                    <a:pt x="778941" y="239687"/>
                  </a:lnTo>
                  <a:lnTo>
                    <a:pt x="772160" y="237845"/>
                  </a:lnTo>
                  <a:close/>
                </a:path>
                <a:path w="1988820" h="848995">
                  <a:moveTo>
                    <a:pt x="1105065" y="228041"/>
                  </a:moveTo>
                  <a:lnTo>
                    <a:pt x="1101991" y="228650"/>
                  </a:lnTo>
                  <a:lnTo>
                    <a:pt x="1099515" y="231114"/>
                  </a:lnTo>
                  <a:lnTo>
                    <a:pt x="1092123" y="236016"/>
                  </a:lnTo>
                  <a:lnTo>
                    <a:pt x="1089660" y="240918"/>
                  </a:lnTo>
                  <a:lnTo>
                    <a:pt x="1099515" y="260540"/>
                  </a:lnTo>
                  <a:lnTo>
                    <a:pt x="1109383" y="258076"/>
                  </a:lnTo>
                  <a:lnTo>
                    <a:pt x="1114323" y="255625"/>
                  </a:lnTo>
                  <a:lnTo>
                    <a:pt x="1119251" y="251527"/>
                  </a:lnTo>
                  <a:lnTo>
                    <a:pt x="1122330" y="246740"/>
                  </a:lnTo>
                  <a:lnTo>
                    <a:pt x="1122638" y="241493"/>
                  </a:lnTo>
                  <a:lnTo>
                    <a:pt x="1119251" y="236016"/>
                  </a:lnTo>
                  <a:lnTo>
                    <a:pt x="1115555" y="232333"/>
                  </a:lnTo>
                  <a:lnTo>
                    <a:pt x="1111846" y="229882"/>
                  </a:lnTo>
                  <a:lnTo>
                    <a:pt x="1105065" y="228041"/>
                  </a:lnTo>
                  <a:close/>
                </a:path>
                <a:path w="1988820" h="848995">
                  <a:moveTo>
                    <a:pt x="1603197" y="215785"/>
                  </a:moveTo>
                  <a:lnTo>
                    <a:pt x="1600111" y="216395"/>
                  </a:lnTo>
                  <a:lnTo>
                    <a:pt x="1597647" y="218846"/>
                  </a:lnTo>
                  <a:lnTo>
                    <a:pt x="1590255" y="221297"/>
                  </a:lnTo>
                  <a:lnTo>
                    <a:pt x="1587779" y="226199"/>
                  </a:lnTo>
                  <a:lnTo>
                    <a:pt x="1592719" y="238467"/>
                  </a:lnTo>
                  <a:lnTo>
                    <a:pt x="1597647" y="248272"/>
                  </a:lnTo>
                  <a:lnTo>
                    <a:pt x="1607515" y="245821"/>
                  </a:lnTo>
                  <a:lnTo>
                    <a:pt x="1612442" y="243370"/>
                  </a:lnTo>
                  <a:lnTo>
                    <a:pt x="1617377" y="239271"/>
                  </a:lnTo>
                  <a:lnTo>
                    <a:pt x="1620459" y="234483"/>
                  </a:lnTo>
                  <a:lnTo>
                    <a:pt x="1620765" y="229232"/>
                  </a:lnTo>
                  <a:lnTo>
                    <a:pt x="1617370" y="223748"/>
                  </a:lnTo>
                  <a:lnTo>
                    <a:pt x="1613674" y="220078"/>
                  </a:lnTo>
                  <a:lnTo>
                    <a:pt x="1609979" y="217627"/>
                  </a:lnTo>
                  <a:lnTo>
                    <a:pt x="1603197" y="215785"/>
                  </a:lnTo>
                  <a:close/>
                </a:path>
                <a:path w="1988820" h="848995">
                  <a:moveTo>
                    <a:pt x="949096" y="215176"/>
                  </a:moveTo>
                  <a:lnTo>
                    <a:pt x="945400" y="216395"/>
                  </a:lnTo>
                  <a:lnTo>
                    <a:pt x="941692" y="218846"/>
                  </a:lnTo>
                  <a:lnTo>
                    <a:pt x="936764" y="221297"/>
                  </a:lnTo>
                  <a:lnTo>
                    <a:pt x="934300" y="228650"/>
                  </a:lnTo>
                  <a:lnTo>
                    <a:pt x="944168" y="248272"/>
                  </a:lnTo>
                  <a:lnTo>
                    <a:pt x="954024" y="245821"/>
                  </a:lnTo>
                  <a:lnTo>
                    <a:pt x="958964" y="243370"/>
                  </a:lnTo>
                  <a:lnTo>
                    <a:pt x="963893" y="239271"/>
                  </a:lnTo>
                  <a:lnTo>
                    <a:pt x="966976" y="234483"/>
                  </a:lnTo>
                  <a:lnTo>
                    <a:pt x="967284" y="229232"/>
                  </a:lnTo>
                  <a:lnTo>
                    <a:pt x="963891" y="223748"/>
                  </a:lnTo>
                  <a:lnTo>
                    <a:pt x="960196" y="218846"/>
                  </a:lnTo>
                  <a:lnTo>
                    <a:pt x="956487" y="216395"/>
                  </a:lnTo>
                  <a:lnTo>
                    <a:pt x="949096" y="215176"/>
                  </a:lnTo>
                  <a:close/>
                </a:path>
                <a:path w="1988820" h="848995">
                  <a:moveTo>
                    <a:pt x="1756092" y="198615"/>
                  </a:moveTo>
                  <a:lnTo>
                    <a:pt x="1753006" y="199224"/>
                  </a:lnTo>
                  <a:lnTo>
                    <a:pt x="1750542" y="201688"/>
                  </a:lnTo>
                  <a:lnTo>
                    <a:pt x="1743138" y="204139"/>
                  </a:lnTo>
                  <a:lnTo>
                    <a:pt x="1740674" y="209041"/>
                  </a:lnTo>
                  <a:lnTo>
                    <a:pt x="1745602" y="221297"/>
                  </a:lnTo>
                  <a:lnTo>
                    <a:pt x="1750542" y="231114"/>
                  </a:lnTo>
                  <a:lnTo>
                    <a:pt x="1760397" y="228650"/>
                  </a:lnTo>
                  <a:lnTo>
                    <a:pt x="1765338" y="226199"/>
                  </a:lnTo>
                  <a:lnTo>
                    <a:pt x="1770267" y="222101"/>
                  </a:lnTo>
                  <a:lnTo>
                    <a:pt x="1773350" y="217314"/>
                  </a:lnTo>
                  <a:lnTo>
                    <a:pt x="1773658" y="212067"/>
                  </a:lnTo>
                  <a:lnTo>
                    <a:pt x="1770265" y="206590"/>
                  </a:lnTo>
                  <a:lnTo>
                    <a:pt x="1766570" y="202907"/>
                  </a:lnTo>
                  <a:lnTo>
                    <a:pt x="1762874" y="200456"/>
                  </a:lnTo>
                  <a:lnTo>
                    <a:pt x="1756092" y="198615"/>
                  </a:lnTo>
                  <a:close/>
                </a:path>
                <a:path w="1988820" h="848995">
                  <a:moveTo>
                    <a:pt x="1679638" y="193713"/>
                  </a:moveTo>
                  <a:lnTo>
                    <a:pt x="1676565" y="194322"/>
                  </a:lnTo>
                  <a:lnTo>
                    <a:pt x="1674088" y="196773"/>
                  </a:lnTo>
                  <a:lnTo>
                    <a:pt x="1666697" y="199224"/>
                  </a:lnTo>
                  <a:lnTo>
                    <a:pt x="1664233" y="204139"/>
                  </a:lnTo>
                  <a:lnTo>
                    <a:pt x="1669161" y="216395"/>
                  </a:lnTo>
                  <a:lnTo>
                    <a:pt x="1674088" y="226199"/>
                  </a:lnTo>
                  <a:lnTo>
                    <a:pt x="1683956" y="223748"/>
                  </a:lnTo>
                  <a:lnTo>
                    <a:pt x="1688884" y="221297"/>
                  </a:lnTo>
                  <a:lnTo>
                    <a:pt x="1693819" y="217199"/>
                  </a:lnTo>
                  <a:lnTo>
                    <a:pt x="1696902" y="212412"/>
                  </a:lnTo>
                  <a:lnTo>
                    <a:pt x="1697211" y="207165"/>
                  </a:lnTo>
                  <a:lnTo>
                    <a:pt x="1693824" y="201688"/>
                  </a:lnTo>
                  <a:lnTo>
                    <a:pt x="1690128" y="198005"/>
                  </a:lnTo>
                  <a:lnTo>
                    <a:pt x="1686420" y="195554"/>
                  </a:lnTo>
                  <a:lnTo>
                    <a:pt x="1679638" y="193713"/>
                  </a:lnTo>
                  <a:close/>
                </a:path>
                <a:path w="1988820" h="848995">
                  <a:moveTo>
                    <a:pt x="1218501" y="179006"/>
                  </a:moveTo>
                  <a:lnTo>
                    <a:pt x="1215415" y="179616"/>
                  </a:lnTo>
                  <a:lnTo>
                    <a:pt x="1212951" y="182067"/>
                  </a:lnTo>
                  <a:lnTo>
                    <a:pt x="1205560" y="184518"/>
                  </a:lnTo>
                  <a:lnTo>
                    <a:pt x="1203096" y="189420"/>
                  </a:lnTo>
                  <a:lnTo>
                    <a:pt x="1208024" y="201688"/>
                  </a:lnTo>
                  <a:lnTo>
                    <a:pt x="1212951" y="211493"/>
                  </a:lnTo>
                  <a:lnTo>
                    <a:pt x="1222819" y="209041"/>
                  </a:lnTo>
                  <a:lnTo>
                    <a:pt x="1227747" y="206590"/>
                  </a:lnTo>
                  <a:lnTo>
                    <a:pt x="1232682" y="202490"/>
                  </a:lnTo>
                  <a:lnTo>
                    <a:pt x="1235765" y="197699"/>
                  </a:lnTo>
                  <a:lnTo>
                    <a:pt x="1236074" y="192448"/>
                  </a:lnTo>
                  <a:lnTo>
                    <a:pt x="1232687" y="186969"/>
                  </a:lnTo>
                  <a:lnTo>
                    <a:pt x="1228979" y="183286"/>
                  </a:lnTo>
                  <a:lnTo>
                    <a:pt x="1225283" y="180835"/>
                  </a:lnTo>
                  <a:lnTo>
                    <a:pt x="1218501" y="179006"/>
                  </a:lnTo>
                  <a:close/>
                </a:path>
                <a:path w="1988820" h="848995">
                  <a:moveTo>
                    <a:pt x="814082" y="179006"/>
                  </a:moveTo>
                  <a:lnTo>
                    <a:pt x="810996" y="179616"/>
                  </a:lnTo>
                  <a:lnTo>
                    <a:pt x="808532" y="182067"/>
                  </a:lnTo>
                  <a:lnTo>
                    <a:pt x="801141" y="186969"/>
                  </a:lnTo>
                  <a:lnTo>
                    <a:pt x="798677" y="191871"/>
                  </a:lnTo>
                  <a:lnTo>
                    <a:pt x="808532" y="211493"/>
                  </a:lnTo>
                  <a:lnTo>
                    <a:pt x="818400" y="209041"/>
                  </a:lnTo>
                  <a:lnTo>
                    <a:pt x="823328" y="206590"/>
                  </a:lnTo>
                  <a:lnTo>
                    <a:pt x="827223" y="203525"/>
                  </a:lnTo>
                  <a:lnTo>
                    <a:pt x="830422" y="198618"/>
                  </a:lnTo>
                  <a:lnTo>
                    <a:pt x="831309" y="192792"/>
                  </a:lnTo>
                  <a:lnTo>
                    <a:pt x="828268" y="186969"/>
                  </a:lnTo>
                  <a:lnTo>
                    <a:pt x="824560" y="183286"/>
                  </a:lnTo>
                  <a:lnTo>
                    <a:pt x="820864" y="180835"/>
                  </a:lnTo>
                  <a:lnTo>
                    <a:pt x="814082" y="179006"/>
                  </a:lnTo>
                  <a:close/>
                </a:path>
                <a:path w="1988820" h="848995">
                  <a:moveTo>
                    <a:pt x="1050823" y="169189"/>
                  </a:moveTo>
                  <a:lnTo>
                    <a:pt x="1047737" y="169811"/>
                  </a:lnTo>
                  <a:lnTo>
                    <a:pt x="1045273" y="172262"/>
                  </a:lnTo>
                  <a:lnTo>
                    <a:pt x="1035405" y="174713"/>
                  </a:lnTo>
                  <a:lnTo>
                    <a:pt x="1035405" y="182067"/>
                  </a:lnTo>
                  <a:lnTo>
                    <a:pt x="1045273" y="201688"/>
                  </a:lnTo>
                  <a:lnTo>
                    <a:pt x="1068043" y="182986"/>
                  </a:lnTo>
                  <a:lnTo>
                    <a:pt x="1064996" y="177164"/>
                  </a:lnTo>
                  <a:lnTo>
                    <a:pt x="1061300" y="173481"/>
                  </a:lnTo>
                  <a:lnTo>
                    <a:pt x="1057605" y="171030"/>
                  </a:lnTo>
                  <a:lnTo>
                    <a:pt x="1050823" y="169189"/>
                  </a:lnTo>
                  <a:close/>
                </a:path>
                <a:path w="1988820" h="848995">
                  <a:moveTo>
                    <a:pt x="1523669" y="166738"/>
                  </a:moveTo>
                  <a:lnTo>
                    <a:pt x="1519974" y="167347"/>
                  </a:lnTo>
                  <a:lnTo>
                    <a:pt x="1516265" y="169811"/>
                  </a:lnTo>
                  <a:lnTo>
                    <a:pt x="1511338" y="174713"/>
                  </a:lnTo>
                  <a:lnTo>
                    <a:pt x="1508874" y="179616"/>
                  </a:lnTo>
                  <a:lnTo>
                    <a:pt x="1513801" y="191871"/>
                  </a:lnTo>
                  <a:lnTo>
                    <a:pt x="1518742" y="201688"/>
                  </a:lnTo>
                  <a:lnTo>
                    <a:pt x="1528597" y="199237"/>
                  </a:lnTo>
                  <a:lnTo>
                    <a:pt x="1533537" y="196773"/>
                  </a:lnTo>
                  <a:lnTo>
                    <a:pt x="1538467" y="192675"/>
                  </a:lnTo>
                  <a:lnTo>
                    <a:pt x="1541549" y="187888"/>
                  </a:lnTo>
                  <a:lnTo>
                    <a:pt x="1541858" y="182641"/>
                  </a:lnTo>
                  <a:lnTo>
                    <a:pt x="1538465" y="177164"/>
                  </a:lnTo>
                  <a:lnTo>
                    <a:pt x="1534769" y="172262"/>
                  </a:lnTo>
                  <a:lnTo>
                    <a:pt x="1531073" y="169189"/>
                  </a:lnTo>
                  <a:lnTo>
                    <a:pt x="1523669" y="166738"/>
                  </a:lnTo>
                  <a:close/>
                </a:path>
                <a:path w="1988820" h="848995">
                  <a:moveTo>
                    <a:pt x="1341805" y="166738"/>
                  </a:moveTo>
                  <a:lnTo>
                    <a:pt x="1338719" y="167347"/>
                  </a:lnTo>
                  <a:lnTo>
                    <a:pt x="1336255" y="169811"/>
                  </a:lnTo>
                  <a:lnTo>
                    <a:pt x="1330243" y="173564"/>
                  </a:lnTo>
                  <a:lnTo>
                    <a:pt x="1327005" y="177777"/>
                  </a:lnTo>
                  <a:lnTo>
                    <a:pt x="1326542" y="182909"/>
                  </a:lnTo>
                  <a:lnTo>
                    <a:pt x="1328851" y="189420"/>
                  </a:lnTo>
                  <a:lnTo>
                    <a:pt x="1333363" y="196053"/>
                  </a:lnTo>
                  <a:lnTo>
                    <a:pt x="1339027" y="198315"/>
                  </a:lnTo>
                  <a:lnTo>
                    <a:pt x="1345153" y="197355"/>
                  </a:lnTo>
                  <a:lnTo>
                    <a:pt x="1351051" y="194322"/>
                  </a:lnTo>
                  <a:lnTo>
                    <a:pt x="1355980" y="190224"/>
                  </a:lnTo>
                  <a:lnTo>
                    <a:pt x="1359063" y="185437"/>
                  </a:lnTo>
                  <a:lnTo>
                    <a:pt x="1359372" y="180190"/>
                  </a:lnTo>
                  <a:lnTo>
                    <a:pt x="1355979" y="174713"/>
                  </a:lnTo>
                  <a:lnTo>
                    <a:pt x="1352283" y="171030"/>
                  </a:lnTo>
                  <a:lnTo>
                    <a:pt x="1348587" y="168579"/>
                  </a:lnTo>
                  <a:lnTo>
                    <a:pt x="1341805" y="166738"/>
                  </a:lnTo>
                  <a:close/>
                </a:path>
                <a:path w="1988820" h="848995">
                  <a:moveTo>
                    <a:pt x="1433042" y="161836"/>
                  </a:moveTo>
                  <a:lnTo>
                    <a:pt x="1429969" y="162445"/>
                  </a:lnTo>
                  <a:lnTo>
                    <a:pt x="1427492" y="164896"/>
                  </a:lnTo>
                  <a:lnTo>
                    <a:pt x="1420101" y="169811"/>
                  </a:lnTo>
                  <a:lnTo>
                    <a:pt x="1417637" y="174713"/>
                  </a:lnTo>
                  <a:lnTo>
                    <a:pt x="1427492" y="194322"/>
                  </a:lnTo>
                  <a:lnTo>
                    <a:pt x="1437360" y="194322"/>
                  </a:lnTo>
                  <a:lnTo>
                    <a:pt x="1442288" y="189420"/>
                  </a:lnTo>
                  <a:lnTo>
                    <a:pt x="1447223" y="185322"/>
                  </a:lnTo>
                  <a:lnTo>
                    <a:pt x="1450306" y="180535"/>
                  </a:lnTo>
                  <a:lnTo>
                    <a:pt x="1450616" y="175288"/>
                  </a:lnTo>
                  <a:lnTo>
                    <a:pt x="1447228" y="169811"/>
                  </a:lnTo>
                  <a:lnTo>
                    <a:pt x="1443520" y="166128"/>
                  </a:lnTo>
                  <a:lnTo>
                    <a:pt x="1439824" y="163677"/>
                  </a:lnTo>
                  <a:lnTo>
                    <a:pt x="1433042" y="161836"/>
                  </a:lnTo>
                  <a:close/>
                </a:path>
                <a:path w="1988820" h="848995">
                  <a:moveTo>
                    <a:pt x="880668" y="159384"/>
                  </a:moveTo>
                  <a:lnTo>
                    <a:pt x="877582" y="159994"/>
                  </a:lnTo>
                  <a:lnTo>
                    <a:pt x="875118" y="162445"/>
                  </a:lnTo>
                  <a:lnTo>
                    <a:pt x="867714" y="164896"/>
                  </a:lnTo>
                  <a:lnTo>
                    <a:pt x="865251" y="172262"/>
                  </a:lnTo>
                  <a:lnTo>
                    <a:pt x="875118" y="191871"/>
                  </a:lnTo>
                  <a:lnTo>
                    <a:pt x="884986" y="189420"/>
                  </a:lnTo>
                  <a:lnTo>
                    <a:pt x="889914" y="186969"/>
                  </a:lnTo>
                  <a:lnTo>
                    <a:pt x="894843" y="182871"/>
                  </a:lnTo>
                  <a:lnTo>
                    <a:pt x="897926" y="178082"/>
                  </a:lnTo>
                  <a:lnTo>
                    <a:pt x="898235" y="172831"/>
                  </a:lnTo>
                  <a:lnTo>
                    <a:pt x="894842" y="167347"/>
                  </a:lnTo>
                  <a:lnTo>
                    <a:pt x="891146" y="163677"/>
                  </a:lnTo>
                  <a:lnTo>
                    <a:pt x="887450" y="161226"/>
                  </a:lnTo>
                  <a:lnTo>
                    <a:pt x="880668" y="159384"/>
                  </a:lnTo>
                  <a:close/>
                </a:path>
                <a:path w="1988820" h="848995">
                  <a:moveTo>
                    <a:pt x="1129728" y="129959"/>
                  </a:moveTo>
                  <a:lnTo>
                    <a:pt x="1126642" y="130568"/>
                  </a:lnTo>
                  <a:lnTo>
                    <a:pt x="1124178" y="133019"/>
                  </a:lnTo>
                  <a:lnTo>
                    <a:pt x="1116787" y="137921"/>
                  </a:lnTo>
                  <a:lnTo>
                    <a:pt x="1114323" y="142836"/>
                  </a:lnTo>
                  <a:lnTo>
                    <a:pt x="1124178" y="162445"/>
                  </a:lnTo>
                  <a:lnTo>
                    <a:pt x="1134046" y="159994"/>
                  </a:lnTo>
                  <a:lnTo>
                    <a:pt x="1138974" y="157543"/>
                  </a:lnTo>
                  <a:lnTo>
                    <a:pt x="1143909" y="153445"/>
                  </a:lnTo>
                  <a:lnTo>
                    <a:pt x="1146992" y="148656"/>
                  </a:lnTo>
                  <a:lnTo>
                    <a:pt x="1147301" y="143406"/>
                  </a:lnTo>
                  <a:lnTo>
                    <a:pt x="1143914" y="137921"/>
                  </a:lnTo>
                  <a:lnTo>
                    <a:pt x="1140206" y="134251"/>
                  </a:lnTo>
                  <a:lnTo>
                    <a:pt x="1136510" y="131800"/>
                  </a:lnTo>
                  <a:lnTo>
                    <a:pt x="1129728" y="129959"/>
                  </a:lnTo>
                  <a:close/>
                </a:path>
                <a:path w="1988820" h="848995">
                  <a:moveTo>
                    <a:pt x="1593329" y="112788"/>
                  </a:moveTo>
                  <a:lnTo>
                    <a:pt x="1590255" y="113410"/>
                  </a:lnTo>
                  <a:lnTo>
                    <a:pt x="1587779" y="115862"/>
                  </a:lnTo>
                  <a:lnTo>
                    <a:pt x="1583198" y="119653"/>
                  </a:lnTo>
                  <a:lnTo>
                    <a:pt x="1580695" y="124134"/>
                  </a:lnTo>
                  <a:lnTo>
                    <a:pt x="1580626" y="126241"/>
                  </a:lnTo>
                  <a:lnTo>
                    <a:pt x="1580503" y="129994"/>
                  </a:lnTo>
                  <a:lnTo>
                    <a:pt x="1582851" y="137921"/>
                  </a:lnTo>
                  <a:lnTo>
                    <a:pt x="1587319" y="143137"/>
                  </a:lnTo>
                  <a:lnTo>
                    <a:pt x="1592713" y="144673"/>
                  </a:lnTo>
                  <a:lnTo>
                    <a:pt x="1598107" y="143449"/>
                  </a:lnTo>
                  <a:lnTo>
                    <a:pt x="1602574" y="140385"/>
                  </a:lnTo>
                  <a:lnTo>
                    <a:pt x="1607509" y="136280"/>
                  </a:lnTo>
                  <a:lnTo>
                    <a:pt x="1610593" y="131489"/>
                  </a:lnTo>
                  <a:lnTo>
                    <a:pt x="1610902" y="126241"/>
                  </a:lnTo>
                  <a:lnTo>
                    <a:pt x="1607515" y="120764"/>
                  </a:lnTo>
                  <a:lnTo>
                    <a:pt x="1603819" y="117081"/>
                  </a:lnTo>
                  <a:lnTo>
                    <a:pt x="1600111" y="114630"/>
                  </a:lnTo>
                  <a:lnTo>
                    <a:pt x="1593329" y="112788"/>
                  </a:lnTo>
                  <a:close/>
                </a:path>
                <a:path w="1988820" h="848995">
                  <a:moveTo>
                    <a:pt x="999032" y="105435"/>
                  </a:moveTo>
                  <a:lnTo>
                    <a:pt x="995946" y="106044"/>
                  </a:lnTo>
                  <a:lnTo>
                    <a:pt x="993482" y="108508"/>
                  </a:lnTo>
                  <a:lnTo>
                    <a:pt x="986091" y="110959"/>
                  </a:lnTo>
                  <a:lnTo>
                    <a:pt x="983615" y="115862"/>
                  </a:lnTo>
                  <a:lnTo>
                    <a:pt x="988555" y="128117"/>
                  </a:lnTo>
                  <a:lnTo>
                    <a:pt x="993482" y="137921"/>
                  </a:lnTo>
                  <a:lnTo>
                    <a:pt x="1003350" y="135470"/>
                  </a:lnTo>
                  <a:lnTo>
                    <a:pt x="1008278" y="133019"/>
                  </a:lnTo>
                  <a:lnTo>
                    <a:pt x="1013213" y="128921"/>
                  </a:lnTo>
                  <a:lnTo>
                    <a:pt x="1016296" y="124134"/>
                  </a:lnTo>
                  <a:lnTo>
                    <a:pt x="1016606" y="118887"/>
                  </a:lnTo>
                  <a:lnTo>
                    <a:pt x="1013218" y="113410"/>
                  </a:lnTo>
                  <a:lnTo>
                    <a:pt x="1009510" y="109727"/>
                  </a:lnTo>
                  <a:lnTo>
                    <a:pt x="1005814" y="107276"/>
                  </a:lnTo>
                  <a:lnTo>
                    <a:pt x="999032" y="105435"/>
                  </a:lnTo>
                  <a:close/>
                </a:path>
                <a:path w="1988820" h="848995">
                  <a:moveTo>
                    <a:pt x="929982" y="105435"/>
                  </a:moveTo>
                  <a:lnTo>
                    <a:pt x="926896" y="106044"/>
                  </a:lnTo>
                  <a:lnTo>
                    <a:pt x="924433" y="108508"/>
                  </a:lnTo>
                  <a:lnTo>
                    <a:pt x="917041" y="113410"/>
                  </a:lnTo>
                  <a:lnTo>
                    <a:pt x="914577" y="118313"/>
                  </a:lnTo>
                  <a:lnTo>
                    <a:pt x="924433" y="137921"/>
                  </a:lnTo>
                  <a:lnTo>
                    <a:pt x="934300" y="135470"/>
                  </a:lnTo>
                  <a:lnTo>
                    <a:pt x="939228" y="133019"/>
                  </a:lnTo>
                  <a:lnTo>
                    <a:pt x="944163" y="128921"/>
                  </a:lnTo>
                  <a:lnTo>
                    <a:pt x="947246" y="124134"/>
                  </a:lnTo>
                  <a:lnTo>
                    <a:pt x="947556" y="118887"/>
                  </a:lnTo>
                  <a:lnTo>
                    <a:pt x="944168" y="113410"/>
                  </a:lnTo>
                  <a:lnTo>
                    <a:pt x="940460" y="109727"/>
                  </a:lnTo>
                  <a:lnTo>
                    <a:pt x="936764" y="107276"/>
                  </a:lnTo>
                  <a:lnTo>
                    <a:pt x="929982" y="105435"/>
                  </a:lnTo>
                  <a:close/>
                </a:path>
                <a:path w="1988820" h="848995">
                  <a:moveTo>
                    <a:pt x="1672247" y="102984"/>
                  </a:moveTo>
                  <a:lnTo>
                    <a:pt x="1669161" y="103593"/>
                  </a:lnTo>
                  <a:lnTo>
                    <a:pt x="1666697" y="106044"/>
                  </a:lnTo>
                  <a:lnTo>
                    <a:pt x="1659293" y="108508"/>
                  </a:lnTo>
                  <a:lnTo>
                    <a:pt x="1656829" y="113410"/>
                  </a:lnTo>
                  <a:lnTo>
                    <a:pt x="1661769" y="125666"/>
                  </a:lnTo>
                  <a:lnTo>
                    <a:pt x="1666697" y="135470"/>
                  </a:lnTo>
                  <a:lnTo>
                    <a:pt x="1676565" y="133019"/>
                  </a:lnTo>
                  <a:lnTo>
                    <a:pt x="1681492" y="130568"/>
                  </a:lnTo>
                  <a:lnTo>
                    <a:pt x="1686422" y="126470"/>
                  </a:lnTo>
                  <a:lnTo>
                    <a:pt x="1689504" y="121683"/>
                  </a:lnTo>
                  <a:lnTo>
                    <a:pt x="1689813" y="116436"/>
                  </a:lnTo>
                  <a:lnTo>
                    <a:pt x="1686420" y="110959"/>
                  </a:lnTo>
                  <a:lnTo>
                    <a:pt x="1682724" y="107276"/>
                  </a:lnTo>
                  <a:lnTo>
                    <a:pt x="1679028" y="104825"/>
                  </a:lnTo>
                  <a:lnTo>
                    <a:pt x="1672247" y="102984"/>
                  </a:lnTo>
                  <a:close/>
                </a:path>
                <a:path w="1988820" h="848995">
                  <a:moveTo>
                    <a:pt x="1211110" y="97472"/>
                  </a:moveTo>
                  <a:lnTo>
                    <a:pt x="1208024" y="98691"/>
                  </a:lnTo>
                  <a:lnTo>
                    <a:pt x="1205560" y="101142"/>
                  </a:lnTo>
                  <a:lnTo>
                    <a:pt x="1198156" y="106044"/>
                  </a:lnTo>
                  <a:lnTo>
                    <a:pt x="1195692" y="110959"/>
                  </a:lnTo>
                  <a:lnTo>
                    <a:pt x="1205560" y="130568"/>
                  </a:lnTo>
                  <a:lnTo>
                    <a:pt x="1215428" y="128117"/>
                  </a:lnTo>
                  <a:lnTo>
                    <a:pt x="1220355" y="125666"/>
                  </a:lnTo>
                  <a:lnTo>
                    <a:pt x="1225285" y="121568"/>
                  </a:lnTo>
                  <a:lnTo>
                    <a:pt x="1228367" y="116779"/>
                  </a:lnTo>
                  <a:lnTo>
                    <a:pt x="1228676" y="111529"/>
                  </a:lnTo>
                  <a:lnTo>
                    <a:pt x="1225283" y="106044"/>
                  </a:lnTo>
                  <a:lnTo>
                    <a:pt x="1221587" y="101142"/>
                  </a:lnTo>
                  <a:lnTo>
                    <a:pt x="1217891" y="98691"/>
                  </a:lnTo>
                  <a:lnTo>
                    <a:pt x="1211110" y="97472"/>
                  </a:lnTo>
                  <a:close/>
                </a:path>
                <a:path w="1988820" h="848995">
                  <a:moveTo>
                    <a:pt x="1294955" y="90728"/>
                  </a:moveTo>
                  <a:lnTo>
                    <a:pt x="1291869" y="91338"/>
                  </a:lnTo>
                  <a:lnTo>
                    <a:pt x="1289405" y="93789"/>
                  </a:lnTo>
                  <a:lnTo>
                    <a:pt x="1282001" y="98691"/>
                  </a:lnTo>
                  <a:lnTo>
                    <a:pt x="1282001" y="103593"/>
                  </a:lnTo>
                  <a:lnTo>
                    <a:pt x="1284465" y="113410"/>
                  </a:lnTo>
                  <a:lnTo>
                    <a:pt x="1289405" y="123215"/>
                  </a:lnTo>
                  <a:lnTo>
                    <a:pt x="1299260" y="120764"/>
                  </a:lnTo>
                  <a:lnTo>
                    <a:pt x="1304201" y="118313"/>
                  </a:lnTo>
                  <a:lnTo>
                    <a:pt x="1309130" y="114213"/>
                  </a:lnTo>
                  <a:lnTo>
                    <a:pt x="1312213" y="109421"/>
                  </a:lnTo>
                  <a:lnTo>
                    <a:pt x="1312521" y="104170"/>
                  </a:lnTo>
                  <a:lnTo>
                    <a:pt x="1309128" y="98691"/>
                  </a:lnTo>
                  <a:lnTo>
                    <a:pt x="1305433" y="95021"/>
                  </a:lnTo>
                  <a:lnTo>
                    <a:pt x="1301737" y="92570"/>
                  </a:lnTo>
                  <a:lnTo>
                    <a:pt x="1294955" y="90728"/>
                  </a:lnTo>
                  <a:close/>
                </a:path>
                <a:path w="1988820" h="848995">
                  <a:moveTo>
                    <a:pt x="1487297" y="88277"/>
                  </a:moveTo>
                  <a:lnTo>
                    <a:pt x="1484210" y="88887"/>
                  </a:lnTo>
                  <a:lnTo>
                    <a:pt x="1481747" y="91338"/>
                  </a:lnTo>
                  <a:lnTo>
                    <a:pt x="1474355" y="96240"/>
                  </a:lnTo>
                  <a:lnTo>
                    <a:pt x="1471879" y="101142"/>
                  </a:lnTo>
                  <a:lnTo>
                    <a:pt x="1481747" y="120764"/>
                  </a:lnTo>
                  <a:lnTo>
                    <a:pt x="1491615" y="118313"/>
                  </a:lnTo>
                  <a:lnTo>
                    <a:pt x="1496542" y="115862"/>
                  </a:lnTo>
                  <a:lnTo>
                    <a:pt x="1501477" y="111762"/>
                  </a:lnTo>
                  <a:lnTo>
                    <a:pt x="1504561" y="106970"/>
                  </a:lnTo>
                  <a:lnTo>
                    <a:pt x="1504870" y="101719"/>
                  </a:lnTo>
                  <a:lnTo>
                    <a:pt x="1501482" y="96240"/>
                  </a:lnTo>
                  <a:lnTo>
                    <a:pt x="1497774" y="92570"/>
                  </a:lnTo>
                  <a:lnTo>
                    <a:pt x="1494078" y="90106"/>
                  </a:lnTo>
                  <a:lnTo>
                    <a:pt x="1487297" y="88277"/>
                  </a:lnTo>
                  <a:close/>
                </a:path>
                <a:path w="1988820" h="848995">
                  <a:moveTo>
                    <a:pt x="1383106" y="85826"/>
                  </a:moveTo>
                  <a:lnTo>
                    <a:pt x="1379410" y="86436"/>
                  </a:lnTo>
                  <a:lnTo>
                    <a:pt x="1375714" y="88887"/>
                  </a:lnTo>
                  <a:lnTo>
                    <a:pt x="1370774" y="91338"/>
                  </a:lnTo>
                  <a:lnTo>
                    <a:pt x="1368310" y="98691"/>
                  </a:lnTo>
                  <a:lnTo>
                    <a:pt x="1378178" y="118313"/>
                  </a:lnTo>
                  <a:lnTo>
                    <a:pt x="1388033" y="115862"/>
                  </a:lnTo>
                  <a:lnTo>
                    <a:pt x="1392974" y="113410"/>
                  </a:lnTo>
                  <a:lnTo>
                    <a:pt x="1397903" y="109311"/>
                  </a:lnTo>
                  <a:lnTo>
                    <a:pt x="1400986" y="104519"/>
                  </a:lnTo>
                  <a:lnTo>
                    <a:pt x="1401294" y="99268"/>
                  </a:lnTo>
                  <a:lnTo>
                    <a:pt x="1397901" y="93789"/>
                  </a:lnTo>
                  <a:lnTo>
                    <a:pt x="1394206" y="90106"/>
                  </a:lnTo>
                  <a:lnTo>
                    <a:pt x="1390510" y="87655"/>
                  </a:lnTo>
                  <a:lnTo>
                    <a:pt x="1383106" y="85826"/>
                  </a:lnTo>
                  <a:close/>
                </a:path>
                <a:path w="1988820" h="848995">
                  <a:moveTo>
                    <a:pt x="1052664" y="48425"/>
                  </a:moveTo>
                  <a:lnTo>
                    <a:pt x="1048969" y="49656"/>
                  </a:lnTo>
                  <a:lnTo>
                    <a:pt x="1045273" y="52108"/>
                  </a:lnTo>
                  <a:lnTo>
                    <a:pt x="1040333" y="57010"/>
                  </a:lnTo>
                  <a:lnTo>
                    <a:pt x="1037869" y="61912"/>
                  </a:lnTo>
                  <a:lnTo>
                    <a:pt x="1047737" y="81533"/>
                  </a:lnTo>
                  <a:lnTo>
                    <a:pt x="1070853" y="62487"/>
                  </a:lnTo>
                  <a:lnTo>
                    <a:pt x="1067460" y="57010"/>
                  </a:lnTo>
                  <a:lnTo>
                    <a:pt x="1063764" y="52108"/>
                  </a:lnTo>
                  <a:lnTo>
                    <a:pt x="1060069" y="49656"/>
                  </a:lnTo>
                  <a:lnTo>
                    <a:pt x="1052664" y="48425"/>
                  </a:lnTo>
                  <a:close/>
                </a:path>
                <a:path w="1988820" h="848995">
                  <a:moveTo>
                    <a:pt x="1563738" y="39230"/>
                  </a:moveTo>
                  <a:lnTo>
                    <a:pt x="1560652" y="39839"/>
                  </a:lnTo>
                  <a:lnTo>
                    <a:pt x="1558188" y="42290"/>
                  </a:lnTo>
                  <a:lnTo>
                    <a:pt x="1550797" y="44742"/>
                  </a:lnTo>
                  <a:lnTo>
                    <a:pt x="1548333" y="49656"/>
                  </a:lnTo>
                  <a:lnTo>
                    <a:pt x="1553260" y="61912"/>
                  </a:lnTo>
                  <a:lnTo>
                    <a:pt x="1558188" y="71716"/>
                  </a:lnTo>
                  <a:lnTo>
                    <a:pt x="1568056" y="69265"/>
                  </a:lnTo>
                  <a:lnTo>
                    <a:pt x="1572983" y="66814"/>
                  </a:lnTo>
                  <a:lnTo>
                    <a:pt x="1576879" y="63750"/>
                  </a:lnTo>
                  <a:lnTo>
                    <a:pt x="1580078" y="58847"/>
                  </a:lnTo>
                  <a:lnTo>
                    <a:pt x="1580965" y="53021"/>
                  </a:lnTo>
                  <a:lnTo>
                    <a:pt x="1577924" y="47193"/>
                  </a:lnTo>
                  <a:lnTo>
                    <a:pt x="1574215" y="43522"/>
                  </a:lnTo>
                  <a:lnTo>
                    <a:pt x="1570520" y="41071"/>
                  </a:lnTo>
                  <a:lnTo>
                    <a:pt x="1563738" y="39230"/>
                  </a:lnTo>
                  <a:close/>
                </a:path>
                <a:path w="1988820" h="848995">
                  <a:moveTo>
                    <a:pt x="1134656" y="34328"/>
                  </a:moveTo>
                  <a:lnTo>
                    <a:pt x="1131582" y="34937"/>
                  </a:lnTo>
                  <a:lnTo>
                    <a:pt x="1129106" y="37388"/>
                  </a:lnTo>
                  <a:lnTo>
                    <a:pt x="1121714" y="39839"/>
                  </a:lnTo>
                  <a:lnTo>
                    <a:pt x="1119251" y="44742"/>
                  </a:lnTo>
                  <a:lnTo>
                    <a:pt x="1124178" y="57010"/>
                  </a:lnTo>
                  <a:lnTo>
                    <a:pt x="1129106" y="66814"/>
                  </a:lnTo>
                  <a:lnTo>
                    <a:pt x="1138974" y="64363"/>
                  </a:lnTo>
                  <a:lnTo>
                    <a:pt x="1143914" y="61912"/>
                  </a:lnTo>
                  <a:lnTo>
                    <a:pt x="1148842" y="57814"/>
                  </a:lnTo>
                  <a:lnTo>
                    <a:pt x="1151921" y="53025"/>
                  </a:lnTo>
                  <a:lnTo>
                    <a:pt x="1152229" y="47775"/>
                  </a:lnTo>
                  <a:lnTo>
                    <a:pt x="1148842" y="42290"/>
                  </a:lnTo>
                  <a:lnTo>
                    <a:pt x="1145146" y="38620"/>
                  </a:lnTo>
                  <a:lnTo>
                    <a:pt x="1141437" y="36169"/>
                  </a:lnTo>
                  <a:lnTo>
                    <a:pt x="1134656" y="34328"/>
                  </a:lnTo>
                  <a:close/>
                </a:path>
                <a:path w="1988820" h="848995">
                  <a:moveTo>
                    <a:pt x="1462633" y="12255"/>
                  </a:moveTo>
                  <a:lnTo>
                    <a:pt x="1459547" y="12865"/>
                  </a:lnTo>
                  <a:lnTo>
                    <a:pt x="1457083" y="15316"/>
                  </a:lnTo>
                  <a:lnTo>
                    <a:pt x="1449692" y="20231"/>
                  </a:lnTo>
                  <a:lnTo>
                    <a:pt x="1447228" y="25133"/>
                  </a:lnTo>
                  <a:lnTo>
                    <a:pt x="1457083" y="44742"/>
                  </a:lnTo>
                  <a:lnTo>
                    <a:pt x="1466951" y="42290"/>
                  </a:lnTo>
                  <a:lnTo>
                    <a:pt x="1471879" y="39839"/>
                  </a:lnTo>
                  <a:lnTo>
                    <a:pt x="1475774" y="36776"/>
                  </a:lnTo>
                  <a:lnTo>
                    <a:pt x="1478973" y="31873"/>
                  </a:lnTo>
                  <a:lnTo>
                    <a:pt x="1479860" y="26052"/>
                  </a:lnTo>
                  <a:lnTo>
                    <a:pt x="1476819" y="20231"/>
                  </a:lnTo>
                  <a:lnTo>
                    <a:pt x="1473111" y="16548"/>
                  </a:lnTo>
                  <a:lnTo>
                    <a:pt x="1469415" y="14096"/>
                  </a:lnTo>
                  <a:lnTo>
                    <a:pt x="1462633" y="12255"/>
                  </a:lnTo>
                  <a:close/>
                </a:path>
                <a:path w="1988820" h="848995">
                  <a:moveTo>
                    <a:pt x="1213573" y="7353"/>
                  </a:moveTo>
                  <a:lnTo>
                    <a:pt x="1210487" y="7962"/>
                  </a:lnTo>
                  <a:lnTo>
                    <a:pt x="1208024" y="10413"/>
                  </a:lnTo>
                  <a:lnTo>
                    <a:pt x="1202396" y="14207"/>
                  </a:lnTo>
                  <a:lnTo>
                    <a:pt x="1200007" y="18692"/>
                  </a:lnTo>
                  <a:lnTo>
                    <a:pt x="1200394" y="24556"/>
                  </a:lnTo>
                  <a:lnTo>
                    <a:pt x="1203096" y="32486"/>
                  </a:lnTo>
                  <a:lnTo>
                    <a:pt x="1208024" y="42290"/>
                  </a:lnTo>
                  <a:lnTo>
                    <a:pt x="1217891" y="39839"/>
                  </a:lnTo>
                  <a:lnTo>
                    <a:pt x="1222819" y="37388"/>
                  </a:lnTo>
                  <a:lnTo>
                    <a:pt x="1226709" y="33941"/>
                  </a:lnTo>
                  <a:lnTo>
                    <a:pt x="1229907" y="28195"/>
                  </a:lnTo>
                  <a:lnTo>
                    <a:pt x="1230793" y="21527"/>
                  </a:lnTo>
                  <a:lnTo>
                    <a:pt x="1227747" y="15316"/>
                  </a:lnTo>
                  <a:lnTo>
                    <a:pt x="1224051" y="11645"/>
                  </a:lnTo>
                  <a:lnTo>
                    <a:pt x="1220355" y="9194"/>
                  </a:lnTo>
                  <a:lnTo>
                    <a:pt x="1213573" y="7353"/>
                  </a:lnTo>
                  <a:close/>
                </a:path>
                <a:path w="1988820" h="848995">
                  <a:moveTo>
                    <a:pt x="1376324" y="2451"/>
                  </a:moveTo>
                  <a:lnTo>
                    <a:pt x="1373251" y="3060"/>
                  </a:lnTo>
                  <a:lnTo>
                    <a:pt x="1370774" y="5511"/>
                  </a:lnTo>
                  <a:lnTo>
                    <a:pt x="1363383" y="7962"/>
                  </a:lnTo>
                  <a:lnTo>
                    <a:pt x="1360919" y="12865"/>
                  </a:lnTo>
                  <a:lnTo>
                    <a:pt x="1365846" y="25133"/>
                  </a:lnTo>
                  <a:lnTo>
                    <a:pt x="1370774" y="34937"/>
                  </a:lnTo>
                  <a:lnTo>
                    <a:pt x="1380642" y="32486"/>
                  </a:lnTo>
                  <a:lnTo>
                    <a:pt x="1385570" y="30035"/>
                  </a:lnTo>
                  <a:lnTo>
                    <a:pt x="1390504" y="25937"/>
                  </a:lnTo>
                  <a:lnTo>
                    <a:pt x="1393588" y="21148"/>
                  </a:lnTo>
                  <a:lnTo>
                    <a:pt x="1393897" y="15898"/>
                  </a:lnTo>
                  <a:lnTo>
                    <a:pt x="1390510" y="10413"/>
                  </a:lnTo>
                  <a:lnTo>
                    <a:pt x="1386801" y="6743"/>
                  </a:lnTo>
                  <a:lnTo>
                    <a:pt x="1383106" y="4292"/>
                  </a:lnTo>
                  <a:lnTo>
                    <a:pt x="1376324" y="2451"/>
                  </a:lnTo>
                  <a:close/>
                </a:path>
                <a:path w="1988820" h="848995">
                  <a:moveTo>
                    <a:pt x="1294955" y="0"/>
                  </a:moveTo>
                  <a:lnTo>
                    <a:pt x="1291869" y="609"/>
                  </a:lnTo>
                  <a:lnTo>
                    <a:pt x="1289405" y="3060"/>
                  </a:lnTo>
                  <a:lnTo>
                    <a:pt x="1282001" y="5511"/>
                  </a:lnTo>
                  <a:lnTo>
                    <a:pt x="1282001" y="10413"/>
                  </a:lnTo>
                  <a:lnTo>
                    <a:pt x="1284465" y="22682"/>
                  </a:lnTo>
                  <a:lnTo>
                    <a:pt x="1289405" y="32486"/>
                  </a:lnTo>
                  <a:lnTo>
                    <a:pt x="1299260" y="30035"/>
                  </a:lnTo>
                  <a:lnTo>
                    <a:pt x="1304201" y="27584"/>
                  </a:lnTo>
                  <a:lnTo>
                    <a:pt x="1309130" y="23484"/>
                  </a:lnTo>
                  <a:lnTo>
                    <a:pt x="1312213" y="18692"/>
                  </a:lnTo>
                  <a:lnTo>
                    <a:pt x="1312521" y="13441"/>
                  </a:lnTo>
                  <a:lnTo>
                    <a:pt x="1309128" y="7962"/>
                  </a:lnTo>
                  <a:lnTo>
                    <a:pt x="1305433" y="4292"/>
                  </a:lnTo>
                  <a:lnTo>
                    <a:pt x="1301737" y="1828"/>
                  </a:lnTo>
                  <a:lnTo>
                    <a:pt x="1294955" y="0"/>
                  </a:lnTo>
                  <a:close/>
                </a:path>
              </a:pathLst>
            </a:custGeom>
            <a:solidFill>
              <a:srgbClr val="FFFFFF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3395" y="1143002"/>
              <a:ext cx="4942205" cy="1423035"/>
            </a:xfrm>
            <a:custGeom>
              <a:avLst/>
              <a:gdLst/>
              <a:ahLst/>
              <a:cxnLst/>
              <a:rect l="l" t="t" r="r" b="b"/>
              <a:pathLst>
                <a:path w="4942205" h="1423035">
                  <a:moveTo>
                    <a:pt x="3429330" y="1395260"/>
                  </a:moveTo>
                  <a:lnTo>
                    <a:pt x="3413912" y="1395260"/>
                  </a:lnTo>
                  <a:lnTo>
                    <a:pt x="3407676" y="1401470"/>
                  </a:lnTo>
                  <a:lnTo>
                    <a:pt x="3407676" y="1416786"/>
                  </a:lnTo>
                  <a:lnTo>
                    <a:pt x="3413912" y="1422996"/>
                  </a:lnTo>
                  <a:lnTo>
                    <a:pt x="3429330" y="1422996"/>
                  </a:lnTo>
                  <a:lnTo>
                    <a:pt x="3435565" y="1416786"/>
                  </a:lnTo>
                  <a:lnTo>
                    <a:pt x="3435565" y="1401470"/>
                  </a:lnTo>
                  <a:lnTo>
                    <a:pt x="3429330" y="1395260"/>
                  </a:lnTo>
                  <a:close/>
                </a:path>
                <a:path w="4942205" h="1423035">
                  <a:moveTo>
                    <a:pt x="3285210" y="1390637"/>
                  </a:moveTo>
                  <a:lnTo>
                    <a:pt x="3269805" y="1390637"/>
                  </a:lnTo>
                  <a:lnTo>
                    <a:pt x="3263557" y="1396847"/>
                  </a:lnTo>
                  <a:lnTo>
                    <a:pt x="3263557" y="1412163"/>
                  </a:lnTo>
                  <a:lnTo>
                    <a:pt x="3269805" y="1418374"/>
                  </a:lnTo>
                  <a:lnTo>
                    <a:pt x="3285210" y="1418374"/>
                  </a:lnTo>
                  <a:lnTo>
                    <a:pt x="3291446" y="1412163"/>
                  </a:lnTo>
                  <a:lnTo>
                    <a:pt x="3291446" y="1396847"/>
                  </a:lnTo>
                  <a:lnTo>
                    <a:pt x="3285210" y="1390637"/>
                  </a:lnTo>
                  <a:close/>
                </a:path>
                <a:path w="4942205" h="1423035">
                  <a:moveTo>
                    <a:pt x="3540899" y="1381391"/>
                  </a:moveTo>
                  <a:lnTo>
                    <a:pt x="3525494" y="1381391"/>
                  </a:lnTo>
                  <a:lnTo>
                    <a:pt x="3519246" y="1387602"/>
                  </a:lnTo>
                  <a:lnTo>
                    <a:pt x="3519246" y="1402918"/>
                  </a:lnTo>
                  <a:lnTo>
                    <a:pt x="3525494" y="1409128"/>
                  </a:lnTo>
                  <a:lnTo>
                    <a:pt x="3540899" y="1409128"/>
                  </a:lnTo>
                  <a:lnTo>
                    <a:pt x="3547148" y="1402918"/>
                  </a:lnTo>
                  <a:lnTo>
                    <a:pt x="3547148" y="1387602"/>
                  </a:lnTo>
                  <a:lnTo>
                    <a:pt x="3540899" y="1381391"/>
                  </a:lnTo>
                  <a:close/>
                </a:path>
                <a:path w="4942205" h="1423035">
                  <a:moveTo>
                    <a:pt x="3643172" y="1367523"/>
                  </a:moveTo>
                  <a:lnTo>
                    <a:pt x="3627767" y="1367523"/>
                  </a:lnTo>
                  <a:lnTo>
                    <a:pt x="3621519" y="1373733"/>
                  </a:lnTo>
                  <a:lnTo>
                    <a:pt x="3621519" y="1389049"/>
                  </a:lnTo>
                  <a:lnTo>
                    <a:pt x="3627767" y="1395260"/>
                  </a:lnTo>
                  <a:lnTo>
                    <a:pt x="3643172" y="1395260"/>
                  </a:lnTo>
                  <a:lnTo>
                    <a:pt x="3649421" y="1389049"/>
                  </a:lnTo>
                  <a:lnTo>
                    <a:pt x="3649421" y="1373733"/>
                  </a:lnTo>
                  <a:lnTo>
                    <a:pt x="3643172" y="1367523"/>
                  </a:lnTo>
                  <a:close/>
                </a:path>
                <a:path w="4942205" h="1423035">
                  <a:moveTo>
                    <a:pt x="3168980" y="1353654"/>
                  </a:moveTo>
                  <a:lnTo>
                    <a:pt x="3153575" y="1353654"/>
                  </a:lnTo>
                  <a:lnTo>
                    <a:pt x="3147326" y="1359865"/>
                  </a:lnTo>
                  <a:lnTo>
                    <a:pt x="3147326" y="1375181"/>
                  </a:lnTo>
                  <a:lnTo>
                    <a:pt x="3153575" y="1381391"/>
                  </a:lnTo>
                  <a:lnTo>
                    <a:pt x="3168980" y="1381391"/>
                  </a:lnTo>
                  <a:lnTo>
                    <a:pt x="3175228" y="1375181"/>
                  </a:lnTo>
                  <a:lnTo>
                    <a:pt x="3175228" y="1359865"/>
                  </a:lnTo>
                  <a:lnTo>
                    <a:pt x="3168980" y="1353654"/>
                  </a:lnTo>
                  <a:close/>
                </a:path>
                <a:path w="4942205" h="1423035">
                  <a:moveTo>
                    <a:pt x="3336340" y="1325918"/>
                  </a:moveTo>
                  <a:lnTo>
                    <a:pt x="3320935" y="1325918"/>
                  </a:lnTo>
                  <a:lnTo>
                    <a:pt x="3314700" y="1332128"/>
                  </a:lnTo>
                  <a:lnTo>
                    <a:pt x="3314700" y="1347444"/>
                  </a:lnTo>
                  <a:lnTo>
                    <a:pt x="3320935" y="1353654"/>
                  </a:lnTo>
                  <a:lnTo>
                    <a:pt x="3336340" y="1353654"/>
                  </a:lnTo>
                  <a:lnTo>
                    <a:pt x="3342589" y="1347444"/>
                  </a:lnTo>
                  <a:lnTo>
                    <a:pt x="3342589" y="1332128"/>
                  </a:lnTo>
                  <a:lnTo>
                    <a:pt x="3336340" y="1325918"/>
                  </a:lnTo>
                  <a:close/>
                </a:path>
                <a:path w="4942205" h="1423035">
                  <a:moveTo>
                    <a:pt x="3443274" y="1321295"/>
                  </a:moveTo>
                  <a:lnTo>
                    <a:pt x="3427869" y="1321295"/>
                  </a:lnTo>
                  <a:lnTo>
                    <a:pt x="3421621" y="1327505"/>
                  </a:lnTo>
                  <a:lnTo>
                    <a:pt x="3421621" y="1342821"/>
                  </a:lnTo>
                  <a:lnTo>
                    <a:pt x="3427869" y="1349032"/>
                  </a:lnTo>
                  <a:lnTo>
                    <a:pt x="3443274" y="1349032"/>
                  </a:lnTo>
                  <a:lnTo>
                    <a:pt x="3449510" y="1342821"/>
                  </a:lnTo>
                  <a:lnTo>
                    <a:pt x="3449510" y="1327505"/>
                  </a:lnTo>
                  <a:lnTo>
                    <a:pt x="3443274" y="1321295"/>
                  </a:lnTo>
                  <a:close/>
                </a:path>
                <a:path w="4942205" h="1423035">
                  <a:moveTo>
                    <a:pt x="3076003" y="1316672"/>
                  </a:moveTo>
                  <a:lnTo>
                    <a:pt x="3060598" y="1316672"/>
                  </a:lnTo>
                  <a:lnTo>
                    <a:pt x="3054349" y="1322882"/>
                  </a:lnTo>
                  <a:lnTo>
                    <a:pt x="3054349" y="1338199"/>
                  </a:lnTo>
                  <a:lnTo>
                    <a:pt x="3060598" y="1344409"/>
                  </a:lnTo>
                  <a:lnTo>
                    <a:pt x="3076003" y="1344409"/>
                  </a:lnTo>
                  <a:lnTo>
                    <a:pt x="3082251" y="1338199"/>
                  </a:lnTo>
                  <a:lnTo>
                    <a:pt x="3082251" y="1322882"/>
                  </a:lnTo>
                  <a:lnTo>
                    <a:pt x="3076003" y="1316672"/>
                  </a:lnTo>
                  <a:close/>
                </a:path>
                <a:path w="4942205" h="1423035">
                  <a:moveTo>
                    <a:pt x="3750106" y="1312049"/>
                  </a:moveTo>
                  <a:lnTo>
                    <a:pt x="3734689" y="1312049"/>
                  </a:lnTo>
                  <a:lnTo>
                    <a:pt x="3728453" y="1318260"/>
                  </a:lnTo>
                  <a:lnTo>
                    <a:pt x="3728453" y="1333576"/>
                  </a:lnTo>
                  <a:lnTo>
                    <a:pt x="3734689" y="1339786"/>
                  </a:lnTo>
                  <a:lnTo>
                    <a:pt x="3750106" y="1339786"/>
                  </a:lnTo>
                  <a:lnTo>
                    <a:pt x="3756342" y="1333576"/>
                  </a:lnTo>
                  <a:lnTo>
                    <a:pt x="3756342" y="1318260"/>
                  </a:lnTo>
                  <a:lnTo>
                    <a:pt x="3750106" y="1312049"/>
                  </a:lnTo>
                  <a:close/>
                </a:path>
                <a:path w="4942205" h="1423035">
                  <a:moveTo>
                    <a:pt x="3238715" y="1293558"/>
                  </a:moveTo>
                  <a:lnTo>
                    <a:pt x="3223310" y="1293558"/>
                  </a:lnTo>
                  <a:lnTo>
                    <a:pt x="3217062" y="1299768"/>
                  </a:lnTo>
                  <a:lnTo>
                    <a:pt x="3217062" y="1315085"/>
                  </a:lnTo>
                  <a:lnTo>
                    <a:pt x="3223310" y="1321295"/>
                  </a:lnTo>
                  <a:lnTo>
                    <a:pt x="3238715" y="1321295"/>
                  </a:lnTo>
                  <a:lnTo>
                    <a:pt x="3244964" y="1315085"/>
                  </a:lnTo>
                  <a:lnTo>
                    <a:pt x="3244964" y="1299768"/>
                  </a:lnTo>
                  <a:lnTo>
                    <a:pt x="3238715" y="1293558"/>
                  </a:lnTo>
                  <a:close/>
                </a:path>
                <a:path w="4942205" h="1423035">
                  <a:moveTo>
                    <a:pt x="3568788" y="1288935"/>
                  </a:moveTo>
                  <a:lnTo>
                    <a:pt x="3553383" y="1288935"/>
                  </a:lnTo>
                  <a:lnTo>
                    <a:pt x="3547148" y="1295146"/>
                  </a:lnTo>
                  <a:lnTo>
                    <a:pt x="3547148" y="1310462"/>
                  </a:lnTo>
                  <a:lnTo>
                    <a:pt x="3553383" y="1316672"/>
                  </a:lnTo>
                  <a:lnTo>
                    <a:pt x="3568788" y="1316672"/>
                  </a:lnTo>
                  <a:lnTo>
                    <a:pt x="3575037" y="1310462"/>
                  </a:lnTo>
                  <a:lnTo>
                    <a:pt x="3575037" y="1295146"/>
                  </a:lnTo>
                  <a:lnTo>
                    <a:pt x="3568788" y="1288935"/>
                  </a:lnTo>
                  <a:close/>
                </a:path>
                <a:path w="4942205" h="1423035">
                  <a:moveTo>
                    <a:pt x="3671074" y="1279690"/>
                  </a:moveTo>
                  <a:lnTo>
                    <a:pt x="3655656" y="1279690"/>
                  </a:lnTo>
                  <a:lnTo>
                    <a:pt x="3649421" y="1285900"/>
                  </a:lnTo>
                  <a:lnTo>
                    <a:pt x="3649421" y="1301216"/>
                  </a:lnTo>
                  <a:lnTo>
                    <a:pt x="3655656" y="1307426"/>
                  </a:lnTo>
                  <a:lnTo>
                    <a:pt x="3671074" y="1307426"/>
                  </a:lnTo>
                  <a:lnTo>
                    <a:pt x="3677310" y="1301216"/>
                  </a:lnTo>
                  <a:lnTo>
                    <a:pt x="3677310" y="1285900"/>
                  </a:lnTo>
                  <a:lnTo>
                    <a:pt x="3671074" y="1279690"/>
                  </a:lnTo>
                  <a:close/>
                </a:path>
                <a:path w="4942205" h="1423035">
                  <a:moveTo>
                    <a:pt x="2987675" y="1279690"/>
                  </a:moveTo>
                  <a:lnTo>
                    <a:pt x="2972269" y="1279690"/>
                  </a:lnTo>
                  <a:lnTo>
                    <a:pt x="2966021" y="1285900"/>
                  </a:lnTo>
                  <a:lnTo>
                    <a:pt x="2966021" y="1301216"/>
                  </a:lnTo>
                  <a:lnTo>
                    <a:pt x="2972269" y="1307426"/>
                  </a:lnTo>
                  <a:lnTo>
                    <a:pt x="2987675" y="1307426"/>
                  </a:lnTo>
                  <a:lnTo>
                    <a:pt x="2993923" y="1301216"/>
                  </a:lnTo>
                  <a:lnTo>
                    <a:pt x="2993923" y="1285900"/>
                  </a:lnTo>
                  <a:lnTo>
                    <a:pt x="2987675" y="1279690"/>
                  </a:lnTo>
                  <a:close/>
                </a:path>
                <a:path w="4942205" h="1423035">
                  <a:moveTo>
                    <a:pt x="3150387" y="1251953"/>
                  </a:moveTo>
                  <a:lnTo>
                    <a:pt x="3134982" y="1251953"/>
                  </a:lnTo>
                  <a:lnTo>
                    <a:pt x="3128733" y="1258163"/>
                  </a:lnTo>
                  <a:lnTo>
                    <a:pt x="3128733" y="1273479"/>
                  </a:lnTo>
                  <a:lnTo>
                    <a:pt x="3134982" y="1279690"/>
                  </a:lnTo>
                  <a:lnTo>
                    <a:pt x="3150387" y="1279690"/>
                  </a:lnTo>
                  <a:lnTo>
                    <a:pt x="3156635" y="1273479"/>
                  </a:lnTo>
                  <a:lnTo>
                    <a:pt x="3156635" y="1258163"/>
                  </a:lnTo>
                  <a:lnTo>
                    <a:pt x="3150387" y="1251953"/>
                  </a:lnTo>
                  <a:close/>
                </a:path>
                <a:path w="4942205" h="1423035">
                  <a:moveTo>
                    <a:pt x="3475812" y="1247330"/>
                  </a:moveTo>
                  <a:lnTo>
                    <a:pt x="3460407" y="1247330"/>
                  </a:lnTo>
                  <a:lnTo>
                    <a:pt x="3454158" y="1253540"/>
                  </a:lnTo>
                  <a:lnTo>
                    <a:pt x="3454158" y="1268857"/>
                  </a:lnTo>
                  <a:lnTo>
                    <a:pt x="3460407" y="1275067"/>
                  </a:lnTo>
                  <a:lnTo>
                    <a:pt x="3475812" y="1275067"/>
                  </a:lnTo>
                  <a:lnTo>
                    <a:pt x="3482060" y="1268857"/>
                  </a:lnTo>
                  <a:lnTo>
                    <a:pt x="3482060" y="1253540"/>
                  </a:lnTo>
                  <a:lnTo>
                    <a:pt x="3475812" y="1247330"/>
                  </a:lnTo>
                  <a:close/>
                </a:path>
                <a:path w="4942205" h="1423035">
                  <a:moveTo>
                    <a:pt x="3819829" y="1242707"/>
                  </a:moveTo>
                  <a:lnTo>
                    <a:pt x="3804424" y="1242707"/>
                  </a:lnTo>
                  <a:lnTo>
                    <a:pt x="3798189" y="1248918"/>
                  </a:lnTo>
                  <a:lnTo>
                    <a:pt x="3798189" y="1264234"/>
                  </a:lnTo>
                  <a:lnTo>
                    <a:pt x="3804424" y="1270444"/>
                  </a:lnTo>
                  <a:lnTo>
                    <a:pt x="3819829" y="1270444"/>
                  </a:lnTo>
                  <a:lnTo>
                    <a:pt x="3826078" y="1264234"/>
                  </a:lnTo>
                  <a:lnTo>
                    <a:pt x="3826078" y="1248918"/>
                  </a:lnTo>
                  <a:lnTo>
                    <a:pt x="3819829" y="1242707"/>
                  </a:lnTo>
                  <a:close/>
                </a:path>
                <a:path w="4942205" h="1423035">
                  <a:moveTo>
                    <a:pt x="2885401" y="1242707"/>
                  </a:moveTo>
                  <a:lnTo>
                    <a:pt x="2869996" y="1242707"/>
                  </a:lnTo>
                  <a:lnTo>
                    <a:pt x="2863748" y="1248918"/>
                  </a:lnTo>
                  <a:lnTo>
                    <a:pt x="2863748" y="1264234"/>
                  </a:lnTo>
                  <a:lnTo>
                    <a:pt x="2869996" y="1270444"/>
                  </a:lnTo>
                  <a:lnTo>
                    <a:pt x="2885401" y="1270444"/>
                  </a:lnTo>
                  <a:lnTo>
                    <a:pt x="2891637" y="1264234"/>
                  </a:lnTo>
                  <a:lnTo>
                    <a:pt x="2891637" y="1248918"/>
                  </a:lnTo>
                  <a:lnTo>
                    <a:pt x="2885401" y="1242707"/>
                  </a:lnTo>
                  <a:close/>
                </a:path>
                <a:path w="4942205" h="1423035">
                  <a:moveTo>
                    <a:pt x="3368890" y="1233462"/>
                  </a:moveTo>
                  <a:lnTo>
                    <a:pt x="3353485" y="1233462"/>
                  </a:lnTo>
                  <a:lnTo>
                    <a:pt x="3347237" y="1239672"/>
                  </a:lnTo>
                  <a:lnTo>
                    <a:pt x="3347237" y="1254988"/>
                  </a:lnTo>
                  <a:lnTo>
                    <a:pt x="3353485" y="1261198"/>
                  </a:lnTo>
                  <a:lnTo>
                    <a:pt x="3368890" y="1261198"/>
                  </a:lnTo>
                  <a:lnTo>
                    <a:pt x="3375126" y="1254988"/>
                  </a:lnTo>
                  <a:lnTo>
                    <a:pt x="3375126" y="1239672"/>
                  </a:lnTo>
                  <a:lnTo>
                    <a:pt x="3368890" y="1233462"/>
                  </a:lnTo>
                  <a:close/>
                </a:path>
                <a:path w="4942205" h="1423035">
                  <a:moveTo>
                    <a:pt x="3285210" y="1214970"/>
                  </a:moveTo>
                  <a:lnTo>
                    <a:pt x="3269805" y="1214970"/>
                  </a:lnTo>
                  <a:lnTo>
                    <a:pt x="3263557" y="1221181"/>
                  </a:lnTo>
                  <a:lnTo>
                    <a:pt x="3263557" y="1236497"/>
                  </a:lnTo>
                  <a:lnTo>
                    <a:pt x="3269805" y="1242707"/>
                  </a:lnTo>
                  <a:lnTo>
                    <a:pt x="3285210" y="1242707"/>
                  </a:lnTo>
                  <a:lnTo>
                    <a:pt x="3291446" y="1236497"/>
                  </a:lnTo>
                  <a:lnTo>
                    <a:pt x="3291446" y="1221181"/>
                  </a:lnTo>
                  <a:lnTo>
                    <a:pt x="3285210" y="1214970"/>
                  </a:lnTo>
                  <a:close/>
                </a:path>
                <a:path w="4942205" h="1423035">
                  <a:moveTo>
                    <a:pt x="3057410" y="1210348"/>
                  </a:moveTo>
                  <a:lnTo>
                    <a:pt x="3042005" y="1210348"/>
                  </a:lnTo>
                  <a:lnTo>
                    <a:pt x="3035757" y="1216558"/>
                  </a:lnTo>
                  <a:lnTo>
                    <a:pt x="3035757" y="1231874"/>
                  </a:lnTo>
                  <a:lnTo>
                    <a:pt x="3042005" y="1238084"/>
                  </a:lnTo>
                  <a:lnTo>
                    <a:pt x="3057410" y="1238084"/>
                  </a:lnTo>
                  <a:lnTo>
                    <a:pt x="3063659" y="1231874"/>
                  </a:lnTo>
                  <a:lnTo>
                    <a:pt x="3063659" y="1216558"/>
                  </a:lnTo>
                  <a:lnTo>
                    <a:pt x="3057410" y="1210348"/>
                  </a:lnTo>
                  <a:close/>
                </a:path>
                <a:path w="4942205" h="1423035">
                  <a:moveTo>
                    <a:pt x="825919" y="1205725"/>
                  </a:moveTo>
                  <a:lnTo>
                    <a:pt x="810513" y="1205725"/>
                  </a:lnTo>
                  <a:lnTo>
                    <a:pt x="804265" y="1211935"/>
                  </a:lnTo>
                  <a:lnTo>
                    <a:pt x="804265" y="1227251"/>
                  </a:lnTo>
                  <a:lnTo>
                    <a:pt x="810513" y="1233462"/>
                  </a:lnTo>
                  <a:lnTo>
                    <a:pt x="825919" y="1233462"/>
                  </a:lnTo>
                  <a:lnTo>
                    <a:pt x="832154" y="1227251"/>
                  </a:lnTo>
                  <a:lnTo>
                    <a:pt x="832154" y="1211935"/>
                  </a:lnTo>
                  <a:lnTo>
                    <a:pt x="825919" y="1205725"/>
                  </a:lnTo>
                  <a:close/>
                </a:path>
                <a:path w="4942205" h="1423035">
                  <a:moveTo>
                    <a:pt x="937488" y="1201102"/>
                  </a:moveTo>
                  <a:lnTo>
                    <a:pt x="922083" y="1201102"/>
                  </a:lnTo>
                  <a:lnTo>
                    <a:pt x="915847" y="1207312"/>
                  </a:lnTo>
                  <a:lnTo>
                    <a:pt x="915847" y="1222629"/>
                  </a:lnTo>
                  <a:lnTo>
                    <a:pt x="922083" y="1228839"/>
                  </a:lnTo>
                  <a:lnTo>
                    <a:pt x="937488" y="1228839"/>
                  </a:lnTo>
                  <a:lnTo>
                    <a:pt x="943736" y="1222629"/>
                  </a:lnTo>
                  <a:lnTo>
                    <a:pt x="943736" y="1207312"/>
                  </a:lnTo>
                  <a:lnTo>
                    <a:pt x="937488" y="1201102"/>
                  </a:lnTo>
                  <a:close/>
                </a:path>
                <a:path w="4942205" h="1423035">
                  <a:moveTo>
                    <a:pt x="3657117" y="1196479"/>
                  </a:moveTo>
                  <a:lnTo>
                    <a:pt x="3641712" y="1196479"/>
                  </a:lnTo>
                  <a:lnTo>
                    <a:pt x="3635476" y="1202690"/>
                  </a:lnTo>
                  <a:lnTo>
                    <a:pt x="3635476" y="1218006"/>
                  </a:lnTo>
                  <a:lnTo>
                    <a:pt x="3641712" y="1224216"/>
                  </a:lnTo>
                  <a:lnTo>
                    <a:pt x="3657117" y="1224216"/>
                  </a:lnTo>
                  <a:lnTo>
                    <a:pt x="3663365" y="1218006"/>
                  </a:lnTo>
                  <a:lnTo>
                    <a:pt x="3663365" y="1202690"/>
                  </a:lnTo>
                  <a:lnTo>
                    <a:pt x="3657117" y="1196479"/>
                  </a:lnTo>
                  <a:close/>
                </a:path>
                <a:path w="4942205" h="1423035">
                  <a:moveTo>
                    <a:pt x="3550196" y="1196479"/>
                  </a:moveTo>
                  <a:lnTo>
                    <a:pt x="3534791" y="1196479"/>
                  </a:lnTo>
                  <a:lnTo>
                    <a:pt x="3528542" y="1202690"/>
                  </a:lnTo>
                  <a:lnTo>
                    <a:pt x="3528542" y="1218006"/>
                  </a:lnTo>
                  <a:lnTo>
                    <a:pt x="3534791" y="1224216"/>
                  </a:lnTo>
                  <a:lnTo>
                    <a:pt x="3550196" y="1224216"/>
                  </a:lnTo>
                  <a:lnTo>
                    <a:pt x="3556444" y="1218006"/>
                  </a:lnTo>
                  <a:lnTo>
                    <a:pt x="3556444" y="1202690"/>
                  </a:lnTo>
                  <a:lnTo>
                    <a:pt x="3550196" y="1196479"/>
                  </a:lnTo>
                  <a:close/>
                </a:path>
                <a:path w="4942205" h="1423035">
                  <a:moveTo>
                    <a:pt x="1039761" y="1196479"/>
                  </a:moveTo>
                  <a:lnTo>
                    <a:pt x="1024356" y="1196479"/>
                  </a:lnTo>
                  <a:lnTo>
                    <a:pt x="1018120" y="1202690"/>
                  </a:lnTo>
                  <a:lnTo>
                    <a:pt x="1018120" y="1218006"/>
                  </a:lnTo>
                  <a:lnTo>
                    <a:pt x="1024356" y="1224216"/>
                  </a:lnTo>
                  <a:lnTo>
                    <a:pt x="1039761" y="1224216"/>
                  </a:lnTo>
                  <a:lnTo>
                    <a:pt x="1046010" y="1218006"/>
                  </a:lnTo>
                  <a:lnTo>
                    <a:pt x="1046010" y="1202690"/>
                  </a:lnTo>
                  <a:lnTo>
                    <a:pt x="1039761" y="1196479"/>
                  </a:lnTo>
                  <a:close/>
                </a:path>
                <a:path w="4942205" h="1423035">
                  <a:moveTo>
                    <a:pt x="3754754" y="1187234"/>
                  </a:moveTo>
                  <a:lnTo>
                    <a:pt x="3739337" y="1187234"/>
                  </a:lnTo>
                  <a:lnTo>
                    <a:pt x="3733101" y="1193444"/>
                  </a:lnTo>
                  <a:lnTo>
                    <a:pt x="3733101" y="1208760"/>
                  </a:lnTo>
                  <a:lnTo>
                    <a:pt x="3739337" y="1214970"/>
                  </a:lnTo>
                  <a:lnTo>
                    <a:pt x="3754754" y="1214970"/>
                  </a:lnTo>
                  <a:lnTo>
                    <a:pt x="3760990" y="1208760"/>
                  </a:lnTo>
                  <a:lnTo>
                    <a:pt x="3760990" y="1193444"/>
                  </a:lnTo>
                  <a:lnTo>
                    <a:pt x="3754754" y="1187234"/>
                  </a:lnTo>
                  <a:close/>
                </a:path>
                <a:path w="4942205" h="1423035">
                  <a:moveTo>
                    <a:pt x="2950476" y="1182611"/>
                  </a:moveTo>
                  <a:lnTo>
                    <a:pt x="2935084" y="1182611"/>
                  </a:lnTo>
                  <a:lnTo>
                    <a:pt x="2928835" y="1188821"/>
                  </a:lnTo>
                  <a:lnTo>
                    <a:pt x="2928835" y="1204137"/>
                  </a:lnTo>
                  <a:lnTo>
                    <a:pt x="2935084" y="1210348"/>
                  </a:lnTo>
                  <a:lnTo>
                    <a:pt x="2950476" y="1210348"/>
                  </a:lnTo>
                  <a:lnTo>
                    <a:pt x="2956725" y="1204137"/>
                  </a:lnTo>
                  <a:lnTo>
                    <a:pt x="2956725" y="1188821"/>
                  </a:lnTo>
                  <a:lnTo>
                    <a:pt x="2950476" y="1182611"/>
                  </a:lnTo>
                  <a:close/>
                </a:path>
                <a:path w="4942205" h="1423035">
                  <a:moveTo>
                    <a:pt x="3201530" y="1177988"/>
                  </a:moveTo>
                  <a:lnTo>
                    <a:pt x="3186125" y="1177988"/>
                  </a:lnTo>
                  <a:lnTo>
                    <a:pt x="3179876" y="1184198"/>
                  </a:lnTo>
                  <a:lnTo>
                    <a:pt x="3179876" y="1199515"/>
                  </a:lnTo>
                  <a:lnTo>
                    <a:pt x="3186125" y="1205725"/>
                  </a:lnTo>
                  <a:lnTo>
                    <a:pt x="3201530" y="1205725"/>
                  </a:lnTo>
                  <a:lnTo>
                    <a:pt x="3207766" y="1199515"/>
                  </a:lnTo>
                  <a:lnTo>
                    <a:pt x="3207766" y="1184198"/>
                  </a:lnTo>
                  <a:lnTo>
                    <a:pt x="3201530" y="1177988"/>
                  </a:lnTo>
                  <a:close/>
                </a:path>
                <a:path w="4942205" h="1423035">
                  <a:moveTo>
                    <a:pt x="2820314" y="1177988"/>
                  </a:moveTo>
                  <a:lnTo>
                    <a:pt x="2804909" y="1177988"/>
                  </a:lnTo>
                  <a:lnTo>
                    <a:pt x="2798660" y="1184198"/>
                  </a:lnTo>
                  <a:lnTo>
                    <a:pt x="2798660" y="1199515"/>
                  </a:lnTo>
                  <a:lnTo>
                    <a:pt x="2804909" y="1205725"/>
                  </a:lnTo>
                  <a:lnTo>
                    <a:pt x="2820314" y="1205725"/>
                  </a:lnTo>
                  <a:lnTo>
                    <a:pt x="2826562" y="1199515"/>
                  </a:lnTo>
                  <a:lnTo>
                    <a:pt x="2826562" y="1184198"/>
                  </a:lnTo>
                  <a:lnTo>
                    <a:pt x="2820314" y="1177988"/>
                  </a:lnTo>
                  <a:close/>
                </a:path>
                <a:path w="4942205" h="1423035">
                  <a:moveTo>
                    <a:pt x="2741282" y="1177988"/>
                  </a:moveTo>
                  <a:lnTo>
                    <a:pt x="2725877" y="1177988"/>
                  </a:lnTo>
                  <a:lnTo>
                    <a:pt x="2719628" y="1184198"/>
                  </a:lnTo>
                  <a:lnTo>
                    <a:pt x="2719628" y="1199515"/>
                  </a:lnTo>
                  <a:lnTo>
                    <a:pt x="2725877" y="1205725"/>
                  </a:lnTo>
                  <a:lnTo>
                    <a:pt x="2741282" y="1205725"/>
                  </a:lnTo>
                  <a:lnTo>
                    <a:pt x="2747530" y="1199515"/>
                  </a:lnTo>
                  <a:lnTo>
                    <a:pt x="2747530" y="1184198"/>
                  </a:lnTo>
                  <a:lnTo>
                    <a:pt x="2741282" y="1177988"/>
                  </a:lnTo>
                  <a:close/>
                </a:path>
                <a:path w="4942205" h="1423035">
                  <a:moveTo>
                    <a:pt x="1151343" y="1177988"/>
                  </a:moveTo>
                  <a:lnTo>
                    <a:pt x="1135938" y="1177988"/>
                  </a:lnTo>
                  <a:lnTo>
                    <a:pt x="1129690" y="1184198"/>
                  </a:lnTo>
                  <a:lnTo>
                    <a:pt x="1129690" y="1199515"/>
                  </a:lnTo>
                  <a:lnTo>
                    <a:pt x="1135938" y="1205725"/>
                  </a:lnTo>
                  <a:lnTo>
                    <a:pt x="1151343" y="1205725"/>
                  </a:lnTo>
                  <a:lnTo>
                    <a:pt x="1157592" y="1199515"/>
                  </a:lnTo>
                  <a:lnTo>
                    <a:pt x="1157592" y="1184198"/>
                  </a:lnTo>
                  <a:lnTo>
                    <a:pt x="1151343" y="1177988"/>
                  </a:lnTo>
                  <a:close/>
                </a:path>
                <a:path w="4942205" h="1423035">
                  <a:moveTo>
                    <a:pt x="3433978" y="1168742"/>
                  </a:moveTo>
                  <a:lnTo>
                    <a:pt x="3418573" y="1168742"/>
                  </a:lnTo>
                  <a:lnTo>
                    <a:pt x="3412324" y="1174953"/>
                  </a:lnTo>
                  <a:lnTo>
                    <a:pt x="3412324" y="1190269"/>
                  </a:lnTo>
                  <a:lnTo>
                    <a:pt x="3418573" y="1196479"/>
                  </a:lnTo>
                  <a:lnTo>
                    <a:pt x="3433978" y="1196479"/>
                  </a:lnTo>
                  <a:lnTo>
                    <a:pt x="3440214" y="1190269"/>
                  </a:lnTo>
                  <a:lnTo>
                    <a:pt x="3440214" y="1174953"/>
                  </a:lnTo>
                  <a:lnTo>
                    <a:pt x="3433978" y="1168742"/>
                  </a:lnTo>
                  <a:close/>
                </a:path>
                <a:path w="4942205" h="1423035">
                  <a:moveTo>
                    <a:pt x="3861676" y="1159497"/>
                  </a:moveTo>
                  <a:lnTo>
                    <a:pt x="3846271" y="1159497"/>
                  </a:lnTo>
                  <a:lnTo>
                    <a:pt x="3840022" y="1165707"/>
                  </a:lnTo>
                  <a:lnTo>
                    <a:pt x="3840022" y="1181023"/>
                  </a:lnTo>
                  <a:lnTo>
                    <a:pt x="3846271" y="1187234"/>
                  </a:lnTo>
                  <a:lnTo>
                    <a:pt x="3861676" y="1187234"/>
                  </a:lnTo>
                  <a:lnTo>
                    <a:pt x="3867924" y="1181023"/>
                  </a:lnTo>
                  <a:lnTo>
                    <a:pt x="3867924" y="1165707"/>
                  </a:lnTo>
                  <a:lnTo>
                    <a:pt x="3861676" y="1159497"/>
                  </a:lnTo>
                  <a:close/>
                </a:path>
                <a:path w="4942205" h="1423035">
                  <a:moveTo>
                    <a:pt x="751535" y="1159497"/>
                  </a:moveTo>
                  <a:lnTo>
                    <a:pt x="736130" y="1159497"/>
                  </a:lnTo>
                  <a:lnTo>
                    <a:pt x="729881" y="1165707"/>
                  </a:lnTo>
                  <a:lnTo>
                    <a:pt x="729881" y="1181023"/>
                  </a:lnTo>
                  <a:lnTo>
                    <a:pt x="736130" y="1187234"/>
                  </a:lnTo>
                  <a:lnTo>
                    <a:pt x="751535" y="1187234"/>
                  </a:lnTo>
                  <a:lnTo>
                    <a:pt x="757783" y="1181023"/>
                  </a:lnTo>
                  <a:lnTo>
                    <a:pt x="757783" y="1165707"/>
                  </a:lnTo>
                  <a:lnTo>
                    <a:pt x="751535" y="1159497"/>
                  </a:lnTo>
                  <a:close/>
                </a:path>
                <a:path w="4942205" h="1423035">
                  <a:moveTo>
                    <a:pt x="672503" y="1154874"/>
                  </a:moveTo>
                  <a:lnTo>
                    <a:pt x="657097" y="1154874"/>
                  </a:lnTo>
                  <a:lnTo>
                    <a:pt x="650849" y="1161084"/>
                  </a:lnTo>
                  <a:lnTo>
                    <a:pt x="650849" y="1176401"/>
                  </a:lnTo>
                  <a:lnTo>
                    <a:pt x="657097" y="1182611"/>
                  </a:lnTo>
                  <a:lnTo>
                    <a:pt x="672503" y="1182611"/>
                  </a:lnTo>
                  <a:lnTo>
                    <a:pt x="678751" y="1176401"/>
                  </a:lnTo>
                  <a:lnTo>
                    <a:pt x="678751" y="1161084"/>
                  </a:lnTo>
                  <a:lnTo>
                    <a:pt x="672503" y="1154874"/>
                  </a:lnTo>
                  <a:close/>
                </a:path>
                <a:path w="4942205" h="1423035">
                  <a:moveTo>
                    <a:pt x="3113201" y="1141006"/>
                  </a:moveTo>
                  <a:lnTo>
                    <a:pt x="3097796" y="1141006"/>
                  </a:lnTo>
                  <a:lnTo>
                    <a:pt x="3091548" y="1147216"/>
                  </a:lnTo>
                  <a:lnTo>
                    <a:pt x="3091548" y="1162532"/>
                  </a:lnTo>
                  <a:lnTo>
                    <a:pt x="3097796" y="1168742"/>
                  </a:lnTo>
                  <a:lnTo>
                    <a:pt x="3113201" y="1168742"/>
                  </a:lnTo>
                  <a:lnTo>
                    <a:pt x="3119437" y="1162532"/>
                  </a:lnTo>
                  <a:lnTo>
                    <a:pt x="3119437" y="1147216"/>
                  </a:lnTo>
                  <a:lnTo>
                    <a:pt x="3113201" y="1141006"/>
                  </a:lnTo>
                  <a:close/>
                </a:path>
                <a:path w="4942205" h="1423035">
                  <a:moveTo>
                    <a:pt x="2648305" y="1141006"/>
                  </a:moveTo>
                  <a:lnTo>
                    <a:pt x="2632900" y="1141006"/>
                  </a:lnTo>
                  <a:lnTo>
                    <a:pt x="2626652" y="1147216"/>
                  </a:lnTo>
                  <a:lnTo>
                    <a:pt x="2626652" y="1162532"/>
                  </a:lnTo>
                  <a:lnTo>
                    <a:pt x="2632900" y="1168742"/>
                  </a:lnTo>
                  <a:lnTo>
                    <a:pt x="2648305" y="1168742"/>
                  </a:lnTo>
                  <a:lnTo>
                    <a:pt x="2654541" y="1162532"/>
                  </a:lnTo>
                  <a:lnTo>
                    <a:pt x="2654541" y="1147216"/>
                  </a:lnTo>
                  <a:lnTo>
                    <a:pt x="2648305" y="1141006"/>
                  </a:lnTo>
                  <a:close/>
                </a:path>
                <a:path w="4942205" h="1423035">
                  <a:moveTo>
                    <a:pt x="1235024" y="1136383"/>
                  </a:moveTo>
                  <a:lnTo>
                    <a:pt x="1219619" y="1136383"/>
                  </a:lnTo>
                  <a:lnTo>
                    <a:pt x="1213370" y="1142593"/>
                  </a:lnTo>
                  <a:lnTo>
                    <a:pt x="1213370" y="1157909"/>
                  </a:lnTo>
                  <a:lnTo>
                    <a:pt x="1219619" y="1164120"/>
                  </a:lnTo>
                  <a:lnTo>
                    <a:pt x="1235024" y="1164120"/>
                  </a:lnTo>
                  <a:lnTo>
                    <a:pt x="1241272" y="1157909"/>
                  </a:lnTo>
                  <a:lnTo>
                    <a:pt x="1241272" y="1142593"/>
                  </a:lnTo>
                  <a:lnTo>
                    <a:pt x="1235024" y="1136383"/>
                  </a:lnTo>
                  <a:close/>
                </a:path>
                <a:path w="4942205" h="1423035">
                  <a:moveTo>
                    <a:pt x="3313099" y="1127137"/>
                  </a:moveTo>
                  <a:lnTo>
                    <a:pt x="3297694" y="1127137"/>
                  </a:lnTo>
                  <a:lnTo>
                    <a:pt x="3291446" y="1133348"/>
                  </a:lnTo>
                  <a:lnTo>
                    <a:pt x="3291446" y="1148664"/>
                  </a:lnTo>
                  <a:lnTo>
                    <a:pt x="3297694" y="1154874"/>
                  </a:lnTo>
                  <a:lnTo>
                    <a:pt x="3313099" y="1154874"/>
                  </a:lnTo>
                  <a:lnTo>
                    <a:pt x="3319348" y="1148664"/>
                  </a:lnTo>
                  <a:lnTo>
                    <a:pt x="3319348" y="1133348"/>
                  </a:lnTo>
                  <a:lnTo>
                    <a:pt x="3313099" y="1127137"/>
                  </a:lnTo>
                  <a:close/>
                </a:path>
                <a:path w="4942205" h="1423035">
                  <a:moveTo>
                    <a:pt x="863104" y="1127137"/>
                  </a:moveTo>
                  <a:lnTo>
                    <a:pt x="847699" y="1127137"/>
                  </a:lnTo>
                  <a:lnTo>
                    <a:pt x="841463" y="1133348"/>
                  </a:lnTo>
                  <a:lnTo>
                    <a:pt x="841463" y="1148664"/>
                  </a:lnTo>
                  <a:lnTo>
                    <a:pt x="847699" y="1154874"/>
                  </a:lnTo>
                  <a:lnTo>
                    <a:pt x="863104" y="1154874"/>
                  </a:lnTo>
                  <a:lnTo>
                    <a:pt x="869353" y="1148664"/>
                  </a:lnTo>
                  <a:lnTo>
                    <a:pt x="869353" y="1133348"/>
                  </a:lnTo>
                  <a:lnTo>
                    <a:pt x="863104" y="1127137"/>
                  </a:lnTo>
                  <a:close/>
                </a:path>
                <a:path w="4942205" h="1423035">
                  <a:moveTo>
                    <a:pt x="3568788" y="1117892"/>
                  </a:moveTo>
                  <a:lnTo>
                    <a:pt x="3553383" y="1117892"/>
                  </a:lnTo>
                  <a:lnTo>
                    <a:pt x="3547148" y="1124102"/>
                  </a:lnTo>
                  <a:lnTo>
                    <a:pt x="3547148" y="1139418"/>
                  </a:lnTo>
                  <a:lnTo>
                    <a:pt x="3553383" y="1145628"/>
                  </a:lnTo>
                  <a:lnTo>
                    <a:pt x="3568788" y="1145628"/>
                  </a:lnTo>
                  <a:lnTo>
                    <a:pt x="3575037" y="1139418"/>
                  </a:lnTo>
                  <a:lnTo>
                    <a:pt x="3575037" y="1124102"/>
                  </a:lnTo>
                  <a:lnTo>
                    <a:pt x="3568788" y="1117892"/>
                  </a:lnTo>
                  <a:close/>
                </a:path>
                <a:path w="4942205" h="1423035">
                  <a:moveTo>
                    <a:pt x="3006267" y="1117892"/>
                  </a:moveTo>
                  <a:lnTo>
                    <a:pt x="2990862" y="1117892"/>
                  </a:lnTo>
                  <a:lnTo>
                    <a:pt x="2984627" y="1124102"/>
                  </a:lnTo>
                  <a:lnTo>
                    <a:pt x="2984627" y="1139418"/>
                  </a:lnTo>
                  <a:lnTo>
                    <a:pt x="2990862" y="1145628"/>
                  </a:lnTo>
                  <a:lnTo>
                    <a:pt x="3006267" y="1145628"/>
                  </a:lnTo>
                  <a:lnTo>
                    <a:pt x="3012516" y="1139418"/>
                  </a:lnTo>
                  <a:lnTo>
                    <a:pt x="3012516" y="1124102"/>
                  </a:lnTo>
                  <a:lnTo>
                    <a:pt x="3006267" y="1117892"/>
                  </a:lnTo>
                  <a:close/>
                </a:path>
                <a:path w="4942205" h="1423035">
                  <a:moveTo>
                    <a:pt x="1328000" y="1117892"/>
                  </a:moveTo>
                  <a:lnTo>
                    <a:pt x="1312595" y="1117892"/>
                  </a:lnTo>
                  <a:lnTo>
                    <a:pt x="1306347" y="1124102"/>
                  </a:lnTo>
                  <a:lnTo>
                    <a:pt x="1306347" y="1139418"/>
                  </a:lnTo>
                  <a:lnTo>
                    <a:pt x="1312595" y="1145628"/>
                  </a:lnTo>
                  <a:lnTo>
                    <a:pt x="1328000" y="1145628"/>
                  </a:lnTo>
                  <a:lnTo>
                    <a:pt x="1334249" y="1139418"/>
                  </a:lnTo>
                  <a:lnTo>
                    <a:pt x="1334249" y="1124102"/>
                  </a:lnTo>
                  <a:lnTo>
                    <a:pt x="1328000" y="1117892"/>
                  </a:lnTo>
                  <a:close/>
                </a:path>
                <a:path w="4942205" h="1423035">
                  <a:moveTo>
                    <a:pt x="1100201" y="1117892"/>
                  </a:moveTo>
                  <a:lnTo>
                    <a:pt x="1084795" y="1117892"/>
                  </a:lnTo>
                  <a:lnTo>
                    <a:pt x="1078560" y="1124102"/>
                  </a:lnTo>
                  <a:lnTo>
                    <a:pt x="1078560" y="1139418"/>
                  </a:lnTo>
                  <a:lnTo>
                    <a:pt x="1084795" y="1145628"/>
                  </a:lnTo>
                  <a:lnTo>
                    <a:pt x="1100201" y="1145628"/>
                  </a:lnTo>
                  <a:lnTo>
                    <a:pt x="1106449" y="1139418"/>
                  </a:lnTo>
                  <a:lnTo>
                    <a:pt x="1106449" y="1124102"/>
                  </a:lnTo>
                  <a:lnTo>
                    <a:pt x="1100201" y="1117892"/>
                  </a:lnTo>
                  <a:close/>
                </a:path>
                <a:path w="4942205" h="1423035">
                  <a:moveTo>
                    <a:pt x="974686" y="1117892"/>
                  </a:moveTo>
                  <a:lnTo>
                    <a:pt x="959281" y="1117892"/>
                  </a:lnTo>
                  <a:lnTo>
                    <a:pt x="953033" y="1124102"/>
                  </a:lnTo>
                  <a:lnTo>
                    <a:pt x="953033" y="1139418"/>
                  </a:lnTo>
                  <a:lnTo>
                    <a:pt x="959281" y="1145628"/>
                  </a:lnTo>
                  <a:lnTo>
                    <a:pt x="974686" y="1145628"/>
                  </a:lnTo>
                  <a:lnTo>
                    <a:pt x="980922" y="1139418"/>
                  </a:lnTo>
                  <a:lnTo>
                    <a:pt x="980922" y="1124102"/>
                  </a:lnTo>
                  <a:lnTo>
                    <a:pt x="974686" y="1117892"/>
                  </a:lnTo>
                  <a:close/>
                </a:path>
                <a:path w="4942205" h="1423035">
                  <a:moveTo>
                    <a:pt x="3694315" y="1113269"/>
                  </a:moveTo>
                  <a:lnTo>
                    <a:pt x="3678910" y="1113269"/>
                  </a:lnTo>
                  <a:lnTo>
                    <a:pt x="3672662" y="1119479"/>
                  </a:lnTo>
                  <a:lnTo>
                    <a:pt x="3672662" y="1134795"/>
                  </a:lnTo>
                  <a:lnTo>
                    <a:pt x="3678910" y="1141006"/>
                  </a:lnTo>
                  <a:lnTo>
                    <a:pt x="3694315" y="1141006"/>
                  </a:lnTo>
                  <a:lnTo>
                    <a:pt x="3700564" y="1134795"/>
                  </a:lnTo>
                  <a:lnTo>
                    <a:pt x="3700564" y="1119479"/>
                  </a:lnTo>
                  <a:lnTo>
                    <a:pt x="3694315" y="1113269"/>
                  </a:lnTo>
                  <a:close/>
                </a:path>
                <a:path w="4942205" h="1423035">
                  <a:moveTo>
                    <a:pt x="598119" y="1113269"/>
                  </a:moveTo>
                  <a:lnTo>
                    <a:pt x="582714" y="1113269"/>
                  </a:lnTo>
                  <a:lnTo>
                    <a:pt x="576465" y="1119479"/>
                  </a:lnTo>
                  <a:lnTo>
                    <a:pt x="576465" y="1134795"/>
                  </a:lnTo>
                  <a:lnTo>
                    <a:pt x="582714" y="1141006"/>
                  </a:lnTo>
                  <a:lnTo>
                    <a:pt x="598119" y="1141006"/>
                  </a:lnTo>
                  <a:lnTo>
                    <a:pt x="604367" y="1134795"/>
                  </a:lnTo>
                  <a:lnTo>
                    <a:pt x="604367" y="1119479"/>
                  </a:lnTo>
                  <a:lnTo>
                    <a:pt x="598119" y="1113269"/>
                  </a:lnTo>
                  <a:close/>
                </a:path>
                <a:path w="4942205" h="1423035">
                  <a:moveTo>
                    <a:pt x="2894698" y="1104023"/>
                  </a:moveTo>
                  <a:lnTo>
                    <a:pt x="2879293" y="1104023"/>
                  </a:lnTo>
                  <a:lnTo>
                    <a:pt x="2873044" y="1110234"/>
                  </a:lnTo>
                  <a:lnTo>
                    <a:pt x="2873044" y="1125550"/>
                  </a:lnTo>
                  <a:lnTo>
                    <a:pt x="2879293" y="1131760"/>
                  </a:lnTo>
                  <a:lnTo>
                    <a:pt x="2894698" y="1131760"/>
                  </a:lnTo>
                  <a:lnTo>
                    <a:pt x="2900934" y="1125550"/>
                  </a:lnTo>
                  <a:lnTo>
                    <a:pt x="2900934" y="1110234"/>
                  </a:lnTo>
                  <a:lnTo>
                    <a:pt x="2894698" y="1104023"/>
                  </a:lnTo>
                  <a:close/>
                </a:path>
                <a:path w="4942205" h="1423035">
                  <a:moveTo>
                    <a:pt x="2564625" y="1094778"/>
                  </a:moveTo>
                  <a:lnTo>
                    <a:pt x="2549220" y="1094778"/>
                  </a:lnTo>
                  <a:lnTo>
                    <a:pt x="2542971" y="1100988"/>
                  </a:lnTo>
                  <a:lnTo>
                    <a:pt x="2542971" y="1116304"/>
                  </a:lnTo>
                  <a:lnTo>
                    <a:pt x="2549220" y="1122514"/>
                  </a:lnTo>
                  <a:lnTo>
                    <a:pt x="2564625" y="1122514"/>
                  </a:lnTo>
                  <a:lnTo>
                    <a:pt x="2570860" y="1116304"/>
                  </a:lnTo>
                  <a:lnTo>
                    <a:pt x="2570860" y="1100988"/>
                  </a:lnTo>
                  <a:lnTo>
                    <a:pt x="2564625" y="1094778"/>
                  </a:lnTo>
                  <a:close/>
                </a:path>
                <a:path w="4942205" h="1423035">
                  <a:moveTo>
                    <a:pt x="3791940" y="1090155"/>
                  </a:moveTo>
                  <a:lnTo>
                    <a:pt x="3776535" y="1090155"/>
                  </a:lnTo>
                  <a:lnTo>
                    <a:pt x="3770287" y="1096365"/>
                  </a:lnTo>
                  <a:lnTo>
                    <a:pt x="3770287" y="1111681"/>
                  </a:lnTo>
                  <a:lnTo>
                    <a:pt x="3776535" y="1117892"/>
                  </a:lnTo>
                  <a:lnTo>
                    <a:pt x="3791940" y="1117892"/>
                  </a:lnTo>
                  <a:lnTo>
                    <a:pt x="3798189" y="1111681"/>
                  </a:lnTo>
                  <a:lnTo>
                    <a:pt x="3798189" y="1096365"/>
                  </a:lnTo>
                  <a:lnTo>
                    <a:pt x="3791940" y="1090155"/>
                  </a:lnTo>
                  <a:close/>
                </a:path>
                <a:path w="4942205" h="1423035">
                  <a:moveTo>
                    <a:pt x="2750578" y="1085532"/>
                  </a:moveTo>
                  <a:lnTo>
                    <a:pt x="2735173" y="1085532"/>
                  </a:lnTo>
                  <a:lnTo>
                    <a:pt x="2728925" y="1091742"/>
                  </a:lnTo>
                  <a:lnTo>
                    <a:pt x="2728925" y="1107059"/>
                  </a:lnTo>
                  <a:lnTo>
                    <a:pt x="2735173" y="1113269"/>
                  </a:lnTo>
                  <a:lnTo>
                    <a:pt x="2750578" y="1113269"/>
                  </a:lnTo>
                  <a:lnTo>
                    <a:pt x="2756827" y="1107059"/>
                  </a:lnTo>
                  <a:lnTo>
                    <a:pt x="2756827" y="1091742"/>
                  </a:lnTo>
                  <a:lnTo>
                    <a:pt x="2750578" y="1085532"/>
                  </a:lnTo>
                  <a:close/>
                </a:path>
                <a:path w="4942205" h="1423035">
                  <a:moveTo>
                    <a:pt x="3480460" y="1080909"/>
                  </a:moveTo>
                  <a:lnTo>
                    <a:pt x="3465055" y="1080909"/>
                  </a:lnTo>
                  <a:lnTo>
                    <a:pt x="3458806" y="1087120"/>
                  </a:lnTo>
                  <a:lnTo>
                    <a:pt x="3458806" y="1102436"/>
                  </a:lnTo>
                  <a:lnTo>
                    <a:pt x="3465055" y="1108646"/>
                  </a:lnTo>
                  <a:lnTo>
                    <a:pt x="3480460" y="1108646"/>
                  </a:lnTo>
                  <a:lnTo>
                    <a:pt x="3486708" y="1102436"/>
                  </a:lnTo>
                  <a:lnTo>
                    <a:pt x="3486708" y="1087120"/>
                  </a:lnTo>
                  <a:lnTo>
                    <a:pt x="3480460" y="1080909"/>
                  </a:lnTo>
                  <a:close/>
                </a:path>
                <a:path w="4942205" h="1423035">
                  <a:moveTo>
                    <a:pt x="3898861" y="1076286"/>
                  </a:moveTo>
                  <a:lnTo>
                    <a:pt x="3883456" y="1076286"/>
                  </a:lnTo>
                  <a:lnTo>
                    <a:pt x="3877221" y="1082497"/>
                  </a:lnTo>
                  <a:lnTo>
                    <a:pt x="3877221" y="1097813"/>
                  </a:lnTo>
                  <a:lnTo>
                    <a:pt x="3883456" y="1104023"/>
                  </a:lnTo>
                  <a:lnTo>
                    <a:pt x="3898861" y="1104023"/>
                  </a:lnTo>
                  <a:lnTo>
                    <a:pt x="3905110" y="1097813"/>
                  </a:lnTo>
                  <a:lnTo>
                    <a:pt x="3905110" y="1082497"/>
                  </a:lnTo>
                  <a:lnTo>
                    <a:pt x="3898861" y="1076286"/>
                  </a:lnTo>
                  <a:close/>
                </a:path>
                <a:path w="4942205" h="1423035">
                  <a:moveTo>
                    <a:pt x="3387483" y="1076286"/>
                  </a:moveTo>
                  <a:lnTo>
                    <a:pt x="3372078" y="1076286"/>
                  </a:lnTo>
                  <a:lnTo>
                    <a:pt x="3365830" y="1082497"/>
                  </a:lnTo>
                  <a:lnTo>
                    <a:pt x="3365830" y="1097813"/>
                  </a:lnTo>
                  <a:lnTo>
                    <a:pt x="3372078" y="1104023"/>
                  </a:lnTo>
                  <a:lnTo>
                    <a:pt x="3387483" y="1104023"/>
                  </a:lnTo>
                  <a:lnTo>
                    <a:pt x="3393732" y="1097813"/>
                  </a:lnTo>
                  <a:lnTo>
                    <a:pt x="3393732" y="1082497"/>
                  </a:lnTo>
                  <a:lnTo>
                    <a:pt x="3387483" y="1076286"/>
                  </a:lnTo>
                  <a:close/>
                </a:path>
                <a:path w="4942205" h="1423035">
                  <a:moveTo>
                    <a:pt x="3229419" y="1076286"/>
                  </a:moveTo>
                  <a:lnTo>
                    <a:pt x="3214014" y="1076286"/>
                  </a:lnTo>
                  <a:lnTo>
                    <a:pt x="3207766" y="1082497"/>
                  </a:lnTo>
                  <a:lnTo>
                    <a:pt x="3207766" y="1097813"/>
                  </a:lnTo>
                  <a:lnTo>
                    <a:pt x="3214014" y="1104023"/>
                  </a:lnTo>
                  <a:lnTo>
                    <a:pt x="3229419" y="1104023"/>
                  </a:lnTo>
                  <a:lnTo>
                    <a:pt x="3235667" y="1097813"/>
                  </a:lnTo>
                  <a:lnTo>
                    <a:pt x="3235667" y="1082497"/>
                  </a:lnTo>
                  <a:lnTo>
                    <a:pt x="3229419" y="1076286"/>
                  </a:lnTo>
                  <a:close/>
                </a:path>
                <a:path w="4942205" h="1423035">
                  <a:moveTo>
                    <a:pt x="528383" y="1076286"/>
                  </a:moveTo>
                  <a:lnTo>
                    <a:pt x="512978" y="1076286"/>
                  </a:lnTo>
                  <a:lnTo>
                    <a:pt x="506729" y="1082497"/>
                  </a:lnTo>
                  <a:lnTo>
                    <a:pt x="506729" y="1097813"/>
                  </a:lnTo>
                  <a:lnTo>
                    <a:pt x="512978" y="1104023"/>
                  </a:lnTo>
                  <a:lnTo>
                    <a:pt x="528383" y="1104023"/>
                  </a:lnTo>
                  <a:lnTo>
                    <a:pt x="534631" y="1097813"/>
                  </a:lnTo>
                  <a:lnTo>
                    <a:pt x="534631" y="1082497"/>
                  </a:lnTo>
                  <a:lnTo>
                    <a:pt x="528383" y="1076286"/>
                  </a:lnTo>
                  <a:close/>
                </a:path>
                <a:path w="4942205" h="1423035">
                  <a:moveTo>
                    <a:pt x="2476296" y="1071664"/>
                  </a:moveTo>
                  <a:lnTo>
                    <a:pt x="2460879" y="1071664"/>
                  </a:lnTo>
                  <a:lnTo>
                    <a:pt x="2454643" y="1077874"/>
                  </a:lnTo>
                  <a:lnTo>
                    <a:pt x="2454643" y="1093190"/>
                  </a:lnTo>
                  <a:lnTo>
                    <a:pt x="2460879" y="1099400"/>
                  </a:lnTo>
                  <a:lnTo>
                    <a:pt x="2476296" y="1099400"/>
                  </a:lnTo>
                  <a:lnTo>
                    <a:pt x="2482532" y="1093190"/>
                  </a:lnTo>
                  <a:lnTo>
                    <a:pt x="2482532" y="1077874"/>
                  </a:lnTo>
                  <a:lnTo>
                    <a:pt x="2476296" y="1071664"/>
                  </a:lnTo>
                  <a:close/>
                </a:path>
                <a:path w="4942205" h="1423035">
                  <a:moveTo>
                    <a:pt x="1411681" y="1071664"/>
                  </a:moveTo>
                  <a:lnTo>
                    <a:pt x="1396276" y="1071664"/>
                  </a:lnTo>
                  <a:lnTo>
                    <a:pt x="1390027" y="1077874"/>
                  </a:lnTo>
                  <a:lnTo>
                    <a:pt x="1390027" y="1093190"/>
                  </a:lnTo>
                  <a:lnTo>
                    <a:pt x="1396276" y="1099400"/>
                  </a:lnTo>
                  <a:lnTo>
                    <a:pt x="1411681" y="1099400"/>
                  </a:lnTo>
                  <a:lnTo>
                    <a:pt x="1417929" y="1093190"/>
                  </a:lnTo>
                  <a:lnTo>
                    <a:pt x="1417929" y="1077874"/>
                  </a:lnTo>
                  <a:lnTo>
                    <a:pt x="1411681" y="1071664"/>
                  </a:lnTo>
                  <a:close/>
                </a:path>
                <a:path w="4942205" h="1423035">
                  <a:moveTo>
                    <a:pt x="756183" y="1067041"/>
                  </a:moveTo>
                  <a:lnTo>
                    <a:pt x="740778" y="1067041"/>
                  </a:lnTo>
                  <a:lnTo>
                    <a:pt x="734529" y="1073251"/>
                  </a:lnTo>
                  <a:lnTo>
                    <a:pt x="734529" y="1088567"/>
                  </a:lnTo>
                  <a:lnTo>
                    <a:pt x="740778" y="1094778"/>
                  </a:lnTo>
                  <a:lnTo>
                    <a:pt x="756183" y="1094778"/>
                  </a:lnTo>
                  <a:lnTo>
                    <a:pt x="762431" y="1088567"/>
                  </a:lnTo>
                  <a:lnTo>
                    <a:pt x="762431" y="1073251"/>
                  </a:lnTo>
                  <a:lnTo>
                    <a:pt x="756183" y="1067041"/>
                  </a:lnTo>
                  <a:close/>
                </a:path>
                <a:path w="4942205" h="1423035">
                  <a:moveTo>
                    <a:pt x="3141091" y="1057795"/>
                  </a:moveTo>
                  <a:lnTo>
                    <a:pt x="3125685" y="1057795"/>
                  </a:lnTo>
                  <a:lnTo>
                    <a:pt x="3119437" y="1064006"/>
                  </a:lnTo>
                  <a:lnTo>
                    <a:pt x="3119437" y="1079322"/>
                  </a:lnTo>
                  <a:lnTo>
                    <a:pt x="3125685" y="1085532"/>
                  </a:lnTo>
                  <a:lnTo>
                    <a:pt x="3141091" y="1085532"/>
                  </a:lnTo>
                  <a:lnTo>
                    <a:pt x="3147326" y="1079322"/>
                  </a:lnTo>
                  <a:lnTo>
                    <a:pt x="3147326" y="1064006"/>
                  </a:lnTo>
                  <a:lnTo>
                    <a:pt x="3141091" y="1057795"/>
                  </a:lnTo>
                  <a:close/>
                </a:path>
                <a:path w="4942205" h="1423035">
                  <a:moveTo>
                    <a:pt x="3624579" y="1053172"/>
                  </a:moveTo>
                  <a:lnTo>
                    <a:pt x="3609174" y="1053172"/>
                  </a:lnTo>
                  <a:lnTo>
                    <a:pt x="3602926" y="1059383"/>
                  </a:lnTo>
                  <a:lnTo>
                    <a:pt x="3602926" y="1074699"/>
                  </a:lnTo>
                  <a:lnTo>
                    <a:pt x="3609174" y="1080909"/>
                  </a:lnTo>
                  <a:lnTo>
                    <a:pt x="3624579" y="1080909"/>
                  </a:lnTo>
                  <a:lnTo>
                    <a:pt x="3630828" y="1074699"/>
                  </a:lnTo>
                  <a:lnTo>
                    <a:pt x="3630828" y="1059383"/>
                  </a:lnTo>
                  <a:lnTo>
                    <a:pt x="3624579" y="1053172"/>
                  </a:lnTo>
                  <a:close/>
                </a:path>
                <a:path w="4942205" h="1423035">
                  <a:moveTo>
                    <a:pt x="1188529" y="1053172"/>
                  </a:moveTo>
                  <a:lnTo>
                    <a:pt x="1173124" y="1053172"/>
                  </a:lnTo>
                  <a:lnTo>
                    <a:pt x="1166888" y="1059383"/>
                  </a:lnTo>
                  <a:lnTo>
                    <a:pt x="1166888" y="1074699"/>
                  </a:lnTo>
                  <a:lnTo>
                    <a:pt x="1173124" y="1080909"/>
                  </a:lnTo>
                  <a:lnTo>
                    <a:pt x="1188529" y="1080909"/>
                  </a:lnTo>
                  <a:lnTo>
                    <a:pt x="1194777" y="1074699"/>
                  </a:lnTo>
                  <a:lnTo>
                    <a:pt x="1194777" y="1059383"/>
                  </a:lnTo>
                  <a:lnTo>
                    <a:pt x="1188529" y="1053172"/>
                  </a:lnTo>
                  <a:close/>
                </a:path>
                <a:path w="4942205" h="1423035">
                  <a:moveTo>
                    <a:pt x="1067663" y="1053172"/>
                  </a:moveTo>
                  <a:lnTo>
                    <a:pt x="1052258" y="1053172"/>
                  </a:lnTo>
                  <a:lnTo>
                    <a:pt x="1046010" y="1059383"/>
                  </a:lnTo>
                  <a:lnTo>
                    <a:pt x="1046010" y="1074699"/>
                  </a:lnTo>
                  <a:lnTo>
                    <a:pt x="1052258" y="1080909"/>
                  </a:lnTo>
                  <a:lnTo>
                    <a:pt x="1067663" y="1080909"/>
                  </a:lnTo>
                  <a:lnTo>
                    <a:pt x="1073911" y="1074699"/>
                  </a:lnTo>
                  <a:lnTo>
                    <a:pt x="1073911" y="1059383"/>
                  </a:lnTo>
                  <a:lnTo>
                    <a:pt x="1067663" y="1053172"/>
                  </a:lnTo>
                  <a:close/>
                </a:path>
                <a:path w="4942205" h="1423035">
                  <a:moveTo>
                    <a:pt x="2652953" y="1048550"/>
                  </a:moveTo>
                  <a:lnTo>
                    <a:pt x="2637548" y="1048550"/>
                  </a:lnTo>
                  <a:lnTo>
                    <a:pt x="2631300" y="1054760"/>
                  </a:lnTo>
                  <a:lnTo>
                    <a:pt x="2631300" y="1070076"/>
                  </a:lnTo>
                  <a:lnTo>
                    <a:pt x="2637548" y="1076286"/>
                  </a:lnTo>
                  <a:lnTo>
                    <a:pt x="2652953" y="1076286"/>
                  </a:lnTo>
                  <a:lnTo>
                    <a:pt x="2659189" y="1070076"/>
                  </a:lnTo>
                  <a:lnTo>
                    <a:pt x="2659189" y="1054760"/>
                  </a:lnTo>
                  <a:lnTo>
                    <a:pt x="2652953" y="1048550"/>
                  </a:lnTo>
                  <a:close/>
                </a:path>
                <a:path w="4942205" h="1423035">
                  <a:moveTo>
                    <a:pt x="895654" y="1048550"/>
                  </a:moveTo>
                  <a:lnTo>
                    <a:pt x="880249" y="1048550"/>
                  </a:lnTo>
                  <a:lnTo>
                    <a:pt x="874001" y="1054760"/>
                  </a:lnTo>
                  <a:lnTo>
                    <a:pt x="874001" y="1070076"/>
                  </a:lnTo>
                  <a:lnTo>
                    <a:pt x="880249" y="1076286"/>
                  </a:lnTo>
                  <a:lnTo>
                    <a:pt x="895654" y="1076286"/>
                  </a:lnTo>
                  <a:lnTo>
                    <a:pt x="901890" y="1070076"/>
                  </a:lnTo>
                  <a:lnTo>
                    <a:pt x="901890" y="1054760"/>
                  </a:lnTo>
                  <a:lnTo>
                    <a:pt x="895654" y="1048550"/>
                  </a:lnTo>
                  <a:close/>
                </a:path>
                <a:path w="4942205" h="1423035">
                  <a:moveTo>
                    <a:pt x="2829610" y="1043927"/>
                  </a:moveTo>
                  <a:lnTo>
                    <a:pt x="2814205" y="1043927"/>
                  </a:lnTo>
                  <a:lnTo>
                    <a:pt x="2807957" y="1050137"/>
                  </a:lnTo>
                  <a:lnTo>
                    <a:pt x="2807957" y="1065453"/>
                  </a:lnTo>
                  <a:lnTo>
                    <a:pt x="2814205" y="1071664"/>
                  </a:lnTo>
                  <a:lnTo>
                    <a:pt x="2829610" y="1071664"/>
                  </a:lnTo>
                  <a:lnTo>
                    <a:pt x="2835859" y="1065453"/>
                  </a:lnTo>
                  <a:lnTo>
                    <a:pt x="2835859" y="1050137"/>
                  </a:lnTo>
                  <a:lnTo>
                    <a:pt x="2829610" y="1043927"/>
                  </a:lnTo>
                  <a:close/>
                </a:path>
                <a:path w="4942205" h="1423035">
                  <a:moveTo>
                    <a:pt x="1513954" y="1043927"/>
                  </a:moveTo>
                  <a:lnTo>
                    <a:pt x="1498549" y="1043927"/>
                  </a:lnTo>
                  <a:lnTo>
                    <a:pt x="1492313" y="1050137"/>
                  </a:lnTo>
                  <a:lnTo>
                    <a:pt x="1492313" y="1065453"/>
                  </a:lnTo>
                  <a:lnTo>
                    <a:pt x="1498549" y="1071664"/>
                  </a:lnTo>
                  <a:lnTo>
                    <a:pt x="1513954" y="1071664"/>
                  </a:lnTo>
                  <a:lnTo>
                    <a:pt x="1520202" y="1065453"/>
                  </a:lnTo>
                  <a:lnTo>
                    <a:pt x="1520202" y="1050137"/>
                  </a:lnTo>
                  <a:lnTo>
                    <a:pt x="1513954" y="1043927"/>
                  </a:lnTo>
                  <a:close/>
                </a:path>
                <a:path w="4942205" h="1423035">
                  <a:moveTo>
                    <a:pt x="1290815" y="1039304"/>
                  </a:moveTo>
                  <a:lnTo>
                    <a:pt x="1275410" y="1039304"/>
                  </a:lnTo>
                  <a:lnTo>
                    <a:pt x="1269161" y="1045514"/>
                  </a:lnTo>
                  <a:lnTo>
                    <a:pt x="1269161" y="1060831"/>
                  </a:lnTo>
                  <a:lnTo>
                    <a:pt x="1275410" y="1067041"/>
                  </a:lnTo>
                  <a:lnTo>
                    <a:pt x="1290815" y="1067041"/>
                  </a:lnTo>
                  <a:lnTo>
                    <a:pt x="1297051" y="1060831"/>
                  </a:lnTo>
                  <a:lnTo>
                    <a:pt x="1297051" y="1045514"/>
                  </a:lnTo>
                  <a:lnTo>
                    <a:pt x="1290815" y="1039304"/>
                  </a:lnTo>
                  <a:close/>
                </a:path>
                <a:path w="4942205" h="1423035">
                  <a:moveTo>
                    <a:pt x="3048114" y="1034681"/>
                  </a:moveTo>
                  <a:lnTo>
                    <a:pt x="3032709" y="1034681"/>
                  </a:lnTo>
                  <a:lnTo>
                    <a:pt x="3026460" y="1040892"/>
                  </a:lnTo>
                  <a:lnTo>
                    <a:pt x="3026460" y="1056208"/>
                  </a:lnTo>
                  <a:lnTo>
                    <a:pt x="3032709" y="1062418"/>
                  </a:lnTo>
                  <a:lnTo>
                    <a:pt x="3048114" y="1062418"/>
                  </a:lnTo>
                  <a:lnTo>
                    <a:pt x="3054349" y="1056208"/>
                  </a:lnTo>
                  <a:lnTo>
                    <a:pt x="3054349" y="1040892"/>
                  </a:lnTo>
                  <a:lnTo>
                    <a:pt x="3048114" y="1034681"/>
                  </a:lnTo>
                  <a:close/>
                </a:path>
                <a:path w="4942205" h="1423035">
                  <a:moveTo>
                    <a:pt x="2397264" y="1034681"/>
                  </a:moveTo>
                  <a:lnTo>
                    <a:pt x="2381859" y="1034681"/>
                  </a:lnTo>
                  <a:lnTo>
                    <a:pt x="2375611" y="1040892"/>
                  </a:lnTo>
                  <a:lnTo>
                    <a:pt x="2375611" y="1056208"/>
                  </a:lnTo>
                  <a:lnTo>
                    <a:pt x="2381859" y="1062418"/>
                  </a:lnTo>
                  <a:lnTo>
                    <a:pt x="2397264" y="1062418"/>
                  </a:lnTo>
                  <a:lnTo>
                    <a:pt x="2403500" y="1056208"/>
                  </a:lnTo>
                  <a:lnTo>
                    <a:pt x="2403500" y="1040892"/>
                  </a:lnTo>
                  <a:lnTo>
                    <a:pt x="2397264" y="1034681"/>
                  </a:lnTo>
                  <a:close/>
                </a:path>
                <a:path w="4942205" h="1423035">
                  <a:moveTo>
                    <a:pt x="667854" y="1034681"/>
                  </a:moveTo>
                  <a:lnTo>
                    <a:pt x="652449" y="1034681"/>
                  </a:lnTo>
                  <a:lnTo>
                    <a:pt x="646201" y="1040892"/>
                  </a:lnTo>
                  <a:lnTo>
                    <a:pt x="646201" y="1056208"/>
                  </a:lnTo>
                  <a:lnTo>
                    <a:pt x="652449" y="1062418"/>
                  </a:lnTo>
                  <a:lnTo>
                    <a:pt x="667854" y="1062418"/>
                  </a:lnTo>
                  <a:lnTo>
                    <a:pt x="674090" y="1056208"/>
                  </a:lnTo>
                  <a:lnTo>
                    <a:pt x="674090" y="1040892"/>
                  </a:lnTo>
                  <a:lnTo>
                    <a:pt x="667854" y="1034681"/>
                  </a:lnTo>
                  <a:close/>
                </a:path>
                <a:path w="4942205" h="1423035">
                  <a:moveTo>
                    <a:pt x="3322396" y="1020813"/>
                  </a:moveTo>
                  <a:lnTo>
                    <a:pt x="3306991" y="1020813"/>
                  </a:lnTo>
                  <a:lnTo>
                    <a:pt x="3300755" y="1027023"/>
                  </a:lnTo>
                  <a:lnTo>
                    <a:pt x="3300755" y="1042339"/>
                  </a:lnTo>
                  <a:lnTo>
                    <a:pt x="3306991" y="1048550"/>
                  </a:lnTo>
                  <a:lnTo>
                    <a:pt x="3322396" y="1048550"/>
                  </a:lnTo>
                  <a:lnTo>
                    <a:pt x="3328644" y="1042339"/>
                  </a:lnTo>
                  <a:lnTo>
                    <a:pt x="3328644" y="1027023"/>
                  </a:lnTo>
                  <a:lnTo>
                    <a:pt x="3322396" y="1020813"/>
                  </a:lnTo>
                  <a:close/>
                </a:path>
                <a:path w="4942205" h="1423035">
                  <a:moveTo>
                    <a:pt x="2959785" y="1020813"/>
                  </a:moveTo>
                  <a:lnTo>
                    <a:pt x="2944380" y="1020813"/>
                  </a:lnTo>
                  <a:lnTo>
                    <a:pt x="2938132" y="1027023"/>
                  </a:lnTo>
                  <a:lnTo>
                    <a:pt x="2938132" y="1042339"/>
                  </a:lnTo>
                  <a:lnTo>
                    <a:pt x="2944380" y="1048550"/>
                  </a:lnTo>
                  <a:lnTo>
                    <a:pt x="2959785" y="1048550"/>
                  </a:lnTo>
                  <a:lnTo>
                    <a:pt x="2966021" y="1042339"/>
                  </a:lnTo>
                  <a:lnTo>
                    <a:pt x="2966021" y="1027023"/>
                  </a:lnTo>
                  <a:lnTo>
                    <a:pt x="2959785" y="1020813"/>
                  </a:lnTo>
                  <a:close/>
                </a:path>
                <a:path w="4942205" h="1423035">
                  <a:moveTo>
                    <a:pt x="2313571" y="1020813"/>
                  </a:moveTo>
                  <a:lnTo>
                    <a:pt x="2298166" y="1020813"/>
                  </a:lnTo>
                  <a:lnTo>
                    <a:pt x="2291930" y="1027023"/>
                  </a:lnTo>
                  <a:lnTo>
                    <a:pt x="2291930" y="1042339"/>
                  </a:lnTo>
                  <a:lnTo>
                    <a:pt x="2298166" y="1048550"/>
                  </a:lnTo>
                  <a:lnTo>
                    <a:pt x="2313571" y="1048550"/>
                  </a:lnTo>
                  <a:lnTo>
                    <a:pt x="2319820" y="1042339"/>
                  </a:lnTo>
                  <a:lnTo>
                    <a:pt x="2319820" y="1027023"/>
                  </a:lnTo>
                  <a:lnTo>
                    <a:pt x="2313571" y="1020813"/>
                  </a:lnTo>
                  <a:close/>
                </a:path>
                <a:path w="4942205" h="1423035">
                  <a:moveTo>
                    <a:pt x="467944" y="1020813"/>
                  </a:moveTo>
                  <a:lnTo>
                    <a:pt x="452539" y="1020813"/>
                  </a:lnTo>
                  <a:lnTo>
                    <a:pt x="446303" y="1027023"/>
                  </a:lnTo>
                  <a:lnTo>
                    <a:pt x="446303" y="1042339"/>
                  </a:lnTo>
                  <a:lnTo>
                    <a:pt x="452539" y="1048550"/>
                  </a:lnTo>
                  <a:lnTo>
                    <a:pt x="467944" y="1048550"/>
                  </a:lnTo>
                  <a:lnTo>
                    <a:pt x="474192" y="1042339"/>
                  </a:lnTo>
                  <a:lnTo>
                    <a:pt x="474192" y="1027023"/>
                  </a:lnTo>
                  <a:lnTo>
                    <a:pt x="467944" y="1020813"/>
                  </a:lnTo>
                  <a:close/>
                </a:path>
                <a:path w="4942205" h="1423035">
                  <a:moveTo>
                    <a:pt x="3750106" y="1011567"/>
                  </a:moveTo>
                  <a:lnTo>
                    <a:pt x="3734689" y="1011567"/>
                  </a:lnTo>
                  <a:lnTo>
                    <a:pt x="3728453" y="1017778"/>
                  </a:lnTo>
                  <a:lnTo>
                    <a:pt x="3728453" y="1033094"/>
                  </a:lnTo>
                  <a:lnTo>
                    <a:pt x="3734689" y="1039304"/>
                  </a:lnTo>
                  <a:lnTo>
                    <a:pt x="3750106" y="1039304"/>
                  </a:lnTo>
                  <a:lnTo>
                    <a:pt x="3756342" y="1033094"/>
                  </a:lnTo>
                  <a:lnTo>
                    <a:pt x="3756342" y="1017778"/>
                  </a:lnTo>
                  <a:lnTo>
                    <a:pt x="3750106" y="1011567"/>
                  </a:lnTo>
                  <a:close/>
                </a:path>
                <a:path w="4942205" h="1423035">
                  <a:moveTo>
                    <a:pt x="3861676" y="1006944"/>
                  </a:moveTo>
                  <a:lnTo>
                    <a:pt x="3846271" y="1006944"/>
                  </a:lnTo>
                  <a:lnTo>
                    <a:pt x="3840022" y="1013155"/>
                  </a:lnTo>
                  <a:lnTo>
                    <a:pt x="3840022" y="1028471"/>
                  </a:lnTo>
                  <a:lnTo>
                    <a:pt x="3846271" y="1034681"/>
                  </a:lnTo>
                  <a:lnTo>
                    <a:pt x="3861676" y="1034681"/>
                  </a:lnTo>
                  <a:lnTo>
                    <a:pt x="3867924" y="1028471"/>
                  </a:lnTo>
                  <a:lnTo>
                    <a:pt x="3867924" y="1013155"/>
                  </a:lnTo>
                  <a:lnTo>
                    <a:pt x="3861676" y="1006944"/>
                  </a:lnTo>
                  <a:close/>
                </a:path>
                <a:path w="4942205" h="1423035">
                  <a:moveTo>
                    <a:pt x="2229891" y="1002322"/>
                  </a:moveTo>
                  <a:lnTo>
                    <a:pt x="2214486" y="1002322"/>
                  </a:lnTo>
                  <a:lnTo>
                    <a:pt x="2208250" y="1008532"/>
                  </a:lnTo>
                  <a:lnTo>
                    <a:pt x="2208250" y="1023848"/>
                  </a:lnTo>
                  <a:lnTo>
                    <a:pt x="2214486" y="1030058"/>
                  </a:lnTo>
                  <a:lnTo>
                    <a:pt x="2229891" y="1030058"/>
                  </a:lnTo>
                  <a:lnTo>
                    <a:pt x="2236139" y="1023848"/>
                  </a:lnTo>
                  <a:lnTo>
                    <a:pt x="2236139" y="1008532"/>
                  </a:lnTo>
                  <a:lnTo>
                    <a:pt x="2229891" y="1002322"/>
                  </a:lnTo>
                  <a:close/>
                </a:path>
                <a:path w="4942205" h="1423035">
                  <a:moveTo>
                    <a:pt x="1634832" y="1002322"/>
                  </a:moveTo>
                  <a:lnTo>
                    <a:pt x="1619427" y="1002322"/>
                  </a:lnTo>
                  <a:lnTo>
                    <a:pt x="1613179" y="1008532"/>
                  </a:lnTo>
                  <a:lnTo>
                    <a:pt x="1613179" y="1023848"/>
                  </a:lnTo>
                  <a:lnTo>
                    <a:pt x="1619427" y="1030058"/>
                  </a:lnTo>
                  <a:lnTo>
                    <a:pt x="1634832" y="1030058"/>
                  </a:lnTo>
                  <a:lnTo>
                    <a:pt x="1641081" y="1023848"/>
                  </a:lnTo>
                  <a:lnTo>
                    <a:pt x="1641081" y="1008532"/>
                  </a:lnTo>
                  <a:lnTo>
                    <a:pt x="1634832" y="1002322"/>
                  </a:lnTo>
                  <a:close/>
                </a:path>
                <a:path w="4942205" h="1423035">
                  <a:moveTo>
                    <a:pt x="993279" y="1002322"/>
                  </a:moveTo>
                  <a:lnTo>
                    <a:pt x="977874" y="1002322"/>
                  </a:lnTo>
                  <a:lnTo>
                    <a:pt x="971626" y="1008532"/>
                  </a:lnTo>
                  <a:lnTo>
                    <a:pt x="971626" y="1023848"/>
                  </a:lnTo>
                  <a:lnTo>
                    <a:pt x="977874" y="1030058"/>
                  </a:lnTo>
                  <a:lnTo>
                    <a:pt x="993279" y="1030058"/>
                  </a:lnTo>
                  <a:lnTo>
                    <a:pt x="999528" y="1023848"/>
                  </a:lnTo>
                  <a:lnTo>
                    <a:pt x="999528" y="1008532"/>
                  </a:lnTo>
                  <a:lnTo>
                    <a:pt x="993279" y="1002322"/>
                  </a:lnTo>
                  <a:close/>
                </a:path>
                <a:path w="4942205" h="1423035">
                  <a:moveTo>
                    <a:pt x="807326" y="1002322"/>
                  </a:moveTo>
                  <a:lnTo>
                    <a:pt x="791921" y="1002322"/>
                  </a:lnTo>
                  <a:lnTo>
                    <a:pt x="785672" y="1008532"/>
                  </a:lnTo>
                  <a:lnTo>
                    <a:pt x="785672" y="1023848"/>
                  </a:lnTo>
                  <a:lnTo>
                    <a:pt x="791921" y="1030058"/>
                  </a:lnTo>
                  <a:lnTo>
                    <a:pt x="807326" y="1030058"/>
                  </a:lnTo>
                  <a:lnTo>
                    <a:pt x="813561" y="1023848"/>
                  </a:lnTo>
                  <a:lnTo>
                    <a:pt x="813561" y="1008532"/>
                  </a:lnTo>
                  <a:lnTo>
                    <a:pt x="807326" y="1002322"/>
                  </a:lnTo>
                  <a:close/>
                </a:path>
                <a:path w="4942205" h="1423035">
                  <a:moveTo>
                    <a:pt x="3526955" y="997699"/>
                  </a:moveTo>
                  <a:lnTo>
                    <a:pt x="3511550" y="997699"/>
                  </a:lnTo>
                  <a:lnTo>
                    <a:pt x="3505301" y="1003909"/>
                  </a:lnTo>
                  <a:lnTo>
                    <a:pt x="3505301" y="1019225"/>
                  </a:lnTo>
                  <a:lnTo>
                    <a:pt x="3511550" y="1025436"/>
                  </a:lnTo>
                  <a:lnTo>
                    <a:pt x="3526955" y="1025436"/>
                  </a:lnTo>
                  <a:lnTo>
                    <a:pt x="3533190" y="1019225"/>
                  </a:lnTo>
                  <a:lnTo>
                    <a:pt x="3533190" y="1003909"/>
                  </a:lnTo>
                  <a:lnTo>
                    <a:pt x="3526955" y="997699"/>
                  </a:lnTo>
                  <a:close/>
                </a:path>
                <a:path w="4942205" h="1423035">
                  <a:moveTo>
                    <a:pt x="2731985" y="993076"/>
                  </a:moveTo>
                  <a:lnTo>
                    <a:pt x="2716580" y="993076"/>
                  </a:lnTo>
                  <a:lnTo>
                    <a:pt x="2710332" y="999286"/>
                  </a:lnTo>
                  <a:lnTo>
                    <a:pt x="2710332" y="1014603"/>
                  </a:lnTo>
                  <a:lnTo>
                    <a:pt x="2716580" y="1020813"/>
                  </a:lnTo>
                  <a:lnTo>
                    <a:pt x="2731985" y="1020813"/>
                  </a:lnTo>
                  <a:lnTo>
                    <a:pt x="2738221" y="1014603"/>
                  </a:lnTo>
                  <a:lnTo>
                    <a:pt x="2738221" y="999286"/>
                  </a:lnTo>
                  <a:lnTo>
                    <a:pt x="2731985" y="993076"/>
                  </a:lnTo>
                  <a:close/>
                </a:path>
                <a:path w="4942205" h="1423035">
                  <a:moveTo>
                    <a:pt x="2518130" y="993076"/>
                  </a:moveTo>
                  <a:lnTo>
                    <a:pt x="2502725" y="993076"/>
                  </a:lnTo>
                  <a:lnTo>
                    <a:pt x="2496477" y="999286"/>
                  </a:lnTo>
                  <a:lnTo>
                    <a:pt x="2496477" y="1014603"/>
                  </a:lnTo>
                  <a:lnTo>
                    <a:pt x="2502725" y="1020813"/>
                  </a:lnTo>
                  <a:lnTo>
                    <a:pt x="2518130" y="1020813"/>
                  </a:lnTo>
                  <a:lnTo>
                    <a:pt x="2524379" y="1014603"/>
                  </a:lnTo>
                  <a:lnTo>
                    <a:pt x="2524379" y="999286"/>
                  </a:lnTo>
                  <a:lnTo>
                    <a:pt x="2518130" y="993076"/>
                  </a:lnTo>
                  <a:close/>
                </a:path>
                <a:path w="4942205" h="1423035">
                  <a:moveTo>
                    <a:pt x="593470" y="993076"/>
                  </a:moveTo>
                  <a:lnTo>
                    <a:pt x="578065" y="993076"/>
                  </a:lnTo>
                  <a:lnTo>
                    <a:pt x="571817" y="999286"/>
                  </a:lnTo>
                  <a:lnTo>
                    <a:pt x="571817" y="1014603"/>
                  </a:lnTo>
                  <a:lnTo>
                    <a:pt x="578065" y="1020813"/>
                  </a:lnTo>
                  <a:lnTo>
                    <a:pt x="593470" y="1020813"/>
                  </a:lnTo>
                  <a:lnTo>
                    <a:pt x="599719" y="1014603"/>
                  </a:lnTo>
                  <a:lnTo>
                    <a:pt x="599719" y="999286"/>
                  </a:lnTo>
                  <a:lnTo>
                    <a:pt x="593470" y="993076"/>
                  </a:lnTo>
                  <a:close/>
                </a:path>
                <a:path w="4942205" h="1423035">
                  <a:moveTo>
                    <a:pt x="3433978" y="988453"/>
                  </a:moveTo>
                  <a:lnTo>
                    <a:pt x="3418573" y="988453"/>
                  </a:lnTo>
                  <a:lnTo>
                    <a:pt x="3412324" y="994664"/>
                  </a:lnTo>
                  <a:lnTo>
                    <a:pt x="3412324" y="1009980"/>
                  </a:lnTo>
                  <a:lnTo>
                    <a:pt x="3418573" y="1016190"/>
                  </a:lnTo>
                  <a:lnTo>
                    <a:pt x="3433978" y="1016190"/>
                  </a:lnTo>
                  <a:lnTo>
                    <a:pt x="3440214" y="1009980"/>
                  </a:lnTo>
                  <a:lnTo>
                    <a:pt x="3440214" y="994664"/>
                  </a:lnTo>
                  <a:lnTo>
                    <a:pt x="3433978" y="988453"/>
                  </a:lnTo>
                  <a:close/>
                </a:path>
                <a:path w="4942205" h="1423035">
                  <a:moveTo>
                    <a:pt x="2146211" y="983830"/>
                  </a:moveTo>
                  <a:lnTo>
                    <a:pt x="2130805" y="983830"/>
                  </a:lnTo>
                  <a:lnTo>
                    <a:pt x="2124570" y="990041"/>
                  </a:lnTo>
                  <a:lnTo>
                    <a:pt x="2124570" y="1005357"/>
                  </a:lnTo>
                  <a:lnTo>
                    <a:pt x="2130805" y="1011567"/>
                  </a:lnTo>
                  <a:lnTo>
                    <a:pt x="2146211" y="1011567"/>
                  </a:lnTo>
                  <a:lnTo>
                    <a:pt x="2152459" y="1005357"/>
                  </a:lnTo>
                  <a:lnTo>
                    <a:pt x="2152459" y="990041"/>
                  </a:lnTo>
                  <a:lnTo>
                    <a:pt x="2146211" y="983830"/>
                  </a:lnTo>
                  <a:close/>
                </a:path>
                <a:path w="4942205" h="1423035">
                  <a:moveTo>
                    <a:pt x="1723161" y="979208"/>
                  </a:moveTo>
                  <a:lnTo>
                    <a:pt x="1707756" y="979208"/>
                  </a:lnTo>
                  <a:lnTo>
                    <a:pt x="1701507" y="985418"/>
                  </a:lnTo>
                  <a:lnTo>
                    <a:pt x="1701507" y="1000734"/>
                  </a:lnTo>
                  <a:lnTo>
                    <a:pt x="1707756" y="1006944"/>
                  </a:lnTo>
                  <a:lnTo>
                    <a:pt x="1723161" y="1006944"/>
                  </a:lnTo>
                  <a:lnTo>
                    <a:pt x="1729409" y="1000734"/>
                  </a:lnTo>
                  <a:lnTo>
                    <a:pt x="1729409" y="985418"/>
                  </a:lnTo>
                  <a:lnTo>
                    <a:pt x="1723161" y="979208"/>
                  </a:lnTo>
                  <a:close/>
                </a:path>
                <a:path w="4942205" h="1423035">
                  <a:moveTo>
                    <a:pt x="1458175" y="979208"/>
                  </a:moveTo>
                  <a:lnTo>
                    <a:pt x="1442770" y="979208"/>
                  </a:lnTo>
                  <a:lnTo>
                    <a:pt x="1436522" y="985418"/>
                  </a:lnTo>
                  <a:lnTo>
                    <a:pt x="1436522" y="1000734"/>
                  </a:lnTo>
                  <a:lnTo>
                    <a:pt x="1442770" y="1006944"/>
                  </a:lnTo>
                  <a:lnTo>
                    <a:pt x="1458175" y="1006944"/>
                  </a:lnTo>
                  <a:lnTo>
                    <a:pt x="1464411" y="1000734"/>
                  </a:lnTo>
                  <a:lnTo>
                    <a:pt x="1464411" y="985418"/>
                  </a:lnTo>
                  <a:lnTo>
                    <a:pt x="1458175" y="979208"/>
                  </a:lnTo>
                  <a:close/>
                </a:path>
                <a:path w="4942205" h="1423035">
                  <a:moveTo>
                    <a:pt x="2620403" y="974585"/>
                  </a:moveTo>
                  <a:lnTo>
                    <a:pt x="2604998" y="974585"/>
                  </a:lnTo>
                  <a:lnTo>
                    <a:pt x="2598762" y="980795"/>
                  </a:lnTo>
                  <a:lnTo>
                    <a:pt x="2598762" y="996111"/>
                  </a:lnTo>
                  <a:lnTo>
                    <a:pt x="2604998" y="1002322"/>
                  </a:lnTo>
                  <a:lnTo>
                    <a:pt x="2620403" y="1002322"/>
                  </a:lnTo>
                  <a:lnTo>
                    <a:pt x="2626652" y="996111"/>
                  </a:lnTo>
                  <a:lnTo>
                    <a:pt x="2626652" y="980795"/>
                  </a:lnTo>
                  <a:lnTo>
                    <a:pt x="2620403" y="974585"/>
                  </a:lnTo>
                  <a:close/>
                </a:path>
                <a:path w="4942205" h="1423035">
                  <a:moveTo>
                    <a:pt x="2053234" y="974585"/>
                  </a:moveTo>
                  <a:lnTo>
                    <a:pt x="2037829" y="974585"/>
                  </a:lnTo>
                  <a:lnTo>
                    <a:pt x="2031593" y="980795"/>
                  </a:lnTo>
                  <a:lnTo>
                    <a:pt x="2031593" y="996111"/>
                  </a:lnTo>
                  <a:lnTo>
                    <a:pt x="2037829" y="1002322"/>
                  </a:lnTo>
                  <a:lnTo>
                    <a:pt x="2053234" y="1002322"/>
                  </a:lnTo>
                  <a:lnTo>
                    <a:pt x="2059482" y="996111"/>
                  </a:lnTo>
                  <a:lnTo>
                    <a:pt x="2059482" y="980795"/>
                  </a:lnTo>
                  <a:lnTo>
                    <a:pt x="2053234" y="974585"/>
                  </a:lnTo>
                  <a:close/>
                </a:path>
                <a:path w="4942205" h="1423035">
                  <a:moveTo>
                    <a:pt x="1365199" y="974585"/>
                  </a:moveTo>
                  <a:lnTo>
                    <a:pt x="1349794" y="974585"/>
                  </a:lnTo>
                  <a:lnTo>
                    <a:pt x="1343545" y="980795"/>
                  </a:lnTo>
                  <a:lnTo>
                    <a:pt x="1343545" y="996111"/>
                  </a:lnTo>
                  <a:lnTo>
                    <a:pt x="1349794" y="1002322"/>
                  </a:lnTo>
                  <a:lnTo>
                    <a:pt x="1365199" y="1002322"/>
                  </a:lnTo>
                  <a:lnTo>
                    <a:pt x="1371434" y="996111"/>
                  </a:lnTo>
                  <a:lnTo>
                    <a:pt x="1371434" y="980795"/>
                  </a:lnTo>
                  <a:lnTo>
                    <a:pt x="1365199" y="974585"/>
                  </a:lnTo>
                  <a:close/>
                </a:path>
                <a:path w="4942205" h="1423035">
                  <a:moveTo>
                    <a:pt x="3675722" y="969962"/>
                  </a:moveTo>
                  <a:lnTo>
                    <a:pt x="3660317" y="969962"/>
                  </a:lnTo>
                  <a:lnTo>
                    <a:pt x="3654069" y="976172"/>
                  </a:lnTo>
                  <a:lnTo>
                    <a:pt x="3654069" y="991489"/>
                  </a:lnTo>
                  <a:lnTo>
                    <a:pt x="3660317" y="997699"/>
                  </a:lnTo>
                  <a:lnTo>
                    <a:pt x="3675722" y="997699"/>
                  </a:lnTo>
                  <a:lnTo>
                    <a:pt x="3681958" y="991489"/>
                  </a:lnTo>
                  <a:lnTo>
                    <a:pt x="3681958" y="976172"/>
                  </a:lnTo>
                  <a:lnTo>
                    <a:pt x="3675722" y="969962"/>
                  </a:lnTo>
                  <a:close/>
                </a:path>
                <a:path w="4942205" h="1423035">
                  <a:moveTo>
                    <a:pt x="3182924" y="969962"/>
                  </a:moveTo>
                  <a:lnTo>
                    <a:pt x="3167519" y="969962"/>
                  </a:lnTo>
                  <a:lnTo>
                    <a:pt x="3161284" y="976172"/>
                  </a:lnTo>
                  <a:lnTo>
                    <a:pt x="3161284" y="991489"/>
                  </a:lnTo>
                  <a:lnTo>
                    <a:pt x="3167519" y="997699"/>
                  </a:lnTo>
                  <a:lnTo>
                    <a:pt x="3182924" y="997699"/>
                  </a:lnTo>
                  <a:lnTo>
                    <a:pt x="3189173" y="991489"/>
                  </a:lnTo>
                  <a:lnTo>
                    <a:pt x="3189173" y="976172"/>
                  </a:lnTo>
                  <a:lnTo>
                    <a:pt x="3182924" y="969962"/>
                  </a:lnTo>
                  <a:close/>
                </a:path>
                <a:path w="4942205" h="1423035">
                  <a:moveTo>
                    <a:pt x="2890050" y="969962"/>
                  </a:moveTo>
                  <a:lnTo>
                    <a:pt x="2874644" y="969962"/>
                  </a:lnTo>
                  <a:lnTo>
                    <a:pt x="2868396" y="976172"/>
                  </a:lnTo>
                  <a:lnTo>
                    <a:pt x="2868396" y="991489"/>
                  </a:lnTo>
                  <a:lnTo>
                    <a:pt x="2874644" y="997699"/>
                  </a:lnTo>
                  <a:lnTo>
                    <a:pt x="2890050" y="997699"/>
                  </a:lnTo>
                  <a:lnTo>
                    <a:pt x="2896285" y="991489"/>
                  </a:lnTo>
                  <a:lnTo>
                    <a:pt x="2896285" y="976172"/>
                  </a:lnTo>
                  <a:lnTo>
                    <a:pt x="2890050" y="969962"/>
                  </a:lnTo>
                  <a:close/>
                </a:path>
                <a:path w="4942205" h="1423035">
                  <a:moveTo>
                    <a:pt x="1095552" y="969962"/>
                  </a:moveTo>
                  <a:lnTo>
                    <a:pt x="1080147" y="969962"/>
                  </a:lnTo>
                  <a:lnTo>
                    <a:pt x="1073911" y="976172"/>
                  </a:lnTo>
                  <a:lnTo>
                    <a:pt x="1073911" y="991489"/>
                  </a:lnTo>
                  <a:lnTo>
                    <a:pt x="1080147" y="997699"/>
                  </a:lnTo>
                  <a:lnTo>
                    <a:pt x="1095552" y="997699"/>
                  </a:lnTo>
                  <a:lnTo>
                    <a:pt x="1101801" y="991489"/>
                  </a:lnTo>
                  <a:lnTo>
                    <a:pt x="1101801" y="976172"/>
                  </a:lnTo>
                  <a:lnTo>
                    <a:pt x="1095552" y="969962"/>
                  </a:lnTo>
                  <a:close/>
                </a:path>
                <a:path w="4942205" h="1423035">
                  <a:moveTo>
                    <a:pt x="388912" y="969962"/>
                  </a:moveTo>
                  <a:lnTo>
                    <a:pt x="373506" y="969962"/>
                  </a:lnTo>
                  <a:lnTo>
                    <a:pt x="367271" y="976172"/>
                  </a:lnTo>
                  <a:lnTo>
                    <a:pt x="367271" y="991489"/>
                  </a:lnTo>
                  <a:lnTo>
                    <a:pt x="373506" y="997699"/>
                  </a:lnTo>
                  <a:lnTo>
                    <a:pt x="388912" y="997699"/>
                  </a:lnTo>
                  <a:lnTo>
                    <a:pt x="395160" y="991489"/>
                  </a:lnTo>
                  <a:lnTo>
                    <a:pt x="395160" y="976172"/>
                  </a:lnTo>
                  <a:lnTo>
                    <a:pt x="388912" y="969962"/>
                  </a:lnTo>
                  <a:close/>
                </a:path>
                <a:path w="4942205" h="1423035">
                  <a:moveTo>
                    <a:pt x="3280562" y="960716"/>
                  </a:moveTo>
                  <a:lnTo>
                    <a:pt x="3265157" y="960716"/>
                  </a:lnTo>
                  <a:lnTo>
                    <a:pt x="3258908" y="966927"/>
                  </a:lnTo>
                  <a:lnTo>
                    <a:pt x="3258908" y="982243"/>
                  </a:lnTo>
                  <a:lnTo>
                    <a:pt x="3265157" y="988453"/>
                  </a:lnTo>
                  <a:lnTo>
                    <a:pt x="3280562" y="988453"/>
                  </a:lnTo>
                  <a:lnTo>
                    <a:pt x="3286798" y="982243"/>
                  </a:lnTo>
                  <a:lnTo>
                    <a:pt x="3286798" y="966927"/>
                  </a:lnTo>
                  <a:lnTo>
                    <a:pt x="3280562" y="960716"/>
                  </a:lnTo>
                  <a:close/>
                </a:path>
                <a:path w="4942205" h="1423035">
                  <a:moveTo>
                    <a:pt x="1895170" y="960716"/>
                  </a:moveTo>
                  <a:lnTo>
                    <a:pt x="1879765" y="960716"/>
                  </a:lnTo>
                  <a:lnTo>
                    <a:pt x="1873529" y="966927"/>
                  </a:lnTo>
                  <a:lnTo>
                    <a:pt x="1873529" y="982243"/>
                  </a:lnTo>
                  <a:lnTo>
                    <a:pt x="1879765" y="988453"/>
                  </a:lnTo>
                  <a:lnTo>
                    <a:pt x="1895170" y="988453"/>
                  </a:lnTo>
                  <a:lnTo>
                    <a:pt x="1901418" y="982243"/>
                  </a:lnTo>
                  <a:lnTo>
                    <a:pt x="1901418" y="966927"/>
                  </a:lnTo>
                  <a:lnTo>
                    <a:pt x="1895170" y="960716"/>
                  </a:lnTo>
                  <a:close/>
                </a:path>
                <a:path w="4942205" h="1423035">
                  <a:moveTo>
                    <a:pt x="1816138" y="960716"/>
                  </a:moveTo>
                  <a:lnTo>
                    <a:pt x="1800732" y="960716"/>
                  </a:lnTo>
                  <a:lnTo>
                    <a:pt x="1794497" y="966927"/>
                  </a:lnTo>
                  <a:lnTo>
                    <a:pt x="1794497" y="982243"/>
                  </a:lnTo>
                  <a:lnTo>
                    <a:pt x="1800732" y="988453"/>
                  </a:lnTo>
                  <a:lnTo>
                    <a:pt x="1816138" y="988453"/>
                  </a:lnTo>
                  <a:lnTo>
                    <a:pt x="1822386" y="982243"/>
                  </a:lnTo>
                  <a:lnTo>
                    <a:pt x="1822386" y="966927"/>
                  </a:lnTo>
                  <a:lnTo>
                    <a:pt x="1816138" y="960716"/>
                  </a:lnTo>
                  <a:close/>
                </a:path>
                <a:path w="4942205" h="1423035">
                  <a:moveTo>
                    <a:pt x="1565097" y="960716"/>
                  </a:moveTo>
                  <a:lnTo>
                    <a:pt x="1549692" y="960716"/>
                  </a:lnTo>
                  <a:lnTo>
                    <a:pt x="1543443" y="966927"/>
                  </a:lnTo>
                  <a:lnTo>
                    <a:pt x="1543443" y="982243"/>
                  </a:lnTo>
                  <a:lnTo>
                    <a:pt x="1549692" y="988453"/>
                  </a:lnTo>
                  <a:lnTo>
                    <a:pt x="1565097" y="988453"/>
                  </a:lnTo>
                  <a:lnTo>
                    <a:pt x="1571345" y="982243"/>
                  </a:lnTo>
                  <a:lnTo>
                    <a:pt x="1571345" y="966927"/>
                  </a:lnTo>
                  <a:lnTo>
                    <a:pt x="1565097" y="960716"/>
                  </a:lnTo>
                  <a:close/>
                </a:path>
                <a:path w="4942205" h="1423035">
                  <a:moveTo>
                    <a:pt x="909599" y="960716"/>
                  </a:moveTo>
                  <a:lnTo>
                    <a:pt x="894194" y="960716"/>
                  </a:lnTo>
                  <a:lnTo>
                    <a:pt x="887945" y="966927"/>
                  </a:lnTo>
                  <a:lnTo>
                    <a:pt x="887945" y="982243"/>
                  </a:lnTo>
                  <a:lnTo>
                    <a:pt x="894194" y="988453"/>
                  </a:lnTo>
                  <a:lnTo>
                    <a:pt x="909599" y="988453"/>
                  </a:lnTo>
                  <a:lnTo>
                    <a:pt x="915847" y="982243"/>
                  </a:lnTo>
                  <a:lnTo>
                    <a:pt x="915847" y="966927"/>
                  </a:lnTo>
                  <a:lnTo>
                    <a:pt x="909599" y="960716"/>
                  </a:lnTo>
                  <a:close/>
                </a:path>
                <a:path w="4942205" h="1423035">
                  <a:moveTo>
                    <a:pt x="3094596" y="956094"/>
                  </a:moveTo>
                  <a:lnTo>
                    <a:pt x="3079191" y="956094"/>
                  </a:lnTo>
                  <a:lnTo>
                    <a:pt x="3072955" y="962304"/>
                  </a:lnTo>
                  <a:lnTo>
                    <a:pt x="3072955" y="977620"/>
                  </a:lnTo>
                  <a:lnTo>
                    <a:pt x="3079191" y="983830"/>
                  </a:lnTo>
                  <a:lnTo>
                    <a:pt x="3094596" y="983830"/>
                  </a:lnTo>
                  <a:lnTo>
                    <a:pt x="3100844" y="977620"/>
                  </a:lnTo>
                  <a:lnTo>
                    <a:pt x="3100844" y="962304"/>
                  </a:lnTo>
                  <a:lnTo>
                    <a:pt x="3094596" y="956094"/>
                  </a:lnTo>
                  <a:close/>
                </a:path>
                <a:path w="4942205" h="1423035">
                  <a:moveTo>
                    <a:pt x="1179233" y="956094"/>
                  </a:moveTo>
                  <a:lnTo>
                    <a:pt x="1163827" y="956094"/>
                  </a:lnTo>
                  <a:lnTo>
                    <a:pt x="1157592" y="962304"/>
                  </a:lnTo>
                  <a:lnTo>
                    <a:pt x="1157592" y="977620"/>
                  </a:lnTo>
                  <a:lnTo>
                    <a:pt x="1163827" y="983830"/>
                  </a:lnTo>
                  <a:lnTo>
                    <a:pt x="1179233" y="983830"/>
                  </a:lnTo>
                  <a:lnTo>
                    <a:pt x="1185481" y="977620"/>
                  </a:lnTo>
                  <a:lnTo>
                    <a:pt x="1185481" y="962304"/>
                  </a:lnTo>
                  <a:lnTo>
                    <a:pt x="1179233" y="956094"/>
                  </a:lnTo>
                  <a:close/>
                </a:path>
                <a:path w="4942205" h="1423035">
                  <a:moveTo>
                    <a:pt x="2397264" y="946848"/>
                  </a:moveTo>
                  <a:lnTo>
                    <a:pt x="2381859" y="946848"/>
                  </a:lnTo>
                  <a:lnTo>
                    <a:pt x="2375611" y="953058"/>
                  </a:lnTo>
                  <a:lnTo>
                    <a:pt x="2375611" y="968375"/>
                  </a:lnTo>
                  <a:lnTo>
                    <a:pt x="2381859" y="974585"/>
                  </a:lnTo>
                  <a:lnTo>
                    <a:pt x="2397264" y="974585"/>
                  </a:lnTo>
                  <a:lnTo>
                    <a:pt x="2403500" y="968375"/>
                  </a:lnTo>
                  <a:lnTo>
                    <a:pt x="2403500" y="953058"/>
                  </a:lnTo>
                  <a:lnTo>
                    <a:pt x="2397264" y="946848"/>
                  </a:lnTo>
                  <a:close/>
                </a:path>
                <a:path w="4942205" h="1423035">
                  <a:moveTo>
                    <a:pt x="700392" y="946848"/>
                  </a:moveTo>
                  <a:lnTo>
                    <a:pt x="684987" y="946848"/>
                  </a:lnTo>
                  <a:lnTo>
                    <a:pt x="678751" y="953058"/>
                  </a:lnTo>
                  <a:lnTo>
                    <a:pt x="678751" y="968375"/>
                  </a:lnTo>
                  <a:lnTo>
                    <a:pt x="684987" y="974585"/>
                  </a:lnTo>
                  <a:lnTo>
                    <a:pt x="700392" y="974585"/>
                  </a:lnTo>
                  <a:lnTo>
                    <a:pt x="706640" y="968375"/>
                  </a:lnTo>
                  <a:lnTo>
                    <a:pt x="706640" y="953058"/>
                  </a:lnTo>
                  <a:lnTo>
                    <a:pt x="700392" y="946848"/>
                  </a:lnTo>
                  <a:close/>
                </a:path>
                <a:path w="4942205" h="1423035">
                  <a:moveTo>
                    <a:pt x="3587394" y="942225"/>
                  </a:moveTo>
                  <a:lnTo>
                    <a:pt x="3571976" y="942225"/>
                  </a:lnTo>
                  <a:lnTo>
                    <a:pt x="3565740" y="948436"/>
                  </a:lnTo>
                  <a:lnTo>
                    <a:pt x="3565740" y="963752"/>
                  </a:lnTo>
                  <a:lnTo>
                    <a:pt x="3571976" y="969962"/>
                  </a:lnTo>
                  <a:lnTo>
                    <a:pt x="3587394" y="969962"/>
                  </a:lnTo>
                  <a:lnTo>
                    <a:pt x="3593630" y="963752"/>
                  </a:lnTo>
                  <a:lnTo>
                    <a:pt x="3593630" y="948436"/>
                  </a:lnTo>
                  <a:lnTo>
                    <a:pt x="3587394" y="942225"/>
                  </a:lnTo>
                  <a:close/>
                </a:path>
                <a:path w="4942205" h="1423035">
                  <a:moveTo>
                    <a:pt x="1978850" y="942225"/>
                  </a:moveTo>
                  <a:lnTo>
                    <a:pt x="1963445" y="942225"/>
                  </a:lnTo>
                  <a:lnTo>
                    <a:pt x="1957209" y="948436"/>
                  </a:lnTo>
                  <a:lnTo>
                    <a:pt x="1957209" y="963752"/>
                  </a:lnTo>
                  <a:lnTo>
                    <a:pt x="1963445" y="969962"/>
                  </a:lnTo>
                  <a:lnTo>
                    <a:pt x="1978850" y="969962"/>
                  </a:lnTo>
                  <a:lnTo>
                    <a:pt x="1985098" y="963752"/>
                  </a:lnTo>
                  <a:lnTo>
                    <a:pt x="1985098" y="948436"/>
                  </a:lnTo>
                  <a:lnTo>
                    <a:pt x="1978850" y="942225"/>
                  </a:lnTo>
                  <a:close/>
                </a:path>
                <a:path w="4942205" h="1423035">
                  <a:moveTo>
                    <a:pt x="1267561" y="942225"/>
                  </a:moveTo>
                  <a:lnTo>
                    <a:pt x="1252156" y="942225"/>
                  </a:lnTo>
                  <a:lnTo>
                    <a:pt x="1245920" y="948436"/>
                  </a:lnTo>
                  <a:lnTo>
                    <a:pt x="1245920" y="963752"/>
                  </a:lnTo>
                  <a:lnTo>
                    <a:pt x="1252156" y="969962"/>
                  </a:lnTo>
                  <a:lnTo>
                    <a:pt x="1267561" y="969962"/>
                  </a:lnTo>
                  <a:lnTo>
                    <a:pt x="1273809" y="963752"/>
                  </a:lnTo>
                  <a:lnTo>
                    <a:pt x="1273809" y="948436"/>
                  </a:lnTo>
                  <a:lnTo>
                    <a:pt x="1267561" y="942225"/>
                  </a:lnTo>
                  <a:close/>
                </a:path>
                <a:path w="4942205" h="1423035">
                  <a:moveTo>
                    <a:pt x="3917467" y="932980"/>
                  </a:moveTo>
                  <a:lnTo>
                    <a:pt x="3902062" y="932980"/>
                  </a:lnTo>
                  <a:lnTo>
                    <a:pt x="3895813" y="939190"/>
                  </a:lnTo>
                  <a:lnTo>
                    <a:pt x="3895813" y="954506"/>
                  </a:lnTo>
                  <a:lnTo>
                    <a:pt x="3902062" y="960716"/>
                  </a:lnTo>
                  <a:lnTo>
                    <a:pt x="3917467" y="960716"/>
                  </a:lnTo>
                  <a:lnTo>
                    <a:pt x="3923703" y="954506"/>
                  </a:lnTo>
                  <a:lnTo>
                    <a:pt x="3923703" y="939190"/>
                  </a:lnTo>
                  <a:lnTo>
                    <a:pt x="3917467" y="932980"/>
                  </a:lnTo>
                  <a:close/>
                </a:path>
                <a:path w="4942205" h="1423035">
                  <a:moveTo>
                    <a:pt x="2983026" y="928357"/>
                  </a:moveTo>
                  <a:lnTo>
                    <a:pt x="2967621" y="928357"/>
                  </a:lnTo>
                  <a:lnTo>
                    <a:pt x="2961373" y="934567"/>
                  </a:lnTo>
                  <a:lnTo>
                    <a:pt x="2961373" y="949883"/>
                  </a:lnTo>
                  <a:lnTo>
                    <a:pt x="2967621" y="956094"/>
                  </a:lnTo>
                  <a:lnTo>
                    <a:pt x="2983026" y="956094"/>
                  </a:lnTo>
                  <a:lnTo>
                    <a:pt x="2989275" y="949883"/>
                  </a:lnTo>
                  <a:lnTo>
                    <a:pt x="2989275" y="934567"/>
                  </a:lnTo>
                  <a:lnTo>
                    <a:pt x="2983026" y="928357"/>
                  </a:lnTo>
                  <a:close/>
                </a:path>
                <a:path w="4942205" h="1423035">
                  <a:moveTo>
                    <a:pt x="2797073" y="928357"/>
                  </a:moveTo>
                  <a:lnTo>
                    <a:pt x="2781655" y="928357"/>
                  </a:lnTo>
                  <a:lnTo>
                    <a:pt x="2775419" y="934567"/>
                  </a:lnTo>
                  <a:lnTo>
                    <a:pt x="2775419" y="949883"/>
                  </a:lnTo>
                  <a:lnTo>
                    <a:pt x="2781655" y="956094"/>
                  </a:lnTo>
                  <a:lnTo>
                    <a:pt x="2797073" y="956094"/>
                  </a:lnTo>
                  <a:lnTo>
                    <a:pt x="2803309" y="949883"/>
                  </a:lnTo>
                  <a:lnTo>
                    <a:pt x="2803309" y="934567"/>
                  </a:lnTo>
                  <a:lnTo>
                    <a:pt x="2797073" y="928357"/>
                  </a:lnTo>
                  <a:close/>
                </a:path>
                <a:path w="4942205" h="1423035">
                  <a:moveTo>
                    <a:pt x="472592" y="923734"/>
                  </a:moveTo>
                  <a:lnTo>
                    <a:pt x="457187" y="923734"/>
                  </a:lnTo>
                  <a:lnTo>
                    <a:pt x="450951" y="929944"/>
                  </a:lnTo>
                  <a:lnTo>
                    <a:pt x="450951" y="945261"/>
                  </a:lnTo>
                  <a:lnTo>
                    <a:pt x="457187" y="951471"/>
                  </a:lnTo>
                  <a:lnTo>
                    <a:pt x="472592" y="951471"/>
                  </a:lnTo>
                  <a:lnTo>
                    <a:pt x="478840" y="945261"/>
                  </a:lnTo>
                  <a:lnTo>
                    <a:pt x="478840" y="929944"/>
                  </a:lnTo>
                  <a:lnTo>
                    <a:pt x="472592" y="923734"/>
                  </a:lnTo>
                  <a:close/>
                </a:path>
                <a:path w="4942205" h="1423035">
                  <a:moveTo>
                    <a:pt x="2290330" y="919111"/>
                  </a:moveTo>
                  <a:lnTo>
                    <a:pt x="2274925" y="919111"/>
                  </a:lnTo>
                  <a:lnTo>
                    <a:pt x="2268677" y="925322"/>
                  </a:lnTo>
                  <a:lnTo>
                    <a:pt x="2268677" y="940638"/>
                  </a:lnTo>
                  <a:lnTo>
                    <a:pt x="2274925" y="946848"/>
                  </a:lnTo>
                  <a:lnTo>
                    <a:pt x="2290330" y="946848"/>
                  </a:lnTo>
                  <a:lnTo>
                    <a:pt x="2296579" y="940638"/>
                  </a:lnTo>
                  <a:lnTo>
                    <a:pt x="2296579" y="925322"/>
                  </a:lnTo>
                  <a:lnTo>
                    <a:pt x="2290330" y="919111"/>
                  </a:lnTo>
                  <a:close/>
                </a:path>
                <a:path w="4942205" h="1423035">
                  <a:moveTo>
                    <a:pt x="788720" y="919111"/>
                  </a:moveTo>
                  <a:lnTo>
                    <a:pt x="773315" y="919111"/>
                  </a:lnTo>
                  <a:lnTo>
                    <a:pt x="767079" y="925322"/>
                  </a:lnTo>
                  <a:lnTo>
                    <a:pt x="767079" y="940638"/>
                  </a:lnTo>
                  <a:lnTo>
                    <a:pt x="773315" y="946848"/>
                  </a:lnTo>
                  <a:lnTo>
                    <a:pt x="788720" y="946848"/>
                  </a:lnTo>
                  <a:lnTo>
                    <a:pt x="794969" y="940638"/>
                  </a:lnTo>
                  <a:lnTo>
                    <a:pt x="794969" y="925322"/>
                  </a:lnTo>
                  <a:lnTo>
                    <a:pt x="788720" y="919111"/>
                  </a:lnTo>
                  <a:close/>
                </a:path>
                <a:path w="4942205" h="1423035">
                  <a:moveTo>
                    <a:pt x="3824478" y="914488"/>
                  </a:moveTo>
                  <a:lnTo>
                    <a:pt x="3809072" y="914488"/>
                  </a:lnTo>
                  <a:lnTo>
                    <a:pt x="3802837" y="920699"/>
                  </a:lnTo>
                  <a:lnTo>
                    <a:pt x="3802837" y="936015"/>
                  </a:lnTo>
                  <a:lnTo>
                    <a:pt x="3809072" y="942225"/>
                  </a:lnTo>
                  <a:lnTo>
                    <a:pt x="3824478" y="942225"/>
                  </a:lnTo>
                  <a:lnTo>
                    <a:pt x="3830726" y="936015"/>
                  </a:lnTo>
                  <a:lnTo>
                    <a:pt x="3830726" y="920699"/>
                  </a:lnTo>
                  <a:lnTo>
                    <a:pt x="3824478" y="914488"/>
                  </a:lnTo>
                  <a:close/>
                </a:path>
                <a:path w="4942205" h="1423035">
                  <a:moveTo>
                    <a:pt x="3382835" y="914488"/>
                  </a:moveTo>
                  <a:lnTo>
                    <a:pt x="3367430" y="914488"/>
                  </a:lnTo>
                  <a:lnTo>
                    <a:pt x="3361181" y="920699"/>
                  </a:lnTo>
                  <a:lnTo>
                    <a:pt x="3361181" y="936015"/>
                  </a:lnTo>
                  <a:lnTo>
                    <a:pt x="3367430" y="942225"/>
                  </a:lnTo>
                  <a:lnTo>
                    <a:pt x="3382835" y="942225"/>
                  </a:lnTo>
                  <a:lnTo>
                    <a:pt x="3389083" y="936015"/>
                  </a:lnTo>
                  <a:lnTo>
                    <a:pt x="3389083" y="920699"/>
                  </a:lnTo>
                  <a:lnTo>
                    <a:pt x="3382835" y="914488"/>
                  </a:lnTo>
                  <a:close/>
                </a:path>
                <a:path w="4942205" h="1423035">
                  <a:moveTo>
                    <a:pt x="2499537" y="914488"/>
                  </a:moveTo>
                  <a:lnTo>
                    <a:pt x="2484132" y="914488"/>
                  </a:lnTo>
                  <a:lnTo>
                    <a:pt x="2477884" y="920699"/>
                  </a:lnTo>
                  <a:lnTo>
                    <a:pt x="2477884" y="936015"/>
                  </a:lnTo>
                  <a:lnTo>
                    <a:pt x="2484132" y="942225"/>
                  </a:lnTo>
                  <a:lnTo>
                    <a:pt x="2499537" y="942225"/>
                  </a:lnTo>
                  <a:lnTo>
                    <a:pt x="2505786" y="936015"/>
                  </a:lnTo>
                  <a:lnTo>
                    <a:pt x="2505786" y="920699"/>
                  </a:lnTo>
                  <a:lnTo>
                    <a:pt x="2499537" y="914488"/>
                  </a:lnTo>
                  <a:close/>
                </a:path>
                <a:path w="4942205" h="1423035">
                  <a:moveTo>
                    <a:pt x="556272" y="914488"/>
                  </a:moveTo>
                  <a:lnTo>
                    <a:pt x="540867" y="914488"/>
                  </a:lnTo>
                  <a:lnTo>
                    <a:pt x="534631" y="920699"/>
                  </a:lnTo>
                  <a:lnTo>
                    <a:pt x="534631" y="936015"/>
                  </a:lnTo>
                  <a:lnTo>
                    <a:pt x="540867" y="942225"/>
                  </a:lnTo>
                  <a:lnTo>
                    <a:pt x="556272" y="942225"/>
                  </a:lnTo>
                  <a:lnTo>
                    <a:pt x="562521" y="936015"/>
                  </a:lnTo>
                  <a:lnTo>
                    <a:pt x="562521" y="920699"/>
                  </a:lnTo>
                  <a:lnTo>
                    <a:pt x="556272" y="914488"/>
                  </a:lnTo>
                  <a:close/>
                </a:path>
                <a:path w="4942205" h="1423035">
                  <a:moveTo>
                    <a:pt x="3740797" y="909866"/>
                  </a:moveTo>
                  <a:lnTo>
                    <a:pt x="3725392" y="909866"/>
                  </a:lnTo>
                  <a:lnTo>
                    <a:pt x="3719156" y="916076"/>
                  </a:lnTo>
                  <a:lnTo>
                    <a:pt x="3719156" y="931392"/>
                  </a:lnTo>
                  <a:lnTo>
                    <a:pt x="3725392" y="937602"/>
                  </a:lnTo>
                  <a:lnTo>
                    <a:pt x="3740797" y="937602"/>
                  </a:lnTo>
                  <a:lnTo>
                    <a:pt x="3747046" y="931392"/>
                  </a:lnTo>
                  <a:lnTo>
                    <a:pt x="3747046" y="916076"/>
                  </a:lnTo>
                  <a:lnTo>
                    <a:pt x="3740797" y="909866"/>
                  </a:lnTo>
                  <a:close/>
                </a:path>
                <a:path w="4942205" h="1423035">
                  <a:moveTo>
                    <a:pt x="997927" y="900620"/>
                  </a:moveTo>
                  <a:lnTo>
                    <a:pt x="982522" y="900620"/>
                  </a:lnTo>
                  <a:lnTo>
                    <a:pt x="976274" y="906830"/>
                  </a:lnTo>
                  <a:lnTo>
                    <a:pt x="976274" y="922147"/>
                  </a:lnTo>
                  <a:lnTo>
                    <a:pt x="982522" y="928357"/>
                  </a:lnTo>
                  <a:lnTo>
                    <a:pt x="997927" y="928357"/>
                  </a:lnTo>
                  <a:lnTo>
                    <a:pt x="1004176" y="922147"/>
                  </a:lnTo>
                  <a:lnTo>
                    <a:pt x="1004176" y="906830"/>
                  </a:lnTo>
                  <a:lnTo>
                    <a:pt x="997927" y="900620"/>
                  </a:lnTo>
                  <a:close/>
                </a:path>
                <a:path w="4942205" h="1423035">
                  <a:moveTo>
                    <a:pt x="2699435" y="895997"/>
                  </a:moveTo>
                  <a:lnTo>
                    <a:pt x="2684030" y="895997"/>
                  </a:lnTo>
                  <a:lnTo>
                    <a:pt x="2677794" y="902208"/>
                  </a:lnTo>
                  <a:lnTo>
                    <a:pt x="2677794" y="917524"/>
                  </a:lnTo>
                  <a:lnTo>
                    <a:pt x="2684030" y="923734"/>
                  </a:lnTo>
                  <a:lnTo>
                    <a:pt x="2699435" y="923734"/>
                  </a:lnTo>
                  <a:lnTo>
                    <a:pt x="2705684" y="917524"/>
                  </a:lnTo>
                  <a:lnTo>
                    <a:pt x="2705684" y="902208"/>
                  </a:lnTo>
                  <a:lnTo>
                    <a:pt x="2699435" y="895997"/>
                  </a:lnTo>
                  <a:close/>
                </a:path>
                <a:path w="4942205" h="1423035">
                  <a:moveTo>
                    <a:pt x="2099729" y="895997"/>
                  </a:moveTo>
                  <a:lnTo>
                    <a:pt x="2084323" y="895997"/>
                  </a:lnTo>
                  <a:lnTo>
                    <a:pt x="2078075" y="902208"/>
                  </a:lnTo>
                  <a:lnTo>
                    <a:pt x="2078075" y="917524"/>
                  </a:lnTo>
                  <a:lnTo>
                    <a:pt x="2084323" y="923734"/>
                  </a:lnTo>
                  <a:lnTo>
                    <a:pt x="2099729" y="923734"/>
                  </a:lnTo>
                  <a:lnTo>
                    <a:pt x="2105977" y="917524"/>
                  </a:lnTo>
                  <a:lnTo>
                    <a:pt x="2105977" y="902208"/>
                  </a:lnTo>
                  <a:lnTo>
                    <a:pt x="2099729" y="895997"/>
                  </a:lnTo>
                  <a:close/>
                </a:path>
                <a:path w="4942205" h="1423035">
                  <a:moveTo>
                    <a:pt x="3489756" y="891374"/>
                  </a:moveTo>
                  <a:lnTo>
                    <a:pt x="3474351" y="891374"/>
                  </a:lnTo>
                  <a:lnTo>
                    <a:pt x="3468116" y="897585"/>
                  </a:lnTo>
                  <a:lnTo>
                    <a:pt x="3468116" y="912901"/>
                  </a:lnTo>
                  <a:lnTo>
                    <a:pt x="3474351" y="919111"/>
                  </a:lnTo>
                  <a:lnTo>
                    <a:pt x="3489756" y="919111"/>
                  </a:lnTo>
                  <a:lnTo>
                    <a:pt x="3496005" y="912901"/>
                  </a:lnTo>
                  <a:lnTo>
                    <a:pt x="3496005" y="897585"/>
                  </a:lnTo>
                  <a:lnTo>
                    <a:pt x="3489756" y="891374"/>
                  </a:lnTo>
                  <a:close/>
                </a:path>
                <a:path w="4942205" h="1423035">
                  <a:moveTo>
                    <a:pt x="3257308" y="891374"/>
                  </a:moveTo>
                  <a:lnTo>
                    <a:pt x="3241903" y="891374"/>
                  </a:lnTo>
                  <a:lnTo>
                    <a:pt x="3235667" y="897585"/>
                  </a:lnTo>
                  <a:lnTo>
                    <a:pt x="3235667" y="912901"/>
                  </a:lnTo>
                  <a:lnTo>
                    <a:pt x="3241903" y="919111"/>
                  </a:lnTo>
                  <a:lnTo>
                    <a:pt x="3257308" y="919111"/>
                  </a:lnTo>
                  <a:lnTo>
                    <a:pt x="3263557" y="912901"/>
                  </a:lnTo>
                  <a:lnTo>
                    <a:pt x="3263557" y="897585"/>
                  </a:lnTo>
                  <a:lnTo>
                    <a:pt x="3257308" y="891374"/>
                  </a:lnTo>
                  <a:close/>
                </a:path>
                <a:path w="4942205" h="1423035">
                  <a:moveTo>
                    <a:pt x="1658073" y="891374"/>
                  </a:moveTo>
                  <a:lnTo>
                    <a:pt x="1642668" y="891374"/>
                  </a:lnTo>
                  <a:lnTo>
                    <a:pt x="1636433" y="897585"/>
                  </a:lnTo>
                  <a:lnTo>
                    <a:pt x="1636433" y="912901"/>
                  </a:lnTo>
                  <a:lnTo>
                    <a:pt x="1642668" y="919111"/>
                  </a:lnTo>
                  <a:lnTo>
                    <a:pt x="1658073" y="919111"/>
                  </a:lnTo>
                  <a:lnTo>
                    <a:pt x="1664322" y="912901"/>
                  </a:lnTo>
                  <a:lnTo>
                    <a:pt x="1664322" y="897585"/>
                  </a:lnTo>
                  <a:lnTo>
                    <a:pt x="1658073" y="891374"/>
                  </a:lnTo>
                  <a:close/>
                </a:path>
                <a:path w="4942205" h="1423035">
                  <a:moveTo>
                    <a:pt x="1439583" y="891374"/>
                  </a:moveTo>
                  <a:lnTo>
                    <a:pt x="1424177" y="891374"/>
                  </a:lnTo>
                  <a:lnTo>
                    <a:pt x="1417929" y="897585"/>
                  </a:lnTo>
                  <a:lnTo>
                    <a:pt x="1417929" y="912901"/>
                  </a:lnTo>
                  <a:lnTo>
                    <a:pt x="1424177" y="919111"/>
                  </a:lnTo>
                  <a:lnTo>
                    <a:pt x="1439583" y="919111"/>
                  </a:lnTo>
                  <a:lnTo>
                    <a:pt x="1445818" y="912901"/>
                  </a:lnTo>
                  <a:lnTo>
                    <a:pt x="1445818" y="897585"/>
                  </a:lnTo>
                  <a:lnTo>
                    <a:pt x="1439583" y="891374"/>
                  </a:lnTo>
                  <a:close/>
                </a:path>
                <a:path w="4942205" h="1423035">
                  <a:moveTo>
                    <a:pt x="2592514" y="886752"/>
                  </a:moveTo>
                  <a:lnTo>
                    <a:pt x="2577109" y="886752"/>
                  </a:lnTo>
                  <a:lnTo>
                    <a:pt x="2570860" y="892962"/>
                  </a:lnTo>
                  <a:lnTo>
                    <a:pt x="2570860" y="908278"/>
                  </a:lnTo>
                  <a:lnTo>
                    <a:pt x="2577109" y="914488"/>
                  </a:lnTo>
                  <a:lnTo>
                    <a:pt x="2592514" y="914488"/>
                  </a:lnTo>
                  <a:lnTo>
                    <a:pt x="2598762" y="908278"/>
                  </a:lnTo>
                  <a:lnTo>
                    <a:pt x="2598762" y="892962"/>
                  </a:lnTo>
                  <a:lnTo>
                    <a:pt x="2592514" y="886752"/>
                  </a:lnTo>
                  <a:close/>
                </a:path>
                <a:path w="4942205" h="1423035">
                  <a:moveTo>
                    <a:pt x="2197354" y="886752"/>
                  </a:moveTo>
                  <a:lnTo>
                    <a:pt x="2181948" y="886752"/>
                  </a:lnTo>
                  <a:lnTo>
                    <a:pt x="2175700" y="892962"/>
                  </a:lnTo>
                  <a:lnTo>
                    <a:pt x="2175700" y="908278"/>
                  </a:lnTo>
                  <a:lnTo>
                    <a:pt x="2181948" y="914488"/>
                  </a:lnTo>
                  <a:lnTo>
                    <a:pt x="2197354" y="914488"/>
                  </a:lnTo>
                  <a:lnTo>
                    <a:pt x="2203602" y="908278"/>
                  </a:lnTo>
                  <a:lnTo>
                    <a:pt x="2203602" y="892962"/>
                  </a:lnTo>
                  <a:lnTo>
                    <a:pt x="2197354" y="886752"/>
                  </a:lnTo>
                  <a:close/>
                </a:path>
                <a:path w="4942205" h="1423035">
                  <a:moveTo>
                    <a:pt x="1751050" y="886752"/>
                  </a:moveTo>
                  <a:lnTo>
                    <a:pt x="1735645" y="886752"/>
                  </a:lnTo>
                  <a:lnTo>
                    <a:pt x="1729409" y="892962"/>
                  </a:lnTo>
                  <a:lnTo>
                    <a:pt x="1729409" y="908278"/>
                  </a:lnTo>
                  <a:lnTo>
                    <a:pt x="1735645" y="914488"/>
                  </a:lnTo>
                  <a:lnTo>
                    <a:pt x="1751050" y="914488"/>
                  </a:lnTo>
                  <a:lnTo>
                    <a:pt x="1757298" y="908278"/>
                  </a:lnTo>
                  <a:lnTo>
                    <a:pt x="1757298" y="892962"/>
                  </a:lnTo>
                  <a:lnTo>
                    <a:pt x="1751050" y="886752"/>
                  </a:lnTo>
                  <a:close/>
                </a:path>
                <a:path w="4942205" h="1423035">
                  <a:moveTo>
                    <a:pt x="1551152" y="882129"/>
                  </a:moveTo>
                  <a:lnTo>
                    <a:pt x="1535747" y="882129"/>
                  </a:lnTo>
                  <a:lnTo>
                    <a:pt x="1529499" y="888339"/>
                  </a:lnTo>
                  <a:lnTo>
                    <a:pt x="1529499" y="903655"/>
                  </a:lnTo>
                  <a:lnTo>
                    <a:pt x="1535747" y="909866"/>
                  </a:lnTo>
                  <a:lnTo>
                    <a:pt x="1551152" y="909866"/>
                  </a:lnTo>
                  <a:lnTo>
                    <a:pt x="1557401" y="903655"/>
                  </a:lnTo>
                  <a:lnTo>
                    <a:pt x="1557401" y="888339"/>
                  </a:lnTo>
                  <a:lnTo>
                    <a:pt x="1551152" y="882129"/>
                  </a:lnTo>
                  <a:close/>
                </a:path>
                <a:path w="4942205" h="1423035">
                  <a:moveTo>
                    <a:pt x="1337297" y="882129"/>
                  </a:moveTo>
                  <a:lnTo>
                    <a:pt x="1321892" y="882129"/>
                  </a:lnTo>
                  <a:lnTo>
                    <a:pt x="1315656" y="888339"/>
                  </a:lnTo>
                  <a:lnTo>
                    <a:pt x="1315656" y="903655"/>
                  </a:lnTo>
                  <a:lnTo>
                    <a:pt x="1321892" y="909866"/>
                  </a:lnTo>
                  <a:lnTo>
                    <a:pt x="1337297" y="909866"/>
                  </a:lnTo>
                  <a:lnTo>
                    <a:pt x="1343545" y="903655"/>
                  </a:lnTo>
                  <a:lnTo>
                    <a:pt x="1343545" y="888339"/>
                  </a:lnTo>
                  <a:lnTo>
                    <a:pt x="1337297" y="882129"/>
                  </a:lnTo>
                  <a:close/>
                </a:path>
                <a:path w="4942205" h="1423035">
                  <a:moveTo>
                    <a:pt x="881710" y="882129"/>
                  </a:moveTo>
                  <a:lnTo>
                    <a:pt x="866305" y="882129"/>
                  </a:lnTo>
                  <a:lnTo>
                    <a:pt x="860056" y="888339"/>
                  </a:lnTo>
                  <a:lnTo>
                    <a:pt x="860056" y="903655"/>
                  </a:lnTo>
                  <a:lnTo>
                    <a:pt x="866305" y="909866"/>
                  </a:lnTo>
                  <a:lnTo>
                    <a:pt x="881710" y="909866"/>
                  </a:lnTo>
                  <a:lnTo>
                    <a:pt x="887945" y="903655"/>
                  </a:lnTo>
                  <a:lnTo>
                    <a:pt x="887945" y="888339"/>
                  </a:lnTo>
                  <a:lnTo>
                    <a:pt x="881710" y="882129"/>
                  </a:lnTo>
                  <a:close/>
                </a:path>
                <a:path w="4942205" h="1423035">
                  <a:moveTo>
                    <a:pt x="393560" y="877506"/>
                  </a:moveTo>
                  <a:lnTo>
                    <a:pt x="378155" y="877506"/>
                  </a:lnTo>
                  <a:lnTo>
                    <a:pt x="371919" y="883716"/>
                  </a:lnTo>
                  <a:lnTo>
                    <a:pt x="371919" y="899033"/>
                  </a:lnTo>
                  <a:lnTo>
                    <a:pt x="378155" y="905243"/>
                  </a:lnTo>
                  <a:lnTo>
                    <a:pt x="393560" y="905243"/>
                  </a:lnTo>
                  <a:lnTo>
                    <a:pt x="399808" y="899033"/>
                  </a:lnTo>
                  <a:lnTo>
                    <a:pt x="399808" y="883716"/>
                  </a:lnTo>
                  <a:lnTo>
                    <a:pt x="393560" y="877506"/>
                  </a:lnTo>
                  <a:close/>
                </a:path>
                <a:path w="4942205" h="1423035">
                  <a:moveTo>
                    <a:pt x="2876105" y="872883"/>
                  </a:moveTo>
                  <a:lnTo>
                    <a:pt x="2860700" y="872883"/>
                  </a:lnTo>
                  <a:lnTo>
                    <a:pt x="2854452" y="879094"/>
                  </a:lnTo>
                  <a:lnTo>
                    <a:pt x="2854452" y="894410"/>
                  </a:lnTo>
                  <a:lnTo>
                    <a:pt x="2860700" y="900620"/>
                  </a:lnTo>
                  <a:lnTo>
                    <a:pt x="2876105" y="900620"/>
                  </a:lnTo>
                  <a:lnTo>
                    <a:pt x="2882341" y="894410"/>
                  </a:lnTo>
                  <a:lnTo>
                    <a:pt x="2882341" y="879094"/>
                  </a:lnTo>
                  <a:lnTo>
                    <a:pt x="2876105" y="872883"/>
                  </a:lnTo>
                  <a:close/>
                </a:path>
                <a:path w="4942205" h="1423035">
                  <a:moveTo>
                    <a:pt x="626008" y="872883"/>
                  </a:moveTo>
                  <a:lnTo>
                    <a:pt x="610603" y="872883"/>
                  </a:lnTo>
                  <a:lnTo>
                    <a:pt x="604367" y="879094"/>
                  </a:lnTo>
                  <a:lnTo>
                    <a:pt x="604367" y="894410"/>
                  </a:lnTo>
                  <a:lnTo>
                    <a:pt x="610603" y="900620"/>
                  </a:lnTo>
                  <a:lnTo>
                    <a:pt x="626008" y="900620"/>
                  </a:lnTo>
                  <a:lnTo>
                    <a:pt x="632256" y="894410"/>
                  </a:lnTo>
                  <a:lnTo>
                    <a:pt x="632256" y="879094"/>
                  </a:lnTo>
                  <a:lnTo>
                    <a:pt x="626008" y="872883"/>
                  </a:lnTo>
                  <a:close/>
                </a:path>
                <a:path w="4942205" h="1423035">
                  <a:moveTo>
                    <a:pt x="305231" y="872883"/>
                  </a:moveTo>
                  <a:lnTo>
                    <a:pt x="289826" y="872883"/>
                  </a:lnTo>
                  <a:lnTo>
                    <a:pt x="283590" y="879094"/>
                  </a:lnTo>
                  <a:lnTo>
                    <a:pt x="283590" y="894410"/>
                  </a:lnTo>
                  <a:lnTo>
                    <a:pt x="289826" y="900620"/>
                  </a:lnTo>
                  <a:lnTo>
                    <a:pt x="305231" y="900620"/>
                  </a:lnTo>
                  <a:lnTo>
                    <a:pt x="311480" y="894410"/>
                  </a:lnTo>
                  <a:lnTo>
                    <a:pt x="311480" y="879094"/>
                  </a:lnTo>
                  <a:lnTo>
                    <a:pt x="305231" y="872883"/>
                  </a:lnTo>
                  <a:close/>
                </a:path>
                <a:path w="4942205" h="1423035">
                  <a:moveTo>
                    <a:pt x="3052762" y="868260"/>
                  </a:moveTo>
                  <a:lnTo>
                    <a:pt x="3037357" y="868260"/>
                  </a:lnTo>
                  <a:lnTo>
                    <a:pt x="3031109" y="874471"/>
                  </a:lnTo>
                  <a:lnTo>
                    <a:pt x="3031109" y="889787"/>
                  </a:lnTo>
                  <a:lnTo>
                    <a:pt x="3037357" y="895997"/>
                  </a:lnTo>
                  <a:lnTo>
                    <a:pt x="3052762" y="895997"/>
                  </a:lnTo>
                  <a:lnTo>
                    <a:pt x="3058998" y="889787"/>
                  </a:lnTo>
                  <a:lnTo>
                    <a:pt x="3058998" y="874471"/>
                  </a:lnTo>
                  <a:lnTo>
                    <a:pt x="3052762" y="868260"/>
                  </a:lnTo>
                  <a:close/>
                </a:path>
                <a:path w="4942205" h="1423035">
                  <a:moveTo>
                    <a:pt x="1179233" y="868260"/>
                  </a:moveTo>
                  <a:lnTo>
                    <a:pt x="1163827" y="868260"/>
                  </a:lnTo>
                  <a:lnTo>
                    <a:pt x="1157592" y="874471"/>
                  </a:lnTo>
                  <a:lnTo>
                    <a:pt x="1157592" y="889787"/>
                  </a:lnTo>
                  <a:lnTo>
                    <a:pt x="1163827" y="895997"/>
                  </a:lnTo>
                  <a:lnTo>
                    <a:pt x="1179233" y="895997"/>
                  </a:lnTo>
                  <a:lnTo>
                    <a:pt x="1185481" y="889787"/>
                  </a:lnTo>
                  <a:lnTo>
                    <a:pt x="1185481" y="874471"/>
                  </a:lnTo>
                  <a:lnTo>
                    <a:pt x="1179233" y="868260"/>
                  </a:lnTo>
                  <a:close/>
                </a:path>
                <a:path w="4942205" h="1423035">
                  <a:moveTo>
                    <a:pt x="3605987" y="863638"/>
                  </a:moveTo>
                  <a:lnTo>
                    <a:pt x="3590582" y="863638"/>
                  </a:lnTo>
                  <a:lnTo>
                    <a:pt x="3584333" y="869848"/>
                  </a:lnTo>
                  <a:lnTo>
                    <a:pt x="3584333" y="885164"/>
                  </a:lnTo>
                  <a:lnTo>
                    <a:pt x="3590582" y="891374"/>
                  </a:lnTo>
                  <a:lnTo>
                    <a:pt x="3605987" y="891374"/>
                  </a:lnTo>
                  <a:lnTo>
                    <a:pt x="3612222" y="885164"/>
                  </a:lnTo>
                  <a:lnTo>
                    <a:pt x="3612222" y="869848"/>
                  </a:lnTo>
                  <a:lnTo>
                    <a:pt x="3605987" y="863638"/>
                  </a:lnTo>
                  <a:close/>
                </a:path>
                <a:path w="4942205" h="1423035">
                  <a:moveTo>
                    <a:pt x="3159683" y="863638"/>
                  </a:moveTo>
                  <a:lnTo>
                    <a:pt x="3144278" y="863638"/>
                  </a:lnTo>
                  <a:lnTo>
                    <a:pt x="3138030" y="869848"/>
                  </a:lnTo>
                  <a:lnTo>
                    <a:pt x="3138030" y="885164"/>
                  </a:lnTo>
                  <a:lnTo>
                    <a:pt x="3144278" y="891374"/>
                  </a:lnTo>
                  <a:lnTo>
                    <a:pt x="3159683" y="891374"/>
                  </a:lnTo>
                  <a:lnTo>
                    <a:pt x="3165932" y="885164"/>
                  </a:lnTo>
                  <a:lnTo>
                    <a:pt x="3165932" y="869848"/>
                  </a:lnTo>
                  <a:lnTo>
                    <a:pt x="3159683" y="863638"/>
                  </a:lnTo>
                  <a:close/>
                </a:path>
                <a:path w="4942205" h="1423035">
                  <a:moveTo>
                    <a:pt x="1923072" y="863638"/>
                  </a:moveTo>
                  <a:lnTo>
                    <a:pt x="1907654" y="863638"/>
                  </a:lnTo>
                  <a:lnTo>
                    <a:pt x="1901418" y="869848"/>
                  </a:lnTo>
                  <a:lnTo>
                    <a:pt x="1901418" y="885164"/>
                  </a:lnTo>
                  <a:lnTo>
                    <a:pt x="1907654" y="891374"/>
                  </a:lnTo>
                  <a:lnTo>
                    <a:pt x="1923072" y="891374"/>
                  </a:lnTo>
                  <a:lnTo>
                    <a:pt x="1929307" y="885164"/>
                  </a:lnTo>
                  <a:lnTo>
                    <a:pt x="1929307" y="869848"/>
                  </a:lnTo>
                  <a:lnTo>
                    <a:pt x="1923072" y="863638"/>
                  </a:lnTo>
                  <a:close/>
                </a:path>
                <a:path w="4942205" h="1423035">
                  <a:moveTo>
                    <a:pt x="1086256" y="863638"/>
                  </a:moveTo>
                  <a:lnTo>
                    <a:pt x="1070851" y="863638"/>
                  </a:lnTo>
                  <a:lnTo>
                    <a:pt x="1064602" y="869848"/>
                  </a:lnTo>
                  <a:lnTo>
                    <a:pt x="1064602" y="885164"/>
                  </a:lnTo>
                  <a:lnTo>
                    <a:pt x="1070851" y="891374"/>
                  </a:lnTo>
                  <a:lnTo>
                    <a:pt x="1086256" y="891374"/>
                  </a:lnTo>
                  <a:lnTo>
                    <a:pt x="1092504" y="885164"/>
                  </a:lnTo>
                  <a:lnTo>
                    <a:pt x="1092504" y="869848"/>
                  </a:lnTo>
                  <a:lnTo>
                    <a:pt x="1086256" y="863638"/>
                  </a:lnTo>
                  <a:close/>
                </a:path>
                <a:path w="4942205" h="1423035">
                  <a:moveTo>
                    <a:pt x="2374010" y="859015"/>
                  </a:moveTo>
                  <a:lnTo>
                    <a:pt x="2358605" y="859015"/>
                  </a:lnTo>
                  <a:lnTo>
                    <a:pt x="2352370" y="865225"/>
                  </a:lnTo>
                  <a:lnTo>
                    <a:pt x="2352370" y="880541"/>
                  </a:lnTo>
                  <a:lnTo>
                    <a:pt x="2358605" y="886752"/>
                  </a:lnTo>
                  <a:lnTo>
                    <a:pt x="2374010" y="886752"/>
                  </a:lnTo>
                  <a:lnTo>
                    <a:pt x="2380259" y="880541"/>
                  </a:lnTo>
                  <a:lnTo>
                    <a:pt x="2380259" y="865225"/>
                  </a:lnTo>
                  <a:lnTo>
                    <a:pt x="2374010" y="859015"/>
                  </a:lnTo>
                  <a:close/>
                </a:path>
                <a:path w="4942205" h="1423035">
                  <a:moveTo>
                    <a:pt x="3722204" y="840524"/>
                  </a:moveTo>
                  <a:lnTo>
                    <a:pt x="3706799" y="840524"/>
                  </a:lnTo>
                  <a:lnTo>
                    <a:pt x="3700564" y="846734"/>
                  </a:lnTo>
                  <a:lnTo>
                    <a:pt x="3700564" y="862050"/>
                  </a:lnTo>
                  <a:lnTo>
                    <a:pt x="3706799" y="868260"/>
                  </a:lnTo>
                  <a:lnTo>
                    <a:pt x="3722204" y="868260"/>
                  </a:lnTo>
                  <a:lnTo>
                    <a:pt x="3728453" y="862050"/>
                  </a:lnTo>
                  <a:lnTo>
                    <a:pt x="3728453" y="846734"/>
                  </a:lnTo>
                  <a:lnTo>
                    <a:pt x="3722204" y="840524"/>
                  </a:lnTo>
                  <a:close/>
                </a:path>
                <a:path w="4942205" h="1423035">
                  <a:moveTo>
                    <a:pt x="1825434" y="840524"/>
                  </a:moveTo>
                  <a:lnTo>
                    <a:pt x="1810029" y="840524"/>
                  </a:lnTo>
                  <a:lnTo>
                    <a:pt x="1803793" y="846734"/>
                  </a:lnTo>
                  <a:lnTo>
                    <a:pt x="1803793" y="862050"/>
                  </a:lnTo>
                  <a:lnTo>
                    <a:pt x="1810029" y="868260"/>
                  </a:lnTo>
                  <a:lnTo>
                    <a:pt x="1825434" y="868260"/>
                  </a:lnTo>
                  <a:lnTo>
                    <a:pt x="1831682" y="862050"/>
                  </a:lnTo>
                  <a:lnTo>
                    <a:pt x="1831682" y="846734"/>
                  </a:lnTo>
                  <a:lnTo>
                    <a:pt x="1825434" y="840524"/>
                  </a:lnTo>
                  <a:close/>
                </a:path>
                <a:path w="4942205" h="1423035">
                  <a:moveTo>
                    <a:pt x="728294" y="840524"/>
                  </a:moveTo>
                  <a:lnTo>
                    <a:pt x="712889" y="840524"/>
                  </a:lnTo>
                  <a:lnTo>
                    <a:pt x="706640" y="846734"/>
                  </a:lnTo>
                  <a:lnTo>
                    <a:pt x="706640" y="862050"/>
                  </a:lnTo>
                  <a:lnTo>
                    <a:pt x="712889" y="868260"/>
                  </a:lnTo>
                  <a:lnTo>
                    <a:pt x="728294" y="868260"/>
                  </a:lnTo>
                  <a:lnTo>
                    <a:pt x="734529" y="862050"/>
                  </a:lnTo>
                  <a:lnTo>
                    <a:pt x="734529" y="846734"/>
                  </a:lnTo>
                  <a:lnTo>
                    <a:pt x="728294" y="840524"/>
                  </a:lnTo>
                  <a:close/>
                </a:path>
                <a:path w="4942205" h="1423035">
                  <a:moveTo>
                    <a:pt x="3866324" y="835901"/>
                  </a:moveTo>
                  <a:lnTo>
                    <a:pt x="3850919" y="835901"/>
                  </a:lnTo>
                  <a:lnTo>
                    <a:pt x="3844670" y="842111"/>
                  </a:lnTo>
                  <a:lnTo>
                    <a:pt x="3844670" y="857427"/>
                  </a:lnTo>
                  <a:lnTo>
                    <a:pt x="3850919" y="863638"/>
                  </a:lnTo>
                  <a:lnTo>
                    <a:pt x="3866324" y="863638"/>
                  </a:lnTo>
                  <a:lnTo>
                    <a:pt x="3872572" y="857427"/>
                  </a:lnTo>
                  <a:lnTo>
                    <a:pt x="3872572" y="842111"/>
                  </a:lnTo>
                  <a:lnTo>
                    <a:pt x="3866324" y="835901"/>
                  </a:lnTo>
                  <a:close/>
                </a:path>
                <a:path w="4942205" h="1423035">
                  <a:moveTo>
                    <a:pt x="2959785" y="835901"/>
                  </a:moveTo>
                  <a:lnTo>
                    <a:pt x="2944380" y="835901"/>
                  </a:lnTo>
                  <a:lnTo>
                    <a:pt x="2938132" y="842111"/>
                  </a:lnTo>
                  <a:lnTo>
                    <a:pt x="2938132" y="857427"/>
                  </a:lnTo>
                  <a:lnTo>
                    <a:pt x="2944380" y="863638"/>
                  </a:lnTo>
                  <a:lnTo>
                    <a:pt x="2959785" y="863638"/>
                  </a:lnTo>
                  <a:lnTo>
                    <a:pt x="2966021" y="857427"/>
                  </a:lnTo>
                  <a:lnTo>
                    <a:pt x="2966021" y="842111"/>
                  </a:lnTo>
                  <a:lnTo>
                    <a:pt x="2959785" y="835901"/>
                  </a:lnTo>
                  <a:close/>
                </a:path>
                <a:path w="4942205" h="1423035">
                  <a:moveTo>
                    <a:pt x="2783116" y="835901"/>
                  </a:moveTo>
                  <a:lnTo>
                    <a:pt x="2767710" y="835901"/>
                  </a:lnTo>
                  <a:lnTo>
                    <a:pt x="2761475" y="842111"/>
                  </a:lnTo>
                  <a:lnTo>
                    <a:pt x="2761475" y="857427"/>
                  </a:lnTo>
                  <a:lnTo>
                    <a:pt x="2767710" y="863638"/>
                  </a:lnTo>
                  <a:lnTo>
                    <a:pt x="2783116" y="863638"/>
                  </a:lnTo>
                  <a:lnTo>
                    <a:pt x="2789364" y="857427"/>
                  </a:lnTo>
                  <a:lnTo>
                    <a:pt x="2789364" y="842111"/>
                  </a:lnTo>
                  <a:lnTo>
                    <a:pt x="2783116" y="835901"/>
                  </a:lnTo>
                  <a:close/>
                </a:path>
                <a:path w="4942205" h="1423035">
                  <a:moveTo>
                    <a:pt x="2457691" y="835901"/>
                  </a:moveTo>
                  <a:lnTo>
                    <a:pt x="2442286" y="835901"/>
                  </a:lnTo>
                  <a:lnTo>
                    <a:pt x="2436050" y="842111"/>
                  </a:lnTo>
                  <a:lnTo>
                    <a:pt x="2436050" y="857427"/>
                  </a:lnTo>
                  <a:lnTo>
                    <a:pt x="2442286" y="863638"/>
                  </a:lnTo>
                  <a:lnTo>
                    <a:pt x="2457691" y="863638"/>
                  </a:lnTo>
                  <a:lnTo>
                    <a:pt x="2463939" y="857427"/>
                  </a:lnTo>
                  <a:lnTo>
                    <a:pt x="2463939" y="842111"/>
                  </a:lnTo>
                  <a:lnTo>
                    <a:pt x="2457691" y="835901"/>
                  </a:lnTo>
                  <a:close/>
                </a:path>
                <a:path w="4942205" h="1423035">
                  <a:moveTo>
                    <a:pt x="2016048" y="835901"/>
                  </a:moveTo>
                  <a:lnTo>
                    <a:pt x="2000643" y="835901"/>
                  </a:lnTo>
                  <a:lnTo>
                    <a:pt x="1994395" y="842111"/>
                  </a:lnTo>
                  <a:lnTo>
                    <a:pt x="1994395" y="857427"/>
                  </a:lnTo>
                  <a:lnTo>
                    <a:pt x="2000643" y="863638"/>
                  </a:lnTo>
                  <a:lnTo>
                    <a:pt x="2016048" y="863638"/>
                  </a:lnTo>
                  <a:lnTo>
                    <a:pt x="2022284" y="857427"/>
                  </a:lnTo>
                  <a:lnTo>
                    <a:pt x="2022284" y="842111"/>
                  </a:lnTo>
                  <a:lnTo>
                    <a:pt x="2016048" y="835901"/>
                  </a:lnTo>
                  <a:close/>
                </a:path>
                <a:path w="4942205" h="1423035">
                  <a:moveTo>
                    <a:pt x="1267561" y="826655"/>
                  </a:moveTo>
                  <a:lnTo>
                    <a:pt x="1252156" y="826655"/>
                  </a:lnTo>
                  <a:lnTo>
                    <a:pt x="1245920" y="832866"/>
                  </a:lnTo>
                  <a:lnTo>
                    <a:pt x="1245920" y="848182"/>
                  </a:lnTo>
                  <a:lnTo>
                    <a:pt x="1252156" y="854392"/>
                  </a:lnTo>
                  <a:lnTo>
                    <a:pt x="1267561" y="854392"/>
                  </a:lnTo>
                  <a:lnTo>
                    <a:pt x="1273809" y="848182"/>
                  </a:lnTo>
                  <a:lnTo>
                    <a:pt x="1273809" y="832866"/>
                  </a:lnTo>
                  <a:lnTo>
                    <a:pt x="1267561" y="826655"/>
                  </a:lnTo>
                  <a:close/>
                </a:path>
                <a:path w="4942205" h="1423035">
                  <a:moveTo>
                    <a:pt x="505142" y="826655"/>
                  </a:moveTo>
                  <a:lnTo>
                    <a:pt x="489737" y="826655"/>
                  </a:lnTo>
                  <a:lnTo>
                    <a:pt x="483488" y="832866"/>
                  </a:lnTo>
                  <a:lnTo>
                    <a:pt x="483488" y="848182"/>
                  </a:lnTo>
                  <a:lnTo>
                    <a:pt x="489737" y="854392"/>
                  </a:lnTo>
                  <a:lnTo>
                    <a:pt x="505142" y="854392"/>
                  </a:lnTo>
                  <a:lnTo>
                    <a:pt x="511378" y="848182"/>
                  </a:lnTo>
                  <a:lnTo>
                    <a:pt x="511378" y="832866"/>
                  </a:lnTo>
                  <a:lnTo>
                    <a:pt x="505142" y="826655"/>
                  </a:lnTo>
                  <a:close/>
                </a:path>
                <a:path w="4942205" h="1423035">
                  <a:moveTo>
                    <a:pt x="2271737" y="822032"/>
                  </a:moveTo>
                  <a:lnTo>
                    <a:pt x="2256332" y="822032"/>
                  </a:lnTo>
                  <a:lnTo>
                    <a:pt x="2250084" y="828243"/>
                  </a:lnTo>
                  <a:lnTo>
                    <a:pt x="2250084" y="843559"/>
                  </a:lnTo>
                  <a:lnTo>
                    <a:pt x="2256332" y="849769"/>
                  </a:lnTo>
                  <a:lnTo>
                    <a:pt x="2271737" y="849769"/>
                  </a:lnTo>
                  <a:lnTo>
                    <a:pt x="2277986" y="843559"/>
                  </a:lnTo>
                  <a:lnTo>
                    <a:pt x="2277986" y="828243"/>
                  </a:lnTo>
                  <a:lnTo>
                    <a:pt x="2271737" y="822032"/>
                  </a:lnTo>
                  <a:close/>
                </a:path>
                <a:path w="4942205" h="1423035">
                  <a:moveTo>
                    <a:pt x="2657602" y="817410"/>
                  </a:moveTo>
                  <a:lnTo>
                    <a:pt x="2642196" y="817410"/>
                  </a:lnTo>
                  <a:lnTo>
                    <a:pt x="2635948" y="823620"/>
                  </a:lnTo>
                  <a:lnTo>
                    <a:pt x="2635948" y="838936"/>
                  </a:lnTo>
                  <a:lnTo>
                    <a:pt x="2642196" y="845146"/>
                  </a:lnTo>
                  <a:lnTo>
                    <a:pt x="2657602" y="845146"/>
                  </a:lnTo>
                  <a:lnTo>
                    <a:pt x="2663837" y="838936"/>
                  </a:lnTo>
                  <a:lnTo>
                    <a:pt x="2663837" y="823620"/>
                  </a:lnTo>
                  <a:lnTo>
                    <a:pt x="2657602" y="817410"/>
                  </a:lnTo>
                  <a:close/>
                </a:path>
                <a:path w="4942205" h="1423035">
                  <a:moveTo>
                    <a:pt x="974686" y="817410"/>
                  </a:moveTo>
                  <a:lnTo>
                    <a:pt x="959281" y="817410"/>
                  </a:lnTo>
                  <a:lnTo>
                    <a:pt x="953033" y="823620"/>
                  </a:lnTo>
                  <a:lnTo>
                    <a:pt x="953033" y="838936"/>
                  </a:lnTo>
                  <a:lnTo>
                    <a:pt x="959281" y="845146"/>
                  </a:lnTo>
                  <a:lnTo>
                    <a:pt x="974686" y="845146"/>
                  </a:lnTo>
                  <a:lnTo>
                    <a:pt x="980922" y="838936"/>
                  </a:lnTo>
                  <a:lnTo>
                    <a:pt x="980922" y="823620"/>
                  </a:lnTo>
                  <a:lnTo>
                    <a:pt x="974686" y="817410"/>
                  </a:lnTo>
                  <a:close/>
                </a:path>
                <a:path w="4942205" h="1423035">
                  <a:moveTo>
                    <a:pt x="839863" y="817410"/>
                  </a:moveTo>
                  <a:lnTo>
                    <a:pt x="824458" y="817410"/>
                  </a:lnTo>
                  <a:lnTo>
                    <a:pt x="818210" y="823620"/>
                  </a:lnTo>
                  <a:lnTo>
                    <a:pt x="818210" y="838936"/>
                  </a:lnTo>
                  <a:lnTo>
                    <a:pt x="824458" y="845146"/>
                  </a:lnTo>
                  <a:lnTo>
                    <a:pt x="839863" y="845146"/>
                  </a:lnTo>
                  <a:lnTo>
                    <a:pt x="846112" y="838936"/>
                  </a:lnTo>
                  <a:lnTo>
                    <a:pt x="846112" y="823620"/>
                  </a:lnTo>
                  <a:lnTo>
                    <a:pt x="839863" y="817410"/>
                  </a:lnTo>
                  <a:close/>
                </a:path>
                <a:path w="4942205" h="1423035">
                  <a:moveTo>
                    <a:pt x="1500009" y="812787"/>
                  </a:moveTo>
                  <a:lnTo>
                    <a:pt x="1484604" y="812787"/>
                  </a:lnTo>
                  <a:lnTo>
                    <a:pt x="1478368" y="818997"/>
                  </a:lnTo>
                  <a:lnTo>
                    <a:pt x="1478368" y="834313"/>
                  </a:lnTo>
                  <a:lnTo>
                    <a:pt x="1484604" y="840524"/>
                  </a:lnTo>
                  <a:lnTo>
                    <a:pt x="1500009" y="840524"/>
                  </a:lnTo>
                  <a:lnTo>
                    <a:pt x="1506258" y="834313"/>
                  </a:lnTo>
                  <a:lnTo>
                    <a:pt x="1506258" y="818997"/>
                  </a:lnTo>
                  <a:lnTo>
                    <a:pt x="1500009" y="812787"/>
                  </a:lnTo>
                  <a:close/>
                </a:path>
                <a:path w="4942205" h="1423035">
                  <a:moveTo>
                    <a:pt x="2104377" y="803541"/>
                  </a:moveTo>
                  <a:lnTo>
                    <a:pt x="2088972" y="803541"/>
                  </a:lnTo>
                  <a:lnTo>
                    <a:pt x="2082723" y="809752"/>
                  </a:lnTo>
                  <a:lnTo>
                    <a:pt x="2082723" y="825068"/>
                  </a:lnTo>
                  <a:lnTo>
                    <a:pt x="2088972" y="831278"/>
                  </a:lnTo>
                  <a:lnTo>
                    <a:pt x="2104377" y="831278"/>
                  </a:lnTo>
                  <a:lnTo>
                    <a:pt x="2110625" y="825068"/>
                  </a:lnTo>
                  <a:lnTo>
                    <a:pt x="2110625" y="809752"/>
                  </a:lnTo>
                  <a:lnTo>
                    <a:pt x="2104377" y="803541"/>
                  </a:lnTo>
                  <a:close/>
                </a:path>
                <a:path w="4942205" h="1423035">
                  <a:moveTo>
                    <a:pt x="1388440" y="803541"/>
                  </a:moveTo>
                  <a:lnTo>
                    <a:pt x="1373035" y="803541"/>
                  </a:lnTo>
                  <a:lnTo>
                    <a:pt x="1366786" y="809752"/>
                  </a:lnTo>
                  <a:lnTo>
                    <a:pt x="1366786" y="825068"/>
                  </a:lnTo>
                  <a:lnTo>
                    <a:pt x="1373035" y="831278"/>
                  </a:lnTo>
                  <a:lnTo>
                    <a:pt x="1388440" y="831278"/>
                  </a:lnTo>
                  <a:lnTo>
                    <a:pt x="1394675" y="825068"/>
                  </a:lnTo>
                  <a:lnTo>
                    <a:pt x="1394675" y="809752"/>
                  </a:lnTo>
                  <a:lnTo>
                    <a:pt x="1388440" y="803541"/>
                  </a:lnTo>
                  <a:close/>
                </a:path>
                <a:path w="4942205" h="1423035">
                  <a:moveTo>
                    <a:pt x="2555328" y="798918"/>
                  </a:moveTo>
                  <a:lnTo>
                    <a:pt x="2539923" y="798918"/>
                  </a:lnTo>
                  <a:lnTo>
                    <a:pt x="2533675" y="805129"/>
                  </a:lnTo>
                  <a:lnTo>
                    <a:pt x="2533675" y="820445"/>
                  </a:lnTo>
                  <a:lnTo>
                    <a:pt x="2539923" y="826655"/>
                  </a:lnTo>
                  <a:lnTo>
                    <a:pt x="2555328" y="826655"/>
                  </a:lnTo>
                  <a:lnTo>
                    <a:pt x="2561564" y="820445"/>
                  </a:lnTo>
                  <a:lnTo>
                    <a:pt x="2561564" y="805129"/>
                  </a:lnTo>
                  <a:lnTo>
                    <a:pt x="2555328" y="798918"/>
                  </a:lnTo>
                  <a:close/>
                </a:path>
                <a:path w="4942205" h="1423035">
                  <a:moveTo>
                    <a:pt x="1709216" y="798918"/>
                  </a:moveTo>
                  <a:lnTo>
                    <a:pt x="1693811" y="798918"/>
                  </a:lnTo>
                  <a:lnTo>
                    <a:pt x="1687563" y="805129"/>
                  </a:lnTo>
                  <a:lnTo>
                    <a:pt x="1687563" y="820445"/>
                  </a:lnTo>
                  <a:lnTo>
                    <a:pt x="1693811" y="826655"/>
                  </a:lnTo>
                  <a:lnTo>
                    <a:pt x="1709216" y="826655"/>
                  </a:lnTo>
                  <a:lnTo>
                    <a:pt x="1715465" y="820445"/>
                  </a:lnTo>
                  <a:lnTo>
                    <a:pt x="1715465" y="805129"/>
                  </a:lnTo>
                  <a:lnTo>
                    <a:pt x="1709216" y="798918"/>
                  </a:lnTo>
                  <a:close/>
                </a:path>
                <a:path w="4942205" h="1423035">
                  <a:moveTo>
                    <a:pt x="1616240" y="794296"/>
                  </a:moveTo>
                  <a:lnTo>
                    <a:pt x="1600834" y="794296"/>
                  </a:lnTo>
                  <a:lnTo>
                    <a:pt x="1594586" y="800506"/>
                  </a:lnTo>
                  <a:lnTo>
                    <a:pt x="1594586" y="815822"/>
                  </a:lnTo>
                  <a:lnTo>
                    <a:pt x="1600834" y="822032"/>
                  </a:lnTo>
                  <a:lnTo>
                    <a:pt x="1616240" y="822032"/>
                  </a:lnTo>
                  <a:lnTo>
                    <a:pt x="1622475" y="815822"/>
                  </a:lnTo>
                  <a:lnTo>
                    <a:pt x="1622475" y="800506"/>
                  </a:lnTo>
                  <a:lnTo>
                    <a:pt x="1616240" y="794296"/>
                  </a:lnTo>
                  <a:close/>
                </a:path>
                <a:path w="4942205" h="1423035">
                  <a:moveTo>
                    <a:pt x="3089948" y="789673"/>
                  </a:moveTo>
                  <a:lnTo>
                    <a:pt x="3074542" y="789673"/>
                  </a:lnTo>
                  <a:lnTo>
                    <a:pt x="3068307" y="795883"/>
                  </a:lnTo>
                  <a:lnTo>
                    <a:pt x="3068307" y="811199"/>
                  </a:lnTo>
                  <a:lnTo>
                    <a:pt x="3074542" y="817410"/>
                  </a:lnTo>
                  <a:lnTo>
                    <a:pt x="3089948" y="817410"/>
                  </a:lnTo>
                  <a:lnTo>
                    <a:pt x="3096196" y="811199"/>
                  </a:lnTo>
                  <a:lnTo>
                    <a:pt x="3096196" y="795883"/>
                  </a:lnTo>
                  <a:lnTo>
                    <a:pt x="3089948" y="789673"/>
                  </a:lnTo>
                  <a:close/>
                </a:path>
                <a:path w="4942205" h="1423035">
                  <a:moveTo>
                    <a:pt x="637387" y="785050"/>
                  </a:moveTo>
                  <a:lnTo>
                    <a:pt x="632256" y="785050"/>
                  </a:lnTo>
                  <a:lnTo>
                    <a:pt x="622960" y="794296"/>
                  </a:lnTo>
                  <a:lnTo>
                    <a:pt x="623836" y="797750"/>
                  </a:lnTo>
                  <a:lnTo>
                    <a:pt x="626846" y="799677"/>
                  </a:lnTo>
                  <a:lnTo>
                    <a:pt x="632561" y="798914"/>
                  </a:lnTo>
                  <a:lnTo>
                    <a:pt x="641553" y="794296"/>
                  </a:lnTo>
                  <a:lnTo>
                    <a:pt x="641553" y="789190"/>
                  </a:lnTo>
                  <a:lnTo>
                    <a:pt x="637387" y="785050"/>
                  </a:lnTo>
                  <a:close/>
                </a:path>
                <a:path w="4942205" h="1423035">
                  <a:moveTo>
                    <a:pt x="2188057" y="780427"/>
                  </a:moveTo>
                  <a:lnTo>
                    <a:pt x="2172652" y="780427"/>
                  </a:lnTo>
                  <a:lnTo>
                    <a:pt x="2166404" y="786638"/>
                  </a:lnTo>
                  <a:lnTo>
                    <a:pt x="2166404" y="801954"/>
                  </a:lnTo>
                  <a:lnTo>
                    <a:pt x="2172652" y="808164"/>
                  </a:lnTo>
                  <a:lnTo>
                    <a:pt x="2188057" y="808164"/>
                  </a:lnTo>
                  <a:lnTo>
                    <a:pt x="2194305" y="801954"/>
                  </a:lnTo>
                  <a:lnTo>
                    <a:pt x="2194305" y="786638"/>
                  </a:lnTo>
                  <a:lnTo>
                    <a:pt x="2188057" y="780427"/>
                  </a:lnTo>
                  <a:close/>
                </a:path>
                <a:path w="4942205" h="1423035">
                  <a:moveTo>
                    <a:pt x="1899818" y="780427"/>
                  </a:moveTo>
                  <a:lnTo>
                    <a:pt x="1884413" y="780427"/>
                  </a:lnTo>
                  <a:lnTo>
                    <a:pt x="1878177" y="786638"/>
                  </a:lnTo>
                  <a:lnTo>
                    <a:pt x="1878177" y="801954"/>
                  </a:lnTo>
                  <a:lnTo>
                    <a:pt x="1884413" y="808164"/>
                  </a:lnTo>
                  <a:lnTo>
                    <a:pt x="1899818" y="808164"/>
                  </a:lnTo>
                  <a:lnTo>
                    <a:pt x="1906066" y="801954"/>
                  </a:lnTo>
                  <a:lnTo>
                    <a:pt x="1906066" y="786638"/>
                  </a:lnTo>
                  <a:lnTo>
                    <a:pt x="1899818" y="780427"/>
                  </a:lnTo>
                  <a:close/>
                </a:path>
                <a:path w="4942205" h="1423035">
                  <a:moveTo>
                    <a:pt x="333133" y="780427"/>
                  </a:moveTo>
                  <a:lnTo>
                    <a:pt x="317728" y="780427"/>
                  </a:lnTo>
                  <a:lnTo>
                    <a:pt x="311480" y="786638"/>
                  </a:lnTo>
                  <a:lnTo>
                    <a:pt x="311480" y="801954"/>
                  </a:lnTo>
                  <a:lnTo>
                    <a:pt x="317728" y="808164"/>
                  </a:lnTo>
                  <a:lnTo>
                    <a:pt x="333133" y="808164"/>
                  </a:lnTo>
                  <a:lnTo>
                    <a:pt x="339369" y="801954"/>
                  </a:lnTo>
                  <a:lnTo>
                    <a:pt x="339369" y="786638"/>
                  </a:lnTo>
                  <a:lnTo>
                    <a:pt x="333133" y="780427"/>
                  </a:lnTo>
                  <a:close/>
                </a:path>
                <a:path w="4942205" h="1423035">
                  <a:moveTo>
                    <a:pt x="1183881" y="775804"/>
                  </a:moveTo>
                  <a:lnTo>
                    <a:pt x="1168476" y="775804"/>
                  </a:lnTo>
                  <a:lnTo>
                    <a:pt x="1162240" y="782015"/>
                  </a:lnTo>
                  <a:lnTo>
                    <a:pt x="1162240" y="797331"/>
                  </a:lnTo>
                  <a:lnTo>
                    <a:pt x="1168476" y="803541"/>
                  </a:lnTo>
                  <a:lnTo>
                    <a:pt x="1183881" y="803541"/>
                  </a:lnTo>
                  <a:lnTo>
                    <a:pt x="1190129" y="797331"/>
                  </a:lnTo>
                  <a:lnTo>
                    <a:pt x="1190129" y="782015"/>
                  </a:lnTo>
                  <a:lnTo>
                    <a:pt x="1183881" y="775804"/>
                  </a:lnTo>
                  <a:close/>
                </a:path>
                <a:path w="4942205" h="1423035">
                  <a:moveTo>
                    <a:pt x="1081608" y="775804"/>
                  </a:moveTo>
                  <a:lnTo>
                    <a:pt x="1066203" y="775804"/>
                  </a:lnTo>
                  <a:lnTo>
                    <a:pt x="1059954" y="782015"/>
                  </a:lnTo>
                  <a:lnTo>
                    <a:pt x="1059954" y="797331"/>
                  </a:lnTo>
                  <a:lnTo>
                    <a:pt x="1066203" y="803541"/>
                  </a:lnTo>
                  <a:lnTo>
                    <a:pt x="1081608" y="803541"/>
                  </a:lnTo>
                  <a:lnTo>
                    <a:pt x="1087856" y="797331"/>
                  </a:lnTo>
                  <a:lnTo>
                    <a:pt x="1087856" y="782015"/>
                  </a:lnTo>
                  <a:lnTo>
                    <a:pt x="1081608" y="775804"/>
                  </a:lnTo>
                  <a:close/>
                </a:path>
                <a:path w="4942205" h="1423035">
                  <a:moveTo>
                    <a:pt x="421462" y="775804"/>
                  </a:moveTo>
                  <a:lnTo>
                    <a:pt x="406057" y="775804"/>
                  </a:lnTo>
                  <a:lnTo>
                    <a:pt x="399808" y="782015"/>
                  </a:lnTo>
                  <a:lnTo>
                    <a:pt x="399808" y="797331"/>
                  </a:lnTo>
                  <a:lnTo>
                    <a:pt x="406057" y="803541"/>
                  </a:lnTo>
                  <a:lnTo>
                    <a:pt x="421462" y="803541"/>
                  </a:lnTo>
                  <a:lnTo>
                    <a:pt x="427697" y="797331"/>
                  </a:lnTo>
                  <a:lnTo>
                    <a:pt x="427697" y="782015"/>
                  </a:lnTo>
                  <a:lnTo>
                    <a:pt x="421462" y="775804"/>
                  </a:lnTo>
                  <a:close/>
                </a:path>
                <a:path w="4942205" h="1423035">
                  <a:moveTo>
                    <a:pt x="2341473" y="771182"/>
                  </a:moveTo>
                  <a:lnTo>
                    <a:pt x="2326068" y="771182"/>
                  </a:lnTo>
                  <a:lnTo>
                    <a:pt x="2319820" y="777392"/>
                  </a:lnTo>
                  <a:lnTo>
                    <a:pt x="2319820" y="792708"/>
                  </a:lnTo>
                  <a:lnTo>
                    <a:pt x="2326068" y="798918"/>
                  </a:lnTo>
                  <a:lnTo>
                    <a:pt x="2341473" y="798918"/>
                  </a:lnTo>
                  <a:lnTo>
                    <a:pt x="2347722" y="792708"/>
                  </a:lnTo>
                  <a:lnTo>
                    <a:pt x="2347722" y="777392"/>
                  </a:lnTo>
                  <a:lnTo>
                    <a:pt x="2341473" y="771182"/>
                  </a:lnTo>
                  <a:close/>
                </a:path>
                <a:path w="4942205" h="1423035">
                  <a:moveTo>
                    <a:pt x="235496" y="766559"/>
                  </a:moveTo>
                  <a:lnTo>
                    <a:pt x="220090" y="766559"/>
                  </a:lnTo>
                  <a:lnTo>
                    <a:pt x="213855" y="772769"/>
                  </a:lnTo>
                  <a:lnTo>
                    <a:pt x="213855" y="788085"/>
                  </a:lnTo>
                  <a:lnTo>
                    <a:pt x="220090" y="794296"/>
                  </a:lnTo>
                  <a:lnTo>
                    <a:pt x="235496" y="794296"/>
                  </a:lnTo>
                  <a:lnTo>
                    <a:pt x="241744" y="788085"/>
                  </a:lnTo>
                  <a:lnTo>
                    <a:pt x="241744" y="772769"/>
                  </a:lnTo>
                  <a:lnTo>
                    <a:pt x="235496" y="766559"/>
                  </a:lnTo>
                  <a:close/>
                </a:path>
                <a:path w="4942205" h="1423035">
                  <a:moveTo>
                    <a:pt x="2852851" y="761936"/>
                  </a:moveTo>
                  <a:lnTo>
                    <a:pt x="2837446" y="761936"/>
                  </a:lnTo>
                  <a:lnTo>
                    <a:pt x="2831198" y="768146"/>
                  </a:lnTo>
                  <a:lnTo>
                    <a:pt x="2831198" y="783463"/>
                  </a:lnTo>
                  <a:lnTo>
                    <a:pt x="2837446" y="789673"/>
                  </a:lnTo>
                  <a:lnTo>
                    <a:pt x="2852851" y="789673"/>
                  </a:lnTo>
                  <a:lnTo>
                    <a:pt x="2859100" y="783463"/>
                  </a:lnTo>
                  <a:lnTo>
                    <a:pt x="2859100" y="768146"/>
                  </a:lnTo>
                  <a:lnTo>
                    <a:pt x="2852851" y="761936"/>
                  </a:lnTo>
                  <a:close/>
                </a:path>
                <a:path w="4942205" h="1423035">
                  <a:moveTo>
                    <a:pt x="2750578" y="757313"/>
                  </a:moveTo>
                  <a:lnTo>
                    <a:pt x="2735173" y="757313"/>
                  </a:lnTo>
                  <a:lnTo>
                    <a:pt x="2728925" y="763524"/>
                  </a:lnTo>
                  <a:lnTo>
                    <a:pt x="2728925" y="778840"/>
                  </a:lnTo>
                  <a:lnTo>
                    <a:pt x="2735173" y="785050"/>
                  </a:lnTo>
                  <a:lnTo>
                    <a:pt x="2750578" y="785050"/>
                  </a:lnTo>
                  <a:lnTo>
                    <a:pt x="2756827" y="778840"/>
                  </a:lnTo>
                  <a:lnTo>
                    <a:pt x="2756827" y="763524"/>
                  </a:lnTo>
                  <a:lnTo>
                    <a:pt x="2750578" y="757313"/>
                  </a:lnTo>
                  <a:close/>
                </a:path>
                <a:path w="4942205" h="1423035">
                  <a:moveTo>
                    <a:pt x="556272" y="757313"/>
                  </a:moveTo>
                  <a:lnTo>
                    <a:pt x="540867" y="757313"/>
                  </a:lnTo>
                  <a:lnTo>
                    <a:pt x="534631" y="763524"/>
                  </a:lnTo>
                  <a:lnTo>
                    <a:pt x="534631" y="778840"/>
                  </a:lnTo>
                  <a:lnTo>
                    <a:pt x="540867" y="785050"/>
                  </a:lnTo>
                  <a:lnTo>
                    <a:pt x="556272" y="785050"/>
                  </a:lnTo>
                  <a:lnTo>
                    <a:pt x="562521" y="778840"/>
                  </a:lnTo>
                  <a:lnTo>
                    <a:pt x="562521" y="763524"/>
                  </a:lnTo>
                  <a:lnTo>
                    <a:pt x="556272" y="757313"/>
                  </a:lnTo>
                  <a:close/>
                </a:path>
                <a:path w="4942205" h="1423035">
                  <a:moveTo>
                    <a:pt x="2950476" y="752690"/>
                  </a:moveTo>
                  <a:lnTo>
                    <a:pt x="2935084" y="752690"/>
                  </a:lnTo>
                  <a:lnTo>
                    <a:pt x="2928835" y="758901"/>
                  </a:lnTo>
                  <a:lnTo>
                    <a:pt x="2928835" y="774217"/>
                  </a:lnTo>
                  <a:lnTo>
                    <a:pt x="2935084" y="780427"/>
                  </a:lnTo>
                  <a:lnTo>
                    <a:pt x="2950476" y="780427"/>
                  </a:lnTo>
                  <a:lnTo>
                    <a:pt x="2956725" y="774217"/>
                  </a:lnTo>
                  <a:lnTo>
                    <a:pt x="2956725" y="758901"/>
                  </a:lnTo>
                  <a:lnTo>
                    <a:pt x="2950476" y="752690"/>
                  </a:lnTo>
                  <a:close/>
                </a:path>
                <a:path w="4942205" h="1423035">
                  <a:moveTo>
                    <a:pt x="784072" y="752690"/>
                  </a:moveTo>
                  <a:lnTo>
                    <a:pt x="768667" y="752690"/>
                  </a:lnTo>
                  <a:lnTo>
                    <a:pt x="762431" y="758901"/>
                  </a:lnTo>
                  <a:lnTo>
                    <a:pt x="762431" y="774217"/>
                  </a:lnTo>
                  <a:lnTo>
                    <a:pt x="768667" y="780427"/>
                  </a:lnTo>
                  <a:lnTo>
                    <a:pt x="784072" y="780427"/>
                  </a:lnTo>
                  <a:lnTo>
                    <a:pt x="790320" y="774217"/>
                  </a:lnTo>
                  <a:lnTo>
                    <a:pt x="790320" y="758901"/>
                  </a:lnTo>
                  <a:lnTo>
                    <a:pt x="784072" y="752690"/>
                  </a:lnTo>
                  <a:close/>
                </a:path>
                <a:path w="4942205" h="1423035">
                  <a:moveTo>
                    <a:pt x="2480944" y="748068"/>
                  </a:moveTo>
                  <a:lnTo>
                    <a:pt x="2465527" y="748068"/>
                  </a:lnTo>
                  <a:lnTo>
                    <a:pt x="2459291" y="754278"/>
                  </a:lnTo>
                  <a:lnTo>
                    <a:pt x="2459291" y="769594"/>
                  </a:lnTo>
                  <a:lnTo>
                    <a:pt x="2465527" y="775804"/>
                  </a:lnTo>
                  <a:lnTo>
                    <a:pt x="2480944" y="775804"/>
                  </a:lnTo>
                  <a:lnTo>
                    <a:pt x="2487180" y="769594"/>
                  </a:lnTo>
                  <a:lnTo>
                    <a:pt x="2487180" y="754278"/>
                  </a:lnTo>
                  <a:lnTo>
                    <a:pt x="2480944" y="748068"/>
                  </a:lnTo>
                  <a:close/>
                </a:path>
                <a:path w="4942205" h="1423035">
                  <a:moveTo>
                    <a:pt x="923543" y="748068"/>
                  </a:moveTo>
                  <a:lnTo>
                    <a:pt x="908138" y="748068"/>
                  </a:lnTo>
                  <a:lnTo>
                    <a:pt x="901890" y="754278"/>
                  </a:lnTo>
                  <a:lnTo>
                    <a:pt x="901890" y="769594"/>
                  </a:lnTo>
                  <a:lnTo>
                    <a:pt x="908138" y="775804"/>
                  </a:lnTo>
                  <a:lnTo>
                    <a:pt x="923543" y="775804"/>
                  </a:lnTo>
                  <a:lnTo>
                    <a:pt x="929792" y="769594"/>
                  </a:lnTo>
                  <a:lnTo>
                    <a:pt x="929792" y="754278"/>
                  </a:lnTo>
                  <a:lnTo>
                    <a:pt x="923543" y="748068"/>
                  </a:lnTo>
                  <a:close/>
                </a:path>
                <a:path w="4942205" h="1423035">
                  <a:moveTo>
                    <a:pt x="1765007" y="738822"/>
                  </a:moveTo>
                  <a:lnTo>
                    <a:pt x="1749602" y="738822"/>
                  </a:lnTo>
                  <a:lnTo>
                    <a:pt x="1743354" y="745032"/>
                  </a:lnTo>
                  <a:lnTo>
                    <a:pt x="1743354" y="760349"/>
                  </a:lnTo>
                  <a:lnTo>
                    <a:pt x="1749602" y="766559"/>
                  </a:lnTo>
                  <a:lnTo>
                    <a:pt x="1765007" y="766559"/>
                  </a:lnTo>
                  <a:lnTo>
                    <a:pt x="1771243" y="760349"/>
                  </a:lnTo>
                  <a:lnTo>
                    <a:pt x="1771243" y="745032"/>
                  </a:lnTo>
                  <a:lnTo>
                    <a:pt x="1765007" y="738822"/>
                  </a:lnTo>
                  <a:close/>
                </a:path>
                <a:path w="4942205" h="1423035">
                  <a:moveTo>
                    <a:pt x="1290815" y="738822"/>
                  </a:moveTo>
                  <a:lnTo>
                    <a:pt x="1275410" y="738822"/>
                  </a:lnTo>
                  <a:lnTo>
                    <a:pt x="1269161" y="745032"/>
                  </a:lnTo>
                  <a:lnTo>
                    <a:pt x="1269161" y="760349"/>
                  </a:lnTo>
                  <a:lnTo>
                    <a:pt x="1275410" y="766559"/>
                  </a:lnTo>
                  <a:lnTo>
                    <a:pt x="1290815" y="766559"/>
                  </a:lnTo>
                  <a:lnTo>
                    <a:pt x="1297051" y="760349"/>
                  </a:lnTo>
                  <a:lnTo>
                    <a:pt x="1297051" y="745032"/>
                  </a:lnTo>
                  <a:lnTo>
                    <a:pt x="1290815" y="738822"/>
                  </a:lnTo>
                  <a:close/>
                </a:path>
                <a:path w="4942205" h="1423035">
                  <a:moveTo>
                    <a:pt x="1523263" y="734199"/>
                  </a:moveTo>
                  <a:lnTo>
                    <a:pt x="1507858" y="734199"/>
                  </a:lnTo>
                  <a:lnTo>
                    <a:pt x="1501609" y="740410"/>
                  </a:lnTo>
                  <a:lnTo>
                    <a:pt x="1501609" y="755726"/>
                  </a:lnTo>
                  <a:lnTo>
                    <a:pt x="1507858" y="761936"/>
                  </a:lnTo>
                  <a:lnTo>
                    <a:pt x="1523263" y="761936"/>
                  </a:lnTo>
                  <a:lnTo>
                    <a:pt x="1529499" y="755726"/>
                  </a:lnTo>
                  <a:lnTo>
                    <a:pt x="1529499" y="740410"/>
                  </a:lnTo>
                  <a:lnTo>
                    <a:pt x="1523263" y="734199"/>
                  </a:lnTo>
                  <a:close/>
                </a:path>
                <a:path w="4942205" h="1423035">
                  <a:moveTo>
                    <a:pt x="2043938" y="729576"/>
                  </a:moveTo>
                  <a:lnTo>
                    <a:pt x="2028532" y="729576"/>
                  </a:lnTo>
                  <a:lnTo>
                    <a:pt x="2022284" y="735787"/>
                  </a:lnTo>
                  <a:lnTo>
                    <a:pt x="2022284" y="751103"/>
                  </a:lnTo>
                  <a:lnTo>
                    <a:pt x="2028532" y="757313"/>
                  </a:lnTo>
                  <a:lnTo>
                    <a:pt x="2043938" y="757313"/>
                  </a:lnTo>
                  <a:lnTo>
                    <a:pt x="2050186" y="751103"/>
                  </a:lnTo>
                  <a:lnTo>
                    <a:pt x="2050186" y="735787"/>
                  </a:lnTo>
                  <a:lnTo>
                    <a:pt x="2043938" y="729576"/>
                  </a:lnTo>
                  <a:close/>
                </a:path>
                <a:path w="4942205" h="1423035">
                  <a:moveTo>
                    <a:pt x="1430273" y="729576"/>
                  </a:moveTo>
                  <a:lnTo>
                    <a:pt x="1414868" y="729576"/>
                  </a:lnTo>
                  <a:lnTo>
                    <a:pt x="1408633" y="735787"/>
                  </a:lnTo>
                  <a:lnTo>
                    <a:pt x="1408633" y="751103"/>
                  </a:lnTo>
                  <a:lnTo>
                    <a:pt x="1414868" y="757313"/>
                  </a:lnTo>
                  <a:lnTo>
                    <a:pt x="1430273" y="757313"/>
                  </a:lnTo>
                  <a:lnTo>
                    <a:pt x="1436522" y="751103"/>
                  </a:lnTo>
                  <a:lnTo>
                    <a:pt x="1436522" y="735787"/>
                  </a:lnTo>
                  <a:lnTo>
                    <a:pt x="1430273" y="729576"/>
                  </a:lnTo>
                  <a:close/>
                </a:path>
                <a:path w="4942205" h="1423035">
                  <a:moveTo>
                    <a:pt x="2662250" y="724954"/>
                  </a:moveTo>
                  <a:lnTo>
                    <a:pt x="2646845" y="724954"/>
                  </a:lnTo>
                  <a:lnTo>
                    <a:pt x="2640596" y="731164"/>
                  </a:lnTo>
                  <a:lnTo>
                    <a:pt x="2640596" y="746480"/>
                  </a:lnTo>
                  <a:lnTo>
                    <a:pt x="2646845" y="752690"/>
                  </a:lnTo>
                  <a:lnTo>
                    <a:pt x="2662250" y="752690"/>
                  </a:lnTo>
                  <a:lnTo>
                    <a:pt x="2668498" y="746480"/>
                  </a:lnTo>
                  <a:lnTo>
                    <a:pt x="2668498" y="731164"/>
                  </a:lnTo>
                  <a:lnTo>
                    <a:pt x="2662250" y="724954"/>
                  </a:lnTo>
                  <a:close/>
                </a:path>
                <a:path w="4942205" h="1423035">
                  <a:moveTo>
                    <a:pt x="1964905" y="724954"/>
                  </a:moveTo>
                  <a:lnTo>
                    <a:pt x="1949500" y="724954"/>
                  </a:lnTo>
                  <a:lnTo>
                    <a:pt x="1943252" y="731164"/>
                  </a:lnTo>
                  <a:lnTo>
                    <a:pt x="1943252" y="746480"/>
                  </a:lnTo>
                  <a:lnTo>
                    <a:pt x="1949500" y="752690"/>
                  </a:lnTo>
                  <a:lnTo>
                    <a:pt x="1964905" y="752690"/>
                  </a:lnTo>
                  <a:lnTo>
                    <a:pt x="1971154" y="746480"/>
                  </a:lnTo>
                  <a:lnTo>
                    <a:pt x="1971154" y="731164"/>
                  </a:lnTo>
                  <a:lnTo>
                    <a:pt x="1964905" y="724954"/>
                  </a:lnTo>
                  <a:close/>
                </a:path>
                <a:path w="4942205" h="1423035">
                  <a:moveTo>
                    <a:pt x="695744" y="724954"/>
                  </a:moveTo>
                  <a:lnTo>
                    <a:pt x="680338" y="724954"/>
                  </a:lnTo>
                  <a:lnTo>
                    <a:pt x="674090" y="731164"/>
                  </a:lnTo>
                  <a:lnTo>
                    <a:pt x="674090" y="746480"/>
                  </a:lnTo>
                  <a:lnTo>
                    <a:pt x="680338" y="752690"/>
                  </a:lnTo>
                  <a:lnTo>
                    <a:pt x="695744" y="752690"/>
                  </a:lnTo>
                  <a:lnTo>
                    <a:pt x="701992" y="746480"/>
                  </a:lnTo>
                  <a:lnTo>
                    <a:pt x="701992" y="731164"/>
                  </a:lnTo>
                  <a:lnTo>
                    <a:pt x="695744" y="724954"/>
                  </a:lnTo>
                  <a:close/>
                </a:path>
                <a:path w="4942205" h="1423035">
                  <a:moveTo>
                    <a:pt x="3052762" y="720331"/>
                  </a:moveTo>
                  <a:lnTo>
                    <a:pt x="3037357" y="720331"/>
                  </a:lnTo>
                  <a:lnTo>
                    <a:pt x="3031109" y="726541"/>
                  </a:lnTo>
                  <a:lnTo>
                    <a:pt x="3031109" y="741857"/>
                  </a:lnTo>
                  <a:lnTo>
                    <a:pt x="3037357" y="748068"/>
                  </a:lnTo>
                  <a:lnTo>
                    <a:pt x="3052762" y="748068"/>
                  </a:lnTo>
                  <a:lnTo>
                    <a:pt x="3058998" y="741857"/>
                  </a:lnTo>
                  <a:lnTo>
                    <a:pt x="3058998" y="726541"/>
                  </a:lnTo>
                  <a:lnTo>
                    <a:pt x="3052762" y="720331"/>
                  </a:lnTo>
                  <a:close/>
                </a:path>
                <a:path w="4942205" h="1423035">
                  <a:moveTo>
                    <a:pt x="1016520" y="720331"/>
                  </a:moveTo>
                  <a:lnTo>
                    <a:pt x="1001115" y="720331"/>
                  </a:lnTo>
                  <a:lnTo>
                    <a:pt x="994879" y="726541"/>
                  </a:lnTo>
                  <a:lnTo>
                    <a:pt x="994879" y="741857"/>
                  </a:lnTo>
                  <a:lnTo>
                    <a:pt x="1001115" y="748068"/>
                  </a:lnTo>
                  <a:lnTo>
                    <a:pt x="1016520" y="748068"/>
                  </a:lnTo>
                  <a:lnTo>
                    <a:pt x="1022769" y="741857"/>
                  </a:lnTo>
                  <a:lnTo>
                    <a:pt x="1022769" y="726541"/>
                  </a:lnTo>
                  <a:lnTo>
                    <a:pt x="1016520" y="720331"/>
                  </a:lnTo>
                  <a:close/>
                </a:path>
                <a:path w="4942205" h="1423035">
                  <a:moveTo>
                    <a:pt x="472592" y="711085"/>
                  </a:moveTo>
                  <a:lnTo>
                    <a:pt x="457187" y="711085"/>
                  </a:lnTo>
                  <a:lnTo>
                    <a:pt x="450951" y="717296"/>
                  </a:lnTo>
                  <a:lnTo>
                    <a:pt x="450951" y="732612"/>
                  </a:lnTo>
                  <a:lnTo>
                    <a:pt x="457187" y="738822"/>
                  </a:lnTo>
                  <a:lnTo>
                    <a:pt x="472592" y="738822"/>
                  </a:lnTo>
                  <a:lnTo>
                    <a:pt x="478840" y="732612"/>
                  </a:lnTo>
                  <a:lnTo>
                    <a:pt x="478840" y="717296"/>
                  </a:lnTo>
                  <a:lnTo>
                    <a:pt x="472592" y="711085"/>
                  </a:lnTo>
                  <a:close/>
                </a:path>
                <a:path w="4942205" h="1423035">
                  <a:moveTo>
                    <a:pt x="2397264" y="706462"/>
                  </a:moveTo>
                  <a:lnTo>
                    <a:pt x="2381859" y="706462"/>
                  </a:lnTo>
                  <a:lnTo>
                    <a:pt x="2375611" y="712673"/>
                  </a:lnTo>
                  <a:lnTo>
                    <a:pt x="2375611" y="727989"/>
                  </a:lnTo>
                  <a:lnTo>
                    <a:pt x="2381859" y="734199"/>
                  </a:lnTo>
                  <a:lnTo>
                    <a:pt x="2397264" y="734199"/>
                  </a:lnTo>
                  <a:lnTo>
                    <a:pt x="2403500" y="727989"/>
                  </a:lnTo>
                  <a:lnTo>
                    <a:pt x="2403500" y="712673"/>
                  </a:lnTo>
                  <a:lnTo>
                    <a:pt x="2397264" y="706462"/>
                  </a:lnTo>
                  <a:close/>
                </a:path>
                <a:path w="4942205" h="1423035">
                  <a:moveTo>
                    <a:pt x="2239200" y="706462"/>
                  </a:moveTo>
                  <a:lnTo>
                    <a:pt x="2223795" y="706462"/>
                  </a:lnTo>
                  <a:lnTo>
                    <a:pt x="2217547" y="712673"/>
                  </a:lnTo>
                  <a:lnTo>
                    <a:pt x="2217547" y="727989"/>
                  </a:lnTo>
                  <a:lnTo>
                    <a:pt x="2223795" y="734199"/>
                  </a:lnTo>
                  <a:lnTo>
                    <a:pt x="2239200" y="734199"/>
                  </a:lnTo>
                  <a:lnTo>
                    <a:pt x="2245436" y="727989"/>
                  </a:lnTo>
                  <a:lnTo>
                    <a:pt x="2245436" y="712673"/>
                  </a:lnTo>
                  <a:lnTo>
                    <a:pt x="2239200" y="706462"/>
                  </a:lnTo>
                  <a:close/>
                </a:path>
                <a:path w="4942205" h="1423035">
                  <a:moveTo>
                    <a:pt x="1848688" y="706462"/>
                  </a:moveTo>
                  <a:lnTo>
                    <a:pt x="1833283" y="706462"/>
                  </a:lnTo>
                  <a:lnTo>
                    <a:pt x="1827034" y="712673"/>
                  </a:lnTo>
                  <a:lnTo>
                    <a:pt x="1827034" y="727989"/>
                  </a:lnTo>
                  <a:lnTo>
                    <a:pt x="1833283" y="734199"/>
                  </a:lnTo>
                  <a:lnTo>
                    <a:pt x="1848688" y="734199"/>
                  </a:lnTo>
                  <a:lnTo>
                    <a:pt x="1854923" y="727989"/>
                  </a:lnTo>
                  <a:lnTo>
                    <a:pt x="1854923" y="712673"/>
                  </a:lnTo>
                  <a:lnTo>
                    <a:pt x="1848688" y="706462"/>
                  </a:lnTo>
                  <a:close/>
                </a:path>
                <a:path w="4942205" h="1423035">
                  <a:moveTo>
                    <a:pt x="1648777" y="706462"/>
                  </a:moveTo>
                  <a:lnTo>
                    <a:pt x="1633372" y="706462"/>
                  </a:lnTo>
                  <a:lnTo>
                    <a:pt x="1627123" y="712673"/>
                  </a:lnTo>
                  <a:lnTo>
                    <a:pt x="1627123" y="727989"/>
                  </a:lnTo>
                  <a:lnTo>
                    <a:pt x="1633372" y="734199"/>
                  </a:lnTo>
                  <a:lnTo>
                    <a:pt x="1648777" y="734199"/>
                  </a:lnTo>
                  <a:lnTo>
                    <a:pt x="1655025" y="727989"/>
                  </a:lnTo>
                  <a:lnTo>
                    <a:pt x="1655025" y="712673"/>
                  </a:lnTo>
                  <a:lnTo>
                    <a:pt x="1648777" y="706462"/>
                  </a:lnTo>
                  <a:close/>
                </a:path>
                <a:path w="4942205" h="1423035">
                  <a:moveTo>
                    <a:pt x="2583218" y="697217"/>
                  </a:moveTo>
                  <a:lnTo>
                    <a:pt x="2567813" y="697217"/>
                  </a:lnTo>
                  <a:lnTo>
                    <a:pt x="2561564" y="703427"/>
                  </a:lnTo>
                  <a:lnTo>
                    <a:pt x="2561564" y="718743"/>
                  </a:lnTo>
                  <a:lnTo>
                    <a:pt x="2567813" y="724954"/>
                  </a:lnTo>
                  <a:lnTo>
                    <a:pt x="2583218" y="724954"/>
                  </a:lnTo>
                  <a:lnTo>
                    <a:pt x="2589466" y="718743"/>
                  </a:lnTo>
                  <a:lnTo>
                    <a:pt x="2589466" y="703427"/>
                  </a:lnTo>
                  <a:lnTo>
                    <a:pt x="2583218" y="697217"/>
                  </a:lnTo>
                  <a:close/>
                </a:path>
                <a:path w="4942205" h="1423035">
                  <a:moveTo>
                    <a:pt x="1174584" y="692594"/>
                  </a:moveTo>
                  <a:lnTo>
                    <a:pt x="1159179" y="692594"/>
                  </a:lnTo>
                  <a:lnTo>
                    <a:pt x="1152944" y="698804"/>
                  </a:lnTo>
                  <a:lnTo>
                    <a:pt x="1152944" y="714121"/>
                  </a:lnTo>
                  <a:lnTo>
                    <a:pt x="1159179" y="720331"/>
                  </a:lnTo>
                  <a:lnTo>
                    <a:pt x="1174584" y="720331"/>
                  </a:lnTo>
                  <a:lnTo>
                    <a:pt x="1180833" y="714121"/>
                  </a:lnTo>
                  <a:lnTo>
                    <a:pt x="1180833" y="698804"/>
                  </a:lnTo>
                  <a:lnTo>
                    <a:pt x="1174584" y="692594"/>
                  </a:lnTo>
                  <a:close/>
                </a:path>
                <a:path w="4942205" h="1423035">
                  <a:moveTo>
                    <a:pt x="2127618" y="687971"/>
                  </a:moveTo>
                  <a:lnTo>
                    <a:pt x="2112213" y="687971"/>
                  </a:lnTo>
                  <a:lnTo>
                    <a:pt x="2105977" y="694182"/>
                  </a:lnTo>
                  <a:lnTo>
                    <a:pt x="2105977" y="709498"/>
                  </a:lnTo>
                  <a:lnTo>
                    <a:pt x="2112213" y="715708"/>
                  </a:lnTo>
                  <a:lnTo>
                    <a:pt x="2127618" y="715708"/>
                  </a:lnTo>
                  <a:lnTo>
                    <a:pt x="2133866" y="709498"/>
                  </a:lnTo>
                  <a:lnTo>
                    <a:pt x="2133866" y="694182"/>
                  </a:lnTo>
                  <a:lnTo>
                    <a:pt x="2127618" y="687971"/>
                  </a:lnTo>
                  <a:close/>
                </a:path>
                <a:path w="4942205" h="1423035">
                  <a:moveTo>
                    <a:pt x="286638" y="687971"/>
                  </a:moveTo>
                  <a:lnTo>
                    <a:pt x="271233" y="687971"/>
                  </a:lnTo>
                  <a:lnTo>
                    <a:pt x="264985" y="694182"/>
                  </a:lnTo>
                  <a:lnTo>
                    <a:pt x="264985" y="709498"/>
                  </a:lnTo>
                  <a:lnTo>
                    <a:pt x="271233" y="715708"/>
                  </a:lnTo>
                  <a:lnTo>
                    <a:pt x="286638" y="715708"/>
                  </a:lnTo>
                  <a:lnTo>
                    <a:pt x="292887" y="709498"/>
                  </a:lnTo>
                  <a:lnTo>
                    <a:pt x="292887" y="694182"/>
                  </a:lnTo>
                  <a:lnTo>
                    <a:pt x="286638" y="687971"/>
                  </a:lnTo>
                  <a:close/>
                </a:path>
                <a:path w="4942205" h="1423035">
                  <a:moveTo>
                    <a:pt x="853808" y="683348"/>
                  </a:moveTo>
                  <a:lnTo>
                    <a:pt x="838403" y="683348"/>
                  </a:lnTo>
                  <a:lnTo>
                    <a:pt x="832154" y="689559"/>
                  </a:lnTo>
                  <a:lnTo>
                    <a:pt x="832154" y="704875"/>
                  </a:lnTo>
                  <a:lnTo>
                    <a:pt x="838403" y="711085"/>
                  </a:lnTo>
                  <a:lnTo>
                    <a:pt x="853808" y="711085"/>
                  </a:lnTo>
                  <a:lnTo>
                    <a:pt x="860056" y="704875"/>
                  </a:lnTo>
                  <a:lnTo>
                    <a:pt x="860056" y="689559"/>
                  </a:lnTo>
                  <a:lnTo>
                    <a:pt x="853808" y="683348"/>
                  </a:lnTo>
                  <a:close/>
                </a:path>
                <a:path w="4942205" h="1423035">
                  <a:moveTo>
                    <a:pt x="2876105" y="678726"/>
                  </a:moveTo>
                  <a:lnTo>
                    <a:pt x="2860700" y="678726"/>
                  </a:lnTo>
                  <a:lnTo>
                    <a:pt x="2854452" y="684936"/>
                  </a:lnTo>
                  <a:lnTo>
                    <a:pt x="2854452" y="700252"/>
                  </a:lnTo>
                  <a:lnTo>
                    <a:pt x="2860700" y="706462"/>
                  </a:lnTo>
                  <a:lnTo>
                    <a:pt x="2876105" y="706462"/>
                  </a:lnTo>
                  <a:lnTo>
                    <a:pt x="2882341" y="700252"/>
                  </a:lnTo>
                  <a:lnTo>
                    <a:pt x="2882341" y="684936"/>
                  </a:lnTo>
                  <a:lnTo>
                    <a:pt x="2876105" y="678726"/>
                  </a:lnTo>
                  <a:close/>
                </a:path>
                <a:path w="4942205" h="1423035">
                  <a:moveTo>
                    <a:pt x="1355890" y="678726"/>
                  </a:moveTo>
                  <a:lnTo>
                    <a:pt x="1340484" y="678726"/>
                  </a:lnTo>
                  <a:lnTo>
                    <a:pt x="1334249" y="684936"/>
                  </a:lnTo>
                  <a:lnTo>
                    <a:pt x="1334249" y="700252"/>
                  </a:lnTo>
                  <a:lnTo>
                    <a:pt x="1340484" y="706462"/>
                  </a:lnTo>
                  <a:lnTo>
                    <a:pt x="1355890" y="706462"/>
                  </a:lnTo>
                  <a:lnTo>
                    <a:pt x="1362138" y="700252"/>
                  </a:lnTo>
                  <a:lnTo>
                    <a:pt x="1362138" y="684936"/>
                  </a:lnTo>
                  <a:lnTo>
                    <a:pt x="1355890" y="678726"/>
                  </a:lnTo>
                  <a:close/>
                </a:path>
                <a:path w="4942205" h="1423035">
                  <a:moveTo>
                    <a:pt x="593470" y="674103"/>
                  </a:moveTo>
                  <a:lnTo>
                    <a:pt x="578065" y="674103"/>
                  </a:lnTo>
                  <a:lnTo>
                    <a:pt x="571817" y="680313"/>
                  </a:lnTo>
                  <a:lnTo>
                    <a:pt x="571817" y="695629"/>
                  </a:lnTo>
                  <a:lnTo>
                    <a:pt x="578065" y="701840"/>
                  </a:lnTo>
                  <a:lnTo>
                    <a:pt x="593470" y="701840"/>
                  </a:lnTo>
                  <a:lnTo>
                    <a:pt x="599719" y="695629"/>
                  </a:lnTo>
                  <a:lnTo>
                    <a:pt x="599719" y="680313"/>
                  </a:lnTo>
                  <a:lnTo>
                    <a:pt x="593470" y="674103"/>
                  </a:lnTo>
                  <a:close/>
                </a:path>
                <a:path w="4942205" h="1423035">
                  <a:moveTo>
                    <a:pt x="4731029" y="669480"/>
                  </a:moveTo>
                  <a:lnTo>
                    <a:pt x="4715624" y="669480"/>
                  </a:lnTo>
                  <a:lnTo>
                    <a:pt x="4709375" y="675690"/>
                  </a:lnTo>
                  <a:lnTo>
                    <a:pt x="4709375" y="691007"/>
                  </a:lnTo>
                  <a:lnTo>
                    <a:pt x="4715624" y="697217"/>
                  </a:lnTo>
                  <a:lnTo>
                    <a:pt x="4731029" y="697217"/>
                  </a:lnTo>
                  <a:lnTo>
                    <a:pt x="4737277" y="691007"/>
                  </a:lnTo>
                  <a:lnTo>
                    <a:pt x="4737277" y="675690"/>
                  </a:lnTo>
                  <a:lnTo>
                    <a:pt x="4731029" y="669480"/>
                  </a:lnTo>
                  <a:close/>
                </a:path>
                <a:path w="4942205" h="1423035">
                  <a:moveTo>
                    <a:pt x="374967" y="669480"/>
                  </a:moveTo>
                  <a:lnTo>
                    <a:pt x="359562" y="669480"/>
                  </a:lnTo>
                  <a:lnTo>
                    <a:pt x="353313" y="675690"/>
                  </a:lnTo>
                  <a:lnTo>
                    <a:pt x="353313" y="691007"/>
                  </a:lnTo>
                  <a:lnTo>
                    <a:pt x="359562" y="697217"/>
                  </a:lnTo>
                  <a:lnTo>
                    <a:pt x="374967" y="697217"/>
                  </a:lnTo>
                  <a:lnTo>
                    <a:pt x="381215" y="691007"/>
                  </a:lnTo>
                  <a:lnTo>
                    <a:pt x="381215" y="675690"/>
                  </a:lnTo>
                  <a:lnTo>
                    <a:pt x="374967" y="669480"/>
                  </a:lnTo>
                  <a:close/>
                </a:path>
                <a:path w="4942205" h="1423035">
                  <a:moveTo>
                    <a:pt x="2769171" y="664857"/>
                  </a:moveTo>
                  <a:lnTo>
                    <a:pt x="2753766" y="664857"/>
                  </a:lnTo>
                  <a:lnTo>
                    <a:pt x="2747530" y="671068"/>
                  </a:lnTo>
                  <a:lnTo>
                    <a:pt x="2747530" y="686384"/>
                  </a:lnTo>
                  <a:lnTo>
                    <a:pt x="2753766" y="692594"/>
                  </a:lnTo>
                  <a:lnTo>
                    <a:pt x="2769171" y="692594"/>
                  </a:lnTo>
                  <a:lnTo>
                    <a:pt x="2775419" y="686384"/>
                  </a:lnTo>
                  <a:lnTo>
                    <a:pt x="2775419" y="671068"/>
                  </a:lnTo>
                  <a:lnTo>
                    <a:pt x="2769171" y="664857"/>
                  </a:lnTo>
                  <a:close/>
                </a:path>
                <a:path w="4942205" h="1423035">
                  <a:moveTo>
                    <a:pt x="2313571" y="664857"/>
                  </a:moveTo>
                  <a:lnTo>
                    <a:pt x="2298166" y="664857"/>
                  </a:lnTo>
                  <a:lnTo>
                    <a:pt x="2291930" y="671068"/>
                  </a:lnTo>
                  <a:lnTo>
                    <a:pt x="2291930" y="686384"/>
                  </a:lnTo>
                  <a:lnTo>
                    <a:pt x="2298166" y="692594"/>
                  </a:lnTo>
                  <a:lnTo>
                    <a:pt x="2313571" y="692594"/>
                  </a:lnTo>
                  <a:lnTo>
                    <a:pt x="2319820" y="686384"/>
                  </a:lnTo>
                  <a:lnTo>
                    <a:pt x="2319820" y="671068"/>
                  </a:lnTo>
                  <a:lnTo>
                    <a:pt x="2313571" y="664857"/>
                  </a:lnTo>
                  <a:close/>
                </a:path>
                <a:path w="4942205" h="1423035">
                  <a:moveTo>
                    <a:pt x="1565097" y="664857"/>
                  </a:moveTo>
                  <a:lnTo>
                    <a:pt x="1549692" y="664857"/>
                  </a:lnTo>
                  <a:lnTo>
                    <a:pt x="1543443" y="671068"/>
                  </a:lnTo>
                  <a:lnTo>
                    <a:pt x="1543443" y="686384"/>
                  </a:lnTo>
                  <a:lnTo>
                    <a:pt x="1549692" y="692594"/>
                  </a:lnTo>
                  <a:lnTo>
                    <a:pt x="1565097" y="692594"/>
                  </a:lnTo>
                  <a:lnTo>
                    <a:pt x="1571345" y="686384"/>
                  </a:lnTo>
                  <a:lnTo>
                    <a:pt x="1571345" y="671068"/>
                  </a:lnTo>
                  <a:lnTo>
                    <a:pt x="1565097" y="664857"/>
                  </a:lnTo>
                  <a:close/>
                </a:path>
                <a:path w="4942205" h="1423035">
                  <a:moveTo>
                    <a:pt x="2992323" y="660234"/>
                  </a:moveTo>
                  <a:lnTo>
                    <a:pt x="2976918" y="660234"/>
                  </a:lnTo>
                  <a:lnTo>
                    <a:pt x="2970669" y="666445"/>
                  </a:lnTo>
                  <a:lnTo>
                    <a:pt x="2970669" y="681761"/>
                  </a:lnTo>
                  <a:lnTo>
                    <a:pt x="2976918" y="687971"/>
                  </a:lnTo>
                  <a:lnTo>
                    <a:pt x="2992323" y="687971"/>
                  </a:lnTo>
                  <a:lnTo>
                    <a:pt x="2998571" y="681761"/>
                  </a:lnTo>
                  <a:lnTo>
                    <a:pt x="2998571" y="666445"/>
                  </a:lnTo>
                  <a:lnTo>
                    <a:pt x="2992323" y="660234"/>
                  </a:lnTo>
                  <a:close/>
                </a:path>
                <a:path w="4942205" h="1423035">
                  <a:moveTo>
                    <a:pt x="1081608" y="660234"/>
                  </a:moveTo>
                  <a:lnTo>
                    <a:pt x="1066203" y="660234"/>
                  </a:lnTo>
                  <a:lnTo>
                    <a:pt x="1059954" y="666445"/>
                  </a:lnTo>
                  <a:lnTo>
                    <a:pt x="1059954" y="681761"/>
                  </a:lnTo>
                  <a:lnTo>
                    <a:pt x="1066203" y="687971"/>
                  </a:lnTo>
                  <a:lnTo>
                    <a:pt x="1081608" y="687971"/>
                  </a:lnTo>
                  <a:lnTo>
                    <a:pt x="1087856" y="681761"/>
                  </a:lnTo>
                  <a:lnTo>
                    <a:pt x="1087856" y="666445"/>
                  </a:lnTo>
                  <a:lnTo>
                    <a:pt x="1081608" y="660234"/>
                  </a:lnTo>
                  <a:close/>
                </a:path>
                <a:path w="4942205" h="1423035">
                  <a:moveTo>
                    <a:pt x="760831" y="655612"/>
                  </a:moveTo>
                  <a:lnTo>
                    <a:pt x="745426" y="655612"/>
                  </a:lnTo>
                  <a:lnTo>
                    <a:pt x="739178" y="661822"/>
                  </a:lnTo>
                  <a:lnTo>
                    <a:pt x="739178" y="677138"/>
                  </a:lnTo>
                  <a:lnTo>
                    <a:pt x="745426" y="683348"/>
                  </a:lnTo>
                  <a:lnTo>
                    <a:pt x="760831" y="683348"/>
                  </a:lnTo>
                  <a:lnTo>
                    <a:pt x="767079" y="677138"/>
                  </a:lnTo>
                  <a:lnTo>
                    <a:pt x="767079" y="661822"/>
                  </a:lnTo>
                  <a:lnTo>
                    <a:pt x="760831" y="655612"/>
                  </a:lnTo>
                  <a:close/>
                </a:path>
                <a:path w="4942205" h="1423035">
                  <a:moveTo>
                    <a:pt x="184365" y="655612"/>
                  </a:moveTo>
                  <a:lnTo>
                    <a:pt x="168960" y="655612"/>
                  </a:lnTo>
                  <a:lnTo>
                    <a:pt x="162712" y="661822"/>
                  </a:lnTo>
                  <a:lnTo>
                    <a:pt x="162712" y="677138"/>
                  </a:lnTo>
                  <a:lnTo>
                    <a:pt x="168960" y="683348"/>
                  </a:lnTo>
                  <a:lnTo>
                    <a:pt x="184365" y="683348"/>
                  </a:lnTo>
                  <a:lnTo>
                    <a:pt x="190601" y="677138"/>
                  </a:lnTo>
                  <a:lnTo>
                    <a:pt x="190601" y="661822"/>
                  </a:lnTo>
                  <a:lnTo>
                    <a:pt x="184365" y="655612"/>
                  </a:lnTo>
                  <a:close/>
                </a:path>
                <a:path w="4942205" h="1423035">
                  <a:moveTo>
                    <a:pt x="2480944" y="650989"/>
                  </a:moveTo>
                  <a:lnTo>
                    <a:pt x="2465527" y="650989"/>
                  </a:lnTo>
                  <a:lnTo>
                    <a:pt x="2459291" y="657199"/>
                  </a:lnTo>
                  <a:lnTo>
                    <a:pt x="2459291" y="672515"/>
                  </a:lnTo>
                  <a:lnTo>
                    <a:pt x="2465527" y="678726"/>
                  </a:lnTo>
                  <a:lnTo>
                    <a:pt x="2480944" y="678726"/>
                  </a:lnTo>
                  <a:lnTo>
                    <a:pt x="2487180" y="672515"/>
                  </a:lnTo>
                  <a:lnTo>
                    <a:pt x="2487180" y="657199"/>
                  </a:lnTo>
                  <a:lnTo>
                    <a:pt x="2480944" y="650989"/>
                  </a:lnTo>
                  <a:close/>
                </a:path>
                <a:path w="4942205" h="1423035">
                  <a:moveTo>
                    <a:pt x="4819357" y="646366"/>
                  </a:moveTo>
                  <a:lnTo>
                    <a:pt x="4803952" y="646366"/>
                  </a:lnTo>
                  <a:lnTo>
                    <a:pt x="4797704" y="652576"/>
                  </a:lnTo>
                  <a:lnTo>
                    <a:pt x="4797704" y="667893"/>
                  </a:lnTo>
                  <a:lnTo>
                    <a:pt x="4803952" y="674103"/>
                  </a:lnTo>
                  <a:lnTo>
                    <a:pt x="4819357" y="674103"/>
                  </a:lnTo>
                  <a:lnTo>
                    <a:pt x="4825606" y="667893"/>
                  </a:lnTo>
                  <a:lnTo>
                    <a:pt x="4825606" y="652576"/>
                  </a:lnTo>
                  <a:lnTo>
                    <a:pt x="4819357" y="646366"/>
                  </a:lnTo>
                  <a:close/>
                </a:path>
                <a:path w="4942205" h="1423035">
                  <a:moveTo>
                    <a:pt x="4633404" y="641743"/>
                  </a:moveTo>
                  <a:lnTo>
                    <a:pt x="4617999" y="641743"/>
                  </a:lnTo>
                  <a:lnTo>
                    <a:pt x="4611751" y="647954"/>
                  </a:lnTo>
                  <a:lnTo>
                    <a:pt x="4611751" y="663270"/>
                  </a:lnTo>
                  <a:lnTo>
                    <a:pt x="4617999" y="669480"/>
                  </a:lnTo>
                  <a:lnTo>
                    <a:pt x="4633404" y="669480"/>
                  </a:lnTo>
                  <a:lnTo>
                    <a:pt x="4639640" y="663270"/>
                  </a:lnTo>
                  <a:lnTo>
                    <a:pt x="4639640" y="647954"/>
                  </a:lnTo>
                  <a:lnTo>
                    <a:pt x="4633404" y="641743"/>
                  </a:lnTo>
                  <a:close/>
                </a:path>
                <a:path w="4942205" h="1423035">
                  <a:moveTo>
                    <a:pt x="1709216" y="641743"/>
                  </a:moveTo>
                  <a:lnTo>
                    <a:pt x="1693811" y="641743"/>
                  </a:lnTo>
                  <a:lnTo>
                    <a:pt x="1687563" y="647954"/>
                  </a:lnTo>
                  <a:lnTo>
                    <a:pt x="1687563" y="663270"/>
                  </a:lnTo>
                  <a:lnTo>
                    <a:pt x="1693811" y="669480"/>
                  </a:lnTo>
                  <a:lnTo>
                    <a:pt x="1709216" y="669480"/>
                  </a:lnTo>
                  <a:lnTo>
                    <a:pt x="1715465" y="663270"/>
                  </a:lnTo>
                  <a:lnTo>
                    <a:pt x="1715465" y="647954"/>
                  </a:lnTo>
                  <a:lnTo>
                    <a:pt x="1709216" y="641743"/>
                  </a:lnTo>
                  <a:close/>
                </a:path>
                <a:path w="4942205" h="1423035">
                  <a:moveTo>
                    <a:pt x="1262913" y="641743"/>
                  </a:moveTo>
                  <a:lnTo>
                    <a:pt x="1247508" y="641743"/>
                  </a:lnTo>
                  <a:lnTo>
                    <a:pt x="1241272" y="647954"/>
                  </a:lnTo>
                  <a:lnTo>
                    <a:pt x="1241272" y="663270"/>
                  </a:lnTo>
                  <a:lnTo>
                    <a:pt x="1247508" y="669480"/>
                  </a:lnTo>
                  <a:lnTo>
                    <a:pt x="1262913" y="669480"/>
                  </a:lnTo>
                  <a:lnTo>
                    <a:pt x="1269161" y="663270"/>
                  </a:lnTo>
                  <a:lnTo>
                    <a:pt x="1269161" y="647954"/>
                  </a:lnTo>
                  <a:lnTo>
                    <a:pt x="1262913" y="641743"/>
                  </a:lnTo>
                  <a:close/>
                </a:path>
                <a:path w="4942205" h="1423035">
                  <a:moveTo>
                    <a:pt x="937488" y="641743"/>
                  </a:moveTo>
                  <a:lnTo>
                    <a:pt x="922083" y="641743"/>
                  </a:lnTo>
                  <a:lnTo>
                    <a:pt x="915847" y="647954"/>
                  </a:lnTo>
                  <a:lnTo>
                    <a:pt x="915847" y="663270"/>
                  </a:lnTo>
                  <a:lnTo>
                    <a:pt x="922083" y="669480"/>
                  </a:lnTo>
                  <a:lnTo>
                    <a:pt x="937488" y="669480"/>
                  </a:lnTo>
                  <a:lnTo>
                    <a:pt x="943736" y="663270"/>
                  </a:lnTo>
                  <a:lnTo>
                    <a:pt x="943736" y="647954"/>
                  </a:lnTo>
                  <a:lnTo>
                    <a:pt x="937488" y="641743"/>
                  </a:lnTo>
                  <a:close/>
                </a:path>
                <a:path w="4942205" h="1423035">
                  <a:moveTo>
                    <a:pt x="1918423" y="637120"/>
                  </a:moveTo>
                  <a:lnTo>
                    <a:pt x="1903006" y="637120"/>
                  </a:lnTo>
                  <a:lnTo>
                    <a:pt x="1896770" y="643331"/>
                  </a:lnTo>
                  <a:lnTo>
                    <a:pt x="1896770" y="658647"/>
                  </a:lnTo>
                  <a:lnTo>
                    <a:pt x="1903006" y="664857"/>
                  </a:lnTo>
                  <a:lnTo>
                    <a:pt x="1918423" y="664857"/>
                  </a:lnTo>
                  <a:lnTo>
                    <a:pt x="1924659" y="658647"/>
                  </a:lnTo>
                  <a:lnTo>
                    <a:pt x="1924659" y="643331"/>
                  </a:lnTo>
                  <a:lnTo>
                    <a:pt x="1918423" y="637120"/>
                  </a:lnTo>
                  <a:close/>
                </a:path>
                <a:path w="4942205" h="1423035">
                  <a:moveTo>
                    <a:pt x="2676194" y="632498"/>
                  </a:moveTo>
                  <a:lnTo>
                    <a:pt x="2660789" y="632498"/>
                  </a:lnTo>
                  <a:lnTo>
                    <a:pt x="2654541" y="638695"/>
                  </a:lnTo>
                  <a:lnTo>
                    <a:pt x="2654541" y="654024"/>
                  </a:lnTo>
                  <a:lnTo>
                    <a:pt x="2660789" y="660234"/>
                  </a:lnTo>
                  <a:lnTo>
                    <a:pt x="2676194" y="660234"/>
                  </a:lnTo>
                  <a:lnTo>
                    <a:pt x="2682443" y="654024"/>
                  </a:lnTo>
                  <a:lnTo>
                    <a:pt x="2682443" y="638695"/>
                  </a:lnTo>
                  <a:lnTo>
                    <a:pt x="2676194" y="632498"/>
                  </a:lnTo>
                  <a:close/>
                </a:path>
                <a:path w="4942205" h="1423035">
                  <a:moveTo>
                    <a:pt x="1458175" y="632498"/>
                  </a:moveTo>
                  <a:lnTo>
                    <a:pt x="1442770" y="632498"/>
                  </a:lnTo>
                  <a:lnTo>
                    <a:pt x="1436522" y="638695"/>
                  </a:lnTo>
                  <a:lnTo>
                    <a:pt x="1436522" y="654024"/>
                  </a:lnTo>
                  <a:lnTo>
                    <a:pt x="1442770" y="660234"/>
                  </a:lnTo>
                  <a:lnTo>
                    <a:pt x="1458175" y="660234"/>
                  </a:lnTo>
                  <a:lnTo>
                    <a:pt x="1464411" y="654024"/>
                  </a:lnTo>
                  <a:lnTo>
                    <a:pt x="1464411" y="638695"/>
                  </a:lnTo>
                  <a:lnTo>
                    <a:pt x="1458175" y="632498"/>
                  </a:lnTo>
                  <a:close/>
                </a:path>
                <a:path w="4942205" h="1423035">
                  <a:moveTo>
                    <a:pt x="2192705" y="627875"/>
                  </a:moveTo>
                  <a:lnTo>
                    <a:pt x="2177300" y="627875"/>
                  </a:lnTo>
                  <a:lnTo>
                    <a:pt x="2171052" y="634085"/>
                  </a:lnTo>
                  <a:lnTo>
                    <a:pt x="2171052" y="649401"/>
                  </a:lnTo>
                  <a:lnTo>
                    <a:pt x="2177300" y="655612"/>
                  </a:lnTo>
                  <a:lnTo>
                    <a:pt x="2192705" y="655612"/>
                  </a:lnTo>
                  <a:lnTo>
                    <a:pt x="2198954" y="649401"/>
                  </a:lnTo>
                  <a:lnTo>
                    <a:pt x="2198954" y="634085"/>
                  </a:lnTo>
                  <a:lnTo>
                    <a:pt x="2192705" y="627875"/>
                  </a:lnTo>
                  <a:close/>
                </a:path>
                <a:path w="4942205" h="1423035">
                  <a:moveTo>
                    <a:pt x="2016048" y="627875"/>
                  </a:moveTo>
                  <a:lnTo>
                    <a:pt x="2000643" y="627875"/>
                  </a:lnTo>
                  <a:lnTo>
                    <a:pt x="1994395" y="634085"/>
                  </a:lnTo>
                  <a:lnTo>
                    <a:pt x="1994395" y="649401"/>
                  </a:lnTo>
                  <a:lnTo>
                    <a:pt x="2000643" y="655612"/>
                  </a:lnTo>
                  <a:lnTo>
                    <a:pt x="2016048" y="655612"/>
                  </a:lnTo>
                  <a:lnTo>
                    <a:pt x="2022284" y="649401"/>
                  </a:lnTo>
                  <a:lnTo>
                    <a:pt x="2022284" y="634085"/>
                  </a:lnTo>
                  <a:lnTo>
                    <a:pt x="2016048" y="627875"/>
                  </a:lnTo>
                  <a:close/>
                </a:path>
                <a:path w="4942205" h="1423035">
                  <a:moveTo>
                    <a:pt x="1792897" y="627875"/>
                  </a:moveTo>
                  <a:lnTo>
                    <a:pt x="1777491" y="627875"/>
                  </a:lnTo>
                  <a:lnTo>
                    <a:pt x="1771243" y="634085"/>
                  </a:lnTo>
                  <a:lnTo>
                    <a:pt x="1771243" y="649401"/>
                  </a:lnTo>
                  <a:lnTo>
                    <a:pt x="1777491" y="655612"/>
                  </a:lnTo>
                  <a:lnTo>
                    <a:pt x="1792897" y="655612"/>
                  </a:lnTo>
                  <a:lnTo>
                    <a:pt x="1799145" y="649401"/>
                  </a:lnTo>
                  <a:lnTo>
                    <a:pt x="1799145" y="634085"/>
                  </a:lnTo>
                  <a:lnTo>
                    <a:pt x="1792897" y="627875"/>
                  </a:lnTo>
                  <a:close/>
                </a:path>
                <a:path w="4942205" h="1423035">
                  <a:moveTo>
                    <a:pt x="477240" y="627875"/>
                  </a:moveTo>
                  <a:lnTo>
                    <a:pt x="461835" y="627875"/>
                  </a:lnTo>
                  <a:lnTo>
                    <a:pt x="455599" y="634085"/>
                  </a:lnTo>
                  <a:lnTo>
                    <a:pt x="455599" y="649401"/>
                  </a:lnTo>
                  <a:lnTo>
                    <a:pt x="461835" y="655612"/>
                  </a:lnTo>
                  <a:lnTo>
                    <a:pt x="477240" y="655612"/>
                  </a:lnTo>
                  <a:lnTo>
                    <a:pt x="483488" y="649401"/>
                  </a:lnTo>
                  <a:lnTo>
                    <a:pt x="483488" y="634085"/>
                  </a:lnTo>
                  <a:lnTo>
                    <a:pt x="477240" y="627875"/>
                  </a:lnTo>
                  <a:close/>
                </a:path>
                <a:path w="4942205" h="1423035">
                  <a:moveTo>
                    <a:pt x="2555328" y="609384"/>
                  </a:moveTo>
                  <a:lnTo>
                    <a:pt x="2539923" y="609384"/>
                  </a:lnTo>
                  <a:lnTo>
                    <a:pt x="2533675" y="615594"/>
                  </a:lnTo>
                  <a:lnTo>
                    <a:pt x="2533675" y="630910"/>
                  </a:lnTo>
                  <a:lnTo>
                    <a:pt x="2539923" y="637120"/>
                  </a:lnTo>
                  <a:lnTo>
                    <a:pt x="2555328" y="637120"/>
                  </a:lnTo>
                  <a:lnTo>
                    <a:pt x="2561564" y="630910"/>
                  </a:lnTo>
                  <a:lnTo>
                    <a:pt x="2561564" y="615594"/>
                  </a:lnTo>
                  <a:lnTo>
                    <a:pt x="2555328" y="609384"/>
                  </a:lnTo>
                  <a:close/>
                </a:path>
                <a:path w="4942205" h="1423035">
                  <a:moveTo>
                    <a:pt x="672503" y="609384"/>
                  </a:moveTo>
                  <a:lnTo>
                    <a:pt x="657097" y="609384"/>
                  </a:lnTo>
                  <a:lnTo>
                    <a:pt x="650849" y="615594"/>
                  </a:lnTo>
                  <a:lnTo>
                    <a:pt x="650849" y="630910"/>
                  </a:lnTo>
                  <a:lnTo>
                    <a:pt x="657097" y="637120"/>
                  </a:lnTo>
                  <a:lnTo>
                    <a:pt x="672503" y="637120"/>
                  </a:lnTo>
                  <a:lnTo>
                    <a:pt x="678751" y="630910"/>
                  </a:lnTo>
                  <a:lnTo>
                    <a:pt x="678751" y="615594"/>
                  </a:lnTo>
                  <a:lnTo>
                    <a:pt x="672503" y="609384"/>
                  </a:lnTo>
                  <a:close/>
                </a:path>
                <a:path w="4942205" h="1423035">
                  <a:moveTo>
                    <a:pt x="1011872" y="604761"/>
                  </a:moveTo>
                  <a:lnTo>
                    <a:pt x="996467" y="604761"/>
                  </a:lnTo>
                  <a:lnTo>
                    <a:pt x="990218" y="610971"/>
                  </a:lnTo>
                  <a:lnTo>
                    <a:pt x="990218" y="626287"/>
                  </a:lnTo>
                  <a:lnTo>
                    <a:pt x="996467" y="632498"/>
                  </a:lnTo>
                  <a:lnTo>
                    <a:pt x="1011872" y="632498"/>
                  </a:lnTo>
                  <a:lnTo>
                    <a:pt x="1018120" y="626287"/>
                  </a:lnTo>
                  <a:lnTo>
                    <a:pt x="1018120" y="610971"/>
                  </a:lnTo>
                  <a:lnTo>
                    <a:pt x="1011872" y="604761"/>
                  </a:lnTo>
                  <a:close/>
                </a:path>
                <a:path w="4942205" h="1423035">
                  <a:moveTo>
                    <a:pt x="258749" y="604761"/>
                  </a:moveTo>
                  <a:lnTo>
                    <a:pt x="243344" y="604761"/>
                  </a:lnTo>
                  <a:lnTo>
                    <a:pt x="237096" y="610971"/>
                  </a:lnTo>
                  <a:lnTo>
                    <a:pt x="237096" y="626287"/>
                  </a:lnTo>
                  <a:lnTo>
                    <a:pt x="243344" y="632498"/>
                  </a:lnTo>
                  <a:lnTo>
                    <a:pt x="258749" y="632498"/>
                  </a:lnTo>
                  <a:lnTo>
                    <a:pt x="264985" y="626287"/>
                  </a:lnTo>
                  <a:lnTo>
                    <a:pt x="264985" y="610971"/>
                  </a:lnTo>
                  <a:lnTo>
                    <a:pt x="258749" y="604761"/>
                  </a:lnTo>
                  <a:close/>
                </a:path>
                <a:path w="4942205" h="1423035">
                  <a:moveTo>
                    <a:pt x="2913291" y="600138"/>
                  </a:moveTo>
                  <a:lnTo>
                    <a:pt x="2897885" y="600138"/>
                  </a:lnTo>
                  <a:lnTo>
                    <a:pt x="2891637" y="606348"/>
                  </a:lnTo>
                  <a:lnTo>
                    <a:pt x="2891637" y="621665"/>
                  </a:lnTo>
                  <a:lnTo>
                    <a:pt x="2897885" y="627875"/>
                  </a:lnTo>
                  <a:lnTo>
                    <a:pt x="2913291" y="627875"/>
                  </a:lnTo>
                  <a:lnTo>
                    <a:pt x="2919539" y="621665"/>
                  </a:lnTo>
                  <a:lnTo>
                    <a:pt x="2919539" y="606348"/>
                  </a:lnTo>
                  <a:lnTo>
                    <a:pt x="2913291" y="600138"/>
                  </a:lnTo>
                  <a:close/>
                </a:path>
                <a:path w="4942205" h="1423035">
                  <a:moveTo>
                    <a:pt x="1165288" y="600138"/>
                  </a:moveTo>
                  <a:lnTo>
                    <a:pt x="1149883" y="600138"/>
                  </a:lnTo>
                  <a:lnTo>
                    <a:pt x="1143634" y="606348"/>
                  </a:lnTo>
                  <a:lnTo>
                    <a:pt x="1143634" y="621665"/>
                  </a:lnTo>
                  <a:lnTo>
                    <a:pt x="1149883" y="627875"/>
                  </a:lnTo>
                  <a:lnTo>
                    <a:pt x="1165288" y="627875"/>
                  </a:lnTo>
                  <a:lnTo>
                    <a:pt x="1171536" y="621665"/>
                  </a:lnTo>
                  <a:lnTo>
                    <a:pt x="1171536" y="606348"/>
                  </a:lnTo>
                  <a:lnTo>
                    <a:pt x="1165288" y="600138"/>
                  </a:lnTo>
                  <a:close/>
                </a:path>
                <a:path w="4942205" h="1423035">
                  <a:moveTo>
                    <a:pt x="2811017" y="590892"/>
                  </a:moveTo>
                  <a:lnTo>
                    <a:pt x="2795612" y="590892"/>
                  </a:lnTo>
                  <a:lnTo>
                    <a:pt x="2789364" y="597103"/>
                  </a:lnTo>
                  <a:lnTo>
                    <a:pt x="2789364" y="612419"/>
                  </a:lnTo>
                  <a:lnTo>
                    <a:pt x="2795612" y="618629"/>
                  </a:lnTo>
                  <a:lnTo>
                    <a:pt x="2811017" y="618629"/>
                  </a:lnTo>
                  <a:lnTo>
                    <a:pt x="2817253" y="612419"/>
                  </a:lnTo>
                  <a:lnTo>
                    <a:pt x="2817253" y="597103"/>
                  </a:lnTo>
                  <a:lnTo>
                    <a:pt x="2811017" y="590892"/>
                  </a:lnTo>
                  <a:close/>
                </a:path>
                <a:path w="4942205" h="1423035">
                  <a:moveTo>
                    <a:pt x="2415857" y="590892"/>
                  </a:moveTo>
                  <a:lnTo>
                    <a:pt x="2400452" y="590892"/>
                  </a:lnTo>
                  <a:lnTo>
                    <a:pt x="2394204" y="597103"/>
                  </a:lnTo>
                  <a:lnTo>
                    <a:pt x="2394204" y="612419"/>
                  </a:lnTo>
                  <a:lnTo>
                    <a:pt x="2400452" y="618629"/>
                  </a:lnTo>
                  <a:lnTo>
                    <a:pt x="2415857" y="618629"/>
                  </a:lnTo>
                  <a:lnTo>
                    <a:pt x="2422093" y="612419"/>
                  </a:lnTo>
                  <a:lnTo>
                    <a:pt x="2422093" y="597103"/>
                  </a:lnTo>
                  <a:lnTo>
                    <a:pt x="2415857" y="590892"/>
                  </a:lnTo>
                  <a:close/>
                </a:path>
                <a:path w="4942205" h="1423035">
                  <a:moveTo>
                    <a:pt x="560920" y="590892"/>
                  </a:moveTo>
                  <a:lnTo>
                    <a:pt x="545515" y="590892"/>
                  </a:lnTo>
                  <a:lnTo>
                    <a:pt x="539280" y="597103"/>
                  </a:lnTo>
                  <a:lnTo>
                    <a:pt x="539280" y="612419"/>
                  </a:lnTo>
                  <a:lnTo>
                    <a:pt x="545515" y="618629"/>
                  </a:lnTo>
                  <a:lnTo>
                    <a:pt x="560920" y="618629"/>
                  </a:lnTo>
                  <a:lnTo>
                    <a:pt x="567169" y="612419"/>
                  </a:lnTo>
                  <a:lnTo>
                    <a:pt x="567169" y="597103"/>
                  </a:lnTo>
                  <a:lnTo>
                    <a:pt x="560920" y="590892"/>
                  </a:lnTo>
                  <a:close/>
                </a:path>
                <a:path w="4942205" h="1423035">
                  <a:moveTo>
                    <a:pt x="2318219" y="586270"/>
                  </a:moveTo>
                  <a:lnTo>
                    <a:pt x="2302814" y="586270"/>
                  </a:lnTo>
                  <a:lnTo>
                    <a:pt x="2296579" y="592480"/>
                  </a:lnTo>
                  <a:lnTo>
                    <a:pt x="2296579" y="607796"/>
                  </a:lnTo>
                  <a:lnTo>
                    <a:pt x="2302814" y="614006"/>
                  </a:lnTo>
                  <a:lnTo>
                    <a:pt x="2318219" y="614006"/>
                  </a:lnTo>
                  <a:lnTo>
                    <a:pt x="2324468" y="607796"/>
                  </a:lnTo>
                  <a:lnTo>
                    <a:pt x="2324468" y="592480"/>
                  </a:lnTo>
                  <a:lnTo>
                    <a:pt x="2318219" y="586270"/>
                  </a:lnTo>
                  <a:close/>
                </a:path>
                <a:path w="4942205" h="1423035">
                  <a:moveTo>
                    <a:pt x="1351241" y="586270"/>
                  </a:moveTo>
                  <a:lnTo>
                    <a:pt x="1335836" y="586270"/>
                  </a:lnTo>
                  <a:lnTo>
                    <a:pt x="1329601" y="592480"/>
                  </a:lnTo>
                  <a:lnTo>
                    <a:pt x="1329601" y="607796"/>
                  </a:lnTo>
                  <a:lnTo>
                    <a:pt x="1335836" y="614006"/>
                  </a:lnTo>
                  <a:lnTo>
                    <a:pt x="1351241" y="614006"/>
                  </a:lnTo>
                  <a:lnTo>
                    <a:pt x="1357490" y="607796"/>
                  </a:lnTo>
                  <a:lnTo>
                    <a:pt x="1357490" y="592480"/>
                  </a:lnTo>
                  <a:lnTo>
                    <a:pt x="1351241" y="586270"/>
                  </a:lnTo>
                  <a:close/>
                </a:path>
                <a:path w="4942205" h="1423035">
                  <a:moveTo>
                    <a:pt x="4545076" y="581647"/>
                  </a:moveTo>
                  <a:lnTo>
                    <a:pt x="4529658" y="581647"/>
                  </a:lnTo>
                  <a:lnTo>
                    <a:pt x="4523422" y="587857"/>
                  </a:lnTo>
                  <a:lnTo>
                    <a:pt x="4523422" y="603173"/>
                  </a:lnTo>
                  <a:lnTo>
                    <a:pt x="4529658" y="609384"/>
                  </a:lnTo>
                  <a:lnTo>
                    <a:pt x="4545076" y="609384"/>
                  </a:lnTo>
                  <a:lnTo>
                    <a:pt x="4551311" y="603173"/>
                  </a:lnTo>
                  <a:lnTo>
                    <a:pt x="4551311" y="587857"/>
                  </a:lnTo>
                  <a:lnTo>
                    <a:pt x="4545076" y="581647"/>
                  </a:lnTo>
                  <a:close/>
                </a:path>
                <a:path w="4942205" h="1423035">
                  <a:moveTo>
                    <a:pt x="2085784" y="581647"/>
                  </a:moveTo>
                  <a:lnTo>
                    <a:pt x="2070379" y="581647"/>
                  </a:lnTo>
                  <a:lnTo>
                    <a:pt x="2064130" y="587857"/>
                  </a:lnTo>
                  <a:lnTo>
                    <a:pt x="2064130" y="603173"/>
                  </a:lnTo>
                  <a:lnTo>
                    <a:pt x="2070379" y="609384"/>
                  </a:lnTo>
                  <a:lnTo>
                    <a:pt x="2085784" y="609384"/>
                  </a:lnTo>
                  <a:lnTo>
                    <a:pt x="2092020" y="603173"/>
                  </a:lnTo>
                  <a:lnTo>
                    <a:pt x="2092020" y="587857"/>
                  </a:lnTo>
                  <a:lnTo>
                    <a:pt x="2085784" y="581647"/>
                  </a:lnTo>
                  <a:close/>
                </a:path>
                <a:path w="4942205" h="1423035">
                  <a:moveTo>
                    <a:pt x="835215" y="581647"/>
                  </a:moveTo>
                  <a:lnTo>
                    <a:pt x="819810" y="581647"/>
                  </a:lnTo>
                  <a:lnTo>
                    <a:pt x="813561" y="587857"/>
                  </a:lnTo>
                  <a:lnTo>
                    <a:pt x="813561" y="603173"/>
                  </a:lnTo>
                  <a:lnTo>
                    <a:pt x="819810" y="609384"/>
                  </a:lnTo>
                  <a:lnTo>
                    <a:pt x="835215" y="609384"/>
                  </a:lnTo>
                  <a:lnTo>
                    <a:pt x="841463" y="603173"/>
                  </a:lnTo>
                  <a:lnTo>
                    <a:pt x="841463" y="587857"/>
                  </a:lnTo>
                  <a:lnTo>
                    <a:pt x="835215" y="581647"/>
                  </a:lnTo>
                  <a:close/>
                </a:path>
                <a:path w="4942205" h="1423035">
                  <a:moveTo>
                    <a:pt x="3052762" y="577024"/>
                  </a:moveTo>
                  <a:lnTo>
                    <a:pt x="3037357" y="577024"/>
                  </a:lnTo>
                  <a:lnTo>
                    <a:pt x="3031109" y="583234"/>
                  </a:lnTo>
                  <a:lnTo>
                    <a:pt x="3031109" y="598551"/>
                  </a:lnTo>
                  <a:lnTo>
                    <a:pt x="3037357" y="604761"/>
                  </a:lnTo>
                  <a:lnTo>
                    <a:pt x="3052762" y="604761"/>
                  </a:lnTo>
                  <a:lnTo>
                    <a:pt x="3058998" y="598551"/>
                  </a:lnTo>
                  <a:lnTo>
                    <a:pt x="3058998" y="583234"/>
                  </a:lnTo>
                  <a:lnTo>
                    <a:pt x="3052762" y="577024"/>
                  </a:lnTo>
                  <a:close/>
                </a:path>
                <a:path w="4942205" h="1423035">
                  <a:moveTo>
                    <a:pt x="1644129" y="577024"/>
                  </a:moveTo>
                  <a:lnTo>
                    <a:pt x="1628724" y="577024"/>
                  </a:lnTo>
                  <a:lnTo>
                    <a:pt x="1622475" y="583234"/>
                  </a:lnTo>
                  <a:lnTo>
                    <a:pt x="1622475" y="598551"/>
                  </a:lnTo>
                  <a:lnTo>
                    <a:pt x="1628724" y="604761"/>
                  </a:lnTo>
                  <a:lnTo>
                    <a:pt x="1644129" y="604761"/>
                  </a:lnTo>
                  <a:lnTo>
                    <a:pt x="1650377" y="598551"/>
                  </a:lnTo>
                  <a:lnTo>
                    <a:pt x="1650377" y="583234"/>
                  </a:lnTo>
                  <a:lnTo>
                    <a:pt x="1644129" y="577024"/>
                  </a:lnTo>
                  <a:close/>
                </a:path>
                <a:path w="4942205" h="1423035">
                  <a:moveTo>
                    <a:pt x="1560448" y="577024"/>
                  </a:moveTo>
                  <a:lnTo>
                    <a:pt x="1545043" y="577024"/>
                  </a:lnTo>
                  <a:lnTo>
                    <a:pt x="1538795" y="583234"/>
                  </a:lnTo>
                  <a:lnTo>
                    <a:pt x="1538795" y="598551"/>
                  </a:lnTo>
                  <a:lnTo>
                    <a:pt x="1545043" y="604761"/>
                  </a:lnTo>
                  <a:lnTo>
                    <a:pt x="1560448" y="604761"/>
                  </a:lnTo>
                  <a:lnTo>
                    <a:pt x="1566697" y="598551"/>
                  </a:lnTo>
                  <a:lnTo>
                    <a:pt x="1566697" y="583234"/>
                  </a:lnTo>
                  <a:lnTo>
                    <a:pt x="1560448" y="577024"/>
                  </a:lnTo>
                  <a:close/>
                </a:path>
                <a:path w="4942205" h="1423035">
                  <a:moveTo>
                    <a:pt x="4740325" y="567778"/>
                  </a:moveTo>
                  <a:lnTo>
                    <a:pt x="4724920" y="567778"/>
                  </a:lnTo>
                  <a:lnTo>
                    <a:pt x="4718672" y="573989"/>
                  </a:lnTo>
                  <a:lnTo>
                    <a:pt x="4718672" y="589305"/>
                  </a:lnTo>
                  <a:lnTo>
                    <a:pt x="4724920" y="595515"/>
                  </a:lnTo>
                  <a:lnTo>
                    <a:pt x="4740325" y="595515"/>
                  </a:lnTo>
                  <a:lnTo>
                    <a:pt x="4746574" y="589305"/>
                  </a:lnTo>
                  <a:lnTo>
                    <a:pt x="4746574" y="573989"/>
                  </a:lnTo>
                  <a:lnTo>
                    <a:pt x="4740325" y="567778"/>
                  </a:lnTo>
                  <a:close/>
                </a:path>
                <a:path w="4942205" h="1423035">
                  <a:moveTo>
                    <a:pt x="1862632" y="567778"/>
                  </a:moveTo>
                  <a:lnTo>
                    <a:pt x="1847227" y="567778"/>
                  </a:lnTo>
                  <a:lnTo>
                    <a:pt x="1840979" y="573989"/>
                  </a:lnTo>
                  <a:lnTo>
                    <a:pt x="1840979" y="589305"/>
                  </a:lnTo>
                  <a:lnTo>
                    <a:pt x="1847227" y="595515"/>
                  </a:lnTo>
                  <a:lnTo>
                    <a:pt x="1862632" y="595515"/>
                  </a:lnTo>
                  <a:lnTo>
                    <a:pt x="1868881" y="589305"/>
                  </a:lnTo>
                  <a:lnTo>
                    <a:pt x="1868881" y="573989"/>
                  </a:lnTo>
                  <a:lnTo>
                    <a:pt x="1862632" y="567778"/>
                  </a:lnTo>
                  <a:close/>
                </a:path>
                <a:path w="4942205" h="1423035">
                  <a:moveTo>
                    <a:pt x="412165" y="563156"/>
                  </a:moveTo>
                  <a:lnTo>
                    <a:pt x="396760" y="563156"/>
                  </a:lnTo>
                  <a:lnTo>
                    <a:pt x="390512" y="569366"/>
                  </a:lnTo>
                  <a:lnTo>
                    <a:pt x="390512" y="584682"/>
                  </a:lnTo>
                  <a:lnTo>
                    <a:pt x="396760" y="590892"/>
                  </a:lnTo>
                  <a:lnTo>
                    <a:pt x="412165" y="590892"/>
                  </a:lnTo>
                  <a:lnTo>
                    <a:pt x="418401" y="584682"/>
                  </a:lnTo>
                  <a:lnTo>
                    <a:pt x="418401" y="569366"/>
                  </a:lnTo>
                  <a:lnTo>
                    <a:pt x="412165" y="563156"/>
                  </a:lnTo>
                  <a:close/>
                </a:path>
                <a:path w="4942205" h="1423035">
                  <a:moveTo>
                    <a:pt x="328485" y="563156"/>
                  </a:moveTo>
                  <a:lnTo>
                    <a:pt x="313080" y="563156"/>
                  </a:lnTo>
                  <a:lnTo>
                    <a:pt x="306831" y="569366"/>
                  </a:lnTo>
                  <a:lnTo>
                    <a:pt x="306831" y="584682"/>
                  </a:lnTo>
                  <a:lnTo>
                    <a:pt x="313080" y="590892"/>
                  </a:lnTo>
                  <a:lnTo>
                    <a:pt x="328485" y="590892"/>
                  </a:lnTo>
                  <a:lnTo>
                    <a:pt x="334721" y="584682"/>
                  </a:lnTo>
                  <a:lnTo>
                    <a:pt x="334721" y="569366"/>
                  </a:lnTo>
                  <a:lnTo>
                    <a:pt x="328485" y="563156"/>
                  </a:lnTo>
                  <a:close/>
                </a:path>
                <a:path w="4942205" h="1423035">
                  <a:moveTo>
                    <a:pt x="4833302" y="558533"/>
                  </a:moveTo>
                  <a:lnTo>
                    <a:pt x="4817897" y="558533"/>
                  </a:lnTo>
                  <a:lnTo>
                    <a:pt x="4811661" y="564743"/>
                  </a:lnTo>
                  <a:lnTo>
                    <a:pt x="4811661" y="580059"/>
                  </a:lnTo>
                  <a:lnTo>
                    <a:pt x="4817897" y="586270"/>
                  </a:lnTo>
                  <a:lnTo>
                    <a:pt x="4833302" y="586270"/>
                  </a:lnTo>
                  <a:lnTo>
                    <a:pt x="4839550" y="580059"/>
                  </a:lnTo>
                  <a:lnTo>
                    <a:pt x="4839550" y="564743"/>
                  </a:lnTo>
                  <a:lnTo>
                    <a:pt x="4833302" y="558533"/>
                  </a:lnTo>
                  <a:close/>
                </a:path>
                <a:path w="4942205" h="1423035">
                  <a:moveTo>
                    <a:pt x="751535" y="558533"/>
                  </a:moveTo>
                  <a:lnTo>
                    <a:pt x="736130" y="558533"/>
                  </a:lnTo>
                  <a:lnTo>
                    <a:pt x="729881" y="564743"/>
                  </a:lnTo>
                  <a:lnTo>
                    <a:pt x="729881" y="580059"/>
                  </a:lnTo>
                  <a:lnTo>
                    <a:pt x="736130" y="586270"/>
                  </a:lnTo>
                  <a:lnTo>
                    <a:pt x="751535" y="586270"/>
                  </a:lnTo>
                  <a:lnTo>
                    <a:pt x="757783" y="580059"/>
                  </a:lnTo>
                  <a:lnTo>
                    <a:pt x="757783" y="564743"/>
                  </a:lnTo>
                  <a:lnTo>
                    <a:pt x="751535" y="558533"/>
                  </a:lnTo>
                  <a:close/>
                </a:path>
                <a:path w="4942205" h="1423035">
                  <a:moveTo>
                    <a:pt x="2639009" y="553910"/>
                  </a:moveTo>
                  <a:lnTo>
                    <a:pt x="2623604" y="553910"/>
                  </a:lnTo>
                  <a:lnTo>
                    <a:pt x="2617355" y="560120"/>
                  </a:lnTo>
                  <a:lnTo>
                    <a:pt x="2617355" y="575437"/>
                  </a:lnTo>
                  <a:lnTo>
                    <a:pt x="2623604" y="581647"/>
                  </a:lnTo>
                  <a:lnTo>
                    <a:pt x="2639009" y="581647"/>
                  </a:lnTo>
                  <a:lnTo>
                    <a:pt x="2645244" y="575437"/>
                  </a:lnTo>
                  <a:lnTo>
                    <a:pt x="2645244" y="560120"/>
                  </a:lnTo>
                  <a:lnTo>
                    <a:pt x="2639009" y="553910"/>
                  </a:lnTo>
                  <a:close/>
                </a:path>
                <a:path w="4942205" h="1423035">
                  <a:moveTo>
                    <a:pt x="4651997" y="549287"/>
                  </a:moveTo>
                  <a:lnTo>
                    <a:pt x="4636592" y="549287"/>
                  </a:lnTo>
                  <a:lnTo>
                    <a:pt x="4630343" y="555498"/>
                  </a:lnTo>
                  <a:lnTo>
                    <a:pt x="4630343" y="570814"/>
                  </a:lnTo>
                  <a:lnTo>
                    <a:pt x="4636592" y="577024"/>
                  </a:lnTo>
                  <a:lnTo>
                    <a:pt x="4651997" y="577024"/>
                  </a:lnTo>
                  <a:lnTo>
                    <a:pt x="4658233" y="570814"/>
                  </a:lnTo>
                  <a:lnTo>
                    <a:pt x="4658233" y="555498"/>
                  </a:lnTo>
                  <a:lnTo>
                    <a:pt x="4651997" y="549287"/>
                  </a:lnTo>
                  <a:close/>
                </a:path>
                <a:path w="4942205" h="1423035">
                  <a:moveTo>
                    <a:pt x="1253616" y="549287"/>
                  </a:moveTo>
                  <a:lnTo>
                    <a:pt x="1238211" y="549287"/>
                  </a:lnTo>
                  <a:lnTo>
                    <a:pt x="1231963" y="555498"/>
                  </a:lnTo>
                  <a:lnTo>
                    <a:pt x="1231963" y="570814"/>
                  </a:lnTo>
                  <a:lnTo>
                    <a:pt x="1238211" y="577024"/>
                  </a:lnTo>
                  <a:lnTo>
                    <a:pt x="1253616" y="577024"/>
                  </a:lnTo>
                  <a:lnTo>
                    <a:pt x="1259865" y="570814"/>
                  </a:lnTo>
                  <a:lnTo>
                    <a:pt x="1259865" y="555498"/>
                  </a:lnTo>
                  <a:lnTo>
                    <a:pt x="1253616" y="549287"/>
                  </a:lnTo>
                  <a:close/>
                </a:path>
                <a:path w="4942205" h="1423035">
                  <a:moveTo>
                    <a:pt x="2731985" y="544664"/>
                  </a:moveTo>
                  <a:lnTo>
                    <a:pt x="2716580" y="544664"/>
                  </a:lnTo>
                  <a:lnTo>
                    <a:pt x="2710332" y="550875"/>
                  </a:lnTo>
                  <a:lnTo>
                    <a:pt x="2710332" y="566191"/>
                  </a:lnTo>
                  <a:lnTo>
                    <a:pt x="2716580" y="572401"/>
                  </a:lnTo>
                  <a:lnTo>
                    <a:pt x="2731985" y="572401"/>
                  </a:lnTo>
                  <a:lnTo>
                    <a:pt x="2738221" y="566191"/>
                  </a:lnTo>
                  <a:lnTo>
                    <a:pt x="2738221" y="550875"/>
                  </a:lnTo>
                  <a:lnTo>
                    <a:pt x="2731985" y="544664"/>
                  </a:lnTo>
                  <a:close/>
                </a:path>
                <a:path w="4942205" h="1423035">
                  <a:moveTo>
                    <a:pt x="2248496" y="540042"/>
                  </a:moveTo>
                  <a:lnTo>
                    <a:pt x="2233091" y="540042"/>
                  </a:lnTo>
                  <a:lnTo>
                    <a:pt x="2226843" y="546239"/>
                  </a:lnTo>
                  <a:lnTo>
                    <a:pt x="2226843" y="561568"/>
                  </a:lnTo>
                  <a:lnTo>
                    <a:pt x="2233091" y="567778"/>
                  </a:lnTo>
                  <a:lnTo>
                    <a:pt x="2248496" y="567778"/>
                  </a:lnTo>
                  <a:lnTo>
                    <a:pt x="2254732" y="561568"/>
                  </a:lnTo>
                  <a:lnTo>
                    <a:pt x="2254732" y="546239"/>
                  </a:lnTo>
                  <a:lnTo>
                    <a:pt x="2248496" y="540042"/>
                  </a:lnTo>
                  <a:close/>
                </a:path>
                <a:path w="4942205" h="1423035">
                  <a:moveTo>
                    <a:pt x="1978850" y="540042"/>
                  </a:moveTo>
                  <a:lnTo>
                    <a:pt x="1963445" y="540042"/>
                  </a:lnTo>
                  <a:lnTo>
                    <a:pt x="1957209" y="546239"/>
                  </a:lnTo>
                  <a:lnTo>
                    <a:pt x="1957209" y="561568"/>
                  </a:lnTo>
                  <a:lnTo>
                    <a:pt x="1963445" y="567778"/>
                  </a:lnTo>
                  <a:lnTo>
                    <a:pt x="1978850" y="567778"/>
                  </a:lnTo>
                  <a:lnTo>
                    <a:pt x="1985098" y="561568"/>
                  </a:lnTo>
                  <a:lnTo>
                    <a:pt x="1985098" y="546239"/>
                  </a:lnTo>
                  <a:lnTo>
                    <a:pt x="1978850" y="540042"/>
                  </a:lnTo>
                  <a:close/>
                </a:path>
                <a:path w="4942205" h="1423035">
                  <a:moveTo>
                    <a:pt x="1741754" y="540042"/>
                  </a:moveTo>
                  <a:lnTo>
                    <a:pt x="1726349" y="540042"/>
                  </a:lnTo>
                  <a:lnTo>
                    <a:pt x="1720113" y="546239"/>
                  </a:lnTo>
                  <a:lnTo>
                    <a:pt x="1720113" y="561568"/>
                  </a:lnTo>
                  <a:lnTo>
                    <a:pt x="1726349" y="567778"/>
                  </a:lnTo>
                  <a:lnTo>
                    <a:pt x="1741754" y="567778"/>
                  </a:lnTo>
                  <a:lnTo>
                    <a:pt x="1748002" y="561568"/>
                  </a:lnTo>
                  <a:lnTo>
                    <a:pt x="1748002" y="546239"/>
                  </a:lnTo>
                  <a:lnTo>
                    <a:pt x="1741754" y="540042"/>
                  </a:lnTo>
                  <a:close/>
                </a:path>
                <a:path w="4942205" h="1423035">
                  <a:moveTo>
                    <a:pt x="1100201" y="540042"/>
                  </a:moveTo>
                  <a:lnTo>
                    <a:pt x="1084795" y="540042"/>
                  </a:lnTo>
                  <a:lnTo>
                    <a:pt x="1078560" y="546239"/>
                  </a:lnTo>
                  <a:lnTo>
                    <a:pt x="1078560" y="561568"/>
                  </a:lnTo>
                  <a:lnTo>
                    <a:pt x="1084795" y="567778"/>
                  </a:lnTo>
                  <a:lnTo>
                    <a:pt x="1100201" y="567778"/>
                  </a:lnTo>
                  <a:lnTo>
                    <a:pt x="1106449" y="561568"/>
                  </a:lnTo>
                  <a:lnTo>
                    <a:pt x="1106449" y="546239"/>
                  </a:lnTo>
                  <a:lnTo>
                    <a:pt x="1100201" y="540042"/>
                  </a:lnTo>
                  <a:close/>
                </a:path>
                <a:path w="4942205" h="1423035">
                  <a:moveTo>
                    <a:pt x="909599" y="540042"/>
                  </a:moveTo>
                  <a:lnTo>
                    <a:pt x="894194" y="540042"/>
                  </a:lnTo>
                  <a:lnTo>
                    <a:pt x="887945" y="546239"/>
                  </a:lnTo>
                  <a:lnTo>
                    <a:pt x="887945" y="561568"/>
                  </a:lnTo>
                  <a:lnTo>
                    <a:pt x="894194" y="567778"/>
                  </a:lnTo>
                  <a:lnTo>
                    <a:pt x="909599" y="567778"/>
                  </a:lnTo>
                  <a:lnTo>
                    <a:pt x="915847" y="561568"/>
                  </a:lnTo>
                  <a:lnTo>
                    <a:pt x="915847" y="546239"/>
                  </a:lnTo>
                  <a:lnTo>
                    <a:pt x="909599" y="540042"/>
                  </a:lnTo>
                  <a:close/>
                </a:path>
                <a:path w="4942205" h="1423035">
                  <a:moveTo>
                    <a:pt x="137871" y="540042"/>
                  </a:moveTo>
                  <a:lnTo>
                    <a:pt x="122466" y="540042"/>
                  </a:lnTo>
                  <a:lnTo>
                    <a:pt x="116217" y="546239"/>
                  </a:lnTo>
                  <a:lnTo>
                    <a:pt x="116217" y="561568"/>
                  </a:lnTo>
                  <a:lnTo>
                    <a:pt x="122466" y="567778"/>
                  </a:lnTo>
                  <a:lnTo>
                    <a:pt x="137871" y="567778"/>
                  </a:lnTo>
                  <a:lnTo>
                    <a:pt x="144119" y="561568"/>
                  </a:lnTo>
                  <a:lnTo>
                    <a:pt x="144119" y="546239"/>
                  </a:lnTo>
                  <a:lnTo>
                    <a:pt x="137871" y="540042"/>
                  </a:lnTo>
                  <a:close/>
                </a:path>
                <a:path w="4942205" h="1423035">
                  <a:moveTo>
                    <a:pt x="1486065" y="535419"/>
                  </a:moveTo>
                  <a:lnTo>
                    <a:pt x="1470659" y="535419"/>
                  </a:lnTo>
                  <a:lnTo>
                    <a:pt x="1464411" y="541629"/>
                  </a:lnTo>
                  <a:lnTo>
                    <a:pt x="1464411" y="556945"/>
                  </a:lnTo>
                  <a:lnTo>
                    <a:pt x="1470659" y="563156"/>
                  </a:lnTo>
                  <a:lnTo>
                    <a:pt x="1486065" y="563156"/>
                  </a:lnTo>
                  <a:lnTo>
                    <a:pt x="1492313" y="556945"/>
                  </a:lnTo>
                  <a:lnTo>
                    <a:pt x="1492313" y="541629"/>
                  </a:lnTo>
                  <a:lnTo>
                    <a:pt x="1486065" y="535419"/>
                  </a:lnTo>
                  <a:close/>
                </a:path>
                <a:path w="4942205" h="1423035">
                  <a:moveTo>
                    <a:pt x="2973730" y="530796"/>
                  </a:moveTo>
                  <a:lnTo>
                    <a:pt x="2958325" y="530796"/>
                  </a:lnTo>
                  <a:lnTo>
                    <a:pt x="2952076" y="537006"/>
                  </a:lnTo>
                  <a:lnTo>
                    <a:pt x="2952076" y="552323"/>
                  </a:lnTo>
                  <a:lnTo>
                    <a:pt x="2958325" y="558533"/>
                  </a:lnTo>
                  <a:lnTo>
                    <a:pt x="2973730" y="558533"/>
                  </a:lnTo>
                  <a:lnTo>
                    <a:pt x="2979978" y="552323"/>
                  </a:lnTo>
                  <a:lnTo>
                    <a:pt x="2979978" y="537006"/>
                  </a:lnTo>
                  <a:lnTo>
                    <a:pt x="2973730" y="530796"/>
                  </a:lnTo>
                  <a:close/>
                </a:path>
                <a:path w="4942205" h="1423035">
                  <a:moveTo>
                    <a:pt x="2164816" y="530796"/>
                  </a:moveTo>
                  <a:lnTo>
                    <a:pt x="2149411" y="530796"/>
                  </a:lnTo>
                  <a:lnTo>
                    <a:pt x="2143163" y="537006"/>
                  </a:lnTo>
                  <a:lnTo>
                    <a:pt x="2143163" y="552323"/>
                  </a:lnTo>
                  <a:lnTo>
                    <a:pt x="2149411" y="558533"/>
                  </a:lnTo>
                  <a:lnTo>
                    <a:pt x="2164816" y="558533"/>
                  </a:lnTo>
                  <a:lnTo>
                    <a:pt x="2171052" y="552323"/>
                  </a:lnTo>
                  <a:lnTo>
                    <a:pt x="2171052" y="537006"/>
                  </a:lnTo>
                  <a:lnTo>
                    <a:pt x="2164816" y="530796"/>
                  </a:lnTo>
                  <a:close/>
                </a:path>
                <a:path w="4942205" h="1423035">
                  <a:moveTo>
                    <a:pt x="4447438" y="521550"/>
                  </a:moveTo>
                  <a:lnTo>
                    <a:pt x="4432033" y="521550"/>
                  </a:lnTo>
                  <a:lnTo>
                    <a:pt x="4425797" y="527761"/>
                  </a:lnTo>
                  <a:lnTo>
                    <a:pt x="4425797" y="543077"/>
                  </a:lnTo>
                  <a:lnTo>
                    <a:pt x="4432033" y="549287"/>
                  </a:lnTo>
                  <a:lnTo>
                    <a:pt x="4447438" y="549287"/>
                  </a:lnTo>
                  <a:lnTo>
                    <a:pt x="4453686" y="543077"/>
                  </a:lnTo>
                  <a:lnTo>
                    <a:pt x="4453686" y="527761"/>
                  </a:lnTo>
                  <a:lnTo>
                    <a:pt x="4447438" y="521550"/>
                  </a:lnTo>
                  <a:close/>
                </a:path>
                <a:path w="4942205" h="1423035">
                  <a:moveTo>
                    <a:pt x="612063" y="521550"/>
                  </a:moveTo>
                  <a:lnTo>
                    <a:pt x="596658" y="521550"/>
                  </a:lnTo>
                  <a:lnTo>
                    <a:pt x="590410" y="527761"/>
                  </a:lnTo>
                  <a:lnTo>
                    <a:pt x="590410" y="543077"/>
                  </a:lnTo>
                  <a:lnTo>
                    <a:pt x="596658" y="549287"/>
                  </a:lnTo>
                  <a:lnTo>
                    <a:pt x="612063" y="549287"/>
                  </a:lnTo>
                  <a:lnTo>
                    <a:pt x="618312" y="543077"/>
                  </a:lnTo>
                  <a:lnTo>
                    <a:pt x="618312" y="527761"/>
                  </a:lnTo>
                  <a:lnTo>
                    <a:pt x="612063" y="521550"/>
                  </a:lnTo>
                  <a:close/>
                </a:path>
                <a:path w="4942205" h="1423035">
                  <a:moveTo>
                    <a:pt x="221551" y="521550"/>
                  </a:moveTo>
                  <a:lnTo>
                    <a:pt x="206146" y="521550"/>
                  </a:lnTo>
                  <a:lnTo>
                    <a:pt x="199910" y="527761"/>
                  </a:lnTo>
                  <a:lnTo>
                    <a:pt x="199910" y="543077"/>
                  </a:lnTo>
                  <a:lnTo>
                    <a:pt x="206146" y="549287"/>
                  </a:lnTo>
                  <a:lnTo>
                    <a:pt x="221551" y="549287"/>
                  </a:lnTo>
                  <a:lnTo>
                    <a:pt x="227799" y="543077"/>
                  </a:lnTo>
                  <a:lnTo>
                    <a:pt x="227799" y="527761"/>
                  </a:lnTo>
                  <a:lnTo>
                    <a:pt x="221551" y="521550"/>
                  </a:lnTo>
                  <a:close/>
                </a:path>
                <a:path w="4942205" h="1423035">
                  <a:moveTo>
                    <a:pt x="1388440" y="516928"/>
                  </a:moveTo>
                  <a:lnTo>
                    <a:pt x="1373035" y="516928"/>
                  </a:lnTo>
                  <a:lnTo>
                    <a:pt x="1366786" y="523138"/>
                  </a:lnTo>
                  <a:lnTo>
                    <a:pt x="1366786" y="538454"/>
                  </a:lnTo>
                  <a:lnTo>
                    <a:pt x="1373035" y="544664"/>
                  </a:lnTo>
                  <a:lnTo>
                    <a:pt x="1388440" y="544664"/>
                  </a:lnTo>
                  <a:lnTo>
                    <a:pt x="1394675" y="538454"/>
                  </a:lnTo>
                  <a:lnTo>
                    <a:pt x="1394675" y="523138"/>
                  </a:lnTo>
                  <a:lnTo>
                    <a:pt x="1388440" y="516928"/>
                  </a:lnTo>
                  <a:close/>
                </a:path>
                <a:path w="4942205" h="1423035">
                  <a:moveTo>
                    <a:pt x="2880753" y="512305"/>
                  </a:moveTo>
                  <a:lnTo>
                    <a:pt x="2865348" y="512305"/>
                  </a:lnTo>
                  <a:lnTo>
                    <a:pt x="2859100" y="518515"/>
                  </a:lnTo>
                  <a:lnTo>
                    <a:pt x="2859100" y="533831"/>
                  </a:lnTo>
                  <a:lnTo>
                    <a:pt x="2865348" y="540042"/>
                  </a:lnTo>
                  <a:lnTo>
                    <a:pt x="2880753" y="540042"/>
                  </a:lnTo>
                  <a:lnTo>
                    <a:pt x="2886989" y="533831"/>
                  </a:lnTo>
                  <a:lnTo>
                    <a:pt x="2886989" y="518515"/>
                  </a:lnTo>
                  <a:lnTo>
                    <a:pt x="2880753" y="512305"/>
                  </a:lnTo>
                  <a:close/>
                </a:path>
                <a:path w="4942205" h="1423035">
                  <a:moveTo>
                    <a:pt x="2541371" y="512305"/>
                  </a:moveTo>
                  <a:lnTo>
                    <a:pt x="2525966" y="512305"/>
                  </a:lnTo>
                  <a:lnTo>
                    <a:pt x="2519730" y="518515"/>
                  </a:lnTo>
                  <a:lnTo>
                    <a:pt x="2519730" y="533831"/>
                  </a:lnTo>
                  <a:lnTo>
                    <a:pt x="2525966" y="540042"/>
                  </a:lnTo>
                  <a:lnTo>
                    <a:pt x="2541371" y="540042"/>
                  </a:lnTo>
                  <a:lnTo>
                    <a:pt x="2547619" y="533831"/>
                  </a:lnTo>
                  <a:lnTo>
                    <a:pt x="2547619" y="518515"/>
                  </a:lnTo>
                  <a:lnTo>
                    <a:pt x="2541371" y="512305"/>
                  </a:lnTo>
                  <a:close/>
                </a:path>
                <a:path w="4942205" h="1423035">
                  <a:moveTo>
                    <a:pt x="1007224" y="512305"/>
                  </a:moveTo>
                  <a:lnTo>
                    <a:pt x="991819" y="512305"/>
                  </a:lnTo>
                  <a:lnTo>
                    <a:pt x="985570" y="518515"/>
                  </a:lnTo>
                  <a:lnTo>
                    <a:pt x="985570" y="533831"/>
                  </a:lnTo>
                  <a:lnTo>
                    <a:pt x="991819" y="540042"/>
                  </a:lnTo>
                  <a:lnTo>
                    <a:pt x="1007224" y="540042"/>
                  </a:lnTo>
                  <a:lnTo>
                    <a:pt x="1013472" y="533831"/>
                  </a:lnTo>
                  <a:lnTo>
                    <a:pt x="1013472" y="518515"/>
                  </a:lnTo>
                  <a:lnTo>
                    <a:pt x="1007224" y="512305"/>
                  </a:lnTo>
                  <a:close/>
                </a:path>
                <a:path w="4942205" h="1423035">
                  <a:moveTo>
                    <a:pt x="500494" y="512305"/>
                  </a:moveTo>
                  <a:lnTo>
                    <a:pt x="485089" y="512305"/>
                  </a:lnTo>
                  <a:lnTo>
                    <a:pt x="478840" y="518515"/>
                  </a:lnTo>
                  <a:lnTo>
                    <a:pt x="478840" y="533831"/>
                  </a:lnTo>
                  <a:lnTo>
                    <a:pt x="485089" y="540042"/>
                  </a:lnTo>
                  <a:lnTo>
                    <a:pt x="500494" y="540042"/>
                  </a:lnTo>
                  <a:lnTo>
                    <a:pt x="506729" y="533831"/>
                  </a:lnTo>
                  <a:lnTo>
                    <a:pt x="506729" y="518515"/>
                  </a:lnTo>
                  <a:lnTo>
                    <a:pt x="500494" y="512305"/>
                  </a:lnTo>
                  <a:close/>
                </a:path>
                <a:path w="4942205" h="1423035">
                  <a:moveTo>
                    <a:pt x="2462339" y="507682"/>
                  </a:moveTo>
                  <a:lnTo>
                    <a:pt x="2446934" y="507682"/>
                  </a:lnTo>
                  <a:lnTo>
                    <a:pt x="2440698" y="513892"/>
                  </a:lnTo>
                  <a:lnTo>
                    <a:pt x="2440698" y="529209"/>
                  </a:lnTo>
                  <a:lnTo>
                    <a:pt x="2446934" y="535419"/>
                  </a:lnTo>
                  <a:lnTo>
                    <a:pt x="2462339" y="535419"/>
                  </a:lnTo>
                  <a:lnTo>
                    <a:pt x="2468587" y="529209"/>
                  </a:lnTo>
                  <a:lnTo>
                    <a:pt x="2468587" y="513892"/>
                  </a:lnTo>
                  <a:lnTo>
                    <a:pt x="2462339" y="507682"/>
                  </a:lnTo>
                  <a:close/>
                </a:path>
                <a:path w="4942205" h="1423035">
                  <a:moveTo>
                    <a:pt x="4893741" y="498436"/>
                  </a:moveTo>
                  <a:lnTo>
                    <a:pt x="4878336" y="498436"/>
                  </a:lnTo>
                  <a:lnTo>
                    <a:pt x="4872088" y="504634"/>
                  </a:lnTo>
                  <a:lnTo>
                    <a:pt x="4872088" y="519963"/>
                  </a:lnTo>
                  <a:lnTo>
                    <a:pt x="4878336" y="526173"/>
                  </a:lnTo>
                  <a:lnTo>
                    <a:pt x="4893741" y="526173"/>
                  </a:lnTo>
                  <a:lnTo>
                    <a:pt x="4899990" y="519963"/>
                  </a:lnTo>
                  <a:lnTo>
                    <a:pt x="4899990" y="504634"/>
                  </a:lnTo>
                  <a:lnTo>
                    <a:pt x="4893741" y="498436"/>
                  </a:lnTo>
                  <a:close/>
                </a:path>
                <a:path w="4942205" h="1423035">
                  <a:moveTo>
                    <a:pt x="2360066" y="498436"/>
                  </a:moveTo>
                  <a:lnTo>
                    <a:pt x="2344661" y="498436"/>
                  </a:lnTo>
                  <a:lnTo>
                    <a:pt x="2338412" y="504634"/>
                  </a:lnTo>
                  <a:lnTo>
                    <a:pt x="2338412" y="519963"/>
                  </a:lnTo>
                  <a:lnTo>
                    <a:pt x="2344661" y="526173"/>
                  </a:lnTo>
                  <a:lnTo>
                    <a:pt x="2360066" y="526173"/>
                  </a:lnTo>
                  <a:lnTo>
                    <a:pt x="2366314" y="519963"/>
                  </a:lnTo>
                  <a:lnTo>
                    <a:pt x="2366314" y="504634"/>
                  </a:lnTo>
                  <a:lnTo>
                    <a:pt x="2360066" y="498436"/>
                  </a:lnTo>
                  <a:close/>
                </a:path>
                <a:path w="4942205" h="1423035">
                  <a:moveTo>
                    <a:pt x="3122498" y="493814"/>
                  </a:moveTo>
                  <a:lnTo>
                    <a:pt x="3107093" y="493814"/>
                  </a:lnTo>
                  <a:lnTo>
                    <a:pt x="3100844" y="500024"/>
                  </a:lnTo>
                  <a:lnTo>
                    <a:pt x="3100844" y="515340"/>
                  </a:lnTo>
                  <a:lnTo>
                    <a:pt x="3107093" y="521550"/>
                  </a:lnTo>
                  <a:lnTo>
                    <a:pt x="3122498" y="521550"/>
                  </a:lnTo>
                  <a:lnTo>
                    <a:pt x="3128733" y="515340"/>
                  </a:lnTo>
                  <a:lnTo>
                    <a:pt x="3128733" y="500024"/>
                  </a:lnTo>
                  <a:lnTo>
                    <a:pt x="3122498" y="493814"/>
                  </a:lnTo>
                  <a:close/>
                </a:path>
                <a:path w="4942205" h="1423035">
                  <a:moveTo>
                    <a:pt x="4610150" y="484568"/>
                  </a:moveTo>
                  <a:lnTo>
                    <a:pt x="4594745" y="484568"/>
                  </a:lnTo>
                  <a:lnTo>
                    <a:pt x="4588509" y="490778"/>
                  </a:lnTo>
                  <a:lnTo>
                    <a:pt x="4588509" y="506095"/>
                  </a:lnTo>
                  <a:lnTo>
                    <a:pt x="4594745" y="512305"/>
                  </a:lnTo>
                  <a:lnTo>
                    <a:pt x="4610150" y="512305"/>
                  </a:lnTo>
                  <a:lnTo>
                    <a:pt x="4616399" y="506095"/>
                  </a:lnTo>
                  <a:lnTo>
                    <a:pt x="4616399" y="490778"/>
                  </a:lnTo>
                  <a:lnTo>
                    <a:pt x="4610150" y="484568"/>
                  </a:lnTo>
                  <a:close/>
                </a:path>
                <a:path w="4942205" h="1423035">
                  <a:moveTo>
                    <a:pt x="2076475" y="484568"/>
                  </a:moveTo>
                  <a:lnTo>
                    <a:pt x="2061070" y="484568"/>
                  </a:lnTo>
                  <a:lnTo>
                    <a:pt x="2054834" y="490778"/>
                  </a:lnTo>
                  <a:lnTo>
                    <a:pt x="2054834" y="506095"/>
                  </a:lnTo>
                  <a:lnTo>
                    <a:pt x="2061070" y="512305"/>
                  </a:lnTo>
                  <a:lnTo>
                    <a:pt x="2076475" y="512305"/>
                  </a:lnTo>
                  <a:lnTo>
                    <a:pt x="2082723" y="506095"/>
                  </a:lnTo>
                  <a:lnTo>
                    <a:pt x="2082723" y="490778"/>
                  </a:lnTo>
                  <a:lnTo>
                    <a:pt x="2076475" y="484568"/>
                  </a:lnTo>
                  <a:close/>
                </a:path>
                <a:path w="4942205" h="1423035">
                  <a:moveTo>
                    <a:pt x="1811489" y="484568"/>
                  </a:moveTo>
                  <a:lnTo>
                    <a:pt x="1796084" y="484568"/>
                  </a:lnTo>
                  <a:lnTo>
                    <a:pt x="1789849" y="490778"/>
                  </a:lnTo>
                  <a:lnTo>
                    <a:pt x="1789849" y="506095"/>
                  </a:lnTo>
                  <a:lnTo>
                    <a:pt x="1796084" y="512305"/>
                  </a:lnTo>
                  <a:lnTo>
                    <a:pt x="1811489" y="512305"/>
                  </a:lnTo>
                  <a:lnTo>
                    <a:pt x="1817738" y="506095"/>
                  </a:lnTo>
                  <a:lnTo>
                    <a:pt x="1817738" y="490778"/>
                  </a:lnTo>
                  <a:lnTo>
                    <a:pt x="1811489" y="484568"/>
                  </a:lnTo>
                  <a:close/>
                </a:path>
                <a:path w="4942205" h="1423035">
                  <a:moveTo>
                    <a:pt x="1179233" y="484568"/>
                  </a:moveTo>
                  <a:lnTo>
                    <a:pt x="1163827" y="484568"/>
                  </a:lnTo>
                  <a:lnTo>
                    <a:pt x="1157592" y="490778"/>
                  </a:lnTo>
                  <a:lnTo>
                    <a:pt x="1157592" y="506095"/>
                  </a:lnTo>
                  <a:lnTo>
                    <a:pt x="1163827" y="512305"/>
                  </a:lnTo>
                  <a:lnTo>
                    <a:pt x="1179233" y="512305"/>
                  </a:lnTo>
                  <a:lnTo>
                    <a:pt x="1185481" y="506095"/>
                  </a:lnTo>
                  <a:lnTo>
                    <a:pt x="1185481" y="490778"/>
                  </a:lnTo>
                  <a:lnTo>
                    <a:pt x="1179233" y="484568"/>
                  </a:lnTo>
                  <a:close/>
                </a:path>
                <a:path w="4942205" h="1423035">
                  <a:moveTo>
                    <a:pt x="705040" y="484568"/>
                  </a:moveTo>
                  <a:lnTo>
                    <a:pt x="689635" y="484568"/>
                  </a:lnTo>
                  <a:lnTo>
                    <a:pt x="683399" y="490778"/>
                  </a:lnTo>
                  <a:lnTo>
                    <a:pt x="683399" y="506095"/>
                  </a:lnTo>
                  <a:lnTo>
                    <a:pt x="689635" y="512305"/>
                  </a:lnTo>
                  <a:lnTo>
                    <a:pt x="705040" y="512305"/>
                  </a:lnTo>
                  <a:lnTo>
                    <a:pt x="711288" y="506095"/>
                  </a:lnTo>
                  <a:lnTo>
                    <a:pt x="711288" y="490778"/>
                  </a:lnTo>
                  <a:lnTo>
                    <a:pt x="705040" y="484568"/>
                  </a:lnTo>
                  <a:close/>
                </a:path>
                <a:path w="4942205" h="1423035">
                  <a:moveTo>
                    <a:pt x="4517174" y="475322"/>
                  </a:moveTo>
                  <a:lnTo>
                    <a:pt x="4501769" y="475322"/>
                  </a:lnTo>
                  <a:lnTo>
                    <a:pt x="4495533" y="481533"/>
                  </a:lnTo>
                  <a:lnTo>
                    <a:pt x="4495533" y="496849"/>
                  </a:lnTo>
                  <a:lnTo>
                    <a:pt x="4501769" y="503059"/>
                  </a:lnTo>
                  <a:lnTo>
                    <a:pt x="4517174" y="503059"/>
                  </a:lnTo>
                  <a:lnTo>
                    <a:pt x="4523422" y="496849"/>
                  </a:lnTo>
                  <a:lnTo>
                    <a:pt x="4523422" y="481533"/>
                  </a:lnTo>
                  <a:lnTo>
                    <a:pt x="4517174" y="475322"/>
                  </a:lnTo>
                  <a:close/>
                </a:path>
                <a:path w="4942205" h="1423035">
                  <a:moveTo>
                    <a:pt x="1918423" y="475322"/>
                  </a:moveTo>
                  <a:lnTo>
                    <a:pt x="1903006" y="475322"/>
                  </a:lnTo>
                  <a:lnTo>
                    <a:pt x="1896770" y="481533"/>
                  </a:lnTo>
                  <a:lnTo>
                    <a:pt x="1896770" y="496849"/>
                  </a:lnTo>
                  <a:lnTo>
                    <a:pt x="1903006" y="503059"/>
                  </a:lnTo>
                  <a:lnTo>
                    <a:pt x="1918423" y="503059"/>
                  </a:lnTo>
                  <a:lnTo>
                    <a:pt x="1924659" y="496849"/>
                  </a:lnTo>
                  <a:lnTo>
                    <a:pt x="1924659" y="481533"/>
                  </a:lnTo>
                  <a:lnTo>
                    <a:pt x="1918423" y="475322"/>
                  </a:lnTo>
                  <a:close/>
                </a:path>
                <a:path w="4942205" h="1423035">
                  <a:moveTo>
                    <a:pt x="4735677" y="470700"/>
                  </a:moveTo>
                  <a:lnTo>
                    <a:pt x="4720272" y="470700"/>
                  </a:lnTo>
                  <a:lnTo>
                    <a:pt x="4714024" y="476910"/>
                  </a:lnTo>
                  <a:lnTo>
                    <a:pt x="4714024" y="492226"/>
                  </a:lnTo>
                  <a:lnTo>
                    <a:pt x="4720272" y="498436"/>
                  </a:lnTo>
                  <a:lnTo>
                    <a:pt x="4735677" y="498436"/>
                  </a:lnTo>
                  <a:lnTo>
                    <a:pt x="4741926" y="492226"/>
                  </a:lnTo>
                  <a:lnTo>
                    <a:pt x="4741926" y="476910"/>
                  </a:lnTo>
                  <a:lnTo>
                    <a:pt x="4735677" y="470700"/>
                  </a:lnTo>
                  <a:close/>
                </a:path>
                <a:path w="4942205" h="1423035">
                  <a:moveTo>
                    <a:pt x="2792425" y="470700"/>
                  </a:moveTo>
                  <a:lnTo>
                    <a:pt x="2777007" y="470700"/>
                  </a:lnTo>
                  <a:lnTo>
                    <a:pt x="2770771" y="476910"/>
                  </a:lnTo>
                  <a:lnTo>
                    <a:pt x="2770771" y="492226"/>
                  </a:lnTo>
                  <a:lnTo>
                    <a:pt x="2777007" y="498436"/>
                  </a:lnTo>
                  <a:lnTo>
                    <a:pt x="2792425" y="498436"/>
                  </a:lnTo>
                  <a:lnTo>
                    <a:pt x="2798660" y="492226"/>
                  </a:lnTo>
                  <a:lnTo>
                    <a:pt x="2798660" y="476910"/>
                  </a:lnTo>
                  <a:lnTo>
                    <a:pt x="2792425" y="470700"/>
                  </a:lnTo>
                  <a:close/>
                </a:path>
                <a:path w="4942205" h="1423035">
                  <a:moveTo>
                    <a:pt x="1672018" y="470700"/>
                  </a:moveTo>
                  <a:lnTo>
                    <a:pt x="1656613" y="470700"/>
                  </a:lnTo>
                  <a:lnTo>
                    <a:pt x="1650377" y="476910"/>
                  </a:lnTo>
                  <a:lnTo>
                    <a:pt x="1650377" y="492226"/>
                  </a:lnTo>
                  <a:lnTo>
                    <a:pt x="1656613" y="498436"/>
                  </a:lnTo>
                  <a:lnTo>
                    <a:pt x="1672018" y="498436"/>
                  </a:lnTo>
                  <a:lnTo>
                    <a:pt x="1678266" y="492226"/>
                  </a:lnTo>
                  <a:lnTo>
                    <a:pt x="1678266" y="476910"/>
                  </a:lnTo>
                  <a:lnTo>
                    <a:pt x="1672018" y="470700"/>
                  </a:lnTo>
                  <a:close/>
                </a:path>
                <a:path w="4942205" h="1423035">
                  <a:moveTo>
                    <a:pt x="1583689" y="466077"/>
                  </a:moveTo>
                  <a:lnTo>
                    <a:pt x="1568284" y="466077"/>
                  </a:lnTo>
                  <a:lnTo>
                    <a:pt x="1562049" y="472287"/>
                  </a:lnTo>
                  <a:lnTo>
                    <a:pt x="1562049" y="487603"/>
                  </a:lnTo>
                  <a:lnTo>
                    <a:pt x="1568284" y="493814"/>
                  </a:lnTo>
                  <a:lnTo>
                    <a:pt x="1583689" y="493814"/>
                  </a:lnTo>
                  <a:lnTo>
                    <a:pt x="1589938" y="487603"/>
                  </a:lnTo>
                  <a:lnTo>
                    <a:pt x="1589938" y="472287"/>
                  </a:lnTo>
                  <a:lnTo>
                    <a:pt x="1583689" y="466077"/>
                  </a:lnTo>
                  <a:close/>
                </a:path>
                <a:path w="4942205" h="1423035">
                  <a:moveTo>
                    <a:pt x="1286167" y="466077"/>
                  </a:moveTo>
                  <a:lnTo>
                    <a:pt x="1270761" y="466077"/>
                  </a:lnTo>
                  <a:lnTo>
                    <a:pt x="1264513" y="472287"/>
                  </a:lnTo>
                  <a:lnTo>
                    <a:pt x="1264513" y="487603"/>
                  </a:lnTo>
                  <a:lnTo>
                    <a:pt x="1270761" y="493814"/>
                  </a:lnTo>
                  <a:lnTo>
                    <a:pt x="1286167" y="493814"/>
                  </a:lnTo>
                  <a:lnTo>
                    <a:pt x="1292402" y="487603"/>
                  </a:lnTo>
                  <a:lnTo>
                    <a:pt x="1292402" y="472287"/>
                  </a:lnTo>
                  <a:lnTo>
                    <a:pt x="1286167" y="466077"/>
                  </a:lnTo>
                  <a:close/>
                </a:path>
                <a:path w="4942205" h="1423035">
                  <a:moveTo>
                    <a:pt x="802678" y="466077"/>
                  </a:moveTo>
                  <a:lnTo>
                    <a:pt x="787272" y="466077"/>
                  </a:lnTo>
                  <a:lnTo>
                    <a:pt x="781024" y="472287"/>
                  </a:lnTo>
                  <a:lnTo>
                    <a:pt x="781024" y="487603"/>
                  </a:lnTo>
                  <a:lnTo>
                    <a:pt x="787272" y="493814"/>
                  </a:lnTo>
                  <a:lnTo>
                    <a:pt x="802678" y="493814"/>
                  </a:lnTo>
                  <a:lnTo>
                    <a:pt x="808913" y="487603"/>
                  </a:lnTo>
                  <a:lnTo>
                    <a:pt x="808913" y="472287"/>
                  </a:lnTo>
                  <a:lnTo>
                    <a:pt x="802678" y="466077"/>
                  </a:lnTo>
                  <a:close/>
                </a:path>
                <a:path w="4942205" h="1423035">
                  <a:moveTo>
                    <a:pt x="398208" y="466077"/>
                  </a:moveTo>
                  <a:lnTo>
                    <a:pt x="382803" y="466077"/>
                  </a:lnTo>
                  <a:lnTo>
                    <a:pt x="376567" y="472287"/>
                  </a:lnTo>
                  <a:lnTo>
                    <a:pt x="376567" y="487603"/>
                  </a:lnTo>
                  <a:lnTo>
                    <a:pt x="382803" y="493814"/>
                  </a:lnTo>
                  <a:lnTo>
                    <a:pt x="398208" y="493814"/>
                  </a:lnTo>
                  <a:lnTo>
                    <a:pt x="404456" y="487603"/>
                  </a:lnTo>
                  <a:lnTo>
                    <a:pt x="404456" y="472287"/>
                  </a:lnTo>
                  <a:lnTo>
                    <a:pt x="398208" y="466077"/>
                  </a:lnTo>
                  <a:close/>
                </a:path>
                <a:path w="4942205" h="1423035">
                  <a:moveTo>
                    <a:pt x="300583" y="466077"/>
                  </a:moveTo>
                  <a:lnTo>
                    <a:pt x="285178" y="466077"/>
                  </a:lnTo>
                  <a:lnTo>
                    <a:pt x="278942" y="472287"/>
                  </a:lnTo>
                  <a:lnTo>
                    <a:pt x="278942" y="487603"/>
                  </a:lnTo>
                  <a:lnTo>
                    <a:pt x="285178" y="493814"/>
                  </a:lnTo>
                  <a:lnTo>
                    <a:pt x="300583" y="493814"/>
                  </a:lnTo>
                  <a:lnTo>
                    <a:pt x="306831" y="487603"/>
                  </a:lnTo>
                  <a:lnTo>
                    <a:pt x="306831" y="472287"/>
                  </a:lnTo>
                  <a:lnTo>
                    <a:pt x="300583" y="466077"/>
                  </a:lnTo>
                  <a:close/>
                </a:path>
                <a:path w="4942205" h="1423035">
                  <a:moveTo>
                    <a:pt x="2606459" y="461454"/>
                  </a:moveTo>
                  <a:lnTo>
                    <a:pt x="2591054" y="461454"/>
                  </a:lnTo>
                  <a:lnTo>
                    <a:pt x="2584805" y="467664"/>
                  </a:lnTo>
                  <a:lnTo>
                    <a:pt x="2584805" y="482981"/>
                  </a:lnTo>
                  <a:lnTo>
                    <a:pt x="2591054" y="489191"/>
                  </a:lnTo>
                  <a:lnTo>
                    <a:pt x="2606459" y="489191"/>
                  </a:lnTo>
                  <a:lnTo>
                    <a:pt x="2612707" y="482981"/>
                  </a:lnTo>
                  <a:lnTo>
                    <a:pt x="2612707" y="467664"/>
                  </a:lnTo>
                  <a:lnTo>
                    <a:pt x="2606459" y="461454"/>
                  </a:lnTo>
                  <a:close/>
                </a:path>
                <a:path w="4942205" h="1423035">
                  <a:moveTo>
                    <a:pt x="3015564" y="456831"/>
                  </a:moveTo>
                  <a:lnTo>
                    <a:pt x="3000159" y="456831"/>
                  </a:lnTo>
                  <a:lnTo>
                    <a:pt x="2993923" y="463029"/>
                  </a:lnTo>
                  <a:lnTo>
                    <a:pt x="2993923" y="478358"/>
                  </a:lnTo>
                  <a:lnTo>
                    <a:pt x="3000159" y="484568"/>
                  </a:lnTo>
                  <a:lnTo>
                    <a:pt x="3015564" y="484568"/>
                  </a:lnTo>
                  <a:lnTo>
                    <a:pt x="3021812" y="478358"/>
                  </a:lnTo>
                  <a:lnTo>
                    <a:pt x="3021812" y="463029"/>
                  </a:lnTo>
                  <a:lnTo>
                    <a:pt x="3015564" y="456831"/>
                  </a:lnTo>
                  <a:close/>
                </a:path>
                <a:path w="4942205" h="1423035">
                  <a:moveTo>
                    <a:pt x="4359109" y="452208"/>
                  </a:moveTo>
                  <a:lnTo>
                    <a:pt x="4343704" y="452208"/>
                  </a:lnTo>
                  <a:lnTo>
                    <a:pt x="4337456" y="458419"/>
                  </a:lnTo>
                  <a:lnTo>
                    <a:pt x="4337456" y="473735"/>
                  </a:lnTo>
                  <a:lnTo>
                    <a:pt x="4343704" y="479945"/>
                  </a:lnTo>
                  <a:lnTo>
                    <a:pt x="4359109" y="479945"/>
                  </a:lnTo>
                  <a:lnTo>
                    <a:pt x="4365358" y="473735"/>
                  </a:lnTo>
                  <a:lnTo>
                    <a:pt x="4365358" y="458419"/>
                  </a:lnTo>
                  <a:lnTo>
                    <a:pt x="4359109" y="452208"/>
                  </a:lnTo>
                  <a:close/>
                </a:path>
                <a:path w="4942205" h="1423035">
                  <a:moveTo>
                    <a:pt x="3224771" y="452208"/>
                  </a:moveTo>
                  <a:lnTo>
                    <a:pt x="3209366" y="452208"/>
                  </a:lnTo>
                  <a:lnTo>
                    <a:pt x="3203117" y="458419"/>
                  </a:lnTo>
                  <a:lnTo>
                    <a:pt x="3203117" y="473735"/>
                  </a:lnTo>
                  <a:lnTo>
                    <a:pt x="3209366" y="479945"/>
                  </a:lnTo>
                  <a:lnTo>
                    <a:pt x="3224771" y="479945"/>
                  </a:lnTo>
                  <a:lnTo>
                    <a:pt x="3231019" y="473735"/>
                  </a:lnTo>
                  <a:lnTo>
                    <a:pt x="3231019" y="458419"/>
                  </a:lnTo>
                  <a:lnTo>
                    <a:pt x="3224771" y="452208"/>
                  </a:lnTo>
                  <a:close/>
                </a:path>
                <a:path w="4942205" h="1423035">
                  <a:moveTo>
                    <a:pt x="1467472" y="452208"/>
                  </a:moveTo>
                  <a:lnTo>
                    <a:pt x="1452067" y="452208"/>
                  </a:lnTo>
                  <a:lnTo>
                    <a:pt x="1445818" y="458419"/>
                  </a:lnTo>
                  <a:lnTo>
                    <a:pt x="1445818" y="473735"/>
                  </a:lnTo>
                  <a:lnTo>
                    <a:pt x="1452067" y="479945"/>
                  </a:lnTo>
                  <a:lnTo>
                    <a:pt x="1467472" y="479945"/>
                  </a:lnTo>
                  <a:lnTo>
                    <a:pt x="1473720" y="473735"/>
                  </a:lnTo>
                  <a:lnTo>
                    <a:pt x="1473720" y="458419"/>
                  </a:lnTo>
                  <a:lnTo>
                    <a:pt x="1467472" y="452208"/>
                  </a:lnTo>
                  <a:close/>
                </a:path>
                <a:path w="4942205" h="1423035">
                  <a:moveTo>
                    <a:pt x="895654" y="452208"/>
                  </a:moveTo>
                  <a:lnTo>
                    <a:pt x="880249" y="452208"/>
                  </a:lnTo>
                  <a:lnTo>
                    <a:pt x="874001" y="458419"/>
                  </a:lnTo>
                  <a:lnTo>
                    <a:pt x="874001" y="473735"/>
                  </a:lnTo>
                  <a:lnTo>
                    <a:pt x="880249" y="479945"/>
                  </a:lnTo>
                  <a:lnTo>
                    <a:pt x="895654" y="479945"/>
                  </a:lnTo>
                  <a:lnTo>
                    <a:pt x="901890" y="473735"/>
                  </a:lnTo>
                  <a:lnTo>
                    <a:pt x="901890" y="458419"/>
                  </a:lnTo>
                  <a:lnTo>
                    <a:pt x="895654" y="452208"/>
                  </a:lnTo>
                  <a:close/>
                </a:path>
                <a:path w="4942205" h="1423035">
                  <a:moveTo>
                    <a:pt x="4814709" y="447586"/>
                  </a:moveTo>
                  <a:lnTo>
                    <a:pt x="4799304" y="447586"/>
                  </a:lnTo>
                  <a:lnTo>
                    <a:pt x="4793056" y="453783"/>
                  </a:lnTo>
                  <a:lnTo>
                    <a:pt x="4793056" y="469112"/>
                  </a:lnTo>
                  <a:lnTo>
                    <a:pt x="4799304" y="475322"/>
                  </a:lnTo>
                  <a:lnTo>
                    <a:pt x="4814709" y="475322"/>
                  </a:lnTo>
                  <a:lnTo>
                    <a:pt x="4820958" y="469112"/>
                  </a:lnTo>
                  <a:lnTo>
                    <a:pt x="4820958" y="453783"/>
                  </a:lnTo>
                  <a:lnTo>
                    <a:pt x="4814709" y="447586"/>
                  </a:lnTo>
                  <a:close/>
                </a:path>
                <a:path w="4942205" h="1423035">
                  <a:moveTo>
                    <a:pt x="2699435" y="447586"/>
                  </a:moveTo>
                  <a:lnTo>
                    <a:pt x="2684030" y="447586"/>
                  </a:lnTo>
                  <a:lnTo>
                    <a:pt x="2677794" y="453783"/>
                  </a:lnTo>
                  <a:lnTo>
                    <a:pt x="2677794" y="469112"/>
                  </a:lnTo>
                  <a:lnTo>
                    <a:pt x="2684030" y="475322"/>
                  </a:lnTo>
                  <a:lnTo>
                    <a:pt x="2699435" y="475322"/>
                  </a:lnTo>
                  <a:lnTo>
                    <a:pt x="2705684" y="469112"/>
                  </a:lnTo>
                  <a:lnTo>
                    <a:pt x="2705684" y="453783"/>
                  </a:lnTo>
                  <a:lnTo>
                    <a:pt x="2699435" y="447586"/>
                  </a:lnTo>
                  <a:close/>
                </a:path>
                <a:path w="4942205" h="1423035">
                  <a:moveTo>
                    <a:pt x="2239200" y="447586"/>
                  </a:moveTo>
                  <a:lnTo>
                    <a:pt x="2223795" y="447586"/>
                  </a:lnTo>
                  <a:lnTo>
                    <a:pt x="2217547" y="453783"/>
                  </a:lnTo>
                  <a:lnTo>
                    <a:pt x="2217547" y="469112"/>
                  </a:lnTo>
                  <a:lnTo>
                    <a:pt x="2223795" y="475322"/>
                  </a:lnTo>
                  <a:lnTo>
                    <a:pt x="2239200" y="475322"/>
                  </a:lnTo>
                  <a:lnTo>
                    <a:pt x="2245436" y="469112"/>
                  </a:lnTo>
                  <a:lnTo>
                    <a:pt x="2245436" y="453783"/>
                  </a:lnTo>
                  <a:lnTo>
                    <a:pt x="2239200" y="447586"/>
                  </a:lnTo>
                  <a:close/>
                </a:path>
                <a:path w="4942205" h="1423035">
                  <a:moveTo>
                    <a:pt x="3480460" y="442963"/>
                  </a:moveTo>
                  <a:lnTo>
                    <a:pt x="3465055" y="442963"/>
                  </a:lnTo>
                  <a:lnTo>
                    <a:pt x="3458806" y="449173"/>
                  </a:lnTo>
                  <a:lnTo>
                    <a:pt x="3458806" y="464489"/>
                  </a:lnTo>
                  <a:lnTo>
                    <a:pt x="3465055" y="470700"/>
                  </a:lnTo>
                  <a:lnTo>
                    <a:pt x="3480460" y="470700"/>
                  </a:lnTo>
                  <a:lnTo>
                    <a:pt x="3486708" y="464489"/>
                  </a:lnTo>
                  <a:lnTo>
                    <a:pt x="3486708" y="449173"/>
                  </a:lnTo>
                  <a:lnTo>
                    <a:pt x="3480460" y="442963"/>
                  </a:lnTo>
                  <a:close/>
                </a:path>
                <a:path w="4942205" h="1423035">
                  <a:moveTo>
                    <a:pt x="3345637" y="442963"/>
                  </a:moveTo>
                  <a:lnTo>
                    <a:pt x="3330232" y="442963"/>
                  </a:lnTo>
                  <a:lnTo>
                    <a:pt x="3323996" y="449173"/>
                  </a:lnTo>
                  <a:lnTo>
                    <a:pt x="3323996" y="464489"/>
                  </a:lnTo>
                  <a:lnTo>
                    <a:pt x="3330232" y="470700"/>
                  </a:lnTo>
                  <a:lnTo>
                    <a:pt x="3345637" y="470700"/>
                  </a:lnTo>
                  <a:lnTo>
                    <a:pt x="3351885" y="464489"/>
                  </a:lnTo>
                  <a:lnTo>
                    <a:pt x="3351885" y="449173"/>
                  </a:lnTo>
                  <a:lnTo>
                    <a:pt x="3345637" y="442963"/>
                  </a:lnTo>
                  <a:close/>
                </a:path>
                <a:path w="4942205" h="1423035">
                  <a:moveTo>
                    <a:pt x="1076959" y="438340"/>
                  </a:moveTo>
                  <a:lnTo>
                    <a:pt x="1061554" y="438340"/>
                  </a:lnTo>
                  <a:lnTo>
                    <a:pt x="1055306" y="444550"/>
                  </a:lnTo>
                  <a:lnTo>
                    <a:pt x="1055306" y="459867"/>
                  </a:lnTo>
                  <a:lnTo>
                    <a:pt x="1061554" y="466077"/>
                  </a:lnTo>
                  <a:lnTo>
                    <a:pt x="1076959" y="466077"/>
                  </a:lnTo>
                  <a:lnTo>
                    <a:pt x="1083208" y="459867"/>
                  </a:lnTo>
                  <a:lnTo>
                    <a:pt x="1083208" y="444550"/>
                  </a:lnTo>
                  <a:lnTo>
                    <a:pt x="1076959" y="438340"/>
                  </a:lnTo>
                  <a:close/>
                </a:path>
                <a:path w="4942205" h="1423035">
                  <a:moveTo>
                    <a:pt x="105333" y="433717"/>
                  </a:moveTo>
                  <a:lnTo>
                    <a:pt x="89928" y="433717"/>
                  </a:lnTo>
                  <a:lnTo>
                    <a:pt x="83680" y="439928"/>
                  </a:lnTo>
                  <a:lnTo>
                    <a:pt x="83680" y="455244"/>
                  </a:lnTo>
                  <a:lnTo>
                    <a:pt x="89928" y="461454"/>
                  </a:lnTo>
                  <a:lnTo>
                    <a:pt x="105333" y="461454"/>
                  </a:lnTo>
                  <a:lnTo>
                    <a:pt x="111569" y="455244"/>
                  </a:lnTo>
                  <a:lnTo>
                    <a:pt x="111569" y="439928"/>
                  </a:lnTo>
                  <a:lnTo>
                    <a:pt x="105333" y="433717"/>
                  </a:lnTo>
                  <a:close/>
                </a:path>
                <a:path w="4942205" h="1423035">
                  <a:moveTo>
                    <a:pt x="2006752" y="429094"/>
                  </a:moveTo>
                  <a:lnTo>
                    <a:pt x="1991347" y="429094"/>
                  </a:lnTo>
                  <a:lnTo>
                    <a:pt x="1985098" y="435305"/>
                  </a:lnTo>
                  <a:lnTo>
                    <a:pt x="1985098" y="450621"/>
                  </a:lnTo>
                  <a:lnTo>
                    <a:pt x="1991347" y="456831"/>
                  </a:lnTo>
                  <a:lnTo>
                    <a:pt x="2006752" y="456831"/>
                  </a:lnTo>
                  <a:lnTo>
                    <a:pt x="2012988" y="450621"/>
                  </a:lnTo>
                  <a:lnTo>
                    <a:pt x="2012988" y="435305"/>
                  </a:lnTo>
                  <a:lnTo>
                    <a:pt x="2006752" y="429094"/>
                  </a:lnTo>
                  <a:close/>
                </a:path>
                <a:path w="4942205" h="1423035">
                  <a:moveTo>
                    <a:pt x="198310" y="429094"/>
                  </a:moveTo>
                  <a:lnTo>
                    <a:pt x="182905" y="429094"/>
                  </a:lnTo>
                  <a:lnTo>
                    <a:pt x="176656" y="435305"/>
                  </a:lnTo>
                  <a:lnTo>
                    <a:pt x="176656" y="450621"/>
                  </a:lnTo>
                  <a:lnTo>
                    <a:pt x="182905" y="456831"/>
                  </a:lnTo>
                  <a:lnTo>
                    <a:pt x="198310" y="456831"/>
                  </a:lnTo>
                  <a:lnTo>
                    <a:pt x="204558" y="450621"/>
                  </a:lnTo>
                  <a:lnTo>
                    <a:pt x="204558" y="435305"/>
                  </a:lnTo>
                  <a:lnTo>
                    <a:pt x="198310" y="429094"/>
                  </a:lnTo>
                  <a:close/>
                </a:path>
                <a:path w="4942205" h="1423035">
                  <a:moveTo>
                    <a:pt x="1351241" y="424472"/>
                  </a:moveTo>
                  <a:lnTo>
                    <a:pt x="1335836" y="424472"/>
                  </a:lnTo>
                  <a:lnTo>
                    <a:pt x="1329601" y="430682"/>
                  </a:lnTo>
                  <a:lnTo>
                    <a:pt x="1329601" y="445998"/>
                  </a:lnTo>
                  <a:lnTo>
                    <a:pt x="1335836" y="452208"/>
                  </a:lnTo>
                  <a:lnTo>
                    <a:pt x="1351241" y="452208"/>
                  </a:lnTo>
                  <a:lnTo>
                    <a:pt x="1357490" y="445998"/>
                  </a:lnTo>
                  <a:lnTo>
                    <a:pt x="1357490" y="430682"/>
                  </a:lnTo>
                  <a:lnTo>
                    <a:pt x="1351241" y="424472"/>
                  </a:lnTo>
                  <a:close/>
                </a:path>
                <a:path w="4942205" h="1423035">
                  <a:moveTo>
                    <a:pt x="2894698" y="419849"/>
                  </a:moveTo>
                  <a:lnTo>
                    <a:pt x="2879293" y="419849"/>
                  </a:lnTo>
                  <a:lnTo>
                    <a:pt x="2873044" y="426059"/>
                  </a:lnTo>
                  <a:lnTo>
                    <a:pt x="2873044" y="441375"/>
                  </a:lnTo>
                  <a:lnTo>
                    <a:pt x="2879293" y="447586"/>
                  </a:lnTo>
                  <a:lnTo>
                    <a:pt x="2894698" y="447586"/>
                  </a:lnTo>
                  <a:lnTo>
                    <a:pt x="2900934" y="441375"/>
                  </a:lnTo>
                  <a:lnTo>
                    <a:pt x="2900934" y="426059"/>
                  </a:lnTo>
                  <a:lnTo>
                    <a:pt x="2894698" y="419849"/>
                  </a:lnTo>
                  <a:close/>
                </a:path>
                <a:path w="4942205" h="1423035">
                  <a:moveTo>
                    <a:pt x="2146211" y="419849"/>
                  </a:moveTo>
                  <a:lnTo>
                    <a:pt x="2130805" y="419849"/>
                  </a:lnTo>
                  <a:lnTo>
                    <a:pt x="2124570" y="426059"/>
                  </a:lnTo>
                  <a:lnTo>
                    <a:pt x="2124570" y="441375"/>
                  </a:lnTo>
                  <a:lnTo>
                    <a:pt x="2130805" y="447586"/>
                  </a:lnTo>
                  <a:lnTo>
                    <a:pt x="2146211" y="447586"/>
                  </a:lnTo>
                  <a:lnTo>
                    <a:pt x="2152459" y="441375"/>
                  </a:lnTo>
                  <a:lnTo>
                    <a:pt x="2152459" y="426059"/>
                  </a:lnTo>
                  <a:lnTo>
                    <a:pt x="2146211" y="419849"/>
                  </a:lnTo>
                  <a:close/>
                </a:path>
                <a:path w="4942205" h="1423035">
                  <a:moveTo>
                    <a:pt x="570229" y="419849"/>
                  </a:moveTo>
                  <a:lnTo>
                    <a:pt x="554824" y="419849"/>
                  </a:lnTo>
                  <a:lnTo>
                    <a:pt x="548576" y="426059"/>
                  </a:lnTo>
                  <a:lnTo>
                    <a:pt x="548576" y="441375"/>
                  </a:lnTo>
                  <a:lnTo>
                    <a:pt x="554824" y="447586"/>
                  </a:lnTo>
                  <a:lnTo>
                    <a:pt x="570229" y="447586"/>
                  </a:lnTo>
                  <a:lnTo>
                    <a:pt x="576465" y="441375"/>
                  </a:lnTo>
                  <a:lnTo>
                    <a:pt x="576465" y="426059"/>
                  </a:lnTo>
                  <a:lnTo>
                    <a:pt x="570229" y="419849"/>
                  </a:lnTo>
                  <a:close/>
                </a:path>
                <a:path w="4942205" h="1423035">
                  <a:moveTo>
                    <a:pt x="2434450" y="415226"/>
                  </a:moveTo>
                  <a:lnTo>
                    <a:pt x="2419045" y="415226"/>
                  </a:lnTo>
                  <a:lnTo>
                    <a:pt x="2412796" y="421424"/>
                  </a:lnTo>
                  <a:lnTo>
                    <a:pt x="2412796" y="436753"/>
                  </a:lnTo>
                  <a:lnTo>
                    <a:pt x="2419045" y="442963"/>
                  </a:lnTo>
                  <a:lnTo>
                    <a:pt x="2434450" y="442963"/>
                  </a:lnTo>
                  <a:lnTo>
                    <a:pt x="2440698" y="436753"/>
                  </a:lnTo>
                  <a:lnTo>
                    <a:pt x="2440698" y="421424"/>
                  </a:lnTo>
                  <a:lnTo>
                    <a:pt x="2434450" y="415226"/>
                  </a:lnTo>
                  <a:close/>
                </a:path>
                <a:path w="4942205" h="1423035">
                  <a:moveTo>
                    <a:pt x="2332177" y="415226"/>
                  </a:moveTo>
                  <a:lnTo>
                    <a:pt x="2316772" y="415226"/>
                  </a:lnTo>
                  <a:lnTo>
                    <a:pt x="2310523" y="421424"/>
                  </a:lnTo>
                  <a:lnTo>
                    <a:pt x="2310523" y="436753"/>
                  </a:lnTo>
                  <a:lnTo>
                    <a:pt x="2316772" y="442963"/>
                  </a:lnTo>
                  <a:lnTo>
                    <a:pt x="2332177" y="442963"/>
                  </a:lnTo>
                  <a:lnTo>
                    <a:pt x="2338412" y="436753"/>
                  </a:lnTo>
                  <a:lnTo>
                    <a:pt x="2338412" y="421424"/>
                  </a:lnTo>
                  <a:lnTo>
                    <a:pt x="2332177" y="415226"/>
                  </a:lnTo>
                  <a:close/>
                </a:path>
                <a:path w="4942205" h="1423035">
                  <a:moveTo>
                    <a:pt x="651332" y="415226"/>
                  </a:moveTo>
                  <a:lnTo>
                    <a:pt x="646201" y="415226"/>
                  </a:lnTo>
                  <a:lnTo>
                    <a:pt x="636904" y="424472"/>
                  </a:lnTo>
                  <a:lnTo>
                    <a:pt x="637781" y="427926"/>
                  </a:lnTo>
                  <a:lnTo>
                    <a:pt x="640791" y="429853"/>
                  </a:lnTo>
                  <a:lnTo>
                    <a:pt x="646506" y="429090"/>
                  </a:lnTo>
                  <a:lnTo>
                    <a:pt x="655497" y="424472"/>
                  </a:lnTo>
                  <a:lnTo>
                    <a:pt x="655497" y="419366"/>
                  </a:lnTo>
                  <a:lnTo>
                    <a:pt x="651332" y="415226"/>
                  </a:lnTo>
                  <a:close/>
                </a:path>
                <a:path w="4942205" h="1423035">
                  <a:moveTo>
                    <a:pt x="481888" y="415226"/>
                  </a:moveTo>
                  <a:lnTo>
                    <a:pt x="466483" y="415226"/>
                  </a:lnTo>
                  <a:lnTo>
                    <a:pt x="460247" y="421424"/>
                  </a:lnTo>
                  <a:lnTo>
                    <a:pt x="460247" y="436753"/>
                  </a:lnTo>
                  <a:lnTo>
                    <a:pt x="466483" y="442963"/>
                  </a:lnTo>
                  <a:lnTo>
                    <a:pt x="481888" y="442963"/>
                  </a:lnTo>
                  <a:lnTo>
                    <a:pt x="488137" y="436753"/>
                  </a:lnTo>
                  <a:lnTo>
                    <a:pt x="488137" y="421424"/>
                  </a:lnTo>
                  <a:lnTo>
                    <a:pt x="481888" y="415226"/>
                  </a:lnTo>
                  <a:close/>
                </a:path>
                <a:path w="4942205" h="1423035">
                  <a:moveTo>
                    <a:pt x="4661293" y="410603"/>
                  </a:moveTo>
                  <a:lnTo>
                    <a:pt x="4645888" y="410603"/>
                  </a:lnTo>
                  <a:lnTo>
                    <a:pt x="4639640" y="416814"/>
                  </a:lnTo>
                  <a:lnTo>
                    <a:pt x="4639640" y="432130"/>
                  </a:lnTo>
                  <a:lnTo>
                    <a:pt x="4645888" y="438340"/>
                  </a:lnTo>
                  <a:lnTo>
                    <a:pt x="4661293" y="438340"/>
                  </a:lnTo>
                  <a:lnTo>
                    <a:pt x="4667542" y="432130"/>
                  </a:lnTo>
                  <a:lnTo>
                    <a:pt x="4667542" y="416814"/>
                  </a:lnTo>
                  <a:lnTo>
                    <a:pt x="4661293" y="410603"/>
                  </a:lnTo>
                  <a:close/>
                </a:path>
                <a:path w="4942205" h="1423035">
                  <a:moveTo>
                    <a:pt x="4438142" y="410603"/>
                  </a:moveTo>
                  <a:lnTo>
                    <a:pt x="4422736" y="410603"/>
                  </a:lnTo>
                  <a:lnTo>
                    <a:pt x="4416501" y="416814"/>
                  </a:lnTo>
                  <a:lnTo>
                    <a:pt x="4416501" y="432130"/>
                  </a:lnTo>
                  <a:lnTo>
                    <a:pt x="4422736" y="438340"/>
                  </a:lnTo>
                  <a:lnTo>
                    <a:pt x="4438142" y="438340"/>
                  </a:lnTo>
                  <a:lnTo>
                    <a:pt x="4444390" y="432130"/>
                  </a:lnTo>
                  <a:lnTo>
                    <a:pt x="4444390" y="416814"/>
                  </a:lnTo>
                  <a:lnTo>
                    <a:pt x="4438142" y="410603"/>
                  </a:lnTo>
                  <a:close/>
                </a:path>
                <a:path w="4942205" h="1423035">
                  <a:moveTo>
                    <a:pt x="3113201" y="410603"/>
                  </a:moveTo>
                  <a:lnTo>
                    <a:pt x="3097796" y="410603"/>
                  </a:lnTo>
                  <a:lnTo>
                    <a:pt x="3091548" y="416814"/>
                  </a:lnTo>
                  <a:lnTo>
                    <a:pt x="3091548" y="432130"/>
                  </a:lnTo>
                  <a:lnTo>
                    <a:pt x="3097796" y="438340"/>
                  </a:lnTo>
                  <a:lnTo>
                    <a:pt x="3113201" y="438340"/>
                  </a:lnTo>
                  <a:lnTo>
                    <a:pt x="3119437" y="432130"/>
                  </a:lnTo>
                  <a:lnTo>
                    <a:pt x="3119437" y="416814"/>
                  </a:lnTo>
                  <a:lnTo>
                    <a:pt x="3113201" y="410603"/>
                  </a:lnTo>
                  <a:close/>
                </a:path>
                <a:path w="4942205" h="1423035">
                  <a:moveTo>
                    <a:pt x="1727809" y="410603"/>
                  </a:moveTo>
                  <a:lnTo>
                    <a:pt x="1712404" y="410603"/>
                  </a:lnTo>
                  <a:lnTo>
                    <a:pt x="1706156" y="416814"/>
                  </a:lnTo>
                  <a:lnTo>
                    <a:pt x="1706156" y="432130"/>
                  </a:lnTo>
                  <a:lnTo>
                    <a:pt x="1712404" y="438340"/>
                  </a:lnTo>
                  <a:lnTo>
                    <a:pt x="1727809" y="438340"/>
                  </a:lnTo>
                  <a:lnTo>
                    <a:pt x="1734058" y="432130"/>
                  </a:lnTo>
                  <a:lnTo>
                    <a:pt x="1734058" y="416814"/>
                  </a:lnTo>
                  <a:lnTo>
                    <a:pt x="1727809" y="410603"/>
                  </a:lnTo>
                  <a:close/>
                </a:path>
                <a:path w="4942205" h="1423035">
                  <a:moveTo>
                    <a:pt x="974686" y="410603"/>
                  </a:moveTo>
                  <a:lnTo>
                    <a:pt x="959281" y="410603"/>
                  </a:lnTo>
                  <a:lnTo>
                    <a:pt x="953033" y="416814"/>
                  </a:lnTo>
                  <a:lnTo>
                    <a:pt x="953033" y="432130"/>
                  </a:lnTo>
                  <a:lnTo>
                    <a:pt x="959281" y="438340"/>
                  </a:lnTo>
                  <a:lnTo>
                    <a:pt x="974686" y="438340"/>
                  </a:lnTo>
                  <a:lnTo>
                    <a:pt x="980922" y="432130"/>
                  </a:lnTo>
                  <a:lnTo>
                    <a:pt x="980922" y="416814"/>
                  </a:lnTo>
                  <a:lnTo>
                    <a:pt x="974686" y="410603"/>
                  </a:lnTo>
                  <a:close/>
                </a:path>
                <a:path w="4942205" h="1423035">
                  <a:moveTo>
                    <a:pt x="1871929" y="405980"/>
                  </a:moveTo>
                  <a:lnTo>
                    <a:pt x="1856524" y="405980"/>
                  </a:lnTo>
                  <a:lnTo>
                    <a:pt x="1850275" y="412178"/>
                  </a:lnTo>
                  <a:lnTo>
                    <a:pt x="1850275" y="427507"/>
                  </a:lnTo>
                  <a:lnTo>
                    <a:pt x="1856524" y="433717"/>
                  </a:lnTo>
                  <a:lnTo>
                    <a:pt x="1871929" y="433717"/>
                  </a:lnTo>
                  <a:lnTo>
                    <a:pt x="1878177" y="427507"/>
                  </a:lnTo>
                  <a:lnTo>
                    <a:pt x="1878177" y="412178"/>
                  </a:lnTo>
                  <a:lnTo>
                    <a:pt x="1871929" y="405980"/>
                  </a:lnTo>
                  <a:close/>
                </a:path>
                <a:path w="4942205" h="1423035">
                  <a:moveTo>
                    <a:pt x="4284726" y="401358"/>
                  </a:moveTo>
                  <a:lnTo>
                    <a:pt x="4269320" y="401358"/>
                  </a:lnTo>
                  <a:lnTo>
                    <a:pt x="4263085" y="407555"/>
                  </a:lnTo>
                  <a:lnTo>
                    <a:pt x="4263085" y="422884"/>
                  </a:lnTo>
                  <a:lnTo>
                    <a:pt x="4269320" y="429094"/>
                  </a:lnTo>
                  <a:lnTo>
                    <a:pt x="4284726" y="429094"/>
                  </a:lnTo>
                  <a:lnTo>
                    <a:pt x="4290974" y="422884"/>
                  </a:lnTo>
                  <a:lnTo>
                    <a:pt x="4290974" y="407555"/>
                  </a:lnTo>
                  <a:lnTo>
                    <a:pt x="4284726" y="401358"/>
                  </a:lnTo>
                  <a:close/>
                </a:path>
                <a:path w="4942205" h="1423035">
                  <a:moveTo>
                    <a:pt x="3745445" y="401358"/>
                  </a:moveTo>
                  <a:lnTo>
                    <a:pt x="3730040" y="401358"/>
                  </a:lnTo>
                  <a:lnTo>
                    <a:pt x="3723805" y="407555"/>
                  </a:lnTo>
                  <a:lnTo>
                    <a:pt x="3723805" y="422884"/>
                  </a:lnTo>
                  <a:lnTo>
                    <a:pt x="3730040" y="429094"/>
                  </a:lnTo>
                  <a:lnTo>
                    <a:pt x="3745445" y="429094"/>
                  </a:lnTo>
                  <a:lnTo>
                    <a:pt x="3751694" y="422884"/>
                  </a:lnTo>
                  <a:lnTo>
                    <a:pt x="3751694" y="407555"/>
                  </a:lnTo>
                  <a:lnTo>
                    <a:pt x="3745445" y="401358"/>
                  </a:lnTo>
                  <a:close/>
                </a:path>
                <a:path w="4942205" h="1423035">
                  <a:moveTo>
                    <a:pt x="1179233" y="401358"/>
                  </a:moveTo>
                  <a:lnTo>
                    <a:pt x="1163827" y="401358"/>
                  </a:lnTo>
                  <a:lnTo>
                    <a:pt x="1157592" y="407555"/>
                  </a:lnTo>
                  <a:lnTo>
                    <a:pt x="1157592" y="422884"/>
                  </a:lnTo>
                  <a:lnTo>
                    <a:pt x="1163827" y="429094"/>
                  </a:lnTo>
                  <a:lnTo>
                    <a:pt x="1179233" y="429094"/>
                  </a:lnTo>
                  <a:lnTo>
                    <a:pt x="1185481" y="422884"/>
                  </a:lnTo>
                  <a:lnTo>
                    <a:pt x="1185481" y="407555"/>
                  </a:lnTo>
                  <a:lnTo>
                    <a:pt x="1179233" y="401358"/>
                  </a:lnTo>
                  <a:close/>
                </a:path>
                <a:path w="4942205" h="1423035">
                  <a:moveTo>
                    <a:pt x="4907686" y="396735"/>
                  </a:moveTo>
                  <a:lnTo>
                    <a:pt x="4892281" y="396735"/>
                  </a:lnTo>
                  <a:lnTo>
                    <a:pt x="4886032" y="402945"/>
                  </a:lnTo>
                  <a:lnTo>
                    <a:pt x="4886032" y="418261"/>
                  </a:lnTo>
                  <a:lnTo>
                    <a:pt x="4892281" y="424472"/>
                  </a:lnTo>
                  <a:lnTo>
                    <a:pt x="4907686" y="424472"/>
                  </a:lnTo>
                  <a:lnTo>
                    <a:pt x="4913934" y="418261"/>
                  </a:lnTo>
                  <a:lnTo>
                    <a:pt x="4913934" y="402945"/>
                  </a:lnTo>
                  <a:lnTo>
                    <a:pt x="4907686" y="396735"/>
                  </a:lnTo>
                  <a:close/>
                </a:path>
                <a:path w="4942205" h="1423035">
                  <a:moveTo>
                    <a:pt x="4568317" y="392112"/>
                  </a:moveTo>
                  <a:lnTo>
                    <a:pt x="4552911" y="392112"/>
                  </a:lnTo>
                  <a:lnTo>
                    <a:pt x="4546663" y="398322"/>
                  </a:lnTo>
                  <a:lnTo>
                    <a:pt x="4546663" y="413639"/>
                  </a:lnTo>
                  <a:lnTo>
                    <a:pt x="4552911" y="419849"/>
                  </a:lnTo>
                  <a:lnTo>
                    <a:pt x="4568317" y="419849"/>
                  </a:lnTo>
                  <a:lnTo>
                    <a:pt x="4574565" y="413639"/>
                  </a:lnTo>
                  <a:lnTo>
                    <a:pt x="4574565" y="398322"/>
                  </a:lnTo>
                  <a:lnTo>
                    <a:pt x="4568317" y="392112"/>
                  </a:lnTo>
                  <a:close/>
                </a:path>
                <a:path w="4942205" h="1423035">
                  <a:moveTo>
                    <a:pt x="2518130" y="392112"/>
                  </a:moveTo>
                  <a:lnTo>
                    <a:pt x="2502725" y="392112"/>
                  </a:lnTo>
                  <a:lnTo>
                    <a:pt x="2496477" y="398322"/>
                  </a:lnTo>
                  <a:lnTo>
                    <a:pt x="2496477" y="413639"/>
                  </a:lnTo>
                  <a:lnTo>
                    <a:pt x="2502725" y="419849"/>
                  </a:lnTo>
                  <a:lnTo>
                    <a:pt x="2518130" y="419849"/>
                  </a:lnTo>
                  <a:lnTo>
                    <a:pt x="2524379" y="413639"/>
                  </a:lnTo>
                  <a:lnTo>
                    <a:pt x="2524379" y="398322"/>
                  </a:lnTo>
                  <a:lnTo>
                    <a:pt x="2518130" y="392112"/>
                  </a:lnTo>
                  <a:close/>
                </a:path>
                <a:path w="4942205" h="1423035">
                  <a:moveTo>
                    <a:pt x="1541856" y="392112"/>
                  </a:moveTo>
                  <a:lnTo>
                    <a:pt x="1526451" y="392112"/>
                  </a:lnTo>
                  <a:lnTo>
                    <a:pt x="1520202" y="398322"/>
                  </a:lnTo>
                  <a:lnTo>
                    <a:pt x="1520202" y="413639"/>
                  </a:lnTo>
                  <a:lnTo>
                    <a:pt x="1526451" y="419849"/>
                  </a:lnTo>
                  <a:lnTo>
                    <a:pt x="1541856" y="419849"/>
                  </a:lnTo>
                  <a:lnTo>
                    <a:pt x="1548104" y="413639"/>
                  </a:lnTo>
                  <a:lnTo>
                    <a:pt x="1548104" y="398322"/>
                  </a:lnTo>
                  <a:lnTo>
                    <a:pt x="1541856" y="392112"/>
                  </a:lnTo>
                  <a:close/>
                </a:path>
                <a:path w="4942205" h="1423035">
                  <a:moveTo>
                    <a:pt x="3908170" y="387489"/>
                  </a:moveTo>
                  <a:lnTo>
                    <a:pt x="3892765" y="387489"/>
                  </a:lnTo>
                  <a:lnTo>
                    <a:pt x="3886517" y="393700"/>
                  </a:lnTo>
                  <a:lnTo>
                    <a:pt x="3886517" y="409016"/>
                  </a:lnTo>
                  <a:lnTo>
                    <a:pt x="3892765" y="415226"/>
                  </a:lnTo>
                  <a:lnTo>
                    <a:pt x="3908170" y="415226"/>
                  </a:lnTo>
                  <a:lnTo>
                    <a:pt x="3914406" y="409016"/>
                  </a:lnTo>
                  <a:lnTo>
                    <a:pt x="3914406" y="393700"/>
                  </a:lnTo>
                  <a:lnTo>
                    <a:pt x="3908170" y="387489"/>
                  </a:lnTo>
                  <a:close/>
                </a:path>
                <a:path w="4942205" h="1423035">
                  <a:moveTo>
                    <a:pt x="3819829" y="387489"/>
                  </a:moveTo>
                  <a:lnTo>
                    <a:pt x="3804424" y="387489"/>
                  </a:lnTo>
                  <a:lnTo>
                    <a:pt x="3798189" y="393700"/>
                  </a:lnTo>
                  <a:lnTo>
                    <a:pt x="3798189" y="409016"/>
                  </a:lnTo>
                  <a:lnTo>
                    <a:pt x="3804424" y="415226"/>
                  </a:lnTo>
                  <a:lnTo>
                    <a:pt x="3819829" y="415226"/>
                  </a:lnTo>
                  <a:lnTo>
                    <a:pt x="3826078" y="409016"/>
                  </a:lnTo>
                  <a:lnTo>
                    <a:pt x="3826078" y="393700"/>
                  </a:lnTo>
                  <a:lnTo>
                    <a:pt x="3819829" y="387489"/>
                  </a:lnTo>
                  <a:close/>
                </a:path>
                <a:path w="4942205" h="1423035">
                  <a:moveTo>
                    <a:pt x="4201045" y="382866"/>
                  </a:moveTo>
                  <a:lnTo>
                    <a:pt x="4185640" y="382866"/>
                  </a:lnTo>
                  <a:lnTo>
                    <a:pt x="4179392" y="389077"/>
                  </a:lnTo>
                  <a:lnTo>
                    <a:pt x="4179392" y="404393"/>
                  </a:lnTo>
                  <a:lnTo>
                    <a:pt x="4185640" y="410603"/>
                  </a:lnTo>
                  <a:lnTo>
                    <a:pt x="4201045" y="410603"/>
                  </a:lnTo>
                  <a:lnTo>
                    <a:pt x="4207294" y="404393"/>
                  </a:lnTo>
                  <a:lnTo>
                    <a:pt x="4207294" y="389077"/>
                  </a:lnTo>
                  <a:lnTo>
                    <a:pt x="4201045" y="382866"/>
                  </a:lnTo>
                  <a:close/>
                </a:path>
                <a:path w="4942205" h="1423035">
                  <a:moveTo>
                    <a:pt x="2801721" y="382866"/>
                  </a:moveTo>
                  <a:lnTo>
                    <a:pt x="2786316" y="382866"/>
                  </a:lnTo>
                  <a:lnTo>
                    <a:pt x="2780068" y="389077"/>
                  </a:lnTo>
                  <a:lnTo>
                    <a:pt x="2780068" y="404393"/>
                  </a:lnTo>
                  <a:lnTo>
                    <a:pt x="2786316" y="410603"/>
                  </a:lnTo>
                  <a:lnTo>
                    <a:pt x="2801721" y="410603"/>
                  </a:lnTo>
                  <a:lnTo>
                    <a:pt x="2807957" y="404393"/>
                  </a:lnTo>
                  <a:lnTo>
                    <a:pt x="2807957" y="389077"/>
                  </a:lnTo>
                  <a:lnTo>
                    <a:pt x="2801721" y="382866"/>
                  </a:lnTo>
                  <a:close/>
                </a:path>
                <a:path w="4942205" h="1423035">
                  <a:moveTo>
                    <a:pt x="756183" y="382866"/>
                  </a:moveTo>
                  <a:lnTo>
                    <a:pt x="740778" y="382866"/>
                  </a:lnTo>
                  <a:lnTo>
                    <a:pt x="734529" y="389077"/>
                  </a:lnTo>
                  <a:lnTo>
                    <a:pt x="734529" y="404393"/>
                  </a:lnTo>
                  <a:lnTo>
                    <a:pt x="740778" y="410603"/>
                  </a:lnTo>
                  <a:lnTo>
                    <a:pt x="756183" y="410603"/>
                  </a:lnTo>
                  <a:lnTo>
                    <a:pt x="762431" y="404393"/>
                  </a:lnTo>
                  <a:lnTo>
                    <a:pt x="762431" y="389077"/>
                  </a:lnTo>
                  <a:lnTo>
                    <a:pt x="756183" y="382866"/>
                  </a:lnTo>
                  <a:close/>
                </a:path>
                <a:path w="4942205" h="1423035">
                  <a:moveTo>
                    <a:pt x="356374" y="382866"/>
                  </a:moveTo>
                  <a:lnTo>
                    <a:pt x="340969" y="382866"/>
                  </a:lnTo>
                  <a:lnTo>
                    <a:pt x="334721" y="389077"/>
                  </a:lnTo>
                  <a:lnTo>
                    <a:pt x="334721" y="404393"/>
                  </a:lnTo>
                  <a:lnTo>
                    <a:pt x="340969" y="410603"/>
                  </a:lnTo>
                  <a:lnTo>
                    <a:pt x="356374" y="410603"/>
                  </a:lnTo>
                  <a:lnTo>
                    <a:pt x="362623" y="404393"/>
                  </a:lnTo>
                  <a:lnTo>
                    <a:pt x="362623" y="389077"/>
                  </a:lnTo>
                  <a:lnTo>
                    <a:pt x="356374" y="382866"/>
                  </a:lnTo>
                  <a:close/>
                </a:path>
                <a:path w="4942205" h="1423035">
                  <a:moveTo>
                    <a:pt x="3592042" y="373621"/>
                  </a:moveTo>
                  <a:lnTo>
                    <a:pt x="3576637" y="373621"/>
                  </a:lnTo>
                  <a:lnTo>
                    <a:pt x="3570389" y="379831"/>
                  </a:lnTo>
                  <a:lnTo>
                    <a:pt x="3570389" y="395147"/>
                  </a:lnTo>
                  <a:lnTo>
                    <a:pt x="3576637" y="401358"/>
                  </a:lnTo>
                  <a:lnTo>
                    <a:pt x="3592042" y="401358"/>
                  </a:lnTo>
                  <a:lnTo>
                    <a:pt x="3598278" y="395147"/>
                  </a:lnTo>
                  <a:lnTo>
                    <a:pt x="3598278" y="379831"/>
                  </a:lnTo>
                  <a:lnTo>
                    <a:pt x="3592042" y="373621"/>
                  </a:lnTo>
                  <a:close/>
                </a:path>
                <a:path w="4942205" h="1423035">
                  <a:moveTo>
                    <a:pt x="3396780" y="373621"/>
                  </a:moveTo>
                  <a:lnTo>
                    <a:pt x="3381375" y="373621"/>
                  </a:lnTo>
                  <a:lnTo>
                    <a:pt x="3375126" y="379831"/>
                  </a:lnTo>
                  <a:lnTo>
                    <a:pt x="3375126" y="395147"/>
                  </a:lnTo>
                  <a:lnTo>
                    <a:pt x="3381375" y="401358"/>
                  </a:lnTo>
                  <a:lnTo>
                    <a:pt x="3396780" y="401358"/>
                  </a:lnTo>
                  <a:lnTo>
                    <a:pt x="3403028" y="395147"/>
                  </a:lnTo>
                  <a:lnTo>
                    <a:pt x="3403028" y="379831"/>
                  </a:lnTo>
                  <a:lnTo>
                    <a:pt x="3396780" y="373621"/>
                  </a:lnTo>
                  <a:close/>
                </a:path>
                <a:path w="4942205" h="1423035">
                  <a:moveTo>
                    <a:pt x="4001147" y="368985"/>
                  </a:moveTo>
                  <a:lnTo>
                    <a:pt x="3985742" y="368985"/>
                  </a:lnTo>
                  <a:lnTo>
                    <a:pt x="3979494" y="375208"/>
                  </a:lnTo>
                  <a:lnTo>
                    <a:pt x="3979494" y="390525"/>
                  </a:lnTo>
                  <a:lnTo>
                    <a:pt x="3985742" y="396735"/>
                  </a:lnTo>
                  <a:lnTo>
                    <a:pt x="4001147" y="396735"/>
                  </a:lnTo>
                  <a:lnTo>
                    <a:pt x="4007383" y="390525"/>
                  </a:lnTo>
                  <a:lnTo>
                    <a:pt x="4007383" y="375208"/>
                  </a:lnTo>
                  <a:lnTo>
                    <a:pt x="4001147" y="368985"/>
                  </a:lnTo>
                  <a:close/>
                </a:path>
                <a:path w="4942205" h="1423035">
                  <a:moveTo>
                    <a:pt x="3289858" y="368985"/>
                  </a:moveTo>
                  <a:lnTo>
                    <a:pt x="3274453" y="368985"/>
                  </a:lnTo>
                  <a:lnTo>
                    <a:pt x="3268205" y="375208"/>
                  </a:lnTo>
                  <a:lnTo>
                    <a:pt x="3268205" y="390525"/>
                  </a:lnTo>
                  <a:lnTo>
                    <a:pt x="3274453" y="396735"/>
                  </a:lnTo>
                  <a:lnTo>
                    <a:pt x="3289858" y="396735"/>
                  </a:lnTo>
                  <a:lnTo>
                    <a:pt x="3296094" y="390525"/>
                  </a:lnTo>
                  <a:lnTo>
                    <a:pt x="3296094" y="375208"/>
                  </a:lnTo>
                  <a:lnTo>
                    <a:pt x="3289858" y="368985"/>
                  </a:lnTo>
                  <a:close/>
                </a:path>
                <a:path w="4942205" h="1423035">
                  <a:moveTo>
                    <a:pt x="2964434" y="368985"/>
                  </a:moveTo>
                  <a:lnTo>
                    <a:pt x="2949028" y="368985"/>
                  </a:lnTo>
                  <a:lnTo>
                    <a:pt x="2942780" y="375208"/>
                  </a:lnTo>
                  <a:lnTo>
                    <a:pt x="2942780" y="390525"/>
                  </a:lnTo>
                  <a:lnTo>
                    <a:pt x="2949028" y="396735"/>
                  </a:lnTo>
                  <a:lnTo>
                    <a:pt x="2964434" y="396735"/>
                  </a:lnTo>
                  <a:lnTo>
                    <a:pt x="2970669" y="390525"/>
                  </a:lnTo>
                  <a:lnTo>
                    <a:pt x="2970669" y="375208"/>
                  </a:lnTo>
                  <a:lnTo>
                    <a:pt x="2964434" y="368985"/>
                  </a:lnTo>
                  <a:close/>
                </a:path>
                <a:path w="4942205" h="1423035">
                  <a:moveTo>
                    <a:pt x="2611107" y="368985"/>
                  </a:moveTo>
                  <a:lnTo>
                    <a:pt x="2595702" y="368985"/>
                  </a:lnTo>
                  <a:lnTo>
                    <a:pt x="2589466" y="375208"/>
                  </a:lnTo>
                  <a:lnTo>
                    <a:pt x="2589466" y="390525"/>
                  </a:lnTo>
                  <a:lnTo>
                    <a:pt x="2595702" y="396735"/>
                  </a:lnTo>
                  <a:lnTo>
                    <a:pt x="2611107" y="396735"/>
                  </a:lnTo>
                  <a:lnTo>
                    <a:pt x="2617355" y="390525"/>
                  </a:lnTo>
                  <a:lnTo>
                    <a:pt x="2617355" y="375208"/>
                  </a:lnTo>
                  <a:lnTo>
                    <a:pt x="2611107" y="368985"/>
                  </a:lnTo>
                  <a:close/>
                </a:path>
                <a:path w="4942205" h="1423035">
                  <a:moveTo>
                    <a:pt x="853808" y="368985"/>
                  </a:moveTo>
                  <a:lnTo>
                    <a:pt x="838403" y="368985"/>
                  </a:lnTo>
                  <a:lnTo>
                    <a:pt x="832154" y="375208"/>
                  </a:lnTo>
                  <a:lnTo>
                    <a:pt x="832154" y="390525"/>
                  </a:lnTo>
                  <a:lnTo>
                    <a:pt x="838403" y="396735"/>
                  </a:lnTo>
                  <a:lnTo>
                    <a:pt x="853808" y="396735"/>
                  </a:lnTo>
                  <a:lnTo>
                    <a:pt x="860056" y="390525"/>
                  </a:lnTo>
                  <a:lnTo>
                    <a:pt x="860056" y="375208"/>
                  </a:lnTo>
                  <a:lnTo>
                    <a:pt x="853808" y="368985"/>
                  </a:lnTo>
                  <a:close/>
                </a:path>
                <a:path w="4942205" h="1423035">
                  <a:moveTo>
                    <a:pt x="4108068" y="364375"/>
                  </a:moveTo>
                  <a:lnTo>
                    <a:pt x="4092663" y="364375"/>
                  </a:lnTo>
                  <a:lnTo>
                    <a:pt x="4086415" y="370573"/>
                  </a:lnTo>
                  <a:lnTo>
                    <a:pt x="4086415" y="385902"/>
                  </a:lnTo>
                  <a:lnTo>
                    <a:pt x="4092663" y="392112"/>
                  </a:lnTo>
                  <a:lnTo>
                    <a:pt x="4108068" y="392112"/>
                  </a:lnTo>
                  <a:lnTo>
                    <a:pt x="4114317" y="385902"/>
                  </a:lnTo>
                  <a:lnTo>
                    <a:pt x="4114317" y="370573"/>
                  </a:lnTo>
                  <a:lnTo>
                    <a:pt x="4108068" y="364375"/>
                  </a:lnTo>
                  <a:close/>
                </a:path>
                <a:path w="4942205" h="1423035">
                  <a:moveTo>
                    <a:pt x="3494404" y="364375"/>
                  </a:moveTo>
                  <a:lnTo>
                    <a:pt x="3478999" y="364375"/>
                  </a:lnTo>
                  <a:lnTo>
                    <a:pt x="3472764" y="370573"/>
                  </a:lnTo>
                  <a:lnTo>
                    <a:pt x="3472764" y="385902"/>
                  </a:lnTo>
                  <a:lnTo>
                    <a:pt x="3478999" y="392112"/>
                  </a:lnTo>
                  <a:lnTo>
                    <a:pt x="3494404" y="392112"/>
                  </a:lnTo>
                  <a:lnTo>
                    <a:pt x="3500653" y="385902"/>
                  </a:lnTo>
                  <a:lnTo>
                    <a:pt x="3500653" y="370573"/>
                  </a:lnTo>
                  <a:lnTo>
                    <a:pt x="3494404" y="364375"/>
                  </a:lnTo>
                  <a:close/>
                </a:path>
                <a:path w="4942205" h="1423035">
                  <a:moveTo>
                    <a:pt x="3192233" y="364375"/>
                  </a:moveTo>
                  <a:lnTo>
                    <a:pt x="3176816" y="364375"/>
                  </a:lnTo>
                  <a:lnTo>
                    <a:pt x="3170580" y="370573"/>
                  </a:lnTo>
                  <a:lnTo>
                    <a:pt x="3170580" y="385902"/>
                  </a:lnTo>
                  <a:lnTo>
                    <a:pt x="3176816" y="392112"/>
                  </a:lnTo>
                  <a:lnTo>
                    <a:pt x="3192233" y="392112"/>
                  </a:lnTo>
                  <a:lnTo>
                    <a:pt x="3198469" y="385902"/>
                  </a:lnTo>
                  <a:lnTo>
                    <a:pt x="3198469" y="370573"/>
                  </a:lnTo>
                  <a:lnTo>
                    <a:pt x="3192233" y="364375"/>
                  </a:lnTo>
                  <a:close/>
                </a:path>
                <a:path w="4942205" h="1423035">
                  <a:moveTo>
                    <a:pt x="1783600" y="364375"/>
                  </a:moveTo>
                  <a:lnTo>
                    <a:pt x="1768195" y="364375"/>
                  </a:lnTo>
                  <a:lnTo>
                    <a:pt x="1761947" y="370573"/>
                  </a:lnTo>
                  <a:lnTo>
                    <a:pt x="1761947" y="385902"/>
                  </a:lnTo>
                  <a:lnTo>
                    <a:pt x="1768195" y="392112"/>
                  </a:lnTo>
                  <a:lnTo>
                    <a:pt x="1783600" y="392112"/>
                  </a:lnTo>
                  <a:lnTo>
                    <a:pt x="1789849" y="385902"/>
                  </a:lnTo>
                  <a:lnTo>
                    <a:pt x="1789849" y="370573"/>
                  </a:lnTo>
                  <a:lnTo>
                    <a:pt x="1783600" y="364375"/>
                  </a:lnTo>
                  <a:close/>
                </a:path>
                <a:path w="4942205" h="1423035">
                  <a:moveTo>
                    <a:pt x="1430273" y="364375"/>
                  </a:moveTo>
                  <a:lnTo>
                    <a:pt x="1414868" y="364375"/>
                  </a:lnTo>
                  <a:lnTo>
                    <a:pt x="1408633" y="370573"/>
                  </a:lnTo>
                  <a:lnTo>
                    <a:pt x="1408633" y="385902"/>
                  </a:lnTo>
                  <a:lnTo>
                    <a:pt x="1414868" y="392112"/>
                  </a:lnTo>
                  <a:lnTo>
                    <a:pt x="1430273" y="392112"/>
                  </a:lnTo>
                  <a:lnTo>
                    <a:pt x="1436522" y="385902"/>
                  </a:lnTo>
                  <a:lnTo>
                    <a:pt x="1436522" y="370573"/>
                  </a:lnTo>
                  <a:lnTo>
                    <a:pt x="1430273" y="364375"/>
                  </a:lnTo>
                  <a:close/>
                </a:path>
                <a:path w="4942205" h="1423035">
                  <a:moveTo>
                    <a:pt x="2243848" y="359752"/>
                  </a:moveTo>
                  <a:lnTo>
                    <a:pt x="2228443" y="359752"/>
                  </a:lnTo>
                  <a:lnTo>
                    <a:pt x="2222195" y="365963"/>
                  </a:lnTo>
                  <a:lnTo>
                    <a:pt x="2222195" y="381279"/>
                  </a:lnTo>
                  <a:lnTo>
                    <a:pt x="2228443" y="387489"/>
                  </a:lnTo>
                  <a:lnTo>
                    <a:pt x="2243848" y="387489"/>
                  </a:lnTo>
                  <a:lnTo>
                    <a:pt x="2250084" y="381279"/>
                  </a:lnTo>
                  <a:lnTo>
                    <a:pt x="2250084" y="365963"/>
                  </a:lnTo>
                  <a:lnTo>
                    <a:pt x="2243848" y="359752"/>
                  </a:lnTo>
                  <a:close/>
                </a:path>
                <a:path w="4942205" h="1423035">
                  <a:moveTo>
                    <a:pt x="1639481" y="359752"/>
                  </a:moveTo>
                  <a:lnTo>
                    <a:pt x="1624076" y="359752"/>
                  </a:lnTo>
                  <a:lnTo>
                    <a:pt x="1617827" y="365963"/>
                  </a:lnTo>
                  <a:lnTo>
                    <a:pt x="1617827" y="381279"/>
                  </a:lnTo>
                  <a:lnTo>
                    <a:pt x="1624076" y="387489"/>
                  </a:lnTo>
                  <a:lnTo>
                    <a:pt x="1639481" y="387489"/>
                  </a:lnTo>
                  <a:lnTo>
                    <a:pt x="1645729" y="381279"/>
                  </a:lnTo>
                  <a:lnTo>
                    <a:pt x="1645729" y="365963"/>
                  </a:lnTo>
                  <a:lnTo>
                    <a:pt x="1639481" y="359752"/>
                  </a:lnTo>
                  <a:close/>
                </a:path>
                <a:path w="4942205" h="1423035">
                  <a:moveTo>
                    <a:pt x="1258265" y="359752"/>
                  </a:moveTo>
                  <a:lnTo>
                    <a:pt x="1242860" y="359752"/>
                  </a:lnTo>
                  <a:lnTo>
                    <a:pt x="1236624" y="365963"/>
                  </a:lnTo>
                  <a:lnTo>
                    <a:pt x="1236624" y="381279"/>
                  </a:lnTo>
                  <a:lnTo>
                    <a:pt x="1242860" y="387489"/>
                  </a:lnTo>
                  <a:lnTo>
                    <a:pt x="1258265" y="387489"/>
                  </a:lnTo>
                  <a:lnTo>
                    <a:pt x="1264513" y="381279"/>
                  </a:lnTo>
                  <a:lnTo>
                    <a:pt x="1264513" y="365963"/>
                  </a:lnTo>
                  <a:lnTo>
                    <a:pt x="1258265" y="359752"/>
                  </a:lnTo>
                  <a:close/>
                </a:path>
                <a:path w="4942205" h="1423035">
                  <a:moveTo>
                    <a:pt x="263397" y="359752"/>
                  </a:moveTo>
                  <a:lnTo>
                    <a:pt x="247992" y="359752"/>
                  </a:lnTo>
                  <a:lnTo>
                    <a:pt x="241744" y="365963"/>
                  </a:lnTo>
                  <a:lnTo>
                    <a:pt x="241744" y="381279"/>
                  </a:lnTo>
                  <a:lnTo>
                    <a:pt x="247992" y="387489"/>
                  </a:lnTo>
                  <a:lnTo>
                    <a:pt x="263397" y="387489"/>
                  </a:lnTo>
                  <a:lnTo>
                    <a:pt x="269633" y="381279"/>
                  </a:lnTo>
                  <a:lnTo>
                    <a:pt x="269633" y="365963"/>
                  </a:lnTo>
                  <a:lnTo>
                    <a:pt x="263397" y="359752"/>
                  </a:lnTo>
                  <a:close/>
                </a:path>
                <a:path w="4942205" h="1423035">
                  <a:moveTo>
                    <a:pt x="3052762" y="355130"/>
                  </a:moveTo>
                  <a:lnTo>
                    <a:pt x="3037357" y="355130"/>
                  </a:lnTo>
                  <a:lnTo>
                    <a:pt x="3031109" y="361327"/>
                  </a:lnTo>
                  <a:lnTo>
                    <a:pt x="3031109" y="376656"/>
                  </a:lnTo>
                  <a:lnTo>
                    <a:pt x="3037357" y="382866"/>
                  </a:lnTo>
                  <a:lnTo>
                    <a:pt x="3052762" y="382866"/>
                  </a:lnTo>
                  <a:lnTo>
                    <a:pt x="3058998" y="376656"/>
                  </a:lnTo>
                  <a:lnTo>
                    <a:pt x="3058998" y="361327"/>
                  </a:lnTo>
                  <a:lnTo>
                    <a:pt x="3052762" y="355130"/>
                  </a:lnTo>
                  <a:close/>
                </a:path>
                <a:path w="4942205" h="1423035">
                  <a:moveTo>
                    <a:pt x="4824006" y="350507"/>
                  </a:moveTo>
                  <a:lnTo>
                    <a:pt x="4808601" y="350507"/>
                  </a:lnTo>
                  <a:lnTo>
                    <a:pt x="4802352" y="356717"/>
                  </a:lnTo>
                  <a:lnTo>
                    <a:pt x="4802352" y="372033"/>
                  </a:lnTo>
                  <a:lnTo>
                    <a:pt x="4808601" y="378244"/>
                  </a:lnTo>
                  <a:lnTo>
                    <a:pt x="4824006" y="378244"/>
                  </a:lnTo>
                  <a:lnTo>
                    <a:pt x="4830254" y="372033"/>
                  </a:lnTo>
                  <a:lnTo>
                    <a:pt x="4830254" y="356717"/>
                  </a:lnTo>
                  <a:lnTo>
                    <a:pt x="4824006" y="350507"/>
                  </a:lnTo>
                  <a:close/>
                </a:path>
                <a:path w="4942205" h="1423035">
                  <a:moveTo>
                    <a:pt x="4735677" y="350507"/>
                  </a:moveTo>
                  <a:lnTo>
                    <a:pt x="4720272" y="350507"/>
                  </a:lnTo>
                  <a:lnTo>
                    <a:pt x="4714024" y="356717"/>
                  </a:lnTo>
                  <a:lnTo>
                    <a:pt x="4714024" y="372033"/>
                  </a:lnTo>
                  <a:lnTo>
                    <a:pt x="4720272" y="378244"/>
                  </a:lnTo>
                  <a:lnTo>
                    <a:pt x="4735677" y="378244"/>
                  </a:lnTo>
                  <a:lnTo>
                    <a:pt x="4741926" y="372033"/>
                  </a:lnTo>
                  <a:lnTo>
                    <a:pt x="4741926" y="356717"/>
                  </a:lnTo>
                  <a:lnTo>
                    <a:pt x="4735677" y="350507"/>
                  </a:lnTo>
                  <a:close/>
                </a:path>
                <a:path w="4942205" h="1423035">
                  <a:moveTo>
                    <a:pt x="2713393" y="350507"/>
                  </a:moveTo>
                  <a:lnTo>
                    <a:pt x="2697975" y="350507"/>
                  </a:lnTo>
                  <a:lnTo>
                    <a:pt x="2691739" y="356717"/>
                  </a:lnTo>
                  <a:lnTo>
                    <a:pt x="2691739" y="372033"/>
                  </a:lnTo>
                  <a:lnTo>
                    <a:pt x="2697975" y="378244"/>
                  </a:lnTo>
                  <a:lnTo>
                    <a:pt x="2713393" y="378244"/>
                  </a:lnTo>
                  <a:lnTo>
                    <a:pt x="2719628" y="372033"/>
                  </a:lnTo>
                  <a:lnTo>
                    <a:pt x="2719628" y="356717"/>
                  </a:lnTo>
                  <a:lnTo>
                    <a:pt x="2713393" y="350507"/>
                  </a:lnTo>
                  <a:close/>
                </a:path>
                <a:path w="4942205" h="1423035">
                  <a:moveTo>
                    <a:pt x="1039761" y="350507"/>
                  </a:moveTo>
                  <a:lnTo>
                    <a:pt x="1024356" y="350507"/>
                  </a:lnTo>
                  <a:lnTo>
                    <a:pt x="1018120" y="356717"/>
                  </a:lnTo>
                  <a:lnTo>
                    <a:pt x="1018120" y="372033"/>
                  </a:lnTo>
                  <a:lnTo>
                    <a:pt x="1024356" y="378244"/>
                  </a:lnTo>
                  <a:lnTo>
                    <a:pt x="1039761" y="378244"/>
                  </a:lnTo>
                  <a:lnTo>
                    <a:pt x="1046010" y="372033"/>
                  </a:lnTo>
                  <a:lnTo>
                    <a:pt x="1046010" y="356717"/>
                  </a:lnTo>
                  <a:lnTo>
                    <a:pt x="1039761" y="350507"/>
                  </a:lnTo>
                  <a:close/>
                </a:path>
                <a:path w="4942205" h="1423035">
                  <a:moveTo>
                    <a:pt x="2118321" y="345884"/>
                  </a:moveTo>
                  <a:lnTo>
                    <a:pt x="2102916" y="345884"/>
                  </a:lnTo>
                  <a:lnTo>
                    <a:pt x="2096668" y="352094"/>
                  </a:lnTo>
                  <a:lnTo>
                    <a:pt x="2096668" y="367411"/>
                  </a:lnTo>
                  <a:lnTo>
                    <a:pt x="2102916" y="373621"/>
                  </a:lnTo>
                  <a:lnTo>
                    <a:pt x="2118321" y="373621"/>
                  </a:lnTo>
                  <a:lnTo>
                    <a:pt x="2124570" y="367411"/>
                  </a:lnTo>
                  <a:lnTo>
                    <a:pt x="2124570" y="352094"/>
                  </a:lnTo>
                  <a:lnTo>
                    <a:pt x="2118321" y="345884"/>
                  </a:lnTo>
                  <a:close/>
                </a:path>
                <a:path w="4942205" h="1423035">
                  <a:moveTo>
                    <a:pt x="2025345" y="345884"/>
                  </a:moveTo>
                  <a:lnTo>
                    <a:pt x="2009940" y="345884"/>
                  </a:lnTo>
                  <a:lnTo>
                    <a:pt x="2003691" y="352094"/>
                  </a:lnTo>
                  <a:lnTo>
                    <a:pt x="2003691" y="367411"/>
                  </a:lnTo>
                  <a:lnTo>
                    <a:pt x="2009940" y="373621"/>
                  </a:lnTo>
                  <a:lnTo>
                    <a:pt x="2025345" y="373621"/>
                  </a:lnTo>
                  <a:lnTo>
                    <a:pt x="2031593" y="367411"/>
                  </a:lnTo>
                  <a:lnTo>
                    <a:pt x="2031593" y="352094"/>
                  </a:lnTo>
                  <a:lnTo>
                    <a:pt x="2025345" y="345884"/>
                  </a:lnTo>
                  <a:close/>
                </a:path>
                <a:path w="4942205" h="1423035">
                  <a:moveTo>
                    <a:pt x="4493933" y="341261"/>
                  </a:moveTo>
                  <a:lnTo>
                    <a:pt x="4478528" y="341261"/>
                  </a:lnTo>
                  <a:lnTo>
                    <a:pt x="4472279" y="347472"/>
                  </a:lnTo>
                  <a:lnTo>
                    <a:pt x="4472279" y="362788"/>
                  </a:lnTo>
                  <a:lnTo>
                    <a:pt x="4478528" y="368998"/>
                  </a:lnTo>
                  <a:lnTo>
                    <a:pt x="4493933" y="368998"/>
                  </a:lnTo>
                  <a:lnTo>
                    <a:pt x="4500181" y="362788"/>
                  </a:lnTo>
                  <a:lnTo>
                    <a:pt x="4500181" y="347472"/>
                  </a:lnTo>
                  <a:lnTo>
                    <a:pt x="4493933" y="341261"/>
                  </a:lnTo>
                  <a:close/>
                </a:path>
                <a:path w="4942205" h="1423035">
                  <a:moveTo>
                    <a:pt x="4382363" y="341261"/>
                  </a:moveTo>
                  <a:lnTo>
                    <a:pt x="4366945" y="341261"/>
                  </a:lnTo>
                  <a:lnTo>
                    <a:pt x="4360710" y="347472"/>
                  </a:lnTo>
                  <a:lnTo>
                    <a:pt x="4360710" y="362788"/>
                  </a:lnTo>
                  <a:lnTo>
                    <a:pt x="4366945" y="368998"/>
                  </a:lnTo>
                  <a:lnTo>
                    <a:pt x="4382363" y="368998"/>
                  </a:lnTo>
                  <a:lnTo>
                    <a:pt x="4388599" y="362788"/>
                  </a:lnTo>
                  <a:lnTo>
                    <a:pt x="4388599" y="347472"/>
                  </a:lnTo>
                  <a:lnTo>
                    <a:pt x="4382363" y="341261"/>
                  </a:lnTo>
                  <a:close/>
                </a:path>
                <a:path w="4942205" h="1423035">
                  <a:moveTo>
                    <a:pt x="82080" y="336638"/>
                  </a:moveTo>
                  <a:lnTo>
                    <a:pt x="66675" y="336638"/>
                  </a:lnTo>
                  <a:lnTo>
                    <a:pt x="60439" y="342849"/>
                  </a:lnTo>
                  <a:lnTo>
                    <a:pt x="60439" y="358165"/>
                  </a:lnTo>
                  <a:lnTo>
                    <a:pt x="66675" y="364375"/>
                  </a:lnTo>
                  <a:lnTo>
                    <a:pt x="82080" y="364375"/>
                  </a:lnTo>
                  <a:lnTo>
                    <a:pt x="88328" y="358165"/>
                  </a:lnTo>
                  <a:lnTo>
                    <a:pt x="88328" y="342849"/>
                  </a:lnTo>
                  <a:lnTo>
                    <a:pt x="82080" y="336638"/>
                  </a:lnTo>
                  <a:close/>
                </a:path>
                <a:path w="4942205" h="1423035">
                  <a:moveTo>
                    <a:pt x="2374010" y="332016"/>
                  </a:moveTo>
                  <a:lnTo>
                    <a:pt x="2358605" y="332016"/>
                  </a:lnTo>
                  <a:lnTo>
                    <a:pt x="2352370" y="338213"/>
                  </a:lnTo>
                  <a:lnTo>
                    <a:pt x="2352370" y="353542"/>
                  </a:lnTo>
                  <a:lnTo>
                    <a:pt x="2358605" y="359752"/>
                  </a:lnTo>
                  <a:lnTo>
                    <a:pt x="2374010" y="359752"/>
                  </a:lnTo>
                  <a:lnTo>
                    <a:pt x="2380259" y="353542"/>
                  </a:lnTo>
                  <a:lnTo>
                    <a:pt x="2380259" y="338213"/>
                  </a:lnTo>
                  <a:lnTo>
                    <a:pt x="2374010" y="332016"/>
                  </a:lnTo>
                  <a:close/>
                </a:path>
                <a:path w="4942205" h="1423035">
                  <a:moveTo>
                    <a:pt x="1937016" y="332016"/>
                  </a:moveTo>
                  <a:lnTo>
                    <a:pt x="1921611" y="332016"/>
                  </a:lnTo>
                  <a:lnTo>
                    <a:pt x="1915363" y="338213"/>
                  </a:lnTo>
                  <a:lnTo>
                    <a:pt x="1915363" y="353542"/>
                  </a:lnTo>
                  <a:lnTo>
                    <a:pt x="1921611" y="359752"/>
                  </a:lnTo>
                  <a:lnTo>
                    <a:pt x="1937016" y="359752"/>
                  </a:lnTo>
                  <a:lnTo>
                    <a:pt x="1943252" y="353542"/>
                  </a:lnTo>
                  <a:lnTo>
                    <a:pt x="1943252" y="338213"/>
                  </a:lnTo>
                  <a:lnTo>
                    <a:pt x="1937016" y="332016"/>
                  </a:lnTo>
                  <a:close/>
                </a:path>
                <a:path w="4942205" h="1423035">
                  <a:moveTo>
                    <a:pt x="175069" y="332016"/>
                  </a:moveTo>
                  <a:lnTo>
                    <a:pt x="159664" y="332016"/>
                  </a:lnTo>
                  <a:lnTo>
                    <a:pt x="153415" y="338213"/>
                  </a:lnTo>
                  <a:lnTo>
                    <a:pt x="153415" y="353542"/>
                  </a:lnTo>
                  <a:lnTo>
                    <a:pt x="159664" y="359752"/>
                  </a:lnTo>
                  <a:lnTo>
                    <a:pt x="175069" y="359752"/>
                  </a:lnTo>
                  <a:lnTo>
                    <a:pt x="181305" y="353542"/>
                  </a:lnTo>
                  <a:lnTo>
                    <a:pt x="181305" y="338213"/>
                  </a:lnTo>
                  <a:lnTo>
                    <a:pt x="175069" y="332016"/>
                  </a:lnTo>
                  <a:close/>
                </a:path>
                <a:path w="4942205" h="1423035">
                  <a:moveTo>
                    <a:pt x="3689667" y="327380"/>
                  </a:moveTo>
                  <a:lnTo>
                    <a:pt x="3674262" y="327380"/>
                  </a:lnTo>
                  <a:lnTo>
                    <a:pt x="3668014" y="333603"/>
                  </a:lnTo>
                  <a:lnTo>
                    <a:pt x="3668014" y="348919"/>
                  </a:lnTo>
                  <a:lnTo>
                    <a:pt x="3674262" y="355130"/>
                  </a:lnTo>
                  <a:lnTo>
                    <a:pt x="3689667" y="355130"/>
                  </a:lnTo>
                  <a:lnTo>
                    <a:pt x="3695903" y="348919"/>
                  </a:lnTo>
                  <a:lnTo>
                    <a:pt x="3695903" y="333603"/>
                  </a:lnTo>
                  <a:lnTo>
                    <a:pt x="3689667" y="327380"/>
                  </a:lnTo>
                  <a:close/>
                </a:path>
                <a:path w="4942205" h="1423035">
                  <a:moveTo>
                    <a:pt x="1132751" y="327380"/>
                  </a:moveTo>
                  <a:lnTo>
                    <a:pt x="1117345" y="327380"/>
                  </a:lnTo>
                  <a:lnTo>
                    <a:pt x="1111097" y="333603"/>
                  </a:lnTo>
                  <a:lnTo>
                    <a:pt x="1111097" y="348919"/>
                  </a:lnTo>
                  <a:lnTo>
                    <a:pt x="1117345" y="355130"/>
                  </a:lnTo>
                  <a:lnTo>
                    <a:pt x="1132751" y="355130"/>
                  </a:lnTo>
                  <a:lnTo>
                    <a:pt x="1138986" y="348919"/>
                  </a:lnTo>
                  <a:lnTo>
                    <a:pt x="1138986" y="333603"/>
                  </a:lnTo>
                  <a:lnTo>
                    <a:pt x="1132751" y="327380"/>
                  </a:lnTo>
                  <a:close/>
                </a:path>
                <a:path w="4942205" h="1423035">
                  <a:moveTo>
                    <a:pt x="435406" y="327380"/>
                  </a:moveTo>
                  <a:lnTo>
                    <a:pt x="420001" y="327380"/>
                  </a:lnTo>
                  <a:lnTo>
                    <a:pt x="413753" y="333603"/>
                  </a:lnTo>
                  <a:lnTo>
                    <a:pt x="413753" y="348919"/>
                  </a:lnTo>
                  <a:lnTo>
                    <a:pt x="420001" y="355130"/>
                  </a:lnTo>
                  <a:lnTo>
                    <a:pt x="435406" y="355130"/>
                  </a:lnTo>
                  <a:lnTo>
                    <a:pt x="441655" y="348919"/>
                  </a:lnTo>
                  <a:lnTo>
                    <a:pt x="441655" y="333603"/>
                  </a:lnTo>
                  <a:lnTo>
                    <a:pt x="435406" y="327380"/>
                  </a:lnTo>
                  <a:close/>
                </a:path>
                <a:path w="4942205" h="1423035">
                  <a:moveTo>
                    <a:pt x="1355890" y="322770"/>
                  </a:moveTo>
                  <a:lnTo>
                    <a:pt x="1340484" y="322770"/>
                  </a:lnTo>
                  <a:lnTo>
                    <a:pt x="1334249" y="328968"/>
                  </a:lnTo>
                  <a:lnTo>
                    <a:pt x="1334249" y="344297"/>
                  </a:lnTo>
                  <a:lnTo>
                    <a:pt x="1340484" y="350507"/>
                  </a:lnTo>
                  <a:lnTo>
                    <a:pt x="1355890" y="350507"/>
                  </a:lnTo>
                  <a:lnTo>
                    <a:pt x="1362138" y="344297"/>
                  </a:lnTo>
                  <a:lnTo>
                    <a:pt x="1362138" y="328968"/>
                  </a:lnTo>
                  <a:lnTo>
                    <a:pt x="1355890" y="322770"/>
                  </a:lnTo>
                  <a:close/>
                </a:path>
                <a:path w="4942205" h="1423035">
                  <a:moveTo>
                    <a:pt x="923543" y="318147"/>
                  </a:moveTo>
                  <a:lnTo>
                    <a:pt x="908138" y="318147"/>
                  </a:lnTo>
                  <a:lnTo>
                    <a:pt x="901890" y="324358"/>
                  </a:lnTo>
                  <a:lnTo>
                    <a:pt x="901890" y="339674"/>
                  </a:lnTo>
                  <a:lnTo>
                    <a:pt x="908138" y="345884"/>
                  </a:lnTo>
                  <a:lnTo>
                    <a:pt x="923543" y="345884"/>
                  </a:lnTo>
                  <a:lnTo>
                    <a:pt x="929792" y="339674"/>
                  </a:lnTo>
                  <a:lnTo>
                    <a:pt x="929792" y="324358"/>
                  </a:lnTo>
                  <a:lnTo>
                    <a:pt x="923543" y="318147"/>
                  </a:lnTo>
                  <a:close/>
                </a:path>
                <a:path w="4942205" h="1423035">
                  <a:moveTo>
                    <a:pt x="700392" y="318147"/>
                  </a:moveTo>
                  <a:lnTo>
                    <a:pt x="684987" y="318147"/>
                  </a:lnTo>
                  <a:lnTo>
                    <a:pt x="678751" y="324358"/>
                  </a:lnTo>
                  <a:lnTo>
                    <a:pt x="678751" y="339674"/>
                  </a:lnTo>
                  <a:lnTo>
                    <a:pt x="684987" y="345884"/>
                  </a:lnTo>
                  <a:lnTo>
                    <a:pt x="700392" y="345884"/>
                  </a:lnTo>
                  <a:lnTo>
                    <a:pt x="706640" y="339674"/>
                  </a:lnTo>
                  <a:lnTo>
                    <a:pt x="706640" y="324358"/>
                  </a:lnTo>
                  <a:lnTo>
                    <a:pt x="700392" y="318147"/>
                  </a:lnTo>
                  <a:close/>
                </a:path>
                <a:path w="4942205" h="1423035">
                  <a:moveTo>
                    <a:pt x="528383" y="318147"/>
                  </a:moveTo>
                  <a:lnTo>
                    <a:pt x="512978" y="318147"/>
                  </a:lnTo>
                  <a:lnTo>
                    <a:pt x="506729" y="324358"/>
                  </a:lnTo>
                  <a:lnTo>
                    <a:pt x="506729" y="339674"/>
                  </a:lnTo>
                  <a:lnTo>
                    <a:pt x="512978" y="345884"/>
                  </a:lnTo>
                  <a:lnTo>
                    <a:pt x="528383" y="345884"/>
                  </a:lnTo>
                  <a:lnTo>
                    <a:pt x="534631" y="339674"/>
                  </a:lnTo>
                  <a:lnTo>
                    <a:pt x="534631" y="324358"/>
                  </a:lnTo>
                  <a:lnTo>
                    <a:pt x="528383" y="318147"/>
                  </a:lnTo>
                  <a:close/>
                </a:path>
                <a:path w="4942205" h="1423035">
                  <a:moveTo>
                    <a:pt x="2885401" y="313524"/>
                  </a:moveTo>
                  <a:lnTo>
                    <a:pt x="2869996" y="313524"/>
                  </a:lnTo>
                  <a:lnTo>
                    <a:pt x="2863748" y="319722"/>
                  </a:lnTo>
                  <a:lnTo>
                    <a:pt x="2863748" y="335051"/>
                  </a:lnTo>
                  <a:lnTo>
                    <a:pt x="2869996" y="341261"/>
                  </a:lnTo>
                  <a:lnTo>
                    <a:pt x="2885401" y="341261"/>
                  </a:lnTo>
                  <a:lnTo>
                    <a:pt x="2891637" y="335051"/>
                  </a:lnTo>
                  <a:lnTo>
                    <a:pt x="2891637" y="319722"/>
                  </a:lnTo>
                  <a:lnTo>
                    <a:pt x="2885401" y="313524"/>
                  </a:lnTo>
                  <a:close/>
                </a:path>
                <a:path w="4942205" h="1423035">
                  <a:moveTo>
                    <a:pt x="4651997" y="308902"/>
                  </a:moveTo>
                  <a:lnTo>
                    <a:pt x="4636592" y="308902"/>
                  </a:lnTo>
                  <a:lnTo>
                    <a:pt x="4630343" y="315099"/>
                  </a:lnTo>
                  <a:lnTo>
                    <a:pt x="4630343" y="330428"/>
                  </a:lnTo>
                  <a:lnTo>
                    <a:pt x="4636592" y="336638"/>
                  </a:lnTo>
                  <a:lnTo>
                    <a:pt x="4651997" y="336638"/>
                  </a:lnTo>
                  <a:lnTo>
                    <a:pt x="4658233" y="330428"/>
                  </a:lnTo>
                  <a:lnTo>
                    <a:pt x="4658233" y="315099"/>
                  </a:lnTo>
                  <a:lnTo>
                    <a:pt x="4651997" y="308902"/>
                  </a:lnTo>
                  <a:close/>
                </a:path>
                <a:path w="4942205" h="1423035">
                  <a:moveTo>
                    <a:pt x="1532559" y="308902"/>
                  </a:moveTo>
                  <a:lnTo>
                    <a:pt x="1517154" y="308902"/>
                  </a:lnTo>
                  <a:lnTo>
                    <a:pt x="1510906" y="315099"/>
                  </a:lnTo>
                  <a:lnTo>
                    <a:pt x="1510906" y="330428"/>
                  </a:lnTo>
                  <a:lnTo>
                    <a:pt x="1517154" y="336638"/>
                  </a:lnTo>
                  <a:lnTo>
                    <a:pt x="1532559" y="336638"/>
                  </a:lnTo>
                  <a:lnTo>
                    <a:pt x="1538795" y="330428"/>
                  </a:lnTo>
                  <a:lnTo>
                    <a:pt x="1538795" y="315099"/>
                  </a:lnTo>
                  <a:lnTo>
                    <a:pt x="1532559" y="308902"/>
                  </a:lnTo>
                  <a:close/>
                </a:path>
                <a:path w="4942205" h="1423035">
                  <a:moveTo>
                    <a:pt x="4289374" y="304279"/>
                  </a:moveTo>
                  <a:lnTo>
                    <a:pt x="4273969" y="304279"/>
                  </a:lnTo>
                  <a:lnTo>
                    <a:pt x="4267733" y="310476"/>
                  </a:lnTo>
                  <a:lnTo>
                    <a:pt x="4267733" y="325805"/>
                  </a:lnTo>
                  <a:lnTo>
                    <a:pt x="4273969" y="332016"/>
                  </a:lnTo>
                  <a:lnTo>
                    <a:pt x="4289374" y="332016"/>
                  </a:lnTo>
                  <a:lnTo>
                    <a:pt x="4295622" y="325805"/>
                  </a:lnTo>
                  <a:lnTo>
                    <a:pt x="4295622" y="310476"/>
                  </a:lnTo>
                  <a:lnTo>
                    <a:pt x="4289374" y="304279"/>
                  </a:lnTo>
                  <a:close/>
                </a:path>
                <a:path w="4942205" h="1423035">
                  <a:moveTo>
                    <a:pt x="2457691" y="304279"/>
                  </a:moveTo>
                  <a:lnTo>
                    <a:pt x="2442286" y="304279"/>
                  </a:lnTo>
                  <a:lnTo>
                    <a:pt x="2436050" y="310476"/>
                  </a:lnTo>
                  <a:lnTo>
                    <a:pt x="2436050" y="325805"/>
                  </a:lnTo>
                  <a:lnTo>
                    <a:pt x="2442286" y="332016"/>
                  </a:lnTo>
                  <a:lnTo>
                    <a:pt x="2457691" y="332016"/>
                  </a:lnTo>
                  <a:lnTo>
                    <a:pt x="2463939" y="325805"/>
                  </a:lnTo>
                  <a:lnTo>
                    <a:pt x="2463939" y="310476"/>
                  </a:lnTo>
                  <a:lnTo>
                    <a:pt x="2457691" y="304279"/>
                  </a:lnTo>
                  <a:close/>
                </a:path>
                <a:path w="4942205" h="1423035">
                  <a:moveTo>
                    <a:pt x="1844039" y="304279"/>
                  </a:moveTo>
                  <a:lnTo>
                    <a:pt x="1828634" y="304279"/>
                  </a:lnTo>
                  <a:lnTo>
                    <a:pt x="1822386" y="310476"/>
                  </a:lnTo>
                  <a:lnTo>
                    <a:pt x="1822386" y="325805"/>
                  </a:lnTo>
                  <a:lnTo>
                    <a:pt x="1828634" y="332016"/>
                  </a:lnTo>
                  <a:lnTo>
                    <a:pt x="1844039" y="332016"/>
                  </a:lnTo>
                  <a:lnTo>
                    <a:pt x="1850275" y="325805"/>
                  </a:lnTo>
                  <a:lnTo>
                    <a:pt x="1850275" y="310476"/>
                  </a:lnTo>
                  <a:lnTo>
                    <a:pt x="1844039" y="304279"/>
                  </a:lnTo>
                  <a:close/>
                </a:path>
                <a:path w="4942205" h="1423035">
                  <a:moveTo>
                    <a:pt x="616711" y="304279"/>
                  </a:moveTo>
                  <a:lnTo>
                    <a:pt x="601306" y="304279"/>
                  </a:lnTo>
                  <a:lnTo>
                    <a:pt x="595071" y="310476"/>
                  </a:lnTo>
                  <a:lnTo>
                    <a:pt x="595071" y="325805"/>
                  </a:lnTo>
                  <a:lnTo>
                    <a:pt x="601306" y="332016"/>
                  </a:lnTo>
                  <a:lnTo>
                    <a:pt x="616711" y="332016"/>
                  </a:lnTo>
                  <a:lnTo>
                    <a:pt x="622960" y="325805"/>
                  </a:lnTo>
                  <a:lnTo>
                    <a:pt x="622960" y="310476"/>
                  </a:lnTo>
                  <a:lnTo>
                    <a:pt x="616711" y="304279"/>
                  </a:lnTo>
                  <a:close/>
                </a:path>
                <a:path w="4942205" h="1423035">
                  <a:moveTo>
                    <a:pt x="4916982" y="299656"/>
                  </a:moveTo>
                  <a:lnTo>
                    <a:pt x="4901577" y="299656"/>
                  </a:lnTo>
                  <a:lnTo>
                    <a:pt x="4895329" y="305854"/>
                  </a:lnTo>
                  <a:lnTo>
                    <a:pt x="4895329" y="321183"/>
                  </a:lnTo>
                  <a:lnTo>
                    <a:pt x="4901577" y="327380"/>
                  </a:lnTo>
                  <a:lnTo>
                    <a:pt x="4916982" y="327380"/>
                  </a:lnTo>
                  <a:lnTo>
                    <a:pt x="4923231" y="321183"/>
                  </a:lnTo>
                  <a:lnTo>
                    <a:pt x="4923231" y="305854"/>
                  </a:lnTo>
                  <a:lnTo>
                    <a:pt x="4916982" y="299656"/>
                  </a:lnTo>
                  <a:close/>
                </a:path>
                <a:path w="4942205" h="1423035">
                  <a:moveTo>
                    <a:pt x="4191749" y="295033"/>
                  </a:moveTo>
                  <a:lnTo>
                    <a:pt x="4176344" y="295033"/>
                  </a:lnTo>
                  <a:lnTo>
                    <a:pt x="4170095" y="301231"/>
                  </a:lnTo>
                  <a:lnTo>
                    <a:pt x="4170095" y="316560"/>
                  </a:lnTo>
                  <a:lnTo>
                    <a:pt x="4176344" y="322770"/>
                  </a:lnTo>
                  <a:lnTo>
                    <a:pt x="4191749" y="322770"/>
                  </a:lnTo>
                  <a:lnTo>
                    <a:pt x="4197997" y="316560"/>
                  </a:lnTo>
                  <a:lnTo>
                    <a:pt x="4197997" y="301231"/>
                  </a:lnTo>
                  <a:lnTo>
                    <a:pt x="4191749" y="295033"/>
                  </a:lnTo>
                  <a:close/>
                </a:path>
                <a:path w="4942205" h="1423035">
                  <a:moveTo>
                    <a:pt x="4056926" y="295033"/>
                  </a:moveTo>
                  <a:lnTo>
                    <a:pt x="4041520" y="295033"/>
                  </a:lnTo>
                  <a:lnTo>
                    <a:pt x="4035285" y="301231"/>
                  </a:lnTo>
                  <a:lnTo>
                    <a:pt x="4035285" y="316560"/>
                  </a:lnTo>
                  <a:lnTo>
                    <a:pt x="4041520" y="322770"/>
                  </a:lnTo>
                  <a:lnTo>
                    <a:pt x="4056926" y="322770"/>
                  </a:lnTo>
                  <a:lnTo>
                    <a:pt x="4063174" y="316560"/>
                  </a:lnTo>
                  <a:lnTo>
                    <a:pt x="4063174" y="301231"/>
                  </a:lnTo>
                  <a:lnTo>
                    <a:pt x="4056926" y="295033"/>
                  </a:lnTo>
                  <a:close/>
                </a:path>
                <a:path w="4942205" h="1423035">
                  <a:moveTo>
                    <a:pt x="3843083" y="295033"/>
                  </a:moveTo>
                  <a:lnTo>
                    <a:pt x="3827678" y="295033"/>
                  </a:lnTo>
                  <a:lnTo>
                    <a:pt x="3821429" y="301231"/>
                  </a:lnTo>
                  <a:lnTo>
                    <a:pt x="3821429" y="316560"/>
                  </a:lnTo>
                  <a:lnTo>
                    <a:pt x="3827678" y="322770"/>
                  </a:lnTo>
                  <a:lnTo>
                    <a:pt x="3843083" y="322770"/>
                  </a:lnTo>
                  <a:lnTo>
                    <a:pt x="3849319" y="316560"/>
                  </a:lnTo>
                  <a:lnTo>
                    <a:pt x="3849319" y="301231"/>
                  </a:lnTo>
                  <a:lnTo>
                    <a:pt x="3843083" y="295033"/>
                  </a:lnTo>
                  <a:close/>
                </a:path>
                <a:path w="4942205" h="1423035">
                  <a:moveTo>
                    <a:pt x="2797073" y="290410"/>
                  </a:moveTo>
                  <a:lnTo>
                    <a:pt x="2781655" y="290410"/>
                  </a:lnTo>
                  <a:lnTo>
                    <a:pt x="2775419" y="296621"/>
                  </a:lnTo>
                  <a:lnTo>
                    <a:pt x="2775419" y="311937"/>
                  </a:lnTo>
                  <a:lnTo>
                    <a:pt x="2781655" y="318147"/>
                  </a:lnTo>
                  <a:lnTo>
                    <a:pt x="2797073" y="318147"/>
                  </a:lnTo>
                  <a:lnTo>
                    <a:pt x="2803309" y="311937"/>
                  </a:lnTo>
                  <a:lnTo>
                    <a:pt x="2803309" y="296621"/>
                  </a:lnTo>
                  <a:lnTo>
                    <a:pt x="2797073" y="290410"/>
                  </a:lnTo>
                  <a:close/>
                </a:path>
                <a:path w="4942205" h="1423035">
                  <a:moveTo>
                    <a:pt x="3940708" y="285775"/>
                  </a:moveTo>
                  <a:lnTo>
                    <a:pt x="3925303" y="285775"/>
                  </a:lnTo>
                  <a:lnTo>
                    <a:pt x="3919054" y="291985"/>
                  </a:lnTo>
                  <a:lnTo>
                    <a:pt x="3919054" y="307314"/>
                  </a:lnTo>
                  <a:lnTo>
                    <a:pt x="3925303" y="313524"/>
                  </a:lnTo>
                  <a:lnTo>
                    <a:pt x="3940708" y="313524"/>
                  </a:lnTo>
                  <a:lnTo>
                    <a:pt x="3946956" y="307314"/>
                  </a:lnTo>
                  <a:lnTo>
                    <a:pt x="3946956" y="291985"/>
                  </a:lnTo>
                  <a:lnTo>
                    <a:pt x="3940708" y="285775"/>
                  </a:lnTo>
                  <a:close/>
                </a:path>
                <a:path w="4942205" h="1423035">
                  <a:moveTo>
                    <a:pt x="3596690" y="285775"/>
                  </a:moveTo>
                  <a:lnTo>
                    <a:pt x="3581285" y="285775"/>
                  </a:lnTo>
                  <a:lnTo>
                    <a:pt x="3575037" y="291985"/>
                  </a:lnTo>
                  <a:lnTo>
                    <a:pt x="3575037" y="307314"/>
                  </a:lnTo>
                  <a:lnTo>
                    <a:pt x="3581285" y="313524"/>
                  </a:lnTo>
                  <a:lnTo>
                    <a:pt x="3596690" y="313524"/>
                  </a:lnTo>
                  <a:lnTo>
                    <a:pt x="3602926" y="307314"/>
                  </a:lnTo>
                  <a:lnTo>
                    <a:pt x="3602926" y="291985"/>
                  </a:lnTo>
                  <a:lnTo>
                    <a:pt x="3596690" y="285775"/>
                  </a:lnTo>
                  <a:close/>
                </a:path>
                <a:path w="4942205" h="1423035">
                  <a:moveTo>
                    <a:pt x="3327044" y="285775"/>
                  </a:moveTo>
                  <a:lnTo>
                    <a:pt x="3311639" y="285775"/>
                  </a:lnTo>
                  <a:lnTo>
                    <a:pt x="3305403" y="291985"/>
                  </a:lnTo>
                  <a:lnTo>
                    <a:pt x="3305403" y="307314"/>
                  </a:lnTo>
                  <a:lnTo>
                    <a:pt x="3311639" y="313524"/>
                  </a:lnTo>
                  <a:lnTo>
                    <a:pt x="3327044" y="313524"/>
                  </a:lnTo>
                  <a:lnTo>
                    <a:pt x="3333292" y="307314"/>
                  </a:lnTo>
                  <a:lnTo>
                    <a:pt x="3333292" y="291985"/>
                  </a:lnTo>
                  <a:lnTo>
                    <a:pt x="3327044" y="285775"/>
                  </a:lnTo>
                  <a:close/>
                </a:path>
                <a:path w="4942205" h="1423035">
                  <a:moveTo>
                    <a:pt x="2648305" y="285775"/>
                  </a:moveTo>
                  <a:lnTo>
                    <a:pt x="2632900" y="285775"/>
                  </a:lnTo>
                  <a:lnTo>
                    <a:pt x="2626652" y="291985"/>
                  </a:lnTo>
                  <a:lnTo>
                    <a:pt x="2626652" y="307314"/>
                  </a:lnTo>
                  <a:lnTo>
                    <a:pt x="2632900" y="313524"/>
                  </a:lnTo>
                  <a:lnTo>
                    <a:pt x="2648305" y="313524"/>
                  </a:lnTo>
                  <a:lnTo>
                    <a:pt x="2654541" y="307314"/>
                  </a:lnTo>
                  <a:lnTo>
                    <a:pt x="2654541" y="291985"/>
                  </a:lnTo>
                  <a:lnTo>
                    <a:pt x="2648305" y="285775"/>
                  </a:lnTo>
                  <a:close/>
                </a:path>
                <a:path w="4942205" h="1423035">
                  <a:moveTo>
                    <a:pt x="2550667" y="285775"/>
                  </a:moveTo>
                  <a:lnTo>
                    <a:pt x="2535262" y="285775"/>
                  </a:lnTo>
                  <a:lnTo>
                    <a:pt x="2529027" y="291985"/>
                  </a:lnTo>
                  <a:lnTo>
                    <a:pt x="2529027" y="307314"/>
                  </a:lnTo>
                  <a:lnTo>
                    <a:pt x="2535262" y="313524"/>
                  </a:lnTo>
                  <a:lnTo>
                    <a:pt x="2550667" y="313524"/>
                  </a:lnTo>
                  <a:lnTo>
                    <a:pt x="2556916" y="307314"/>
                  </a:lnTo>
                  <a:lnTo>
                    <a:pt x="2556916" y="291985"/>
                  </a:lnTo>
                  <a:lnTo>
                    <a:pt x="2550667" y="285775"/>
                  </a:lnTo>
                  <a:close/>
                </a:path>
                <a:path w="4942205" h="1423035">
                  <a:moveTo>
                    <a:pt x="1713864" y="285775"/>
                  </a:moveTo>
                  <a:lnTo>
                    <a:pt x="1698459" y="285775"/>
                  </a:lnTo>
                  <a:lnTo>
                    <a:pt x="1692211" y="291985"/>
                  </a:lnTo>
                  <a:lnTo>
                    <a:pt x="1692211" y="307314"/>
                  </a:lnTo>
                  <a:lnTo>
                    <a:pt x="1698459" y="313524"/>
                  </a:lnTo>
                  <a:lnTo>
                    <a:pt x="1713864" y="313524"/>
                  </a:lnTo>
                  <a:lnTo>
                    <a:pt x="1720113" y="307314"/>
                  </a:lnTo>
                  <a:lnTo>
                    <a:pt x="1720113" y="291985"/>
                  </a:lnTo>
                  <a:lnTo>
                    <a:pt x="1713864" y="285775"/>
                  </a:lnTo>
                  <a:close/>
                </a:path>
                <a:path w="4942205" h="1423035">
                  <a:moveTo>
                    <a:pt x="807326" y="285775"/>
                  </a:moveTo>
                  <a:lnTo>
                    <a:pt x="791921" y="285775"/>
                  </a:lnTo>
                  <a:lnTo>
                    <a:pt x="785672" y="291985"/>
                  </a:lnTo>
                  <a:lnTo>
                    <a:pt x="785672" y="307314"/>
                  </a:lnTo>
                  <a:lnTo>
                    <a:pt x="791921" y="313524"/>
                  </a:lnTo>
                  <a:lnTo>
                    <a:pt x="807326" y="313524"/>
                  </a:lnTo>
                  <a:lnTo>
                    <a:pt x="813561" y="307314"/>
                  </a:lnTo>
                  <a:lnTo>
                    <a:pt x="813561" y="291985"/>
                  </a:lnTo>
                  <a:lnTo>
                    <a:pt x="807326" y="285775"/>
                  </a:lnTo>
                  <a:close/>
                </a:path>
                <a:path w="4942205" h="1423035">
                  <a:moveTo>
                    <a:pt x="342430" y="285775"/>
                  </a:moveTo>
                  <a:lnTo>
                    <a:pt x="327024" y="285775"/>
                  </a:lnTo>
                  <a:lnTo>
                    <a:pt x="320776" y="291985"/>
                  </a:lnTo>
                  <a:lnTo>
                    <a:pt x="320776" y="307314"/>
                  </a:lnTo>
                  <a:lnTo>
                    <a:pt x="327024" y="313524"/>
                  </a:lnTo>
                  <a:lnTo>
                    <a:pt x="342430" y="313524"/>
                  </a:lnTo>
                  <a:lnTo>
                    <a:pt x="348665" y="307314"/>
                  </a:lnTo>
                  <a:lnTo>
                    <a:pt x="348665" y="291985"/>
                  </a:lnTo>
                  <a:lnTo>
                    <a:pt x="342430" y="285775"/>
                  </a:lnTo>
                  <a:close/>
                </a:path>
                <a:path w="4942205" h="1423035">
                  <a:moveTo>
                    <a:pt x="3131794" y="281165"/>
                  </a:moveTo>
                  <a:lnTo>
                    <a:pt x="3116389" y="281165"/>
                  </a:lnTo>
                  <a:lnTo>
                    <a:pt x="3110141" y="287362"/>
                  </a:lnTo>
                  <a:lnTo>
                    <a:pt x="3110141" y="302691"/>
                  </a:lnTo>
                  <a:lnTo>
                    <a:pt x="3116389" y="308902"/>
                  </a:lnTo>
                  <a:lnTo>
                    <a:pt x="3131794" y="308902"/>
                  </a:lnTo>
                  <a:lnTo>
                    <a:pt x="3138030" y="302691"/>
                  </a:lnTo>
                  <a:lnTo>
                    <a:pt x="3138030" y="287362"/>
                  </a:lnTo>
                  <a:lnTo>
                    <a:pt x="3131794" y="281165"/>
                  </a:lnTo>
                  <a:close/>
                </a:path>
                <a:path w="4942205" h="1423035">
                  <a:moveTo>
                    <a:pt x="2285682" y="281165"/>
                  </a:moveTo>
                  <a:lnTo>
                    <a:pt x="2270277" y="281165"/>
                  </a:lnTo>
                  <a:lnTo>
                    <a:pt x="2264041" y="287362"/>
                  </a:lnTo>
                  <a:lnTo>
                    <a:pt x="2264041" y="302691"/>
                  </a:lnTo>
                  <a:lnTo>
                    <a:pt x="2270277" y="308902"/>
                  </a:lnTo>
                  <a:lnTo>
                    <a:pt x="2285682" y="308902"/>
                  </a:lnTo>
                  <a:lnTo>
                    <a:pt x="2291930" y="302691"/>
                  </a:lnTo>
                  <a:lnTo>
                    <a:pt x="2291930" y="287362"/>
                  </a:lnTo>
                  <a:lnTo>
                    <a:pt x="2285682" y="281165"/>
                  </a:lnTo>
                  <a:close/>
                </a:path>
                <a:path w="4942205" h="1423035">
                  <a:moveTo>
                    <a:pt x="2183409" y="281165"/>
                  </a:moveTo>
                  <a:lnTo>
                    <a:pt x="2168004" y="281165"/>
                  </a:lnTo>
                  <a:lnTo>
                    <a:pt x="2161755" y="287362"/>
                  </a:lnTo>
                  <a:lnTo>
                    <a:pt x="2161755" y="302691"/>
                  </a:lnTo>
                  <a:lnTo>
                    <a:pt x="2168004" y="308902"/>
                  </a:lnTo>
                  <a:lnTo>
                    <a:pt x="2183409" y="308902"/>
                  </a:lnTo>
                  <a:lnTo>
                    <a:pt x="2189657" y="302691"/>
                  </a:lnTo>
                  <a:lnTo>
                    <a:pt x="2189657" y="287362"/>
                  </a:lnTo>
                  <a:lnTo>
                    <a:pt x="2183409" y="281165"/>
                  </a:lnTo>
                  <a:close/>
                </a:path>
                <a:path w="4942205" h="1423035">
                  <a:moveTo>
                    <a:pt x="4572965" y="271919"/>
                  </a:moveTo>
                  <a:lnTo>
                    <a:pt x="4557560" y="271919"/>
                  </a:lnTo>
                  <a:lnTo>
                    <a:pt x="4551311" y="278117"/>
                  </a:lnTo>
                  <a:lnTo>
                    <a:pt x="4551311" y="293446"/>
                  </a:lnTo>
                  <a:lnTo>
                    <a:pt x="4557560" y="299656"/>
                  </a:lnTo>
                  <a:lnTo>
                    <a:pt x="4572965" y="299656"/>
                  </a:lnTo>
                  <a:lnTo>
                    <a:pt x="4579213" y="293446"/>
                  </a:lnTo>
                  <a:lnTo>
                    <a:pt x="4579213" y="278117"/>
                  </a:lnTo>
                  <a:lnTo>
                    <a:pt x="4572965" y="271919"/>
                  </a:lnTo>
                  <a:close/>
                </a:path>
                <a:path w="4942205" h="1423035">
                  <a:moveTo>
                    <a:pt x="3754754" y="271919"/>
                  </a:moveTo>
                  <a:lnTo>
                    <a:pt x="3739337" y="271919"/>
                  </a:lnTo>
                  <a:lnTo>
                    <a:pt x="3733101" y="278117"/>
                  </a:lnTo>
                  <a:lnTo>
                    <a:pt x="3733101" y="293446"/>
                  </a:lnTo>
                  <a:lnTo>
                    <a:pt x="3739337" y="299656"/>
                  </a:lnTo>
                  <a:lnTo>
                    <a:pt x="3754754" y="299656"/>
                  </a:lnTo>
                  <a:lnTo>
                    <a:pt x="3760990" y="293446"/>
                  </a:lnTo>
                  <a:lnTo>
                    <a:pt x="3760990" y="278117"/>
                  </a:lnTo>
                  <a:lnTo>
                    <a:pt x="3754754" y="271919"/>
                  </a:lnTo>
                  <a:close/>
                </a:path>
                <a:path w="4942205" h="1423035">
                  <a:moveTo>
                    <a:pt x="3503701" y="271919"/>
                  </a:moveTo>
                  <a:lnTo>
                    <a:pt x="3488296" y="271919"/>
                  </a:lnTo>
                  <a:lnTo>
                    <a:pt x="3482060" y="278117"/>
                  </a:lnTo>
                  <a:lnTo>
                    <a:pt x="3482060" y="293446"/>
                  </a:lnTo>
                  <a:lnTo>
                    <a:pt x="3488296" y="299656"/>
                  </a:lnTo>
                  <a:lnTo>
                    <a:pt x="3503701" y="299656"/>
                  </a:lnTo>
                  <a:lnTo>
                    <a:pt x="3509949" y="293446"/>
                  </a:lnTo>
                  <a:lnTo>
                    <a:pt x="3509949" y="278117"/>
                  </a:lnTo>
                  <a:lnTo>
                    <a:pt x="3503701" y="271919"/>
                  </a:lnTo>
                  <a:close/>
                </a:path>
                <a:path w="4942205" h="1423035">
                  <a:moveTo>
                    <a:pt x="3415372" y="271919"/>
                  </a:moveTo>
                  <a:lnTo>
                    <a:pt x="3399967" y="271919"/>
                  </a:lnTo>
                  <a:lnTo>
                    <a:pt x="3393732" y="278117"/>
                  </a:lnTo>
                  <a:lnTo>
                    <a:pt x="3393732" y="293446"/>
                  </a:lnTo>
                  <a:lnTo>
                    <a:pt x="3399967" y="299656"/>
                  </a:lnTo>
                  <a:lnTo>
                    <a:pt x="3415372" y="299656"/>
                  </a:lnTo>
                  <a:lnTo>
                    <a:pt x="3421621" y="293446"/>
                  </a:lnTo>
                  <a:lnTo>
                    <a:pt x="3421621" y="278117"/>
                  </a:lnTo>
                  <a:lnTo>
                    <a:pt x="3415372" y="271919"/>
                  </a:lnTo>
                  <a:close/>
                </a:path>
                <a:path w="4942205" h="1423035">
                  <a:moveTo>
                    <a:pt x="3220123" y="271919"/>
                  </a:moveTo>
                  <a:lnTo>
                    <a:pt x="3204717" y="271919"/>
                  </a:lnTo>
                  <a:lnTo>
                    <a:pt x="3198469" y="278117"/>
                  </a:lnTo>
                  <a:lnTo>
                    <a:pt x="3198469" y="293446"/>
                  </a:lnTo>
                  <a:lnTo>
                    <a:pt x="3204717" y="299656"/>
                  </a:lnTo>
                  <a:lnTo>
                    <a:pt x="3220123" y="299656"/>
                  </a:lnTo>
                  <a:lnTo>
                    <a:pt x="3226371" y="293446"/>
                  </a:lnTo>
                  <a:lnTo>
                    <a:pt x="3226371" y="278117"/>
                  </a:lnTo>
                  <a:lnTo>
                    <a:pt x="3220123" y="271919"/>
                  </a:lnTo>
                  <a:close/>
                </a:path>
                <a:path w="4942205" h="1423035">
                  <a:moveTo>
                    <a:pt x="3034169" y="267296"/>
                  </a:moveTo>
                  <a:lnTo>
                    <a:pt x="3018751" y="267296"/>
                  </a:lnTo>
                  <a:lnTo>
                    <a:pt x="3012516" y="273494"/>
                  </a:lnTo>
                  <a:lnTo>
                    <a:pt x="3012516" y="288823"/>
                  </a:lnTo>
                  <a:lnTo>
                    <a:pt x="3018751" y="295033"/>
                  </a:lnTo>
                  <a:lnTo>
                    <a:pt x="3034169" y="295033"/>
                  </a:lnTo>
                  <a:lnTo>
                    <a:pt x="3040405" y="288823"/>
                  </a:lnTo>
                  <a:lnTo>
                    <a:pt x="3040405" y="273494"/>
                  </a:lnTo>
                  <a:lnTo>
                    <a:pt x="3034169" y="267296"/>
                  </a:lnTo>
                  <a:close/>
                </a:path>
                <a:path w="4942205" h="1423035">
                  <a:moveTo>
                    <a:pt x="1616240" y="267296"/>
                  </a:moveTo>
                  <a:lnTo>
                    <a:pt x="1600834" y="267296"/>
                  </a:lnTo>
                  <a:lnTo>
                    <a:pt x="1594586" y="273494"/>
                  </a:lnTo>
                  <a:lnTo>
                    <a:pt x="1594586" y="288823"/>
                  </a:lnTo>
                  <a:lnTo>
                    <a:pt x="1600834" y="295033"/>
                  </a:lnTo>
                  <a:lnTo>
                    <a:pt x="1616240" y="295033"/>
                  </a:lnTo>
                  <a:lnTo>
                    <a:pt x="1622475" y="288823"/>
                  </a:lnTo>
                  <a:lnTo>
                    <a:pt x="1622475" y="273494"/>
                  </a:lnTo>
                  <a:lnTo>
                    <a:pt x="1616240" y="267296"/>
                  </a:lnTo>
                  <a:close/>
                </a:path>
                <a:path w="4942205" h="1423035">
                  <a:moveTo>
                    <a:pt x="1049070" y="267296"/>
                  </a:moveTo>
                  <a:lnTo>
                    <a:pt x="1033665" y="267296"/>
                  </a:lnTo>
                  <a:lnTo>
                    <a:pt x="1027417" y="273494"/>
                  </a:lnTo>
                  <a:lnTo>
                    <a:pt x="1027417" y="288823"/>
                  </a:lnTo>
                  <a:lnTo>
                    <a:pt x="1033665" y="295033"/>
                  </a:lnTo>
                  <a:lnTo>
                    <a:pt x="1049070" y="295033"/>
                  </a:lnTo>
                  <a:lnTo>
                    <a:pt x="1055306" y="288823"/>
                  </a:lnTo>
                  <a:lnTo>
                    <a:pt x="1055306" y="273494"/>
                  </a:lnTo>
                  <a:lnTo>
                    <a:pt x="1049070" y="267296"/>
                  </a:lnTo>
                  <a:close/>
                </a:path>
                <a:path w="4942205" h="1423035">
                  <a:moveTo>
                    <a:pt x="1211783" y="262674"/>
                  </a:moveTo>
                  <a:lnTo>
                    <a:pt x="1196378" y="262674"/>
                  </a:lnTo>
                  <a:lnTo>
                    <a:pt x="1190129" y="268871"/>
                  </a:lnTo>
                  <a:lnTo>
                    <a:pt x="1190129" y="284200"/>
                  </a:lnTo>
                  <a:lnTo>
                    <a:pt x="1196378" y="290410"/>
                  </a:lnTo>
                  <a:lnTo>
                    <a:pt x="1211783" y="290410"/>
                  </a:lnTo>
                  <a:lnTo>
                    <a:pt x="1218018" y="284200"/>
                  </a:lnTo>
                  <a:lnTo>
                    <a:pt x="1218018" y="268871"/>
                  </a:lnTo>
                  <a:lnTo>
                    <a:pt x="1211783" y="262674"/>
                  </a:lnTo>
                  <a:close/>
                </a:path>
                <a:path w="4942205" h="1423035">
                  <a:moveTo>
                    <a:pt x="244805" y="262674"/>
                  </a:moveTo>
                  <a:lnTo>
                    <a:pt x="229400" y="262674"/>
                  </a:lnTo>
                  <a:lnTo>
                    <a:pt x="223151" y="268871"/>
                  </a:lnTo>
                  <a:lnTo>
                    <a:pt x="223151" y="284200"/>
                  </a:lnTo>
                  <a:lnTo>
                    <a:pt x="229400" y="290410"/>
                  </a:lnTo>
                  <a:lnTo>
                    <a:pt x="244805" y="290410"/>
                  </a:lnTo>
                  <a:lnTo>
                    <a:pt x="251040" y="284200"/>
                  </a:lnTo>
                  <a:lnTo>
                    <a:pt x="251040" y="268871"/>
                  </a:lnTo>
                  <a:lnTo>
                    <a:pt x="244805" y="262674"/>
                  </a:lnTo>
                  <a:close/>
                </a:path>
                <a:path w="4942205" h="1423035">
                  <a:moveTo>
                    <a:pt x="4810061" y="258051"/>
                  </a:moveTo>
                  <a:lnTo>
                    <a:pt x="4794656" y="258051"/>
                  </a:lnTo>
                  <a:lnTo>
                    <a:pt x="4788408" y="264248"/>
                  </a:lnTo>
                  <a:lnTo>
                    <a:pt x="4788408" y="279577"/>
                  </a:lnTo>
                  <a:lnTo>
                    <a:pt x="4794656" y="285775"/>
                  </a:lnTo>
                  <a:lnTo>
                    <a:pt x="4810061" y="285775"/>
                  </a:lnTo>
                  <a:lnTo>
                    <a:pt x="4816309" y="279577"/>
                  </a:lnTo>
                  <a:lnTo>
                    <a:pt x="4816309" y="264248"/>
                  </a:lnTo>
                  <a:lnTo>
                    <a:pt x="4810061" y="258051"/>
                  </a:lnTo>
                  <a:close/>
                </a:path>
                <a:path w="4942205" h="1423035">
                  <a:moveTo>
                    <a:pt x="1300111" y="258051"/>
                  </a:moveTo>
                  <a:lnTo>
                    <a:pt x="1284706" y="258051"/>
                  </a:lnTo>
                  <a:lnTo>
                    <a:pt x="1278458" y="264248"/>
                  </a:lnTo>
                  <a:lnTo>
                    <a:pt x="1278458" y="279577"/>
                  </a:lnTo>
                  <a:lnTo>
                    <a:pt x="1284706" y="285775"/>
                  </a:lnTo>
                  <a:lnTo>
                    <a:pt x="1300111" y="285775"/>
                  </a:lnTo>
                  <a:lnTo>
                    <a:pt x="1306347" y="279577"/>
                  </a:lnTo>
                  <a:lnTo>
                    <a:pt x="1306347" y="264248"/>
                  </a:lnTo>
                  <a:lnTo>
                    <a:pt x="1300111" y="258051"/>
                  </a:lnTo>
                  <a:close/>
                </a:path>
                <a:path w="4942205" h="1423035">
                  <a:moveTo>
                    <a:pt x="4470692" y="253428"/>
                  </a:moveTo>
                  <a:lnTo>
                    <a:pt x="4455287" y="253428"/>
                  </a:lnTo>
                  <a:lnTo>
                    <a:pt x="4449038" y="259626"/>
                  </a:lnTo>
                  <a:lnTo>
                    <a:pt x="4449038" y="274955"/>
                  </a:lnTo>
                  <a:lnTo>
                    <a:pt x="4455287" y="281165"/>
                  </a:lnTo>
                  <a:lnTo>
                    <a:pt x="4470692" y="281165"/>
                  </a:lnTo>
                  <a:lnTo>
                    <a:pt x="4476927" y="274955"/>
                  </a:lnTo>
                  <a:lnTo>
                    <a:pt x="4476927" y="259626"/>
                  </a:lnTo>
                  <a:lnTo>
                    <a:pt x="4470692" y="253428"/>
                  </a:lnTo>
                  <a:close/>
                </a:path>
                <a:path w="4942205" h="1423035">
                  <a:moveTo>
                    <a:pt x="2945828" y="253428"/>
                  </a:moveTo>
                  <a:lnTo>
                    <a:pt x="2930423" y="253428"/>
                  </a:lnTo>
                  <a:lnTo>
                    <a:pt x="2924187" y="259626"/>
                  </a:lnTo>
                  <a:lnTo>
                    <a:pt x="2924187" y="274955"/>
                  </a:lnTo>
                  <a:lnTo>
                    <a:pt x="2930423" y="281165"/>
                  </a:lnTo>
                  <a:lnTo>
                    <a:pt x="2945828" y="281165"/>
                  </a:lnTo>
                  <a:lnTo>
                    <a:pt x="2952076" y="274955"/>
                  </a:lnTo>
                  <a:lnTo>
                    <a:pt x="2952076" y="259626"/>
                  </a:lnTo>
                  <a:lnTo>
                    <a:pt x="2945828" y="253428"/>
                  </a:lnTo>
                  <a:close/>
                </a:path>
                <a:path w="4942205" h="1423035">
                  <a:moveTo>
                    <a:pt x="2076475" y="253428"/>
                  </a:moveTo>
                  <a:lnTo>
                    <a:pt x="2061070" y="253428"/>
                  </a:lnTo>
                  <a:lnTo>
                    <a:pt x="2054834" y="259626"/>
                  </a:lnTo>
                  <a:lnTo>
                    <a:pt x="2054834" y="274955"/>
                  </a:lnTo>
                  <a:lnTo>
                    <a:pt x="2061070" y="281165"/>
                  </a:lnTo>
                  <a:lnTo>
                    <a:pt x="2076475" y="281165"/>
                  </a:lnTo>
                  <a:lnTo>
                    <a:pt x="2082723" y="274955"/>
                  </a:lnTo>
                  <a:lnTo>
                    <a:pt x="2082723" y="259626"/>
                  </a:lnTo>
                  <a:lnTo>
                    <a:pt x="2076475" y="253428"/>
                  </a:lnTo>
                  <a:close/>
                </a:path>
                <a:path w="4942205" h="1423035">
                  <a:moveTo>
                    <a:pt x="1476768" y="253428"/>
                  </a:moveTo>
                  <a:lnTo>
                    <a:pt x="1461363" y="253428"/>
                  </a:lnTo>
                  <a:lnTo>
                    <a:pt x="1455115" y="259626"/>
                  </a:lnTo>
                  <a:lnTo>
                    <a:pt x="1455115" y="274955"/>
                  </a:lnTo>
                  <a:lnTo>
                    <a:pt x="1461363" y="281165"/>
                  </a:lnTo>
                  <a:lnTo>
                    <a:pt x="1476768" y="281165"/>
                  </a:lnTo>
                  <a:lnTo>
                    <a:pt x="1483017" y="274955"/>
                  </a:lnTo>
                  <a:lnTo>
                    <a:pt x="1483017" y="259626"/>
                  </a:lnTo>
                  <a:lnTo>
                    <a:pt x="1476768" y="253428"/>
                  </a:lnTo>
                  <a:close/>
                </a:path>
                <a:path w="4942205" h="1423035">
                  <a:moveTo>
                    <a:pt x="58839" y="248805"/>
                  </a:moveTo>
                  <a:lnTo>
                    <a:pt x="43433" y="248805"/>
                  </a:lnTo>
                  <a:lnTo>
                    <a:pt x="37198" y="255003"/>
                  </a:lnTo>
                  <a:lnTo>
                    <a:pt x="37198" y="270332"/>
                  </a:lnTo>
                  <a:lnTo>
                    <a:pt x="43433" y="276529"/>
                  </a:lnTo>
                  <a:lnTo>
                    <a:pt x="58839" y="276529"/>
                  </a:lnTo>
                  <a:lnTo>
                    <a:pt x="65087" y="270332"/>
                  </a:lnTo>
                  <a:lnTo>
                    <a:pt x="65087" y="255003"/>
                  </a:lnTo>
                  <a:lnTo>
                    <a:pt x="58839" y="248805"/>
                  </a:lnTo>
                  <a:close/>
                </a:path>
                <a:path w="4942205" h="1423035">
                  <a:moveTo>
                    <a:pt x="4377702" y="244182"/>
                  </a:moveTo>
                  <a:lnTo>
                    <a:pt x="4362297" y="244182"/>
                  </a:lnTo>
                  <a:lnTo>
                    <a:pt x="4356061" y="250393"/>
                  </a:lnTo>
                  <a:lnTo>
                    <a:pt x="4356061" y="265709"/>
                  </a:lnTo>
                  <a:lnTo>
                    <a:pt x="4362297" y="271919"/>
                  </a:lnTo>
                  <a:lnTo>
                    <a:pt x="4377702" y="271919"/>
                  </a:lnTo>
                  <a:lnTo>
                    <a:pt x="4383951" y="265709"/>
                  </a:lnTo>
                  <a:lnTo>
                    <a:pt x="4383951" y="250393"/>
                  </a:lnTo>
                  <a:lnTo>
                    <a:pt x="4377702" y="244182"/>
                  </a:lnTo>
                  <a:close/>
                </a:path>
                <a:path w="4942205" h="1423035">
                  <a:moveTo>
                    <a:pt x="2378659" y="239560"/>
                  </a:moveTo>
                  <a:lnTo>
                    <a:pt x="2363254" y="239560"/>
                  </a:lnTo>
                  <a:lnTo>
                    <a:pt x="2357018" y="245757"/>
                  </a:lnTo>
                  <a:lnTo>
                    <a:pt x="2357018" y="261086"/>
                  </a:lnTo>
                  <a:lnTo>
                    <a:pt x="2363254" y="267296"/>
                  </a:lnTo>
                  <a:lnTo>
                    <a:pt x="2378659" y="267296"/>
                  </a:lnTo>
                  <a:lnTo>
                    <a:pt x="2384907" y="261086"/>
                  </a:lnTo>
                  <a:lnTo>
                    <a:pt x="2384907" y="245757"/>
                  </a:lnTo>
                  <a:lnTo>
                    <a:pt x="2378659" y="239560"/>
                  </a:lnTo>
                  <a:close/>
                </a:path>
                <a:path w="4942205" h="1423035">
                  <a:moveTo>
                    <a:pt x="1983498" y="239560"/>
                  </a:moveTo>
                  <a:lnTo>
                    <a:pt x="1968093" y="239560"/>
                  </a:lnTo>
                  <a:lnTo>
                    <a:pt x="1961857" y="245757"/>
                  </a:lnTo>
                  <a:lnTo>
                    <a:pt x="1961857" y="261086"/>
                  </a:lnTo>
                  <a:lnTo>
                    <a:pt x="1968093" y="267296"/>
                  </a:lnTo>
                  <a:lnTo>
                    <a:pt x="1983498" y="267296"/>
                  </a:lnTo>
                  <a:lnTo>
                    <a:pt x="1989747" y="261086"/>
                  </a:lnTo>
                  <a:lnTo>
                    <a:pt x="1989747" y="245757"/>
                  </a:lnTo>
                  <a:lnTo>
                    <a:pt x="1983498" y="239560"/>
                  </a:lnTo>
                  <a:close/>
                </a:path>
                <a:path w="4942205" h="1423035">
                  <a:moveTo>
                    <a:pt x="4726381" y="234924"/>
                  </a:moveTo>
                  <a:lnTo>
                    <a:pt x="4710976" y="234924"/>
                  </a:lnTo>
                  <a:lnTo>
                    <a:pt x="4704727" y="241134"/>
                  </a:lnTo>
                  <a:lnTo>
                    <a:pt x="4704727" y="256463"/>
                  </a:lnTo>
                  <a:lnTo>
                    <a:pt x="4710976" y="262674"/>
                  </a:lnTo>
                  <a:lnTo>
                    <a:pt x="4726381" y="262674"/>
                  </a:lnTo>
                  <a:lnTo>
                    <a:pt x="4732616" y="256463"/>
                  </a:lnTo>
                  <a:lnTo>
                    <a:pt x="4732616" y="241134"/>
                  </a:lnTo>
                  <a:lnTo>
                    <a:pt x="4726381" y="234924"/>
                  </a:lnTo>
                  <a:close/>
                </a:path>
                <a:path w="4942205" h="1423035">
                  <a:moveTo>
                    <a:pt x="960742" y="234924"/>
                  </a:moveTo>
                  <a:lnTo>
                    <a:pt x="945337" y="234924"/>
                  </a:lnTo>
                  <a:lnTo>
                    <a:pt x="939088" y="241134"/>
                  </a:lnTo>
                  <a:lnTo>
                    <a:pt x="939088" y="256463"/>
                  </a:lnTo>
                  <a:lnTo>
                    <a:pt x="945337" y="262674"/>
                  </a:lnTo>
                  <a:lnTo>
                    <a:pt x="960742" y="262674"/>
                  </a:lnTo>
                  <a:lnTo>
                    <a:pt x="966977" y="256463"/>
                  </a:lnTo>
                  <a:lnTo>
                    <a:pt x="966977" y="241134"/>
                  </a:lnTo>
                  <a:lnTo>
                    <a:pt x="960742" y="234924"/>
                  </a:lnTo>
                  <a:close/>
                </a:path>
                <a:path w="4942205" h="1423035">
                  <a:moveTo>
                    <a:pt x="142519" y="234924"/>
                  </a:moveTo>
                  <a:lnTo>
                    <a:pt x="127114" y="234924"/>
                  </a:lnTo>
                  <a:lnTo>
                    <a:pt x="120878" y="241134"/>
                  </a:lnTo>
                  <a:lnTo>
                    <a:pt x="120878" y="256463"/>
                  </a:lnTo>
                  <a:lnTo>
                    <a:pt x="127114" y="262674"/>
                  </a:lnTo>
                  <a:lnTo>
                    <a:pt x="142519" y="262674"/>
                  </a:lnTo>
                  <a:lnTo>
                    <a:pt x="148767" y="256463"/>
                  </a:lnTo>
                  <a:lnTo>
                    <a:pt x="148767" y="241134"/>
                  </a:lnTo>
                  <a:lnTo>
                    <a:pt x="142519" y="234924"/>
                  </a:lnTo>
                  <a:close/>
                </a:path>
                <a:path w="4942205" h="1423035">
                  <a:moveTo>
                    <a:pt x="2731985" y="230314"/>
                  </a:moveTo>
                  <a:lnTo>
                    <a:pt x="2716580" y="230314"/>
                  </a:lnTo>
                  <a:lnTo>
                    <a:pt x="2710332" y="236512"/>
                  </a:lnTo>
                  <a:lnTo>
                    <a:pt x="2710332" y="251841"/>
                  </a:lnTo>
                  <a:lnTo>
                    <a:pt x="2716580" y="258051"/>
                  </a:lnTo>
                  <a:lnTo>
                    <a:pt x="2731985" y="258051"/>
                  </a:lnTo>
                  <a:lnTo>
                    <a:pt x="2738221" y="251841"/>
                  </a:lnTo>
                  <a:lnTo>
                    <a:pt x="2738221" y="236512"/>
                  </a:lnTo>
                  <a:lnTo>
                    <a:pt x="2731985" y="230314"/>
                  </a:lnTo>
                  <a:close/>
                </a:path>
                <a:path w="4942205" h="1423035">
                  <a:moveTo>
                    <a:pt x="4145267" y="225691"/>
                  </a:moveTo>
                  <a:lnTo>
                    <a:pt x="4129849" y="225691"/>
                  </a:lnTo>
                  <a:lnTo>
                    <a:pt x="4123613" y="231889"/>
                  </a:lnTo>
                  <a:lnTo>
                    <a:pt x="4123613" y="247218"/>
                  </a:lnTo>
                  <a:lnTo>
                    <a:pt x="4129849" y="253428"/>
                  </a:lnTo>
                  <a:lnTo>
                    <a:pt x="4145267" y="253428"/>
                  </a:lnTo>
                  <a:lnTo>
                    <a:pt x="4151503" y="247218"/>
                  </a:lnTo>
                  <a:lnTo>
                    <a:pt x="4151503" y="231889"/>
                  </a:lnTo>
                  <a:lnTo>
                    <a:pt x="4145267" y="225691"/>
                  </a:lnTo>
                  <a:close/>
                </a:path>
                <a:path w="4942205" h="1423035">
                  <a:moveTo>
                    <a:pt x="1895170" y="225691"/>
                  </a:moveTo>
                  <a:lnTo>
                    <a:pt x="1879765" y="225691"/>
                  </a:lnTo>
                  <a:lnTo>
                    <a:pt x="1873529" y="231889"/>
                  </a:lnTo>
                  <a:lnTo>
                    <a:pt x="1873529" y="247218"/>
                  </a:lnTo>
                  <a:lnTo>
                    <a:pt x="1879765" y="253428"/>
                  </a:lnTo>
                  <a:lnTo>
                    <a:pt x="1895170" y="253428"/>
                  </a:lnTo>
                  <a:lnTo>
                    <a:pt x="1901418" y="247218"/>
                  </a:lnTo>
                  <a:lnTo>
                    <a:pt x="1901418" y="231889"/>
                  </a:lnTo>
                  <a:lnTo>
                    <a:pt x="1895170" y="225691"/>
                  </a:lnTo>
                  <a:close/>
                </a:path>
                <a:path w="4942205" h="1423035">
                  <a:moveTo>
                    <a:pt x="1788248" y="225691"/>
                  </a:moveTo>
                  <a:lnTo>
                    <a:pt x="1772843" y="225691"/>
                  </a:lnTo>
                  <a:lnTo>
                    <a:pt x="1766595" y="231889"/>
                  </a:lnTo>
                  <a:lnTo>
                    <a:pt x="1766595" y="247218"/>
                  </a:lnTo>
                  <a:lnTo>
                    <a:pt x="1772843" y="253428"/>
                  </a:lnTo>
                  <a:lnTo>
                    <a:pt x="1788248" y="253428"/>
                  </a:lnTo>
                  <a:lnTo>
                    <a:pt x="1794497" y="247218"/>
                  </a:lnTo>
                  <a:lnTo>
                    <a:pt x="1794497" y="231889"/>
                  </a:lnTo>
                  <a:lnTo>
                    <a:pt x="1788248" y="225691"/>
                  </a:lnTo>
                  <a:close/>
                </a:path>
                <a:path w="4942205" h="1423035">
                  <a:moveTo>
                    <a:pt x="1128102" y="225691"/>
                  </a:moveTo>
                  <a:lnTo>
                    <a:pt x="1112697" y="225691"/>
                  </a:lnTo>
                  <a:lnTo>
                    <a:pt x="1106449" y="231889"/>
                  </a:lnTo>
                  <a:lnTo>
                    <a:pt x="1106449" y="247218"/>
                  </a:lnTo>
                  <a:lnTo>
                    <a:pt x="1112697" y="253428"/>
                  </a:lnTo>
                  <a:lnTo>
                    <a:pt x="1128102" y="253428"/>
                  </a:lnTo>
                  <a:lnTo>
                    <a:pt x="1134338" y="247218"/>
                  </a:lnTo>
                  <a:lnTo>
                    <a:pt x="1134338" y="231889"/>
                  </a:lnTo>
                  <a:lnTo>
                    <a:pt x="1128102" y="225691"/>
                  </a:lnTo>
                  <a:close/>
                </a:path>
                <a:path w="4942205" h="1423035">
                  <a:moveTo>
                    <a:pt x="705040" y="225691"/>
                  </a:moveTo>
                  <a:lnTo>
                    <a:pt x="689635" y="225691"/>
                  </a:lnTo>
                  <a:lnTo>
                    <a:pt x="683399" y="231889"/>
                  </a:lnTo>
                  <a:lnTo>
                    <a:pt x="683399" y="247218"/>
                  </a:lnTo>
                  <a:lnTo>
                    <a:pt x="689635" y="253428"/>
                  </a:lnTo>
                  <a:lnTo>
                    <a:pt x="705040" y="253428"/>
                  </a:lnTo>
                  <a:lnTo>
                    <a:pt x="711288" y="247218"/>
                  </a:lnTo>
                  <a:lnTo>
                    <a:pt x="711288" y="231889"/>
                  </a:lnTo>
                  <a:lnTo>
                    <a:pt x="705040" y="225691"/>
                  </a:lnTo>
                  <a:close/>
                </a:path>
                <a:path w="4942205" h="1423035">
                  <a:moveTo>
                    <a:pt x="435406" y="225691"/>
                  </a:moveTo>
                  <a:lnTo>
                    <a:pt x="420001" y="225691"/>
                  </a:lnTo>
                  <a:lnTo>
                    <a:pt x="413753" y="231889"/>
                  </a:lnTo>
                  <a:lnTo>
                    <a:pt x="413753" y="247218"/>
                  </a:lnTo>
                  <a:lnTo>
                    <a:pt x="420001" y="253428"/>
                  </a:lnTo>
                  <a:lnTo>
                    <a:pt x="435406" y="253428"/>
                  </a:lnTo>
                  <a:lnTo>
                    <a:pt x="441655" y="247218"/>
                  </a:lnTo>
                  <a:lnTo>
                    <a:pt x="441655" y="231889"/>
                  </a:lnTo>
                  <a:lnTo>
                    <a:pt x="435406" y="225691"/>
                  </a:lnTo>
                  <a:close/>
                </a:path>
                <a:path w="4942205" h="1423035">
                  <a:moveTo>
                    <a:pt x="4903038" y="221068"/>
                  </a:moveTo>
                  <a:lnTo>
                    <a:pt x="4887633" y="221068"/>
                  </a:lnTo>
                  <a:lnTo>
                    <a:pt x="4881384" y="227266"/>
                  </a:lnTo>
                  <a:lnTo>
                    <a:pt x="4881384" y="242595"/>
                  </a:lnTo>
                  <a:lnTo>
                    <a:pt x="4887633" y="248805"/>
                  </a:lnTo>
                  <a:lnTo>
                    <a:pt x="4903038" y="248805"/>
                  </a:lnTo>
                  <a:lnTo>
                    <a:pt x="4909286" y="242595"/>
                  </a:lnTo>
                  <a:lnTo>
                    <a:pt x="4909286" y="227266"/>
                  </a:lnTo>
                  <a:lnTo>
                    <a:pt x="4903038" y="221068"/>
                  </a:lnTo>
                  <a:close/>
                </a:path>
                <a:path w="4942205" h="1423035">
                  <a:moveTo>
                    <a:pt x="4266133" y="221068"/>
                  </a:moveTo>
                  <a:lnTo>
                    <a:pt x="4250728" y="221068"/>
                  </a:lnTo>
                  <a:lnTo>
                    <a:pt x="4244479" y="227266"/>
                  </a:lnTo>
                  <a:lnTo>
                    <a:pt x="4244479" y="242595"/>
                  </a:lnTo>
                  <a:lnTo>
                    <a:pt x="4250728" y="248805"/>
                  </a:lnTo>
                  <a:lnTo>
                    <a:pt x="4266133" y="248805"/>
                  </a:lnTo>
                  <a:lnTo>
                    <a:pt x="4272381" y="242595"/>
                  </a:lnTo>
                  <a:lnTo>
                    <a:pt x="4272381" y="227266"/>
                  </a:lnTo>
                  <a:lnTo>
                    <a:pt x="4266133" y="221068"/>
                  </a:lnTo>
                  <a:close/>
                </a:path>
                <a:path w="4942205" h="1423035">
                  <a:moveTo>
                    <a:pt x="1407033" y="221068"/>
                  </a:moveTo>
                  <a:lnTo>
                    <a:pt x="1391627" y="221068"/>
                  </a:lnTo>
                  <a:lnTo>
                    <a:pt x="1385379" y="227266"/>
                  </a:lnTo>
                  <a:lnTo>
                    <a:pt x="1385379" y="242595"/>
                  </a:lnTo>
                  <a:lnTo>
                    <a:pt x="1391627" y="248805"/>
                  </a:lnTo>
                  <a:lnTo>
                    <a:pt x="1407033" y="248805"/>
                  </a:lnTo>
                  <a:lnTo>
                    <a:pt x="1413281" y="242595"/>
                  </a:lnTo>
                  <a:lnTo>
                    <a:pt x="1413281" y="227266"/>
                  </a:lnTo>
                  <a:lnTo>
                    <a:pt x="1407033" y="221068"/>
                  </a:lnTo>
                  <a:close/>
                </a:path>
                <a:path w="4942205" h="1423035">
                  <a:moveTo>
                    <a:pt x="528383" y="221068"/>
                  </a:moveTo>
                  <a:lnTo>
                    <a:pt x="512978" y="221068"/>
                  </a:lnTo>
                  <a:lnTo>
                    <a:pt x="506729" y="227266"/>
                  </a:lnTo>
                  <a:lnTo>
                    <a:pt x="506729" y="242595"/>
                  </a:lnTo>
                  <a:lnTo>
                    <a:pt x="512978" y="248805"/>
                  </a:lnTo>
                  <a:lnTo>
                    <a:pt x="528383" y="248805"/>
                  </a:lnTo>
                  <a:lnTo>
                    <a:pt x="534631" y="242595"/>
                  </a:lnTo>
                  <a:lnTo>
                    <a:pt x="534631" y="227266"/>
                  </a:lnTo>
                  <a:lnTo>
                    <a:pt x="528383" y="221068"/>
                  </a:lnTo>
                  <a:close/>
                </a:path>
                <a:path w="4942205" h="1423035">
                  <a:moveTo>
                    <a:pt x="3652469" y="211823"/>
                  </a:moveTo>
                  <a:lnTo>
                    <a:pt x="3637064" y="211823"/>
                  </a:lnTo>
                  <a:lnTo>
                    <a:pt x="3630828" y="218020"/>
                  </a:lnTo>
                  <a:lnTo>
                    <a:pt x="3630828" y="233349"/>
                  </a:lnTo>
                  <a:lnTo>
                    <a:pt x="3637064" y="239560"/>
                  </a:lnTo>
                  <a:lnTo>
                    <a:pt x="3652469" y="239560"/>
                  </a:lnTo>
                  <a:lnTo>
                    <a:pt x="3658717" y="233349"/>
                  </a:lnTo>
                  <a:lnTo>
                    <a:pt x="3658717" y="218020"/>
                  </a:lnTo>
                  <a:lnTo>
                    <a:pt x="3652469" y="211823"/>
                  </a:lnTo>
                  <a:close/>
                </a:path>
                <a:path w="4942205" h="1423035">
                  <a:moveTo>
                    <a:pt x="3847731" y="207200"/>
                  </a:moveTo>
                  <a:lnTo>
                    <a:pt x="3832326" y="207200"/>
                  </a:lnTo>
                  <a:lnTo>
                    <a:pt x="3826078" y="213398"/>
                  </a:lnTo>
                  <a:lnTo>
                    <a:pt x="3826078" y="228727"/>
                  </a:lnTo>
                  <a:lnTo>
                    <a:pt x="3832326" y="234924"/>
                  </a:lnTo>
                  <a:lnTo>
                    <a:pt x="3847731" y="234924"/>
                  </a:lnTo>
                  <a:lnTo>
                    <a:pt x="3853967" y="228727"/>
                  </a:lnTo>
                  <a:lnTo>
                    <a:pt x="3853967" y="213398"/>
                  </a:lnTo>
                  <a:lnTo>
                    <a:pt x="3847731" y="207200"/>
                  </a:lnTo>
                  <a:close/>
                </a:path>
                <a:path w="4942205" h="1423035">
                  <a:moveTo>
                    <a:pt x="2834259" y="207200"/>
                  </a:moveTo>
                  <a:lnTo>
                    <a:pt x="2818853" y="207200"/>
                  </a:lnTo>
                  <a:lnTo>
                    <a:pt x="2812605" y="213398"/>
                  </a:lnTo>
                  <a:lnTo>
                    <a:pt x="2812605" y="228727"/>
                  </a:lnTo>
                  <a:lnTo>
                    <a:pt x="2818853" y="234924"/>
                  </a:lnTo>
                  <a:lnTo>
                    <a:pt x="2834259" y="234924"/>
                  </a:lnTo>
                  <a:lnTo>
                    <a:pt x="2840507" y="228727"/>
                  </a:lnTo>
                  <a:lnTo>
                    <a:pt x="2840507" y="213398"/>
                  </a:lnTo>
                  <a:lnTo>
                    <a:pt x="2834259" y="207200"/>
                  </a:lnTo>
                  <a:close/>
                </a:path>
                <a:path w="4942205" h="1423035">
                  <a:moveTo>
                    <a:pt x="877049" y="207200"/>
                  </a:moveTo>
                  <a:lnTo>
                    <a:pt x="861644" y="207200"/>
                  </a:lnTo>
                  <a:lnTo>
                    <a:pt x="855408" y="213398"/>
                  </a:lnTo>
                  <a:lnTo>
                    <a:pt x="855408" y="228727"/>
                  </a:lnTo>
                  <a:lnTo>
                    <a:pt x="861644" y="234924"/>
                  </a:lnTo>
                  <a:lnTo>
                    <a:pt x="877049" y="234924"/>
                  </a:lnTo>
                  <a:lnTo>
                    <a:pt x="883297" y="228727"/>
                  </a:lnTo>
                  <a:lnTo>
                    <a:pt x="883297" y="213398"/>
                  </a:lnTo>
                  <a:lnTo>
                    <a:pt x="877049" y="207200"/>
                  </a:lnTo>
                  <a:close/>
                </a:path>
                <a:path w="4942205" h="1423035">
                  <a:moveTo>
                    <a:pt x="3963949" y="202577"/>
                  </a:moveTo>
                  <a:lnTo>
                    <a:pt x="3948544" y="202577"/>
                  </a:lnTo>
                  <a:lnTo>
                    <a:pt x="3942308" y="208775"/>
                  </a:lnTo>
                  <a:lnTo>
                    <a:pt x="3942308" y="224104"/>
                  </a:lnTo>
                  <a:lnTo>
                    <a:pt x="3948544" y="230314"/>
                  </a:lnTo>
                  <a:lnTo>
                    <a:pt x="3963949" y="230314"/>
                  </a:lnTo>
                  <a:lnTo>
                    <a:pt x="3970197" y="224104"/>
                  </a:lnTo>
                  <a:lnTo>
                    <a:pt x="3970197" y="208775"/>
                  </a:lnTo>
                  <a:lnTo>
                    <a:pt x="3963949" y="202577"/>
                  </a:lnTo>
                  <a:close/>
                </a:path>
                <a:path w="4942205" h="1423035">
                  <a:moveTo>
                    <a:pt x="3271266" y="202577"/>
                  </a:moveTo>
                  <a:lnTo>
                    <a:pt x="3255848" y="202577"/>
                  </a:lnTo>
                  <a:lnTo>
                    <a:pt x="3249612" y="208775"/>
                  </a:lnTo>
                  <a:lnTo>
                    <a:pt x="3249612" y="224104"/>
                  </a:lnTo>
                  <a:lnTo>
                    <a:pt x="3255848" y="230314"/>
                  </a:lnTo>
                  <a:lnTo>
                    <a:pt x="3271266" y="230314"/>
                  </a:lnTo>
                  <a:lnTo>
                    <a:pt x="3277501" y="224104"/>
                  </a:lnTo>
                  <a:lnTo>
                    <a:pt x="3277501" y="208775"/>
                  </a:lnTo>
                  <a:lnTo>
                    <a:pt x="3271266" y="202577"/>
                  </a:lnTo>
                  <a:close/>
                </a:path>
                <a:path w="4942205" h="1423035">
                  <a:moveTo>
                    <a:pt x="2476296" y="202577"/>
                  </a:moveTo>
                  <a:lnTo>
                    <a:pt x="2460879" y="202577"/>
                  </a:lnTo>
                  <a:lnTo>
                    <a:pt x="2454643" y="208775"/>
                  </a:lnTo>
                  <a:lnTo>
                    <a:pt x="2454643" y="224104"/>
                  </a:lnTo>
                  <a:lnTo>
                    <a:pt x="2460879" y="230314"/>
                  </a:lnTo>
                  <a:lnTo>
                    <a:pt x="2476296" y="230314"/>
                  </a:lnTo>
                  <a:lnTo>
                    <a:pt x="2482532" y="224104"/>
                  </a:lnTo>
                  <a:lnTo>
                    <a:pt x="2482532" y="208775"/>
                  </a:lnTo>
                  <a:lnTo>
                    <a:pt x="2476296" y="202577"/>
                  </a:lnTo>
                  <a:close/>
                </a:path>
                <a:path w="4942205" h="1423035">
                  <a:moveTo>
                    <a:pt x="4647349" y="197954"/>
                  </a:moveTo>
                  <a:lnTo>
                    <a:pt x="4631944" y="197954"/>
                  </a:lnTo>
                  <a:lnTo>
                    <a:pt x="4625695" y="204152"/>
                  </a:lnTo>
                  <a:lnTo>
                    <a:pt x="4625695" y="219481"/>
                  </a:lnTo>
                  <a:lnTo>
                    <a:pt x="4631944" y="225691"/>
                  </a:lnTo>
                  <a:lnTo>
                    <a:pt x="4647349" y="225691"/>
                  </a:lnTo>
                  <a:lnTo>
                    <a:pt x="4653597" y="219481"/>
                  </a:lnTo>
                  <a:lnTo>
                    <a:pt x="4653597" y="204152"/>
                  </a:lnTo>
                  <a:lnTo>
                    <a:pt x="4647349" y="197954"/>
                  </a:lnTo>
                  <a:close/>
                </a:path>
                <a:path w="4942205" h="1423035">
                  <a:moveTo>
                    <a:pt x="4056926" y="197954"/>
                  </a:moveTo>
                  <a:lnTo>
                    <a:pt x="4041520" y="197954"/>
                  </a:lnTo>
                  <a:lnTo>
                    <a:pt x="4035285" y="204152"/>
                  </a:lnTo>
                  <a:lnTo>
                    <a:pt x="4035285" y="219481"/>
                  </a:lnTo>
                  <a:lnTo>
                    <a:pt x="4041520" y="225691"/>
                  </a:lnTo>
                  <a:lnTo>
                    <a:pt x="4056926" y="225691"/>
                  </a:lnTo>
                  <a:lnTo>
                    <a:pt x="4063174" y="219481"/>
                  </a:lnTo>
                  <a:lnTo>
                    <a:pt x="4063174" y="204152"/>
                  </a:lnTo>
                  <a:lnTo>
                    <a:pt x="4056926" y="197954"/>
                  </a:lnTo>
                  <a:close/>
                </a:path>
                <a:path w="4942205" h="1423035">
                  <a:moveTo>
                    <a:pt x="3554844" y="197954"/>
                  </a:moveTo>
                  <a:lnTo>
                    <a:pt x="3539439" y="197954"/>
                  </a:lnTo>
                  <a:lnTo>
                    <a:pt x="3533190" y="204152"/>
                  </a:lnTo>
                  <a:lnTo>
                    <a:pt x="3533190" y="219481"/>
                  </a:lnTo>
                  <a:lnTo>
                    <a:pt x="3539439" y="225691"/>
                  </a:lnTo>
                  <a:lnTo>
                    <a:pt x="3554844" y="225691"/>
                  </a:lnTo>
                  <a:lnTo>
                    <a:pt x="3561092" y="219481"/>
                  </a:lnTo>
                  <a:lnTo>
                    <a:pt x="3561092" y="204152"/>
                  </a:lnTo>
                  <a:lnTo>
                    <a:pt x="3554844" y="197954"/>
                  </a:lnTo>
                  <a:close/>
                </a:path>
                <a:path w="4942205" h="1423035">
                  <a:moveTo>
                    <a:pt x="1676679" y="197954"/>
                  </a:moveTo>
                  <a:lnTo>
                    <a:pt x="1661261" y="197954"/>
                  </a:lnTo>
                  <a:lnTo>
                    <a:pt x="1655025" y="204152"/>
                  </a:lnTo>
                  <a:lnTo>
                    <a:pt x="1655025" y="219481"/>
                  </a:lnTo>
                  <a:lnTo>
                    <a:pt x="1661261" y="225691"/>
                  </a:lnTo>
                  <a:lnTo>
                    <a:pt x="1676679" y="225691"/>
                  </a:lnTo>
                  <a:lnTo>
                    <a:pt x="1682915" y="219481"/>
                  </a:lnTo>
                  <a:lnTo>
                    <a:pt x="1682915" y="204152"/>
                  </a:lnTo>
                  <a:lnTo>
                    <a:pt x="1676679" y="197954"/>
                  </a:lnTo>
                  <a:close/>
                </a:path>
                <a:path w="4942205" h="1423035">
                  <a:moveTo>
                    <a:pt x="612063" y="197954"/>
                  </a:moveTo>
                  <a:lnTo>
                    <a:pt x="596658" y="197954"/>
                  </a:lnTo>
                  <a:lnTo>
                    <a:pt x="590410" y="204152"/>
                  </a:lnTo>
                  <a:lnTo>
                    <a:pt x="590410" y="219481"/>
                  </a:lnTo>
                  <a:lnTo>
                    <a:pt x="596658" y="225691"/>
                  </a:lnTo>
                  <a:lnTo>
                    <a:pt x="612063" y="225691"/>
                  </a:lnTo>
                  <a:lnTo>
                    <a:pt x="618312" y="219481"/>
                  </a:lnTo>
                  <a:lnTo>
                    <a:pt x="618312" y="204152"/>
                  </a:lnTo>
                  <a:lnTo>
                    <a:pt x="612063" y="197954"/>
                  </a:lnTo>
                  <a:close/>
                </a:path>
                <a:path w="4942205" h="1423035">
                  <a:moveTo>
                    <a:pt x="333133" y="197954"/>
                  </a:moveTo>
                  <a:lnTo>
                    <a:pt x="317728" y="197954"/>
                  </a:lnTo>
                  <a:lnTo>
                    <a:pt x="311480" y="204152"/>
                  </a:lnTo>
                  <a:lnTo>
                    <a:pt x="311480" y="219481"/>
                  </a:lnTo>
                  <a:lnTo>
                    <a:pt x="317728" y="225691"/>
                  </a:lnTo>
                  <a:lnTo>
                    <a:pt x="333133" y="225691"/>
                  </a:lnTo>
                  <a:lnTo>
                    <a:pt x="339369" y="219481"/>
                  </a:lnTo>
                  <a:lnTo>
                    <a:pt x="339369" y="204152"/>
                  </a:lnTo>
                  <a:lnTo>
                    <a:pt x="333133" y="197954"/>
                  </a:lnTo>
                  <a:close/>
                </a:path>
                <a:path w="4942205" h="1423035">
                  <a:moveTo>
                    <a:pt x="4531118" y="188709"/>
                  </a:moveTo>
                  <a:lnTo>
                    <a:pt x="4515713" y="188709"/>
                  </a:lnTo>
                  <a:lnTo>
                    <a:pt x="4509477" y="194906"/>
                  </a:lnTo>
                  <a:lnTo>
                    <a:pt x="4509477" y="210235"/>
                  </a:lnTo>
                  <a:lnTo>
                    <a:pt x="4515713" y="216446"/>
                  </a:lnTo>
                  <a:lnTo>
                    <a:pt x="4531118" y="216446"/>
                  </a:lnTo>
                  <a:lnTo>
                    <a:pt x="4537367" y="210235"/>
                  </a:lnTo>
                  <a:lnTo>
                    <a:pt x="4537367" y="194906"/>
                  </a:lnTo>
                  <a:lnTo>
                    <a:pt x="4531118" y="188709"/>
                  </a:lnTo>
                  <a:close/>
                </a:path>
                <a:path w="4942205" h="1423035">
                  <a:moveTo>
                    <a:pt x="3113201" y="188709"/>
                  </a:moveTo>
                  <a:lnTo>
                    <a:pt x="3097796" y="188709"/>
                  </a:lnTo>
                  <a:lnTo>
                    <a:pt x="3091548" y="194906"/>
                  </a:lnTo>
                  <a:lnTo>
                    <a:pt x="3091548" y="210235"/>
                  </a:lnTo>
                  <a:lnTo>
                    <a:pt x="3097796" y="216446"/>
                  </a:lnTo>
                  <a:lnTo>
                    <a:pt x="3113201" y="216446"/>
                  </a:lnTo>
                  <a:lnTo>
                    <a:pt x="3119437" y="210235"/>
                  </a:lnTo>
                  <a:lnTo>
                    <a:pt x="3119437" y="194906"/>
                  </a:lnTo>
                  <a:lnTo>
                    <a:pt x="3113201" y="188709"/>
                  </a:lnTo>
                  <a:close/>
                </a:path>
                <a:path w="4942205" h="1423035">
                  <a:moveTo>
                    <a:pt x="2206650" y="188709"/>
                  </a:moveTo>
                  <a:lnTo>
                    <a:pt x="2191245" y="188709"/>
                  </a:lnTo>
                  <a:lnTo>
                    <a:pt x="2184996" y="194906"/>
                  </a:lnTo>
                  <a:lnTo>
                    <a:pt x="2184996" y="210235"/>
                  </a:lnTo>
                  <a:lnTo>
                    <a:pt x="2191245" y="216446"/>
                  </a:lnTo>
                  <a:lnTo>
                    <a:pt x="2206650" y="216446"/>
                  </a:lnTo>
                  <a:lnTo>
                    <a:pt x="2212898" y="210235"/>
                  </a:lnTo>
                  <a:lnTo>
                    <a:pt x="2212898" y="194906"/>
                  </a:lnTo>
                  <a:lnTo>
                    <a:pt x="2206650" y="188709"/>
                  </a:lnTo>
                  <a:close/>
                </a:path>
                <a:path w="4942205" h="1423035">
                  <a:moveTo>
                    <a:pt x="1560448" y="188709"/>
                  </a:moveTo>
                  <a:lnTo>
                    <a:pt x="1545043" y="188709"/>
                  </a:lnTo>
                  <a:lnTo>
                    <a:pt x="1538795" y="194906"/>
                  </a:lnTo>
                  <a:lnTo>
                    <a:pt x="1538795" y="210235"/>
                  </a:lnTo>
                  <a:lnTo>
                    <a:pt x="1545043" y="216446"/>
                  </a:lnTo>
                  <a:lnTo>
                    <a:pt x="1560448" y="216446"/>
                  </a:lnTo>
                  <a:lnTo>
                    <a:pt x="1566697" y="210235"/>
                  </a:lnTo>
                  <a:lnTo>
                    <a:pt x="1566697" y="194906"/>
                  </a:lnTo>
                  <a:lnTo>
                    <a:pt x="1560448" y="188709"/>
                  </a:lnTo>
                  <a:close/>
                </a:path>
                <a:path w="4942205" h="1423035">
                  <a:moveTo>
                    <a:pt x="788720" y="188709"/>
                  </a:moveTo>
                  <a:lnTo>
                    <a:pt x="773315" y="188709"/>
                  </a:lnTo>
                  <a:lnTo>
                    <a:pt x="767079" y="194906"/>
                  </a:lnTo>
                  <a:lnTo>
                    <a:pt x="767079" y="210235"/>
                  </a:lnTo>
                  <a:lnTo>
                    <a:pt x="773315" y="216446"/>
                  </a:lnTo>
                  <a:lnTo>
                    <a:pt x="788720" y="216446"/>
                  </a:lnTo>
                  <a:lnTo>
                    <a:pt x="794969" y="210235"/>
                  </a:lnTo>
                  <a:lnTo>
                    <a:pt x="794969" y="194906"/>
                  </a:lnTo>
                  <a:lnTo>
                    <a:pt x="788720" y="188709"/>
                  </a:lnTo>
                  <a:close/>
                </a:path>
                <a:path w="4942205" h="1423035">
                  <a:moveTo>
                    <a:pt x="3364242" y="184086"/>
                  </a:moveTo>
                  <a:lnTo>
                    <a:pt x="3348837" y="184086"/>
                  </a:lnTo>
                  <a:lnTo>
                    <a:pt x="3342589" y="190284"/>
                  </a:lnTo>
                  <a:lnTo>
                    <a:pt x="3342589" y="205613"/>
                  </a:lnTo>
                  <a:lnTo>
                    <a:pt x="3348837" y="211823"/>
                  </a:lnTo>
                  <a:lnTo>
                    <a:pt x="3364242" y="211823"/>
                  </a:lnTo>
                  <a:lnTo>
                    <a:pt x="3370478" y="205613"/>
                  </a:lnTo>
                  <a:lnTo>
                    <a:pt x="3370478" y="190284"/>
                  </a:lnTo>
                  <a:lnTo>
                    <a:pt x="3364242" y="184086"/>
                  </a:lnTo>
                  <a:close/>
                </a:path>
                <a:path w="4942205" h="1423035">
                  <a:moveTo>
                    <a:pt x="2569273" y="184086"/>
                  </a:moveTo>
                  <a:lnTo>
                    <a:pt x="2553868" y="184086"/>
                  </a:lnTo>
                  <a:lnTo>
                    <a:pt x="2547619" y="190284"/>
                  </a:lnTo>
                  <a:lnTo>
                    <a:pt x="2547619" y="205613"/>
                  </a:lnTo>
                  <a:lnTo>
                    <a:pt x="2553868" y="211823"/>
                  </a:lnTo>
                  <a:lnTo>
                    <a:pt x="2569273" y="211823"/>
                  </a:lnTo>
                  <a:lnTo>
                    <a:pt x="2575509" y="205613"/>
                  </a:lnTo>
                  <a:lnTo>
                    <a:pt x="2575509" y="190284"/>
                  </a:lnTo>
                  <a:lnTo>
                    <a:pt x="2569273" y="184086"/>
                  </a:lnTo>
                  <a:close/>
                </a:path>
                <a:path w="4942205" h="1423035">
                  <a:moveTo>
                    <a:pt x="2652953" y="179463"/>
                  </a:moveTo>
                  <a:lnTo>
                    <a:pt x="2637548" y="179463"/>
                  </a:lnTo>
                  <a:lnTo>
                    <a:pt x="2631300" y="185661"/>
                  </a:lnTo>
                  <a:lnTo>
                    <a:pt x="2631300" y="200990"/>
                  </a:lnTo>
                  <a:lnTo>
                    <a:pt x="2637548" y="207200"/>
                  </a:lnTo>
                  <a:lnTo>
                    <a:pt x="2652953" y="207200"/>
                  </a:lnTo>
                  <a:lnTo>
                    <a:pt x="2659189" y="200990"/>
                  </a:lnTo>
                  <a:lnTo>
                    <a:pt x="2659189" y="185661"/>
                  </a:lnTo>
                  <a:lnTo>
                    <a:pt x="2652953" y="179463"/>
                  </a:lnTo>
                  <a:close/>
                </a:path>
                <a:path w="4942205" h="1423035">
                  <a:moveTo>
                    <a:pt x="3750106" y="174840"/>
                  </a:moveTo>
                  <a:lnTo>
                    <a:pt x="3734689" y="174840"/>
                  </a:lnTo>
                  <a:lnTo>
                    <a:pt x="3728453" y="181038"/>
                  </a:lnTo>
                  <a:lnTo>
                    <a:pt x="3728453" y="196367"/>
                  </a:lnTo>
                  <a:lnTo>
                    <a:pt x="3734689" y="202577"/>
                  </a:lnTo>
                  <a:lnTo>
                    <a:pt x="3750106" y="202577"/>
                  </a:lnTo>
                  <a:lnTo>
                    <a:pt x="3756342" y="196367"/>
                  </a:lnTo>
                  <a:lnTo>
                    <a:pt x="3756342" y="181038"/>
                  </a:lnTo>
                  <a:lnTo>
                    <a:pt x="3750106" y="174840"/>
                  </a:lnTo>
                  <a:close/>
                </a:path>
                <a:path w="4942205" h="1423035">
                  <a:moveTo>
                    <a:pt x="2290330" y="174840"/>
                  </a:moveTo>
                  <a:lnTo>
                    <a:pt x="2274925" y="174840"/>
                  </a:lnTo>
                  <a:lnTo>
                    <a:pt x="2268677" y="181038"/>
                  </a:lnTo>
                  <a:lnTo>
                    <a:pt x="2268677" y="196367"/>
                  </a:lnTo>
                  <a:lnTo>
                    <a:pt x="2274925" y="202577"/>
                  </a:lnTo>
                  <a:lnTo>
                    <a:pt x="2290330" y="202577"/>
                  </a:lnTo>
                  <a:lnTo>
                    <a:pt x="2296579" y="196367"/>
                  </a:lnTo>
                  <a:lnTo>
                    <a:pt x="2296579" y="181038"/>
                  </a:lnTo>
                  <a:lnTo>
                    <a:pt x="2290330" y="174840"/>
                  </a:lnTo>
                  <a:close/>
                </a:path>
                <a:path w="4942205" h="1423035">
                  <a:moveTo>
                    <a:pt x="2118321" y="174840"/>
                  </a:moveTo>
                  <a:lnTo>
                    <a:pt x="2102916" y="174840"/>
                  </a:lnTo>
                  <a:lnTo>
                    <a:pt x="2096668" y="181038"/>
                  </a:lnTo>
                  <a:lnTo>
                    <a:pt x="2096668" y="196367"/>
                  </a:lnTo>
                  <a:lnTo>
                    <a:pt x="2102916" y="202577"/>
                  </a:lnTo>
                  <a:lnTo>
                    <a:pt x="2118321" y="202577"/>
                  </a:lnTo>
                  <a:lnTo>
                    <a:pt x="2124570" y="196367"/>
                  </a:lnTo>
                  <a:lnTo>
                    <a:pt x="2124570" y="181038"/>
                  </a:lnTo>
                  <a:lnTo>
                    <a:pt x="2118321" y="174840"/>
                  </a:lnTo>
                  <a:close/>
                </a:path>
                <a:path w="4942205" h="1423035">
                  <a:moveTo>
                    <a:pt x="216903" y="174840"/>
                  </a:moveTo>
                  <a:lnTo>
                    <a:pt x="201498" y="174840"/>
                  </a:lnTo>
                  <a:lnTo>
                    <a:pt x="195249" y="181038"/>
                  </a:lnTo>
                  <a:lnTo>
                    <a:pt x="195249" y="196367"/>
                  </a:lnTo>
                  <a:lnTo>
                    <a:pt x="201498" y="202577"/>
                  </a:lnTo>
                  <a:lnTo>
                    <a:pt x="216903" y="202577"/>
                  </a:lnTo>
                  <a:lnTo>
                    <a:pt x="223151" y="196367"/>
                  </a:lnTo>
                  <a:lnTo>
                    <a:pt x="223151" y="181038"/>
                  </a:lnTo>
                  <a:lnTo>
                    <a:pt x="216903" y="174840"/>
                  </a:lnTo>
                  <a:close/>
                </a:path>
                <a:path w="4942205" h="1423035">
                  <a:moveTo>
                    <a:pt x="3020212" y="170218"/>
                  </a:moveTo>
                  <a:lnTo>
                    <a:pt x="3004807" y="170218"/>
                  </a:lnTo>
                  <a:lnTo>
                    <a:pt x="2998571" y="176415"/>
                  </a:lnTo>
                  <a:lnTo>
                    <a:pt x="2998571" y="191744"/>
                  </a:lnTo>
                  <a:lnTo>
                    <a:pt x="3004807" y="197954"/>
                  </a:lnTo>
                  <a:lnTo>
                    <a:pt x="3020212" y="197954"/>
                  </a:lnTo>
                  <a:lnTo>
                    <a:pt x="3026460" y="191744"/>
                  </a:lnTo>
                  <a:lnTo>
                    <a:pt x="3026460" y="176415"/>
                  </a:lnTo>
                  <a:lnTo>
                    <a:pt x="3020212" y="170218"/>
                  </a:lnTo>
                  <a:close/>
                </a:path>
                <a:path w="4942205" h="1423035">
                  <a:moveTo>
                    <a:pt x="1309408" y="170218"/>
                  </a:moveTo>
                  <a:lnTo>
                    <a:pt x="1294002" y="170218"/>
                  </a:lnTo>
                  <a:lnTo>
                    <a:pt x="1287754" y="176415"/>
                  </a:lnTo>
                  <a:lnTo>
                    <a:pt x="1287754" y="191744"/>
                  </a:lnTo>
                  <a:lnTo>
                    <a:pt x="1294002" y="197954"/>
                  </a:lnTo>
                  <a:lnTo>
                    <a:pt x="1309408" y="197954"/>
                  </a:lnTo>
                  <a:lnTo>
                    <a:pt x="1315656" y="191744"/>
                  </a:lnTo>
                  <a:lnTo>
                    <a:pt x="1315656" y="176415"/>
                  </a:lnTo>
                  <a:lnTo>
                    <a:pt x="1309408" y="170218"/>
                  </a:lnTo>
                  <a:close/>
                </a:path>
                <a:path w="4942205" h="1423035">
                  <a:moveTo>
                    <a:pt x="3457219" y="165595"/>
                  </a:moveTo>
                  <a:lnTo>
                    <a:pt x="3441814" y="165595"/>
                  </a:lnTo>
                  <a:lnTo>
                    <a:pt x="3435565" y="171792"/>
                  </a:lnTo>
                  <a:lnTo>
                    <a:pt x="3435565" y="187121"/>
                  </a:lnTo>
                  <a:lnTo>
                    <a:pt x="3441814" y="193319"/>
                  </a:lnTo>
                  <a:lnTo>
                    <a:pt x="3457219" y="193319"/>
                  </a:lnTo>
                  <a:lnTo>
                    <a:pt x="3463467" y="187121"/>
                  </a:lnTo>
                  <a:lnTo>
                    <a:pt x="3463467" y="171792"/>
                  </a:lnTo>
                  <a:lnTo>
                    <a:pt x="3457219" y="165595"/>
                  </a:lnTo>
                  <a:close/>
                </a:path>
                <a:path w="4942205" h="1423035">
                  <a:moveTo>
                    <a:pt x="2922587" y="165595"/>
                  </a:moveTo>
                  <a:lnTo>
                    <a:pt x="2907182" y="165595"/>
                  </a:lnTo>
                  <a:lnTo>
                    <a:pt x="2900934" y="171792"/>
                  </a:lnTo>
                  <a:lnTo>
                    <a:pt x="2900934" y="187121"/>
                  </a:lnTo>
                  <a:lnTo>
                    <a:pt x="2907182" y="193319"/>
                  </a:lnTo>
                  <a:lnTo>
                    <a:pt x="2922587" y="193319"/>
                  </a:lnTo>
                  <a:lnTo>
                    <a:pt x="2928835" y="187121"/>
                  </a:lnTo>
                  <a:lnTo>
                    <a:pt x="2928835" y="171792"/>
                  </a:lnTo>
                  <a:lnTo>
                    <a:pt x="2922587" y="165595"/>
                  </a:lnTo>
                  <a:close/>
                </a:path>
                <a:path w="4942205" h="1423035">
                  <a:moveTo>
                    <a:pt x="4824006" y="160972"/>
                  </a:moveTo>
                  <a:lnTo>
                    <a:pt x="4808601" y="160972"/>
                  </a:lnTo>
                  <a:lnTo>
                    <a:pt x="4802352" y="167170"/>
                  </a:lnTo>
                  <a:lnTo>
                    <a:pt x="4802352" y="182499"/>
                  </a:lnTo>
                  <a:lnTo>
                    <a:pt x="4808601" y="188709"/>
                  </a:lnTo>
                  <a:lnTo>
                    <a:pt x="4824006" y="188709"/>
                  </a:lnTo>
                  <a:lnTo>
                    <a:pt x="4830254" y="182499"/>
                  </a:lnTo>
                  <a:lnTo>
                    <a:pt x="4830254" y="167170"/>
                  </a:lnTo>
                  <a:lnTo>
                    <a:pt x="4824006" y="160972"/>
                  </a:lnTo>
                  <a:close/>
                </a:path>
                <a:path w="4942205" h="1423035">
                  <a:moveTo>
                    <a:pt x="1025817" y="160972"/>
                  </a:moveTo>
                  <a:lnTo>
                    <a:pt x="1010411" y="160972"/>
                  </a:lnTo>
                  <a:lnTo>
                    <a:pt x="1004176" y="167170"/>
                  </a:lnTo>
                  <a:lnTo>
                    <a:pt x="1004176" y="182499"/>
                  </a:lnTo>
                  <a:lnTo>
                    <a:pt x="1010411" y="188709"/>
                  </a:lnTo>
                  <a:lnTo>
                    <a:pt x="1025817" y="188709"/>
                  </a:lnTo>
                  <a:lnTo>
                    <a:pt x="1032065" y="182499"/>
                  </a:lnTo>
                  <a:lnTo>
                    <a:pt x="1032065" y="167170"/>
                  </a:lnTo>
                  <a:lnTo>
                    <a:pt x="1025817" y="160972"/>
                  </a:lnTo>
                  <a:close/>
                </a:path>
                <a:path w="4942205" h="1423035">
                  <a:moveTo>
                    <a:pt x="4428845" y="156349"/>
                  </a:moveTo>
                  <a:lnTo>
                    <a:pt x="4413440" y="156349"/>
                  </a:lnTo>
                  <a:lnTo>
                    <a:pt x="4407192" y="162547"/>
                  </a:lnTo>
                  <a:lnTo>
                    <a:pt x="4407192" y="177876"/>
                  </a:lnTo>
                  <a:lnTo>
                    <a:pt x="4413440" y="184086"/>
                  </a:lnTo>
                  <a:lnTo>
                    <a:pt x="4428845" y="184086"/>
                  </a:lnTo>
                  <a:lnTo>
                    <a:pt x="4435094" y="177876"/>
                  </a:lnTo>
                  <a:lnTo>
                    <a:pt x="4435094" y="162547"/>
                  </a:lnTo>
                  <a:lnTo>
                    <a:pt x="4428845" y="156349"/>
                  </a:lnTo>
                  <a:close/>
                </a:path>
                <a:path w="4942205" h="1423035">
                  <a:moveTo>
                    <a:pt x="1207134" y="156349"/>
                  </a:moveTo>
                  <a:lnTo>
                    <a:pt x="1191729" y="156349"/>
                  </a:lnTo>
                  <a:lnTo>
                    <a:pt x="1185481" y="162547"/>
                  </a:lnTo>
                  <a:lnTo>
                    <a:pt x="1185481" y="177876"/>
                  </a:lnTo>
                  <a:lnTo>
                    <a:pt x="1191729" y="184086"/>
                  </a:lnTo>
                  <a:lnTo>
                    <a:pt x="1207134" y="184086"/>
                  </a:lnTo>
                  <a:lnTo>
                    <a:pt x="1213370" y="177876"/>
                  </a:lnTo>
                  <a:lnTo>
                    <a:pt x="1213370" y="162547"/>
                  </a:lnTo>
                  <a:lnTo>
                    <a:pt x="1207134" y="156349"/>
                  </a:lnTo>
                  <a:close/>
                </a:path>
                <a:path w="4942205" h="1423035">
                  <a:moveTo>
                    <a:pt x="4331220" y="151714"/>
                  </a:moveTo>
                  <a:lnTo>
                    <a:pt x="4315815" y="151714"/>
                  </a:lnTo>
                  <a:lnTo>
                    <a:pt x="4309567" y="157924"/>
                  </a:lnTo>
                  <a:lnTo>
                    <a:pt x="4309567" y="173253"/>
                  </a:lnTo>
                  <a:lnTo>
                    <a:pt x="4315815" y="179463"/>
                  </a:lnTo>
                  <a:lnTo>
                    <a:pt x="4331220" y="179463"/>
                  </a:lnTo>
                  <a:lnTo>
                    <a:pt x="4337456" y="173253"/>
                  </a:lnTo>
                  <a:lnTo>
                    <a:pt x="4337456" y="157924"/>
                  </a:lnTo>
                  <a:lnTo>
                    <a:pt x="4331220" y="151714"/>
                  </a:lnTo>
                  <a:close/>
                </a:path>
                <a:path w="4942205" h="1423035">
                  <a:moveTo>
                    <a:pt x="3196882" y="151714"/>
                  </a:moveTo>
                  <a:lnTo>
                    <a:pt x="3181477" y="151714"/>
                  </a:lnTo>
                  <a:lnTo>
                    <a:pt x="3175228" y="157924"/>
                  </a:lnTo>
                  <a:lnTo>
                    <a:pt x="3175228" y="173253"/>
                  </a:lnTo>
                  <a:lnTo>
                    <a:pt x="3181477" y="179463"/>
                  </a:lnTo>
                  <a:lnTo>
                    <a:pt x="3196882" y="179463"/>
                  </a:lnTo>
                  <a:lnTo>
                    <a:pt x="3203117" y="173253"/>
                  </a:lnTo>
                  <a:lnTo>
                    <a:pt x="3203117" y="157924"/>
                  </a:lnTo>
                  <a:lnTo>
                    <a:pt x="3196882" y="151714"/>
                  </a:lnTo>
                  <a:close/>
                </a:path>
                <a:path w="4942205" h="1423035">
                  <a:moveTo>
                    <a:pt x="2387955" y="151714"/>
                  </a:moveTo>
                  <a:lnTo>
                    <a:pt x="2372550" y="151714"/>
                  </a:lnTo>
                  <a:lnTo>
                    <a:pt x="2366314" y="157924"/>
                  </a:lnTo>
                  <a:lnTo>
                    <a:pt x="2366314" y="173253"/>
                  </a:lnTo>
                  <a:lnTo>
                    <a:pt x="2372550" y="179463"/>
                  </a:lnTo>
                  <a:lnTo>
                    <a:pt x="2387955" y="179463"/>
                  </a:lnTo>
                  <a:lnTo>
                    <a:pt x="2394204" y="173253"/>
                  </a:lnTo>
                  <a:lnTo>
                    <a:pt x="2394204" y="157924"/>
                  </a:lnTo>
                  <a:lnTo>
                    <a:pt x="2387955" y="151714"/>
                  </a:lnTo>
                  <a:close/>
                </a:path>
                <a:path w="4942205" h="1423035">
                  <a:moveTo>
                    <a:pt x="4224286" y="147104"/>
                  </a:moveTo>
                  <a:lnTo>
                    <a:pt x="4208881" y="147104"/>
                  </a:lnTo>
                  <a:lnTo>
                    <a:pt x="4202645" y="153301"/>
                  </a:lnTo>
                  <a:lnTo>
                    <a:pt x="4202645" y="168630"/>
                  </a:lnTo>
                  <a:lnTo>
                    <a:pt x="4208881" y="174840"/>
                  </a:lnTo>
                  <a:lnTo>
                    <a:pt x="4224286" y="174840"/>
                  </a:lnTo>
                  <a:lnTo>
                    <a:pt x="4230535" y="168630"/>
                  </a:lnTo>
                  <a:lnTo>
                    <a:pt x="4230535" y="153301"/>
                  </a:lnTo>
                  <a:lnTo>
                    <a:pt x="4224286" y="147104"/>
                  </a:lnTo>
                  <a:close/>
                </a:path>
                <a:path w="4942205" h="1423035">
                  <a:moveTo>
                    <a:pt x="2025345" y="147104"/>
                  </a:moveTo>
                  <a:lnTo>
                    <a:pt x="2009940" y="147104"/>
                  </a:lnTo>
                  <a:lnTo>
                    <a:pt x="2003691" y="153301"/>
                  </a:lnTo>
                  <a:lnTo>
                    <a:pt x="2003691" y="168630"/>
                  </a:lnTo>
                  <a:lnTo>
                    <a:pt x="2009940" y="174840"/>
                  </a:lnTo>
                  <a:lnTo>
                    <a:pt x="2025345" y="174840"/>
                  </a:lnTo>
                  <a:lnTo>
                    <a:pt x="2031593" y="168630"/>
                  </a:lnTo>
                  <a:lnTo>
                    <a:pt x="2031593" y="153301"/>
                  </a:lnTo>
                  <a:lnTo>
                    <a:pt x="2025345" y="147104"/>
                  </a:lnTo>
                  <a:close/>
                </a:path>
                <a:path w="4942205" h="1423035">
                  <a:moveTo>
                    <a:pt x="30949" y="147104"/>
                  </a:moveTo>
                  <a:lnTo>
                    <a:pt x="15544" y="147104"/>
                  </a:lnTo>
                  <a:lnTo>
                    <a:pt x="9296" y="153301"/>
                  </a:lnTo>
                  <a:lnTo>
                    <a:pt x="9296" y="168630"/>
                  </a:lnTo>
                  <a:lnTo>
                    <a:pt x="15544" y="174840"/>
                  </a:lnTo>
                  <a:lnTo>
                    <a:pt x="30949" y="174840"/>
                  </a:lnTo>
                  <a:lnTo>
                    <a:pt x="37198" y="168630"/>
                  </a:lnTo>
                  <a:lnTo>
                    <a:pt x="37198" y="153301"/>
                  </a:lnTo>
                  <a:lnTo>
                    <a:pt x="30949" y="147104"/>
                  </a:lnTo>
                  <a:close/>
                </a:path>
                <a:path w="4942205" h="1423035">
                  <a:moveTo>
                    <a:pt x="4935575" y="142468"/>
                  </a:moveTo>
                  <a:lnTo>
                    <a:pt x="4920170" y="142468"/>
                  </a:lnTo>
                  <a:lnTo>
                    <a:pt x="4913934" y="148678"/>
                  </a:lnTo>
                  <a:lnTo>
                    <a:pt x="4913934" y="164007"/>
                  </a:lnTo>
                  <a:lnTo>
                    <a:pt x="4920170" y="170218"/>
                  </a:lnTo>
                  <a:lnTo>
                    <a:pt x="4935575" y="170218"/>
                  </a:lnTo>
                  <a:lnTo>
                    <a:pt x="4941824" y="164007"/>
                  </a:lnTo>
                  <a:lnTo>
                    <a:pt x="4941824" y="148678"/>
                  </a:lnTo>
                  <a:lnTo>
                    <a:pt x="4935575" y="142468"/>
                  </a:lnTo>
                  <a:close/>
                </a:path>
                <a:path w="4942205" h="1423035">
                  <a:moveTo>
                    <a:pt x="1848688" y="137858"/>
                  </a:moveTo>
                  <a:lnTo>
                    <a:pt x="1833283" y="137858"/>
                  </a:lnTo>
                  <a:lnTo>
                    <a:pt x="1827034" y="144056"/>
                  </a:lnTo>
                  <a:lnTo>
                    <a:pt x="1827034" y="159385"/>
                  </a:lnTo>
                  <a:lnTo>
                    <a:pt x="1833283" y="165595"/>
                  </a:lnTo>
                  <a:lnTo>
                    <a:pt x="1848688" y="165595"/>
                  </a:lnTo>
                  <a:lnTo>
                    <a:pt x="1854923" y="159385"/>
                  </a:lnTo>
                  <a:lnTo>
                    <a:pt x="1854923" y="144056"/>
                  </a:lnTo>
                  <a:lnTo>
                    <a:pt x="1848688" y="137858"/>
                  </a:lnTo>
                  <a:close/>
                </a:path>
                <a:path w="4942205" h="1423035">
                  <a:moveTo>
                    <a:pt x="1751050" y="137858"/>
                  </a:moveTo>
                  <a:lnTo>
                    <a:pt x="1735645" y="137858"/>
                  </a:lnTo>
                  <a:lnTo>
                    <a:pt x="1729409" y="144056"/>
                  </a:lnTo>
                  <a:lnTo>
                    <a:pt x="1729409" y="159385"/>
                  </a:lnTo>
                  <a:lnTo>
                    <a:pt x="1735645" y="165595"/>
                  </a:lnTo>
                  <a:lnTo>
                    <a:pt x="1751050" y="165595"/>
                  </a:lnTo>
                  <a:lnTo>
                    <a:pt x="1757298" y="159385"/>
                  </a:lnTo>
                  <a:lnTo>
                    <a:pt x="1757298" y="144056"/>
                  </a:lnTo>
                  <a:lnTo>
                    <a:pt x="1751050" y="137858"/>
                  </a:lnTo>
                  <a:close/>
                </a:path>
                <a:path w="4942205" h="1423035">
                  <a:moveTo>
                    <a:pt x="491197" y="137858"/>
                  </a:moveTo>
                  <a:lnTo>
                    <a:pt x="475792" y="137858"/>
                  </a:lnTo>
                  <a:lnTo>
                    <a:pt x="469544" y="144056"/>
                  </a:lnTo>
                  <a:lnTo>
                    <a:pt x="469544" y="159385"/>
                  </a:lnTo>
                  <a:lnTo>
                    <a:pt x="475792" y="165595"/>
                  </a:lnTo>
                  <a:lnTo>
                    <a:pt x="491197" y="165595"/>
                  </a:lnTo>
                  <a:lnTo>
                    <a:pt x="497433" y="159385"/>
                  </a:lnTo>
                  <a:lnTo>
                    <a:pt x="497433" y="144056"/>
                  </a:lnTo>
                  <a:lnTo>
                    <a:pt x="491197" y="137858"/>
                  </a:lnTo>
                  <a:close/>
                </a:path>
                <a:path w="4942205" h="1423035">
                  <a:moveTo>
                    <a:pt x="4740325" y="128600"/>
                  </a:moveTo>
                  <a:lnTo>
                    <a:pt x="4724920" y="128600"/>
                  </a:lnTo>
                  <a:lnTo>
                    <a:pt x="4718672" y="134810"/>
                  </a:lnTo>
                  <a:lnTo>
                    <a:pt x="4718672" y="150126"/>
                  </a:lnTo>
                  <a:lnTo>
                    <a:pt x="4724920" y="156349"/>
                  </a:lnTo>
                  <a:lnTo>
                    <a:pt x="4740325" y="156349"/>
                  </a:lnTo>
                  <a:lnTo>
                    <a:pt x="4746574" y="150126"/>
                  </a:lnTo>
                  <a:lnTo>
                    <a:pt x="4746574" y="134810"/>
                  </a:lnTo>
                  <a:lnTo>
                    <a:pt x="4740325" y="128600"/>
                  </a:lnTo>
                  <a:close/>
                </a:path>
                <a:path w="4942205" h="1423035">
                  <a:moveTo>
                    <a:pt x="4117365" y="128600"/>
                  </a:moveTo>
                  <a:lnTo>
                    <a:pt x="4101960" y="128600"/>
                  </a:lnTo>
                  <a:lnTo>
                    <a:pt x="4095724" y="134810"/>
                  </a:lnTo>
                  <a:lnTo>
                    <a:pt x="4095724" y="150126"/>
                  </a:lnTo>
                  <a:lnTo>
                    <a:pt x="4101960" y="156349"/>
                  </a:lnTo>
                  <a:lnTo>
                    <a:pt x="4117365" y="156349"/>
                  </a:lnTo>
                  <a:lnTo>
                    <a:pt x="4123613" y="150126"/>
                  </a:lnTo>
                  <a:lnTo>
                    <a:pt x="4123613" y="134810"/>
                  </a:lnTo>
                  <a:lnTo>
                    <a:pt x="4117365" y="128600"/>
                  </a:lnTo>
                  <a:close/>
                </a:path>
                <a:path w="4942205" h="1423035">
                  <a:moveTo>
                    <a:pt x="2722689" y="128600"/>
                  </a:moveTo>
                  <a:lnTo>
                    <a:pt x="2707284" y="128600"/>
                  </a:lnTo>
                  <a:lnTo>
                    <a:pt x="2701035" y="134810"/>
                  </a:lnTo>
                  <a:lnTo>
                    <a:pt x="2701035" y="150126"/>
                  </a:lnTo>
                  <a:lnTo>
                    <a:pt x="2707284" y="156349"/>
                  </a:lnTo>
                  <a:lnTo>
                    <a:pt x="2722689" y="156349"/>
                  </a:lnTo>
                  <a:lnTo>
                    <a:pt x="2728925" y="150126"/>
                  </a:lnTo>
                  <a:lnTo>
                    <a:pt x="2728925" y="134810"/>
                  </a:lnTo>
                  <a:lnTo>
                    <a:pt x="2722689" y="128600"/>
                  </a:lnTo>
                  <a:close/>
                </a:path>
                <a:path w="4942205" h="1423035">
                  <a:moveTo>
                    <a:pt x="1416329" y="128600"/>
                  </a:moveTo>
                  <a:lnTo>
                    <a:pt x="1400924" y="128600"/>
                  </a:lnTo>
                  <a:lnTo>
                    <a:pt x="1394675" y="134810"/>
                  </a:lnTo>
                  <a:lnTo>
                    <a:pt x="1394675" y="150126"/>
                  </a:lnTo>
                  <a:lnTo>
                    <a:pt x="1400924" y="156349"/>
                  </a:lnTo>
                  <a:lnTo>
                    <a:pt x="1416329" y="156349"/>
                  </a:lnTo>
                  <a:lnTo>
                    <a:pt x="1422577" y="150126"/>
                  </a:lnTo>
                  <a:lnTo>
                    <a:pt x="1422577" y="134810"/>
                  </a:lnTo>
                  <a:lnTo>
                    <a:pt x="1416329" y="128600"/>
                  </a:lnTo>
                  <a:close/>
                </a:path>
                <a:path w="4942205" h="1423035">
                  <a:moveTo>
                    <a:pt x="1109497" y="128600"/>
                  </a:moveTo>
                  <a:lnTo>
                    <a:pt x="1094092" y="128600"/>
                  </a:lnTo>
                  <a:lnTo>
                    <a:pt x="1087856" y="134810"/>
                  </a:lnTo>
                  <a:lnTo>
                    <a:pt x="1087856" y="150126"/>
                  </a:lnTo>
                  <a:lnTo>
                    <a:pt x="1094092" y="156349"/>
                  </a:lnTo>
                  <a:lnTo>
                    <a:pt x="1109497" y="156349"/>
                  </a:lnTo>
                  <a:lnTo>
                    <a:pt x="1115745" y="150126"/>
                  </a:lnTo>
                  <a:lnTo>
                    <a:pt x="1115745" y="134810"/>
                  </a:lnTo>
                  <a:lnTo>
                    <a:pt x="1109497" y="128600"/>
                  </a:lnTo>
                  <a:close/>
                </a:path>
                <a:path w="4942205" h="1423035">
                  <a:moveTo>
                    <a:pt x="3954653" y="123977"/>
                  </a:moveTo>
                  <a:lnTo>
                    <a:pt x="3939247" y="123977"/>
                  </a:lnTo>
                  <a:lnTo>
                    <a:pt x="3932999" y="130187"/>
                  </a:lnTo>
                  <a:lnTo>
                    <a:pt x="3932999" y="145516"/>
                  </a:lnTo>
                  <a:lnTo>
                    <a:pt x="3939247" y="151714"/>
                  </a:lnTo>
                  <a:lnTo>
                    <a:pt x="3954653" y="151714"/>
                  </a:lnTo>
                  <a:lnTo>
                    <a:pt x="3960901" y="145516"/>
                  </a:lnTo>
                  <a:lnTo>
                    <a:pt x="3960901" y="130187"/>
                  </a:lnTo>
                  <a:lnTo>
                    <a:pt x="3954653" y="123977"/>
                  </a:lnTo>
                  <a:close/>
                </a:path>
                <a:path w="4942205" h="1423035">
                  <a:moveTo>
                    <a:pt x="928192" y="123977"/>
                  </a:moveTo>
                  <a:lnTo>
                    <a:pt x="912787" y="123977"/>
                  </a:lnTo>
                  <a:lnTo>
                    <a:pt x="906538" y="130187"/>
                  </a:lnTo>
                  <a:lnTo>
                    <a:pt x="906538" y="145516"/>
                  </a:lnTo>
                  <a:lnTo>
                    <a:pt x="912787" y="151714"/>
                  </a:lnTo>
                  <a:lnTo>
                    <a:pt x="928192" y="151714"/>
                  </a:lnTo>
                  <a:lnTo>
                    <a:pt x="934440" y="145516"/>
                  </a:lnTo>
                  <a:lnTo>
                    <a:pt x="934440" y="130187"/>
                  </a:lnTo>
                  <a:lnTo>
                    <a:pt x="928192" y="123977"/>
                  </a:lnTo>
                  <a:close/>
                </a:path>
                <a:path w="4942205" h="1423035">
                  <a:moveTo>
                    <a:pt x="388912" y="123977"/>
                  </a:moveTo>
                  <a:lnTo>
                    <a:pt x="373506" y="123977"/>
                  </a:lnTo>
                  <a:lnTo>
                    <a:pt x="367271" y="130187"/>
                  </a:lnTo>
                  <a:lnTo>
                    <a:pt x="367271" y="145516"/>
                  </a:lnTo>
                  <a:lnTo>
                    <a:pt x="373506" y="151714"/>
                  </a:lnTo>
                  <a:lnTo>
                    <a:pt x="388912" y="151714"/>
                  </a:lnTo>
                  <a:lnTo>
                    <a:pt x="395160" y="145516"/>
                  </a:lnTo>
                  <a:lnTo>
                    <a:pt x="395160" y="130187"/>
                  </a:lnTo>
                  <a:lnTo>
                    <a:pt x="388912" y="123977"/>
                  </a:lnTo>
                  <a:close/>
                </a:path>
                <a:path w="4942205" h="1423035">
                  <a:moveTo>
                    <a:pt x="109981" y="123977"/>
                  </a:moveTo>
                  <a:lnTo>
                    <a:pt x="94576" y="123977"/>
                  </a:lnTo>
                  <a:lnTo>
                    <a:pt x="88328" y="130187"/>
                  </a:lnTo>
                  <a:lnTo>
                    <a:pt x="88328" y="145516"/>
                  </a:lnTo>
                  <a:lnTo>
                    <a:pt x="94576" y="151714"/>
                  </a:lnTo>
                  <a:lnTo>
                    <a:pt x="109981" y="151714"/>
                  </a:lnTo>
                  <a:lnTo>
                    <a:pt x="116217" y="145516"/>
                  </a:lnTo>
                  <a:lnTo>
                    <a:pt x="116217" y="130187"/>
                  </a:lnTo>
                  <a:lnTo>
                    <a:pt x="109981" y="123977"/>
                  </a:lnTo>
                  <a:close/>
                </a:path>
                <a:path w="4942205" h="1423035">
                  <a:moveTo>
                    <a:pt x="3852379" y="119354"/>
                  </a:moveTo>
                  <a:lnTo>
                    <a:pt x="3836974" y="119354"/>
                  </a:lnTo>
                  <a:lnTo>
                    <a:pt x="3830726" y="125564"/>
                  </a:lnTo>
                  <a:lnTo>
                    <a:pt x="3830726" y="140893"/>
                  </a:lnTo>
                  <a:lnTo>
                    <a:pt x="3836974" y="147104"/>
                  </a:lnTo>
                  <a:lnTo>
                    <a:pt x="3852379" y="147104"/>
                  </a:lnTo>
                  <a:lnTo>
                    <a:pt x="3858628" y="140893"/>
                  </a:lnTo>
                  <a:lnTo>
                    <a:pt x="3858628" y="125564"/>
                  </a:lnTo>
                  <a:lnTo>
                    <a:pt x="3852379" y="119354"/>
                  </a:lnTo>
                  <a:close/>
                </a:path>
                <a:path w="4942205" h="1423035">
                  <a:moveTo>
                    <a:pt x="2820314" y="119354"/>
                  </a:moveTo>
                  <a:lnTo>
                    <a:pt x="2804909" y="119354"/>
                  </a:lnTo>
                  <a:lnTo>
                    <a:pt x="2798660" y="125564"/>
                  </a:lnTo>
                  <a:lnTo>
                    <a:pt x="2798660" y="140893"/>
                  </a:lnTo>
                  <a:lnTo>
                    <a:pt x="2804909" y="147104"/>
                  </a:lnTo>
                  <a:lnTo>
                    <a:pt x="2820314" y="147104"/>
                  </a:lnTo>
                  <a:lnTo>
                    <a:pt x="2826562" y="140893"/>
                  </a:lnTo>
                  <a:lnTo>
                    <a:pt x="2826562" y="125564"/>
                  </a:lnTo>
                  <a:lnTo>
                    <a:pt x="2820314" y="119354"/>
                  </a:lnTo>
                  <a:close/>
                </a:path>
                <a:path w="4942205" h="1423035">
                  <a:moveTo>
                    <a:pt x="1937016" y="119354"/>
                  </a:moveTo>
                  <a:lnTo>
                    <a:pt x="1921611" y="119354"/>
                  </a:lnTo>
                  <a:lnTo>
                    <a:pt x="1915363" y="125564"/>
                  </a:lnTo>
                  <a:lnTo>
                    <a:pt x="1915363" y="140893"/>
                  </a:lnTo>
                  <a:lnTo>
                    <a:pt x="1921611" y="147104"/>
                  </a:lnTo>
                  <a:lnTo>
                    <a:pt x="1937016" y="147104"/>
                  </a:lnTo>
                  <a:lnTo>
                    <a:pt x="1943252" y="140893"/>
                  </a:lnTo>
                  <a:lnTo>
                    <a:pt x="1943252" y="125564"/>
                  </a:lnTo>
                  <a:lnTo>
                    <a:pt x="1937016" y="119354"/>
                  </a:lnTo>
                  <a:close/>
                </a:path>
                <a:path w="4942205" h="1423035">
                  <a:moveTo>
                    <a:pt x="1495361" y="119354"/>
                  </a:moveTo>
                  <a:lnTo>
                    <a:pt x="1479956" y="119354"/>
                  </a:lnTo>
                  <a:lnTo>
                    <a:pt x="1473720" y="125564"/>
                  </a:lnTo>
                  <a:lnTo>
                    <a:pt x="1473720" y="140893"/>
                  </a:lnTo>
                  <a:lnTo>
                    <a:pt x="1479956" y="147104"/>
                  </a:lnTo>
                  <a:lnTo>
                    <a:pt x="1495361" y="147104"/>
                  </a:lnTo>
                  <a:lnTo>
                    <a:pt x="1501609" y="140893"/>
                  </a:lnTo>
                  <a:lnTo>
                    <a:pt x="1501609" y="125564"/>
                  </a:lnTo>
                  <a:lnTo>
                    <a:pt x="1495361" y="119354"/>
                  </a:lnTo>
                  <a:close/>
                </a:path>
                <a:path w="4942205" h="1423035">
                  <a:moveTo>
                    <a:pt x="718985" y="119354"/>
                  </a:moveTo>
                  <a:lnTo>
                    <a:pt x="703579" y="119354"/>
                  </a:lnTo>
                  <a:lnTo>
                    <a:pt x="697344" y="125564"/>
                  </a:lnTo>
                  <a:lnTo>
                    <a:pt x="697344" y="140893"/>
                  </a:lnTo>
                  <a:lnTo>
                    <a:pt x="703579" y="147104"/>
                  </a:lnTo>
                  <a:lnTo>
                    <a:pt x="718985" y="147104"/>
                  </a:lnTo>
                  <a:lnTo>
                    <a:pt x="725233" y="140893"/>
                  </a:lnTo>
                  <a:lnTo>
                    <a:pt x="725233" y="125564"/>
                  </a:lnTo>
                  <a:lnTo>
                    <a:pt x="718985" y="119354"/>
                  </a:lnTo>
                  <a:close/>
                </a:path>
                <a:path w="4942205" h="1423035">
                  <a:moveTo>
                    <a:pt x="4577613" y="114744"/>
                  </a:moveTo>
                  <a:lnTo>
                    <a:pt x="4562208" y="114744"/>
                  </a:lnTo>
                  <a:lnTo>
                    <a:pt x="4555959" y="120942"/>
                  </a:lnTo>
                  <a:lnTo>
                    <a:pt x="4555959" y="136271"/>
                  </a:lnTo>
                  <a:lnTo>
                    <a:pt x="4562208" y="142468"/>
                  </a:lnTo>
                  <a:lnTo>
                    <a:pt x="4577613" y="142468"/>
                  </a:lnTo>
                  <a:lnTo>
                    <a:pt x="4583861" y="136271"/>
                  </a:lnTo>
                  <a:lnTo>
                    <a:pt x="4583861" y="120942"/>
                  </a:lnTo>
                  <a:lnTo>
                    <a:pt x="4577613" y="114744"/>
                  </a:lnTo>
                  <a:close/>
                </a:path>
                <a:path w="4942205" h="1423035">
                  <a:moveTo>
                    <a:pt x="3601339" y="114744"/>
                  </a:moveTo>
                  <a:lnTo>
                    <a:pt x="3585933" y="114744"/>
                  </a:lnTo>
                  <a:lnTo>
                    <a:pt x="3579685" y="120942"/>
                  </a:lnTo>
                  <a:lnTo>
                    <a:pt x="3579685" y="136271"/>
                  </a:lnTo>
                  <a:lnTo>
                    <a:pt x="3585933" y="142468"/>
                  </a:lnTo>
                  <a:lnTo>
                    <a:pt x="3601339" y="142468"/>
                  </a:lnTo>
                  <a:lnTo>
                    <a:pt x="3607574" y="136271"/>
                  </a:lnTo>
                  <a:lnTo>
                    <a:pt x="3607574" y="120942"/>
                  </a:lnTo>
                  <a:lnTo>
                    <a:pt x="3601339" y="114744"/>
                  </a:lnTo>
                  <a:close/>
                </a:path>
                <a:path w="4942205" h="1423035">
                  <a:moveTo>
                    <a:pt x="1653425" y="114744"/>
                  </a:moveTo>
                  <a:lnTo>
                    <a:pt x="1638020" y="114744"/>
                  </a:lnTo>
                  <a:lnTo>
                    <a:pt x="1631784" y="120942"/>
                  </a:lnTo>
                  <a:lnTo>
                    <a:pt x="1631784" y="136271"/>
                  </a:lnTo>
                  <a:lnTo>
                    <a:pt x="1638020" y="142468"/>
                  </a:lnTo>
                  <a:lnTo>
                    <a:pt x="1653425" y="142468"/>
                  </a:lnTo>
                  <a:lnTo>
                    <a:pt x="1659674" y="136271"/>
                  </a:lnTo>
                  <a:lnTo>
                    <a:pt x="1659674" y="120942"/>
                  </a:lnTo>
                  <a:lnTo>
                    <a:pt x="1653425" y="114744"/>
                  </a:lnTo>
                  <a:close/>
                </a:path>
                <a:path w="4942205" h="1423035">
                  <a:moveTo>
                    <a:pt x="626008" y="114744"/>
                  </a:moveTo>
                  <a:lnTo>
                    <a:pt x="610603" y="114744"/>
                  </a:lnTo>
                  <a:lnTo>
                    <a:pt x="604367" y="120942"/>
                  </a:lnTo>
                  <a:lnTo>
                    <a:pt x="604367" y="136271"/>
                  </a:lnTo>
                  <a:lnTo>
                    <a:pt x="610603" y="142468"/>
                  </a:lnTo>
                  <a:lnTo>
                    <a:pt x="626008" y="142468"/>
                  </a:lnTo>
                  <a:lnTo>
                    <a:pt x="632256" y="136271"/>
                  </a:lnTo>
                  <a:lnTo>
                    <a:pt x="632256" y="120942"/>
                  </a:lnTo>
                  <a:lnTo>
                    <a:pt x="626008" y="114744"/>
                  </a:lnTo>
                  <a:close/>
                </a:path>
                <a:path w="4942205" h="1423035">
                  <a:moveTo>
                    <a:pt x="291287" y="114744"/>
                  </a:moveTo>
                  <a:lnTo>
                    <a:pt x="275882" y="114744"/>
                  </a:lnTo>
                  <a:lnTo>
                    <a:pt x="269633" y="120942"/>
                  </a:lnTo>
                  <a:lnTo>
                    <a:pt x="269633" y="136271"/>
                  </a:lnTo>
                  <a:lnTo>
                    <a:pt x="275882" y="142468"/>
                  </a:lnTo>
                  <a:lnTo>
                    <a:pt x="291287" y="142468"/>
                  </a:lnTo>
                  <a:lnTo>
                    <a:pt x="297535" y="136271"/>
                  </a:lnTo>
                  <a:lnTo>
                    <a:pt x="297535" y="120942"/>
                  </a:lnTo>
                  <a:lnTo>
                    <a:pt x="291287" y="114744"/>
                  </a:lnTo>
                  <a:close/>
                </a:path>
                <a:path w="4942205" h="1423035">
                  <a:moveTo>
                    <a:pt x="3689667" y="110121"/>
                  </a:moveTo>
                  <a:lnTo>
                    <a:pt x="3674262" y="110121"/>
                  </a:lnTo>
                  <a:lnTo>
                    <a:pt x="3668014" y="116319"/>
                  </a:lnTo>
                  <a:lnTo>
                    <a:pt x="3668014" y="131648"/>
                  </a:lnTo>
                  <a:lnTo>
                    <a:pt x="3674262" y="137858"/>
                  </a:lnTo>
                  <a:lnTo>
                    <a:pt x="3689667" y="137858"/>
                  </a:lnTo>
                  <a:lnTo>
                    <a:pt x="3695903" y="131648"/>
                  </a:lnTo>
                  <a:lnTo>
                    <a:pt x="3695903" y="116319"/>
                  </a:lnTo>
                  <a:lnTo>
                    <a:pt x="3689667" y="110121"/>
                  </a:lnTo>
                  <a:close/>
                </a:path>
                <a:path w="4942205" h="1423035">
                  <a:moveTo>
                    <a:pt x="2504185" y="110121"/>
                  </a:moveTo>
                  <a:lnTo>
                    <a:pt x="2488780" y="110121"/>
                  </a:lnTo>
                  <a:lnTo>
                    <a:pt x="2482532" y="116319"/>
                  </a:lnTo>
                  <a:lnTo>
                    <a:pt x="2482532" y="131648"/>
                  </a:lnTo>
                  <a:lnTo>
                    <a:pt x="2488780" y="137858"/>
                  </a:lnTo>
                  <a:lnTo>
                    <a:pt x="2504185" y="137858"/>
                  </a:lnTo>
                  <a:lnTo>
                    <a:pt x="2510434" y="131648"/>
                  </a:lnTo>
                  <a:lnTo>
                    <a:pt x="2510434" y="116319"/>
                  </a:lnTo>
                  <a:lnTo>
                    <a:pt x="2504185" y="110121"/>
                  </a:lnTo>
                  <a:close/>
                </a:path>
                <a:path w="4942205" h="1423035">
                  <a:moveTo>
                    <a:pt x="3285210" y="100863"/>
                  </a:moveTo>
                  <a:lnTo>
                    <a:pt x="3269805" y="100863"/>
                  </a:lnTo>
                  <a:lnTo>
                    <a:pt x="3263557" y="107073"/>
                  </a:lnTo>
                  <a:lnTo>
                    <a:pt x="3263557" y="122402"/>
                  </a:lnTo>
                  <a:lnTo>
                    <a:pt x="3269805" y="128612"/>
                  </a:lnTo>
                  <a:lnTo>
                    <a:pt x="3285210" y="128612"/>
                  </a:lnTo>
                  <a:lnTo>
                    <a:pt x="3291446" y="122402"/>
                  </a:lnTo>
                  <a:lnTo>
                    <a:pt x="3291446" y="107073"/>
                  </a:lnTo>
                  <a:lnTo>
                    <a:pt x="3285210" y="100863"/>
                  </a:lnTo>
                  <a:close/>
                </a:path>
                <a:path w="4942205" h="1423035">
                  <a:moveTo>
                    <a:pt x="825919" y="100863"/>
                  </a:moveTo>
                  <a:lnTo>
                    <a:pt x="810513" y="100863"/>
                  </a:lnTo>
                  <a:lnTo>
                    <a:pt x="804265" y="107073"/>
                  </a:lnTo>
                  <a:lnTo>
                    <a:pt x="804265" y="122402"/>
                  </a:lnTo>
                  <a:lnTo>
                    <a:pt x="810513" y="128612"/>
                  </a:lnTo>
                  <a:lnTo>
                    <a:pt x="825919" y="128612"/>
                  </a:lnTo>
                  <a:lnTo>
                    <a:pt x="832154" y="122402"/>
                  </a:lnTo>
                  <a:lnTo>
                    <a:pt x="832154" y="107073"/>
                  </a:lnTo>
                  <a:lnTo>
                    <a:pt x="825919" y="100863"/>
                  </a:lnTo>
                  <a:close/>
                </a:path>
                <a:path w="4942205" h="1423035">
                  <a:moveTo>
                    <a:pt x="3517658" y="91617"/>
                  </a:moveTo>
                  <a:lnTo>
                    <a:pt x="3502253" y="91617"/>
                  </a:lnTo>
                  <a:lnTo>
                    <a:pt x="3496005" y="97828"/>
                  </a:lnTo>
                  <a:lnTo>
                    <a:pt x="3496005" y="113157"/>
                  </a:lnTo>
                  <a:lnTo>
                    <a:pt x="3502253" y="119354"/>
                  </a:lnTo>
                  <a:lnTo>
                    <a:pt x="3517658" y="119354"/>
                  </a:lnTo>
                  <a:lnTo>
                    <a:pt x="3523894" y="113157"/>
                  </a:lnTo>
                  <a:lnTo>
                    <a:pt x="3523894" y="97828"/>
                  </a:lnTo>
                  <a:lnTo>
                    <a:pt x="3517658" y="91617"/>
                  </a:lnTo>
                  <a:close/>
                </a:path>
                <a:path w="4942205" h="1423035">
                  <a:moveTo>
                    <a:pt x="3382835" y="91617"/>
                  </a:moveTo>
                  <a:lnTo>
                    <a:pt x="3367430" y="91617"/>
                  </a:lnTo>
                  <a:lnTo>
                    <a:pt x="3361181" y="97828"/>
                  </a:lnTo>
                  <a:lnTo>
                    <a:pt x="3361181" y="113157"/>
                  </a:lnTo>
                  <a:lnTo>
                    <a:pt x="3367430" y="119354"/>
                  </a:lnTo>
                  <a:lnTo>
                    <a:pt x="3382835" y="119354"/>
                  </a:lnTo>
                  <a:lnTo>
                    <a:pt x="3389083" y="113157"/>
                  </a:lnTo>
                  <a:lnTo>
                    <a:pt x="3389083" y="97828"/>
                  </a:lnTo>
                  <a:lnTo>
                    <a:pt x="3382835" y="91617"/>
                  </a:lnTo>
                  <a:close/>
                </a:path>
                <a:path w="4942205" h="1423035">
                  <a:moveTo>
                    <a:pt x="4665941" y="86995"/>
                  </a:moveTo>
                  <a:lnTo>
                    <a:pt x="4650536" y="86995"/>
                  </a:lnTo>
                  <a:lnTo>
                    <a:pt x="4644288" y="93205"/>
                  </a:lnTo>
                  <a:lnTo>
                    <a:pt x="4644288" y="108534"/>
                  </a:lnTo>
                  <a:lnTo>
                    <a:pt x="4650536" y="114744"/>
                  </a:lnTo>
                  <a:lnTo>
                    <a:pt x="4665941" y="114744"/>
                  </a:lnTo>
                  <a:lnTo>
                    <a:pt x="4672190" y="108534"/>
                  </a:lnTo>
                  <a:lnTo>
                    <a:pt x="4672190" y="93205"/>
                  </a:lnTo>
                  <a:lnTo>
                    <a:pt x="4665941" y="86995"/>
                  </a:lnTo>
                  <a:close/>
                </a:path>
                <a:path w="4942205" h="1423035">
                  <a:moveTo>
                    <a:pt x="4038333" y="86995"/>
                  </a:moveTo>
                  <a:lnTo>
                    <a:pt x="4022928" y="86995"/>
                  </a:lnTo>
                  <a:lnTo>
                    <a:pt x="4016679" y="93205"/>
                  </a:lnTo>
                  <a:lnTo>
                    <a:pt x="4016679" y="108534"/>
                  </a:lnTo>
                  <a:lnTo>
                    <a:pt x="4022928" y="114744"/>
                  </a:lnTo>
                  <a:lnTo>
                    <a:pt x="4038333" y="114744"/>
                  </a:lnTo>
                  <a:lnTo>
                    <a:pt x="4044581" y="108534"/>
                  </a:lnTo>
                  <a:lnTo>
                    <a:pt x="4044581" y="93205"/>
                  </a:lnTo>
                  <a:lnTo>
                    <a:pt x="4038333" y="86995"/>
                  </a:lnTo>
                  <a:close/>
                </a:path>
                <a:path w="4942205" h="1423035">
                  <a:moveTo>
                    <a:pt x="2225243" y="86995"/>
                  </a:moveTo>
                  <a:lnTo>
                    <a:pt x="2209838" y="86995"/>
                  </a:lnTo>
                  <a:lnTo>
                    <a:pt x="2203602" y="93205"/>
                  </a:lnTo>
                  <a:lnTo>
                    <a:pt x="2203602" y="108534"/>
                  </a:lnTo>
                  <a:lnTo>
                    <a:pt x="2209838" y="114744"/>
                  </a:lnTo>
                  <a:lnTo>
                    <a:pt x="2225243" y="114744"/>
                  </a:lnTo>
                  <a:lnTo>
                    <a:pt x="2231491" y="108534"/>
                  </a:lnTo>
                  <a:lnTo>
                    <a:pt x="2231491" y="93205"/>
                  </a:lnTo>
                  <a:lnTo>
                    <a:pt x="2225243" y="86995"/>
                  </a:lnTo>
                  <a:close/>
                </a:path>
                <a:path w="4942205" h="1423035">
                  <a:moveTo>
                    <a:pt x="2136914" y="86995"/>
                  </a:moveTo>
                  <a:lnTo>
                    <a:pt x="2121509" y="86995"/>
                  </a:lnTo>
                  <a:lnTo>
                    <a:pt x="2115273" y="93205"/>
                  </a:lnTo>
                  <a:lnTo>
                    <a:pt x="2115273" y="108534"/>
                  </a:lnTo>
                  <a:lnTo>
                    <a:pt x="2121509" y="114744"/>
                  </a:lnTo>
                  <a:lnTo>
                    <a:pt x="2136914" y="114744"/>
                  </a:lnTo>
                  <a:lnTo>
                    <a:pt x="2143163" y="108534"/>
                  </a:lnTo>
                  <a:lnTo>
                    <a:pt x="2143163" y="93205"/>
                  </a:lnTo>
                  <a:lnTo>
                    <a:pt x="2136914" y="86995"/>
                  </a:lnTo>
                  <a:close/>
                </a:path>
                <a:path w="4942205" h="1423035">
                  <a:moveTo>
                    <a:pt x="4493933" y="82372"/>
                  </a:moveTo>
                  <a:lnTo>
                    <a:pt x="4478528" y="82372"/>
                  </a:lnTo>
                  <a:lnTo>
                    <a:pt x="4472279" y="88582"/>
                  </a:lnTo>
                  <a:lnTo>
                    <a:pt x="4472279" y="103911"/>
                  </a:lnTo>
                  <a:lnTo>
                    <a:pt x="4478528" y="110121"/>
                  </a:lnTo>
                  <a:lnTo>
                    <a:pt x="4493933" y="110121"/>
                  </a:lnTo>
                  <a:lnTo>
                    <a:pt x="4500181" y="103911"/>
                  </a:lnTo>
                  <a:lnTo>
                    <a:pt x="4500181" y="88582"/>
                  </a:lnTo>
                  <a:lnTo>
                    <a:pt x="4493933" y="82372"/>
                  </a:lnTo>
                  <a:close/>
                </a:path>
                <a:path w="4942205" h="1423035">
                  <a:moveTo>
                    <a:pt x="3145739" y="82372"/>
                  </a:moveTo>
                  <a:lnTo>
                    <a:pt x="3130334" y="82372"/>
                  </a:lnTo>
                  <a:lnTo>
                    <a:pt x="3124085" y="88582"/>
                  </a:lnTo>
                  <a:lnTo>
                    <a:pt x="3124085" y="103911"/>
                  </a:lnTo>
                  <a:lnTo>
                    <a:pt x="3130334" y="110121"/>
                  </a:lnTo>
                  <a:lnTo>
                    <a:pt x="3145739" y="110121"/>
                  </a:lnTo>
                  <a:lnTo>
                    <a:pt x="3151987" y="103911"/>
                  </a:lnTo>
                  <a:lnTo>
                    <a:pt x="3151987" y="88582"/>
                  </a:lnTo>
                  <a:lnTo>
                    <a:pt x="3145739" y="82372"/>
                  </a:lnTo>
                  <a:close/>
                </a:path>
                <a:path w="4942205" h="1423035">
                  <a:moveTo>
                    <a:pt x="3038817" y="82372"/>
                  </a:moveTo>
                  <a:lnTo>
                    <a:pt x="3023412" y="82372"/>
                  </a:lnTo>
                  <a:lnTo>
                    <a:pt x="3017164" y="88582"/>
                  </a:lnTo>
                  <a:lnTo>
                    <a:pt x="3017164" y="103911"/>
                  </a:lnTo>
                  <a:lnTo>
                    <a:pt x="3023412" y="110121"/>
                  </a:lnTo>
                  <a:lnTo>
                    <a:pt x="3038817" y="110121"/>
                  </a:lnTo>
                  <a:lnTo>
                    <a:pt x="3045053" y="103911"/>
                  </a:lnTo>
                  <a:lnTo>
                    <a:pt x="3045053" y="88582"/>
                  </a:lnTo>
                  <a:lnTo>
                    <a:pt x="3038817" y="82372"/>
                  </a:lnTo>
                  <a:close/>
                </a:path>
                <a:path w="4942205" h="1423035">
                  <a:moveTo>
                    <a:pt x="2597162" y="82372"/>
                  </a:moveTo>
                  <a:lnTo>
                    <a:pt x="2581757" y="82372"/>
                  </a:lnTo>
                  <a:lnTo>
                    <a:pt x="2575509" y="88582"/>
                  </a:lnTo>
                  <a:lnTo>
                    <a:pt x="2575509" y="103911"/>
                  </a:lnTo>
                  <a:lnTo>
                    <a:pt x="2581757" y="110121"/>
                  </a:lnTo>
                  <a:lnTo>
                    <a:pt x="2597162" y="110121"/>
                  </a:lnTo>
                  <a:lnTo>
                    <a:pt x="2603411" y="103911"/>
                  </a:lnTo>
                  <a:lnTo>
                    <a:pt x="2603411" y="88582"/>
                  </a:lnTo>
                  <a:lnTo>
                    <a:pt x="2597162" y="82372"/>
                  </a:lnTo>
                  <a:close/>
                </a:path>
                <a:path w="4942205" h="1423035">
                  <a:moveTo>
                    <a:pt x="1574393" y="82372"/>
                  </a:moveTo>
                  <a:lnTo>
                    <a:pt x="1558988" y="82372"/>
                  </a:lnTo>
                  <a:lnTo>
                    <a:pt x="1552752" y="88582"/>
                  </a:lnTo>
                  <a:lnTo>
                    <a:pt x="1552752" y="103911"/>
                  </a:lnTo>
                  <a:lnTo>
                    <a:pt x="1558988" y="110121"/>
                  </a:lnTo>
                  <a:lnTo>
                    <a:pt x="1574393" y="110121"/>
                  </a:lnTo>
                  <a:lnTo>
                    <a:pt x="1580641" y="103911"/>
                  </a:lnTo>
                  <a:lnTo>
                    <a:pt x="1580641" y="88582"/>
                  </a:lnTo>
                  <a:lnTo>
                    <a:pt x="1574393" y="82372"/>
                  </a:lnTo>
                  <a:close/>
                </a:path>
                <a:path w="4942205" h="1423035">
                  <a:moveTo>
                    <a:pt x="193662" y="82372"/>
                  </a:moveTo>
                  <a:lnTo>
                    <a:pt x="178257" y="82372"/>
                  </a:lnTo>
                  <a:lnTo>
                    <a:pt x="172008" y="88582"/>
                  </a:lnTo>
                  <a:lnTo>
                    <a:pt x="172008" y="103911"/>
                  </a:lnTo>
                  <a:lnTo>
                    <a:pt x="178257" y="110121"/>
                  </a:lnTo>
                  <a:lnTo>
                    <a:pt x="193662" y="110121"/>
                  </a:lnTo>
                  <a:lnTo>
                    <a:pt x="199910" y="103911"/>
                  </a:lnTo>
                  <a:lnTo>
                    <a:pt x="199910" y="88582"/>
                  </a:lnTo>
                  <a:lnTo>
                    <a:pt x="193662" y="82372"/>
                  </a:lnTo>
                  <a:close/>
                </a:path>
                <a:path w="4942205" h="1423035">
                  <a:moveTo>
                    <a:pt x="2917939" y="77749"/>
                  </a:moveTo>
                  <a:lnTo>
                    <a:pt x="2902534" y="77749"/>
                  </a:lnTo>
                  <a:lnTo>
                    <a:pt x="2896285" y="83959"/>
                  </a:lnTo>
                  <a:lnTo>
                    <a:pt x="2896285" y="99288"/>
                  </a:lnTo>
                  <a:lnTo>
                    <a:pt x="2902534" y="105498"/>
                  </a:lnTo>
                  <a:lnTo>
                    <a:pt x="2917939" y="105498"/>
                  </a:lnTo>
                  <a:lnTo>
                    <a:pt x="2924187" y="99288"/>
                  </a:lnTo>
                  <a:lnTo>
                    <a:pt x="2924187" y="83959"/>
                  </a:lnTo>
                  <a:lnTo>
                    <a:pt x="2917939" y="77749"/>
                  </a:lnTo>
                  <a:close/>
                </a:path>
                <a:path w="4942205" h="1423035">
                  <a:moveTo>
                    <a:pt x="1328000" y="77749"/>
                  </a:moveTo>
                  <a:lnTo>
                    <a:pt x="1312595" y="77749"/>
                  </a:lnTo>
                  <a:lnTo>
                    <a:pt x="1306347" y="83959"/>
                  </a:lnTo>
                  <a:lnTo>
                    <a:pt x="1306347" y="99288"/>
                  </a:lnTo>
                  <a:lnTo>
                    <a:pt x="1312595" y="105498"/>
                  </a:lnTo>
                  <a:lnTo>
                    <a:pt x="1328000" y="105498"/>
                  </a:lnTo>
                  <a:lnTo>
                    <a:pt x="1334249" y="99288"/>
                  </a:lnTo>
                  <a:lnTo>
                    <a:pt x="1334249" y="83959"/>
                  </a:lnTo>
                  <a:lnTo>
                    <a:pt x="1328000" y="77749"/>
                  </a:lnTo>
                  <a:close/>
                </a:path>
                <a:path w="4942205" h="1423035">
                  <a:moveTo>
                    <a:pt x="1225727" y="77749"/>
                  </a:moveTo>
                  <a:lnTo>
                    <a:pt x="1210322" y="77749"/>
                  </a:lnTo>
                  <a:lnTo>
                    <a:pt x="1204074" y="83959"/>
                  </a:lnTo>
                  <a:lnTo>
                    <a:pt x="1204074" y="99288"/>
                  </a:lnTo>
                  <a:lnTo>
                    <a:pt x="1210322" y="105498"/>
                  </a:lnTo>
                  <a:lnTo>
                    <a:pt x="1225727" y="105498"/>
                  </a:lnTo>
                  <a:lnTo>
                    <a:pt x="1231976" y="99288"/>
                  </a:lnTo>
                  <a:lnTo>
                    <a:pt x="1231976" y="83959"/>
                  </a:lnTo>
                  <a:lnTo>
                    <a:pt x="1225727" y="77749"/>
                  </a:lnTo>
                  <a:close/>
                </a:path>
                <a:path w="4942205" h="1423035">
                  <a:moveTo>
                    <a:pt x="4349813" y="68516"/>
                  </a:moveTo>
                  <a:lnTo>
                    <a:pt x="4334408" y="68516"/>
                  </a:lnTo>
                  <a:lnTo>
                    <a:pt x="4328159" y="74714"/>
                  </a:lnTo>
                  <a:lnTo>
                    <a:pt x="4328159" y="90043"/>
                  </a:lnTo>
                  <a:lnTo>
                    <a:pt x="4334408" y="96240"/>
                  </a:lnTo>
                  <a:lnTo>
                    <a:pt x="4349813" y="96240"/>
                  </a:lnTo>
                  <a:lnTo>
                    <a:pt x="4356061" y="90043"/>
                  </a:lnTo>
                  <a:lnTo>
                    <a:pt x="4356061" y="74714"/>
                  </a:lnTo>
                  <a:lnTo>
                    <a:pt x="4349813" y="68516"/>
                  </a:lnTo>
                  <a:close/>
                </a:path>
                <a:path w="4942205" h="1423035">
                  <a:moveTo>
                    <a:pt x="4201045" y="68516"/>
                  </a:moveTo>
                  <a:lnTo>
                    <a:pt x="4185640" y="68516"/>
                  </a:lnTo>
                  <a:lnTo>
                    <a:pt x="4179392" y="74714"/>
                  </a:lnTo>
                  <a:lnTo>
                    <a:pt x="4179392" y="90043"/>
                  </a:lnTo>
                  <a:lnTo>
                    <a:pt x="4185640" y="96240"/>
                  </a:lnTo>
                  <a:lnTo>
                    <a:pt x="4201045" y="96240"/>
                  </a:lnTo>
                  <a:lnTo>
                    <a:pt x="4207294" y="90043"/>
                  </a:lnTo>
                  <a:lnTo>
                    <a:pt x="4207294" y="74714"/>
                  </a:lnTo>
                  <a:lnTo>
                    <a:pt x="4201045" y="68516"/>
                  </a:lnTo>
                  <a:close/>
                </a:path>
                <a:path w="4942205" h="1423035">
                  <a:moveTo>
                    <a:pt x="2322880" y="68516"/>
                  </a:moveTo>
                  <a:lnTo>
                    <a:pt x="2307475" y="68516"/>
                  </a:lnTo>
                  <a:lnTo>
                    <a:pt x="2301227" y="74714"/>
                  </a:lnTo>
                  <a:lnTo>
                    <a:pt x="2301227" y="90043"/>
                  </a:lnTo>
                  <a:lnTo>
                    <a:pt x="2307475" y="96240"/>
                  </a:lnTo>
                  <a:lnTo>
                    <a:pt x="2322880" y="96240"/>
                  </a:lnTo>
                  <a:lnTo>
                    <a:pt x="2329116" y="90043"/>
                  </a:lnTo>
                  <a:lnTo>
                    <a:pt x="2329116" y="74714"/>
                  </a:lnTo>
                  <a:lnTo>
                    <a:pt x="2322880" y="68516"/>
                  </a:lnTo>
                  <a:close/>
                </a:path>
                <a:path w="4942205" h="1423035">
                  <a:moveTo>
                    <a:pt x="4935575" y="63881"/>
                  </a:moveTo>
                  <a:lnTo>
                    <a:pt x="4920170" y="63881"/>
                  </a:lnTo>
                  <a:lnTo>
                    <a:pt x="4913934" y="70091"/>
                  </a:lnTo>
                  <a:lnTo>
                    <a:pt x="4913934" y="85420"/>
                  </a:lnTo>
                  <a:lnTo>
                    <a:pt x="4920170" y="91617"/>
                  </a:lnTo>
                  <a:lnTo>
                    <a:pt x="4935575" y="91617"/>
                  </a:lnTo>
                  <a:lnTo>
                    <a:pt x="4941824" y="85420"/>
                  </a:lnTo>
                  <a:lnTo>
                    <a:pt x="4941824" y="70091"/>
                  </a:lnTo>
                  <a:lnTo>
                    <a:pt x="4935575" y="63881"/>
                  </a:lnTo>
                  <a:close/>
                </a:path>
                <a:path w="4942205" h="1423035">
                  <a:moveTo>
                    <a:pt x="4837950" y="63881"/>
                  </a:moveTo>
                  <a:lnTo>
                    <a:pt x="4822545" y="63881"/>
                  </a:lnTo>
                  <a:lnTo>
                    <a:pt x="4816309" y="70091"/>
                  </a:lnTo>
                  <a:lnTo>
                    <a:pt x="4816309" y="85420"/>
                  </a:lnTo>
                  <a:lnTo>
                    <a:pt x="4822545" y="91617"/>
                  </a:lnTo>
                  <a:lnTo>
                    <a:pt x="4837950" y="91617"/>
                  </a:lnTo>
                  <a:lnTo>
                    <a:pt x="4844199" y="85420"/>
                  </a:lnTo>
                  <a:lnTo>
                    <a:pt x="4844199" y="70091"/>
                  </a:lnTo>
                  <a:lnTo>
                    <a:pt x="4837950" y="63881"/>
                  </a:lnTo>
                  <a:close/>
                </a:path>
                <a:path w="4942205" h="1423035">
                  <a:moveTo>
                    <a:pt x="3787292" y="63881"/>
                  </a:moveTo>
                  <a:lnTo>
                    <a:pt x="3771887" y="63881"/>
                  </a:lnTo>
                  <a:lnTo>
                    <a:pt x="3765638" y="70091"/>
                  </a:lnTo>
                  <a:lnTo>
                    <a:pt x="3765638" y="85420"/>
                  </a:lnTo>
                  <a:lnTo>
                    <a:pt x="3771887" y="91617"/>
                  </a:lnTo>
                  <a:lnTo>
                    <a:pt x="3787292" y="91617"/>
                  </a:lnTo>
                  <a:lnTo>
                    <a:pt x="3793540" y="85420"/>
                  </a:lnTo>
                  <a:lnTo>
                    <a:pt x="3793540" y="70091"/>
                  </a:lnTo>
                  <a:lnTo>
                    <a:pt x="3787292" y="63881"/>
                  </a:lnTo>
                  <a:close/>
                </a:path>
                <a:path w="4942205" h="1423035">
                  <a:moveTo>
                    <a:pt x="2420505" y="63881"/>
                  </a:moveTo>
                  <a:lnTo>
                    <a:pt x="2405100" y="63881"/>
                  </a:lnTo>
                  <a:lnTo>
                    <a:pt x="2398852" y="70091"/>
                  </a:lnTo>
                  <a:lnTo>
                    <a:pt x="2398852" y="85420"/>
                  </a:lnTo>
                  <a:lnTo>
                    <a:pt x="2405100" y="91617"/>
                  </a:lnTo>
                  <a:lnTo>
                    <a:pt x="2420505" y="91617"/>
                  </a:lnTo>
                  <a:lnTo>
                    <a:pt x="2426754" y="85420"/>
                  </a:lnTo>
                  <a:lnTo>
                    <a:pt x="2426754" y="70091"/>
                  </a:lnTo>
                  <a:lnTo>
                    <a:pt x="2420505" y="63881"/>
                  </a:lnTo>
                  <a:close/>
                </a:path>
                <a:path w="4942205" h="1423035">
                  <a:moveTo>
                    <a:pt x="2034641" y="63881"/>
                  </a:moveTo>
                  <a:lnTo>
                    <a:pt x="2019236" y="63881"/>
                  </a:lnTo>
                  <a:lnTo>
                    <a:pt x="2012988" y="70091"/>
                  </a:lnTo>
                  <a:lnTo>
                    <a:pt x="2012988" y="85420"/>
                  </a:lnTo>
                  <a:lnTo>
                    <a:pt x="2019236" y="91617"/>
                  </a:lnTo>
                  <a:lnTo>
                    <a:pt x="2034641" y="91617"/>
                  </a:lnTo>
                  <a:lnTo>
                    <a:pt x="2040889" y="85420"/>
                  </a:lnTo>
                  <a:lnTo>
                    <a:pt x="2040889" y="70091"/>
                  </a:lnTo>
                  <a:lnTo>
                    <a:pt x="2034641" y="63881"/>
                  </a:lnTo>
                  <a:close/>
                </a:path>
                <a:path w="4942205" h="1423035">
                  <a:moveTo>
                    <a:pt x="1007224" y="63881"/>
                  </a:moveTo>
                  <a:lnTo>
                    <a:pt x="991819" y="63881"/>
                  </a:lnTo>
                  <a:lnTo>
                    <a:pt x="985570" y="70091"/>
                  </a:lnTo>
                  <a:lnTo>
                    <a:pt x="985570" y="85420"/>
                  </a:lnTo>
                  <a:lnTo>
                    <a:pt x="991819" y="91617"/>
                  </a:lnTo>
                  <a:lnTo>
                    <a:pt x="1007224" y="91617"/>
                  </a:lnTo>
                  <a:lnTo>
                    <a:pt x="1013472" y="85420"/>
                  </a:lnTo>
                  <a:lnTo>
                    <a:pt x="1013472" y="70091"/>
                  </a:lnTo>
                  <a:lnTo>
                    <a:pt x="1007224" y="63881"/>
                  </a:lnTo>
                  <a:close/>
                </a:path>
                <a:path w="4942205" h="1423035">
                  <a:moveTo>
                    <a:pt x="551624" y="63881"/>
                  </a:moveTo>
                  <a:lnTo>
                    <a:pt x="536219" y="63881"/>
                  </a:lnTo>
                  <a:lnTo>
                    <a:pt x="529983" y="70091"/>
                  </a:lnTo>
                  <a:lnTo>
                    <a:pt x="529983" y="85420"/>
                  </a:lnTo>
                  <a:lnTo>
                    <a:pt x="536219" y="91617"/>
                  </a:lnTo>
                  <a:lnTo>
                    <a:pt x="551624" y="91617"/>
                  </a:lnTo>
                  <a:lnTo>
                    <a:pt x="557872" y="85420"/>
                  </a:lnTo>
                  <a:lnTo>
                    <a:pt x="557872" y="70091"/>
                  </a:lnTo>
                  <a:lnTo>
                    <a:pt x="551624" y="63881"/>
                  </a:lnTo>
                  <a:close/>
                </a:path>
                <a:path w="4942205" h="1423035">
                  <a:moveTo>
                    <a:pt x="1802193" y="50012"/>
                  </a:moveTo>
                  <a:lnTo>
                    <a:pt x="1786788" y="50012"/>
                  </a:lnTo>
                  <a:lnTo>
                    <a:pt x="1780539" y="56222"/>
                  </a:lnTo>
                  <a:lnTo>
                    <a:pt x="1780539" y="71551"/>
                  </a:lnTo>
                  <a:lnTo>
                    <a:pt x="1786788" y="77749"/>
                  </a:lnTo>
                  <a:lnTo>
                    <a:pt x="1802193" y="77749"/>
                  </a:lnTo>
                  <a:lnTo>
                    <a:pt x="1808441" y="71551"/>
                  </a:lnTo>
                  <a:lnTo>
                    <a:pt x="1808441" y="56222"/>
                  </a:lnTo>
                  <a:lnTo>
                    <a:pt x="1802193" y="50012"/>
                  </a:lnTo>
                  <a:close/>
                </a:path>
                <a:path w="4942205" h="1423035">
                  <a:moveTo>
                    <a:pt x="444703" y="50012"/>
                  </a:moveTo>
                  <a:lnTo>
                    <a:pt x="429298" y="50012"/>
                  </a:lnTo>
                  <a:lnTo>
                    <a:pt x="423049" y="56222"/>
                  </a:lnTo>
                  <a:lnTo>
                    <a:pt x="423049" y="71551"/>
                  </a:lnTo>
                  <a:lnTo>
                    <a:pt x="429298" y="77749"/>
                  </a:lnTo>
                  <a:lnTo>
                    <a:pt x="444703" y="77749"/>
                  </a:lnTo>
                  <a:lnTo>
                    <a:pt x="450951" y="71551"/>
                  </a:lnTo>
                  <a:lnTo>
                    <a:pt x="450951" y="56222"/>
                  </a:lnTo>
                  <a:lnTo>
                    <a:pt x="444703" y="50012"/>
                  </a:lnTo>
                  <a:close/>
                </a:path>
                <a:path w="4942205" h="1423035">
                  <a:moveTo>
                    <a:pt x="21653" y="50012"/>
                  </a:moveTo>
                  <a:lnTo>
                    <a:pt x="6248" y="50012"/>
                  </a:lnTo>
                  <a:lnTo>
                    <a:pt x="0" y="56222"/>
                  </a:lnTo>
                  <a:lnTo>
                    <a:pt x="0" y="71551"/>
                  </a:lnTo>
                  <a:lnTo>
                    <a:pt x="6248" y="77749"/>
                  </a:lnTo>
                  <a:lnTo>
                    <a:pt x="21653" y="77749"/>
                  </a:lnTo>
                  <a:lnTo>
                    <a:pt x="27889" y="71551"/>
                  </a:lnTo>
                  <a:lnTo>
                    <a:pt x="27889" y="56222"/>
                  </a:lnTo>
                  <a:lnTo>
                    <a:pt x="21653" y="50012"/>
                  </a:lnTo>
                  <a:close/>
                </a:path>
                <a:path w="4942205" h="1423035">
                  <a:moveTo>
                    <a:pt x="3917467" y="45389"/>
                  </a:moveTo>
                  <a:lnTo>
                    <a:pt x="3902062" y="45389"/>
                  </a:lnTo>
                  <a:lnTo>
                    <a:pt x="3895813" y="51600"/>
                  </a:lnTo>
                  <a:lnTo>
                    <a:pt x="3895813" y="66929"/>
                  </a:lnTo>
                  <a:lnTo>
                    <a:pt x="3902062" y="73139"/>
                  </a:lnTo>
                  <a:lnTo>
                    <a:pt x="3917467" y="73139"/>
                  </a:lnTo>
                  <a:lnTo>
                    <a:pt x="3923703" y="66929"/>
                  </a:lnTo>
                  <a:lnTo>
                    <a:pt x="3923703" y="51600"/>
                  </a:lnTo>
                  <a:lnTo>
                    <a:pt x="3917467" y="45389"/>
                  </a:lnTo>
                  <a:close/>
                </a:path>
                <a:path w="4942205" h="1423035">
                  <a:moveTo>
                    <a:pt x="2708732" y="45389"/>
                  </a:moveTo>
                  <a:lnTo>
                    <a:pt x="2693327" y="45389"/>
                  </a:lnTo>
                  <a:lnTo>
                    <a:pt x="2687091" y="51600"/>
                  </a:lnTo>
                  <a:lnTo>
                    <a:pt x="2687091" y="66929"/>
                  </a:lnTo>
                  <a:lnTo>
                    <a:pt x="2693327" y="73139"/>
                  </a:lnTo>
                  <a:lnTo>
                    <a:pt x="2708732" y="73139"/>
                  </a:lnTo>
                  <a:lnTo>
                    <a:pt x="2714980" y="66929"/>
                  </a:lnTo>
                  <a:lnTo>
                    <a:pt x="2714980" y="51600"/>
                  </a:lnTo>
                  <a:lnTo>
                    <a:pt x="2708732" y="45389"/>
                  </a:lnTo>
                  <a:close/>
                </a:path>
                <a:path w="4942205" h="1423035">
                  <a:moveTo>
                    <a:pt x="1128102" y="45389"/>
                  </a:moveTo>
                  <a:lnTo>
                    <a:pt x="1112697" y="45389"/>
                  </a:lnTo>
                  <a:lnTo>
                    <a:pt x="1106449" y="51600"/>
                  </a:lnTo>
                  <a:lnTo>
                    <a:pt x="1106449" y="66929"/>
                  </a:lnTo>
                  <a:lnTo>
                    <a:pt x="1112697" y="73139"/>
                  </a:lnTo>
                  <a:lnTo>
                    <a:pt x="1128102" y="73139"/>
                  </a:lnTo>
                  <a:lnTo>
                    <a:pt x="1134338" y="66929"/>
                  </a:lnTo>
                  <a:lnTo>
                    <a:pt x="1134338" y="51600"/>
                  </a:lnTo>
                  <a:lnTo>
                    <a:pt x="1128102" y="45389"/>
                  </a:lnTo>
                  <a:close/>
                </a:path>
                <a:path w="4942205" h="1423035">
                  <a:moveTo>
                    <a:pt x="1704568" y="36144"/>
                  </a:moveTo>
                  <a:lnTo>
                    <a:pt x="1689163" y="36144"/>
                  </a:lnTo>
                  <a:lnTo>
                    <a:pt x="1682915" y="42354"/>
                  </a:lnTo>
                  <a:lnTo>
                    <a:pt x="1682915" y="57683"/>
                  </a:lnTo>
                  <a:lnTo>
                    <a:pt x="1689163" y="63893"/>
                  </a:lnTo>
                  <a:lnTo>
                    <a:pt x="1704568" y="63893"/>
                  </a:lnTo>
                  <a:lnTo>
                    <a:pt x="1710804" y="57683"/>
                  </a:lnTo>
                  <a:lnTo>
                    <a:pt x="1710804" y="42354"/>
                  </a:lnTo>
                  <a:lnTo>
                    <a:pt x="1704568" y="36144"/>
                  </a:lnTo>
                  <a:close/>
                </a:path>
                <a:path w="4942205" h="1423035">
                  <a:moveTo>
                    <a:pt x="3438626" y="31534"/>
                  </a:moveTo>
                  <a:lnTo>
                    <a:pt x="3423221" y="31534"/>
                  </a:lnTo>
                  <a:lnTo>
                    <a:pt x="3416973" y="37731"/>
                  </a:lnTo>
                  <a:lnTo>
                    <a:pt x="3416973" y="53060"/>
                  </a:lnTo>
                  <a:lnTo>
                    <a:pt x="3423221" y="59258"/>
                  </a:lnTo>
                  <a:lnTo>
                    <a:pt x="3438626" y="59258"/>
                  </a:lnTo>
                  <a:lnTo>
                    <a:pt x="3444862" y="53060"/>
                  </a:lnTo>
                  <a:lnTo>
                    <a:pt x="3444862" y="37731"/>
                  </a:lnTo>
                  <a:lnTo>
                    <a:pt x="3438626" y="31534"/>
                  </a:lnTo>
                  <a:close/>
                </a:path>
                <a:path w="4942205" h="1423035">
                  <a:moveTo>
                    <a:pt x="2806369" y="31534"/>
                  </a:moveTo>
                  <a:lnTo>
                    <a:pt x="2790964" y="31534"/>
                  </a:lnTo>
                  <a:lnTo>
                    <a:pt x="2784716" y="37731"/>
                  </a:lnTo>
                  <a:lnTo>
                    <a:pt x="2784716" y="53060"/>
                  </a:lnTo>
                  <a:lnTo>
                    <a:pt x="2790964" y="59258"/>
                  </a:lnTo>
                  <a:lnTo>
                    <a:pt x="2806369" y="59258"/>
                  </a:lnTo>
                  <a:lnTo>
                    <a:pt x="2812605" y="53060"/>
                  </a:lnTo>
                  <a:lnTo>
                    <a:pt x="2812605" y="37731"/>
                  </a:lnTo>
                  <a:lnTo>
                    <a:pt x="2806369" y="31534"/>
                  </a:lnTo>
                  <a:close/>
                </a:path>
                <a:path w="4942205" h="1423035">
                  <a:moveTo>
                    <a:pt x="1420977" y="31534"/>
                  </a:moveTo>
                  <a:lnTo>
                    <a:pt x="1405572" y="31534"/>
                  </a:lnTo>
                  <a:lnTo>
                    <a:pt x="1399324" y="37731"/>
                  </a:lnTo>
                  <a:lnTo>
                    <a:pt x="1399324" y="53060"/>
                  </a:lnTo>
                  <a:lnTo>
                    <a:pt x="1405572" y="59258"/>
                  </a:lnTo>
                  <a:lnTo>
                    <a:pt x="1420977" y="59258"/>
                  </a:lnTo>
                  <a:lnTo>
                    <a:pt x="1427226" y="53060"/>
                  </a:lnTo>
                  <a:lnTo>
                    <a:pt x="1427226" y="37731"/>
                  </a:lnTo>
                  <a:lnTo>
                    <a:pt x="1420977" y="31534"/>
                  </a:lnTo>
                  <a:close/>
                </a:path>
                <a:path w="4942205" h="1423035">
                  <a:moveTo>
                    <a:pt x="4605502" y="26911"/>
                  </a:moveTo>
                  <a:lnTo>
                    <a:pt x="4590097" y="26911"/>
                  </a:lnTo>
                  <a:lnTo>
                    <a:pt x="4583861" y="33108"/>
                  </a:lnTo>
                  <a:lnTo>
                    <a:pt x="4583861" y="48437"/>
                  </a:lnTo>
                  <a:lnTo>
                    <a:pt x="4590097" y="54635"/>
                  </a:lnTo>
                  <a:lnTo>
                    <a:pt x="4605502" y="54635"/>
                  </a:lnTo>
                  <a:lnTo>
                    <a:pt x="4611751" y="48437"/>
                  </a:lnTo>
                  <a:lnTo>
                    <a:pt x="4611751" y="33108"/>
                  </a:lnTo>
                  <a:lnTo>
                    <a:pt x="4605502" y="26911"/>
                  </a:lnTo>
                  <a:close/>
                </a:path>
                <a:path w="4942205" h="1423035">
                  <a:moveTo>
                    <a:pt x="4433493" y="26911"/>
                  </a:moveTo>
                  <a:lnTo>
                    <a:pt x="4418088" y="26911"/>
                  </a:lnTo>
                  <a:lnTo>
                    <a:pt x="4411840" y="33108"/>
                  </a:lnTo>
                  <a:lnTo>
                    <a:pt x="4411840" y="48437"/>
                  </a:lnTo>
                  <a:lnTo>
                    <a:pt x="4418088" y="54635"/>
                  </a:lnTo>
                  <a:lnTo>
                    <a:pt x="4433493" y="54635"/>
                  </a:lnTo>
                  <a:lnTo>
                    <a:pt x="4439742" y="48437"/>
                  </a:lnTo>
                  <a:lnTo>
                    <a:pt x="4439742" y="33108"/>
                  </a:lnTo>
                  <a:lnTo>
                    <a:pt x="4433493" y="26911"/>
                  </a:lnTo>
                  <a:close/>
                </a:path>
                <a:path w="4942205" h="1423035">
                  <a:moveTo>
                    <a:pt x="914247" y="26911"/>
                  </a:moveTo>
                  <a:lnTo>
                    <a:pt x="898842" y="26911"/>
                  </a:lnTo>
                  <a:lnTo>
                    <a:pt x="892594" y="33108"/>
                  </a:lnTo>
                  <a:lnTo>
                    <a:pt x="892594" y="48437"/>
                  </a:lnTo>
                  <a:lnTo>
                    <a:pt x="898842" y="54635"/>
                  </a:lnTo>
                  <a:lnTo>
                    <a:pt x="914247" y="54635"/>
                  </a:lnTo>
                  <a:lnTo>
                    <a:pt x="920495" y="48437"/>
                  </a:lnTo>
                  <a:lnTo>
                    <a:pt x="920495" y="33108"/>
                  </a:lnTo>
                  <a:lnTo>
                    <a:pt x="914247" y="26911"/>
                  </a:lnTo>
                  <a:close/>
                </a:path>
                <a:path w="4942205" h="1423035">
                  <a:moveTo>
                    <a:pt x="732942" y="26911"/>
                  </a:moveTo>
                  <a:lnTo>
                    <a:pt x="717537" y="26911"/>
                  </a:lnTo>
                  <a:lnTo>
                    <a:pt x="711288" y="33108"/>
                  </a:lnTo>
                  <a:lnTo>
                    <a:pt x="711288" y="48437"/>
                  </a:lnTo>
                  <a:lnTo>
                    <a:pt x="717537" y="54635"/>
                  </a:lnTo>
                  <a:lnTo>
                    <a:pt x="732942" y="54635"/>
                  </a:lnTo>
                  <a:lnTo>
                    <a:pt x="739178" y="48437"/>
                  </a:lnTo>
                  <a:lnTo>
                    <a:pt x="739178" y="33108"/>
                  </a:lnTo>
                  <a:lnTo>
                    <a:pt x="732942" y="26911"/>
                  </a:lnTo>
                  <a:close/>
                </a:path>
                <a:path w="4942205" h="1423035">
                  <a:moveTo>
                    <a:pt x="337781" y="26911"/>
                  </a:moveTo>
                  <a:lnTo>
                    <a:pt x="322376" y="26911"/>
                  </a:lnTo>
                  <a:lnTo>
                    <a:pt x="316128" y="33108"/>
                  </a:lnTo>
                  <a:lnTo>
                    <a:pt x="316128" y="48437"/>
                  </a:lnTo>
                  <a:lnTo>
                    <a:pt x="322376" y="54635"/>
                  </a:lnTo>
                  <a:lnTo>
                    <a:pt x="337781" y="54635"/>
                  </a:lnTo>
                  <a:lnTo>
                    <a:pt x="344017" y="48437"/>
                  </a:lnTo>
                  <a:lnTo>
                    <a:pt x="344017" y="33108"/>
                  </a:lnTo>
                  <a:lnTo>
                    <a:pt x="337781" y="26911"/>
                  </a:lnTo>
                  <a:close/>
                </a:path>
                <a:path w="4942205" h="1423035">
                  <a:moveTo>
                    <a:pt x="4763566" y="22288"/>
                  </a:moveTo>
                  <a:lnTo>
                    <a:pt x="4748161" y="22288"/>
                  </a:lnTo>
                  <a:lnTo>
                    <a:pt x="4741926" y="28486"/>
                  </a:lnTo>
                  <a:lnTo>
                    <a:pt x="4741926" y="43815"/>
                  </a:lnTo>
                  <a:lnTo>
                    <a:pt x="4748161" y="50025"/>
                  </a:lnTo>
                  <a:lnTo>
                    <a:pt x="4763566" y="50025"/>
                  </a:lnTo>
                  <a:lnTo>
                    <a:pt x="4769815" y="43815"/>
                  </a:lnTo>
                  <a:lnTo>
                    <a:pt x="4769815" y="28486"/>
                  </a:lnTo>
                  <a:lnTo>
                    <a:pt x="4763566" y="22288"/>
                  </a:lnTo>
                  <a:close/>
                </a:path>
                <a:path w="4942205" h="1423035">
                  <a:moveTo>
                    <a:pt x="3703612" y="22288"/>
                  </a:moveTo>
                  <a:lnTo>
                    <a:pt x="3688206" y="22288"/>
                  </a:lnTo>
                  <a:lnTo>
                    <a:pt x="3681958" y="28486"/>
                  </a:lnTo>
                  <a:lnTo>
                    <a:pt x="3681958" y="43815"/>
                  </a:lnTo>
                  <a:lnTo>
                    <a:pt x="3688206" y="50025"/>
                  </a:lnTo>
                  <a:lnTo>
                    <a:pt x="3703612" y="50025"/>
                  </a:lnTo>
                  <a:lnTo>
                    <a:pt x="3709860" y="43815"/>
                  </a:lnTo>
                  <a:lnTo>
                    <a:pt x="3709860" y="28486"/>
                  </a:lnTo>
                  <a:lnTo>
                    <a:pt x="3703612" y="22288"/>
                  </a:lnTo>
                  <a:close/>
                </a:path>
                <a:path w="4942205" h="1423035">
                  <a:moveTo>
                    <a:pt x="1904466" y="22288"/>
                  </a:moveTo>
                  <a:lnTo>
                    <a:pt x="1889061" y="22288"/>
                  </a:lnTo>
                  <a:lnTo>
                    <a:pt x="1882825" y="28486"/>
                  </a:lnTo>
                  <a:lnTo>
                    <a:pt x="1882825" y="43815"/>
                  </a:lnTo>
                  <a:lnTo>
                    <a:pt x="1889061" y="50025"/>
                  </a:lnTo>
                  <a:lnTo>
                    <a:pt x="1904466" y="50025"/>
                  </a:lnTo>
                  <a:lnTo>
                    <a:pt x="1910714" y="43815"/>
                  </a:lnTo>
                  <a:lnTo>
                    <a:pt x="1910714" y="28486"/>
                  </a:lnTo>
                  <a:lnTo>
                    <a:pt x="1904466" y="22288"/>
                  </a:lnTo>
                  <a:close/>
                </a:path>
                <a:path w="4942205" h="1423035">
                  <a:moveTo>
                    <a:pt x="123926" y="22288"/>
                  </a:moveTo>
                  <a:lnTo>
                    <a:pt x="108521" y="22288"/>
                  </a:lnTo>
                  <a:lnTo>
                    <a:pt x="102273" y="28486"/>
                  </a:lnTo>
                  <a:lnTo>
                    <a:pt x="102273" y="43815"/>
                  </a:lnTo>
                  <a:lnTo>
                    <a:pt x="108521" y="50025"/>
                  </a:lnTo>
                  <a:lnTo>
                    <a:pt x="123926" y="50025"/>
                  </a:lnTo>
                  <a:lnTo>
                    <a:pt x="130175" y="43815"/>
                  </a:lnTo>
                  <a:lnTo>
                    <a:pt x="130175" y="28486"/>
                  </a:lnTo>
                  <a:lnTo>
                    <a:pt x="123926" y="22288"/>
                  </a:lnTo>
                  <a:close/>
                </a:path>
                <a:path w="4942205" h="1423035">
                  <a:moveTo>
                    <a:pt x="3317748" y="17653"/>
                  </a:moveTo>
                  <a:lnTo>
                    <a:pt x="3302342" y="17653"/>
                  </a:lnTo>
                  <a:lnTo>
                    <a:pt x="3296094" y="23863"/>
                  </a:lnTo>
                  <a:lnTo>
                    <a:pt x="3296094" y="39192"/>
                  </a:lnTo>
                  <a:lnTo>
                    <a:pt x="3302342" y="45402"/>
                  </a:lnTo>
                  <a:lnTo>
                    <a:pt x="3317748" y="45402"/>
                  </a:lnTo>
                  <a:lnTo>
                    <a:pt x="3323996" y="39192"/>
                  </a:lnTo>
                  <a:lnTo>
                    <a:pt x="3323996" y="23863"/>
                  </a:lnTo>
                  <a:lnTo>
                    <a:pt x="3317748" y="17653"/>
                  </a:lnTo>
                  <a:close/>
                </a:path>
                <a:path w="4942205" h="1423035">
                  <a:moveTo>
                    <a:pt x="3215474" y="17653"/>
                  </a:moveTo>
                  <a:lnTo>
                    <a:pt x="3200069" y="17653"/>
                  </a:lnTo>
                  <a:lnTo>
                    <a:pt x="3193821" y="23863"/>
                  </a:lnTo>
                  <a:lnTo>
                    <a:pt x="3193821" y="39192"/>
                  </a:lnTo>
                  <a:lnTo>
                    <a:pt x="3200069" y="45402"/>
                  </a:lnTo>
                  <a:lnTo>
                    <a:pt x="3215474" y="45402"/>
                  </a:lnTo>
                  <a:lnTo>
                    <a:pt x="3221723" y="39192"/>
                  </a:lnTo>
                  <a:lnTo>
                    <a:pt x="3221723" y="23863"/>
                  </a:lnTo>
                  <a:lnTo>
                    <a:pt x="3215474" y="17653"/>
                  </a:lnTo>
                  <a:close/>
                </a:path>
                <a:path w="4942205" h="1423035">
                  <a:moveTo>
                    <a:pt x="637387" y="17653"/>
                  </a:moveTo>
                  <a:lnTo>
                    <a:pt x="632256" y="17653"/>
                  </a:lnTo>
                  <a:lnTo>
                    <a:pt x="622960" y="26911"/>
                  </a:lnTo>
                  <a:lnTo>
                    <a:pt x="623836" y="30363"/>
                  </a:lnTo>
                  <a:lnTo>
                    <a:pt x="626846" y="32288"/>
                  </a:lnTo>
                  <a:lnTo>
                    <a:pt x="632561" y="31524"/>
                  </a:lnTo>
                  <a:lnTo>
                    <a:pt x="641553" y="26911"/>
                  </a:lnTo>
                  <a:lnTo>
                    <a:pt x="641553" y="21793"/>
                  </a:lnTo>
                  <a:lnTo>
                    <a:pt x="637387" y="17653"/>
                  </a:lnTo>
                  <a:close/>
                </a:path>
                <a:path w="4942205" h="1423035">
                  <a:moveTo>
                    <a:pt x="4256836" y="13030"/>
                  </a:moveTo>
                  <a:lnTo>
                    <a:pt x="4241431" y="13030"/>
                  </a:lnTo>
                  <a:lnTo>
                    <a:pt x="4235183" y="19240"/>
                  </a:lnTo>
                  <a:lnTo>
                    <a:pt x="4235183" y="34569"/>
                  </a:lnTo>
                  <a:lnTo>
                    <a:pt x="4241431" y="40779"/>
                  </a:lnTo>
                  <a:lnTo>
                    <a:pt x="4256836" y="40779"/>
                  </a:lnTo>
                  <a:lnTo>
                    <a:pt x="4263085" y="34569"/>
                  </a:lnTo>
                  <a:lnTo>
                    <a:pt x="4263085" y="19240"/>
                  </a:lnTo>
                  <a:lnTo>
                    <a:pt x="4256836" y="13030"/>
                  </a:lnTo>
                  <a:close/>
                </a:path>
                <a:path w="4942205" h="1423035">
                  <a:moveTo>
                    <a:pt x="4126661" y="13030"/>
                  </a:moveTo>
                  <a:lnTo>
                    <a:pt x="4111256" y="13030"/>
                  </a:lnTo>
                  <a:lnTo>
                    <a:pt x="4105020" y="19240"/>
                  </a:lnTo>
                  <a:lnTo>
                    <a:pt x="4105020" y="34569"/>
                  </a:lnTo>
                  <a:lnTo>
                    <a:pt x="4111256" y="40779"/>
                  </a:lnTo>
                  <a:lnTo>
                    <a:pt x="4126661" y="40779"/>
                  </a:lnTo>
                  <a:lnTo>
                    <a:pt x="4132910" y="34569"/>
                  </a:lnTo>
                  <a:lnTo>
                    <a:pt x="4132910" y="19240"/>
                  </a:lnTo>
                  <a:lnTo>
                    <a:pt x="4126661" y="13030"/>
                  </a:lnTo>
                  <a:close/>
                </a:path>
                <a:path w="4942205" h="1423035">
                  <a:moveTo>
                    <a:pt x="3592042" y="13030"/>
                  </a:moveTo>
                  <a:lnTo>
                    <a:pt x="3576637" y="13030"/>
                  </a:lnTo>
                  <a:lnTo>
                    <a:pt x="3570389" y="19240"/>
                  </a:lnTo>
                  <a:lnTo>
                    <a:pt x="3570389" y="34569"/>
                  </a:lnTo>
                  <a:lnTo>
                    <a:pt x="3576637" y="40779"/>
                  </a:lnTo>
                  <a:lnTo>
                    <a:pt x="3592042" y="40779"/>
                  </a:lnTo>
                  <a:lnTo>
                    <a:pt x="3598278" y="34569"/>
                  </a:lnTo>
                  <a:lnTo>
                    <a:pt x="3598278" y="19240"/>
                  </a:lnTo>
                  <a:lnTo>
                    <a:pt x="3592042" y="13030"/>
                  </a:lnTo>
                  <a:close/>
                </a:path>
                <a:path w="4942205" h="1423035">
                  <a:moveTo>
                    <a:pt x="2504185" y="13030"/>
                  </a:moveTo>
                  <a:lnTo>
                    <a:pt x="2488780" y="13030"/>
                  </a:lnTo>
                  <a:lnTo>
                    <a:pt x="2482532" y="19240"/>
                  </a:lnTo>
                  <a:lnTo>
                    <a:pt x="2482532" y="34569"/>
                  </a:lnTo>
                  <a:lnTo>
                    <a:pt x="2488780" y="40779"/>
                  </a:lnTo>
                  <a:lnTo>
                    <a:pt x="2504185" y="40779"/>
                  </a:lnTo>
                  <a:lnTo>
                    <a:pt x="2510434" y="34569"/>
                  </a:lnTo>
                  <a:lnTo>
                    <a:pt x="2510434" y="19240"/>
                  </a:lnTo>
                  <a:lnTo>
                    <a:pt x="2504185" y="13030"/>
                  </a:lnTo>
                  <a:close/>
                </a:path>
                <a:path w="4942205" h="1423035">
                  <a:moveTo>
                    <a:pt x="3089948" y="8420"/>
                  </a:moveTo>
                  <a:lnTo>
                    <a:pt x="3074542" y="8420"/>
                  </a:lnTo>
                  <a:lnTo>
                    <a:pt x="3068307" y="14617"/>
                  </a:lnTo>
                  <a:lnTo>
                    <a:pt x="3068307" y="29946"/>
                  </a:lnTo>
                  <a:lnTo>
                    <a:pt x="3074542" y="36144"/>
                  </a:lnTo>
                  <a:lnTo>
                    <a:pt x="3089948" y="36144"/>
                  </a:lnTo>
                  <a:lnTo>
                    <a:pt x="3096196" y="29946"/>
                  </a:lnTo>
                  <a:lnTo>
                    <a:pt x="3096196" y="14617"/>
                  </a:lnTo>
                  <a:lnTo>
                    <a:pt x="3089948" y="8420"/>
                  </a:lnTo>
                  <a:close/>
                </a:path>
                <a:path w="4942205" h="1423035">
                  <a:moveTo>
                    <a:pt x="811974" y="8420"/>
                  </a:moveTo>
                  <a:lnTo>
                    <a:pt x="796569" y="8420"/>
                  </a:lnTo>
                  <a:lnTo>
                    <a:pt x="790320" y="14617"/>
                  </a:lnTo>
                  <a:lnTo>
                    <a:pt x="790320" y="29946"/>
                  </a:lnTo>
                  <a:lnTo>
                    <a:pt x="796569" y="36144"/>
                  </a:lnTo>
                  <a:lnTo>
                    <a:pt x="811974" y="36144"/>
                  </a:lnTo>
                  <a:lnTo>
                    <a:pt x="818210" y="29946"/>
                  </a:lnTo>
                  <a:lnTo>
                    <a:pt x="818210" y="14617"/>
                  </a:lnTo>
                  <a:lnTo>
                    <a:pt x="811974" y="8420"/>
                  </a:lnTo>
                  <a:close/>
                </a:path>
                <a:path w="4942205" h="1423035">
                  <a:moveTo>
                    <a:pt x="249453" y="8420"/>
                  </a:moveTo>
                  <a:lnTo>
                    <a:pt x="234048" y="8420"/>
                  </a:lnTo>
                  <a:lnTo>
                    <a:pt x="227799" y="14617"/>
                  </a:lnTo>
                  <a:lnTo>
                    <a:pt x="227799" y="29946"/>
                  </a:lnTo>
                  <a:lnTo>
                    <a:pt x="234048" y="36144"/>
                  </a:lnTo>
                  <a:lnTo>
                    <a:pt x="249453" y="36144"/>
                  </a:lnTo>
                  <a:lnTo>
                    <a:pt x="255689" y="29946"/>
                  </a:lnTo>
                  <a:lnTo>
                    <a:pt x="255689" y="14617"/>
                  </a:lnTo>
                  <a:lnTo>
                    <a:pt x="249453" y="8420"/>
                  </a:lnTo>
                  <a:close/>
                </a:path>
                <a:path w="4942205" h="1423035">
                  <a:moveTo>
                    <a:pt x="2978378" y="3797"/>
                  </a:moveTo>
                  <a:lnTo>
                    <a:pt x="2962973" y="3797"/>
                  </a:lnTo>
                  <a:lnTo>
                    <a:pt x="2956725" y="9994"/>
                  </a:lnTo>
                  <a:lnTo>
                    <a:pt x="2956725" y="25323"/>
                  </a:lnTo>
                  <a:lnTo>
                    <a:pt x="2962973" y="31534"/>
                  </a:lnTo>
                  <a:lnTo>
                    <a:pt x="2978378" y="31534"/>
                  </a:lnTo>
                  <a:lnTo>
                    <a:pt x="2984627" y="25323"/>
                  </a:lnTo>
                  <a:lnTo>
                    <a:pt x="2984627" y="9994"/>
                  </a:lnTo>
                  <a:lnTo>
                    <a:pt x="2978378" y="3797"/>
                  </a:lnTo>
                  <a:close/>
                </a:path>
                <a:path w="4942205" h="1423035">
                  <a:moveTo>
                    <a:pt x="2629712" y="3797"/>
                  </a:moveTo>
                  <a:lnTo>
                    <a:pt x="2614307" y="3797"/>
                  </a:lnTo>
                  <a:lnTo>
                    <a:pt x="2608059" y="9994"/>
                  </a:lnTo>
                  <a:lnTo>
                    <a:pt x="2608059" y="25323"/>
                  </a:lnTo>
                  <a:lnTo>
                    <a:pt x="2614307" y="31534"/>
                  </a:lnTo>
                  <a:lnTo>
                    <a:pt x="2629712" y="31534"/>
                  </a:lnTo>
                  <a:lnTo>
                    <a:pt x="2635948" y="25323"/>
                  </a:lnTo>
                  <a:lnTo>
                    <a:pt x="2635948" y="9994"/>
                  </a:lnTo>
                  <a:lnTo>
                    <a:pt x="2629712" y="3797"/>
                  </a:lnTo>
                  <a:close/>
                </a:path>
                <a:path w="4942205" h="1423035">
                  <a:moveTo>
                    <a:pt x="4022470" y="0"/>
                  </a:moveTo>
                  <a:lnTo>
                    <a:pt x="4001592" y="0"/>
                  </a:lnTo>
                  <a:lnTo>
                    <a:pt x="3998087" y="8407"/>
                  </a:lnTo>
                  <a:lnTo>
                    <a:pt x="3998087" y="16065"/>
                  </a:lnTo>
                  <a:lnTo>
                    <a:pt x="4004335" y="22288"/>
                  </a:lnTo>
                  <a:lnTo>
                    <a:pt x="4012031" y="22288"/>
                  </a:lnTo>
                  <a:lnTo>
                    <a:pt x="4017409" y="21065"/>
                  </a:lnTo>
                  <a:lnTo>
                    <a:pt x="4021461" y="17168"/>
                  </a:lnTo>
                  <a:lnTo>
                    <a:pt x="4023408" y="10260"/>
                  </a:lnTo>
                  <a:lnTo>
                    <a:pt x="4022470" y="0"/>
                  </a:lnTo>
                  <a:close/>
                </a:path>
                <a:path w="4942205" h="1423035">
                  <a:moveTo>
                    <a:pt x="2891294" y="0"/>
                  </a:moveTo>
                  <a:lnTo>
                    <a:pt x="2864091" y="0"/>
                  </a:lnTo>
                  <a:lnTo>
                    <a:pt x="2877692" y="13030"/>
                  </a:lnTo>
                  <a:lnTo>
                    <a:pt x="2881541" y="13030"/>
                  </a:lnTo>
                  <a:lnTo>
                    <a:pt x="2885033" y="11480"/>
                  </a:lnTo>
                  <a:lnTo>
                    <a:pt x="2891294" y="0"/>
                  </a:lnTo>
                  <a:close/>
                </a:path>
                <a:path w="4942205" h="1423035">
                  <a:moveTo>
                    <a:pt x="2277630" y="0"/>
                  </a:moveTo>
                  <a:lnTo>
                    <a:pt x="2250427" y="0"/>
                  </a:lnTo>
                  <a:lnTo>
                    <a:pt x="2264029" y="13030"/>
                  </a:lnTo>
                  <a:lnTo>
                    <a:pt x="2267889" y="13030"/>
                  </a:lnTo>
                  <a:lnTo>
                    <a:pt x="2271369" y="11480"/>
                  </a:lnTo>
                  <a:lnTo>
                    <a:pt x="2277630" y="0"/>
                  </a:lnTo>
                  <a:close/>
                </a:path>
                <a:path w="4942205" h="1423035">
                  <a:moveTo>
                    <a:pt x="2189302" y="0"/>
                  </a:moveTo>
                  <a:lnTo>
                    <a:pt x="2162098" y="0"/>
                  </a:lnTo>
                  <a:lnTo>
                    <a:pt x="2175700" y="13030"/>
                  </a:lnTo>
                  <a:lnTo>
                    <a:pt x="2179561" y="13030"/>
                  </a:lnTo>
                  <a:lnTo>
                    <a:pt x="2183041" y="11480"/>
                  </a:lnTo>
                  <a:lnTo>
                    <a:pt x="2189302" y="0"/>
                  </a:lnTo>
                  <a:close/>
                </a:path>
                <a:path w="4942205" h="1423035">
                  <a:moveTo>
                    <a:pt x="2095093" y="0"/>
                  </a:moveTo>
                  <a:lnTo>
                    <a:pt x="2070353" y="0"/>
                  </a:lnTo>
                  <a:lnTo>
                    <a:pt x="2068779" y="3797"/>
                  </a:lnTo>
                  <a:lnTo>
                    <a:pt x="2068779" y="11442"/>
                  </a:lnTo>
                  <a:lnTo>
                    <a:pt x="2075027" y="17653"/>
                  </a:lnTo>
                  <a:lnTo>
                    <a:pt x="2090432" y="17653"/>
                  </a:lnTo>
                  <a:lnTo>
                    <a:pt x="2096668" y="11442"/>
                  </a:lnTo>
                  <a:lnTo>
                    <a:pt x="2095093" y="0"/>
                  </a:lnTo>
                  <a:close/>
                </a:path>
                <a:path w="4942205" h="1423035">
                  <a:moveTo>
                    <a:pt x="1992820" y="0"/>
                  </a:moveTo>
                  <a:lnTo>
                    <a:pt x="1968080" y="0"/>
                  </a:lnTo>
                  <a:lnTo>
                    <a:pt x="1966506" y="3797"/>
                  </a:lnTo>
                  <a:lnTo>
                    <a:pt x="1966506" y="11442"/>
                  </a:lnTo>
                  <a:lnTo>
                    <a:pt x="1972741" y="17653"/>
                  </a:lnTo>
                  <a:lnTo>
                    <a:pt x="1988146" y="17653"/>
                  </a:lnTo>
                  <a:lnTo>
                    <a:pt x="1994395" y="11442"/>
                  </a:lnTo>
                  <a:lnTo>
                    <a:pt x="1992820" y="0"/>
                  </a:lnTo>
                  <a:close/>
                </a:path>
                <a:path w="4942205" h="1423035">
                  <a:moveTo>
                    <a:pt x="1605026" y="0"/>
                  </a:moveTo>
                  <a:lnTo>
                    <a:pt x="1584147" y="0"/>
                  </a:lnTo>
                  <a:lnTo>
                    <a:pt x="1580641" y="8407"/>
                  </a:lnTo>
                  <a:lnTo>
                    <a:pt x="1580641" y="16065"/>
                  </a:lnTo>
                  <a:lnTo>
                    <a:pt x="1586890" y="22288"/>
                  </a:lnTo>
                  <a:lnTo>
                    <a:pt x="1594586" y="22288"/>
                  </a:lnTo>
                  <a:lnTo>
                    <a:pt x="1599962" y="21065"/>
                  </a:lnTo>
                  <a:lnTo>
                    <a:pt x="1604011" y="17168"/>
                  </a:lnTo>
                  <a:lnTo>
                    <a:pt x="1605957" y="10260"/>
                  </a:lnTo>
                  <a:lnTo>
                    <a:pt x="1605026" y="0"/>
                  </a:lnTo>
                  <a:close/>
                </a:path>
                <a:path w="4942205" h="1423035">
                  <a:moveTo>
                    <a:pt x="1498968" y="0"/>
                  </a:moveTo>
                  <a:lnTo>
                    <a:pt x="1494942" y="0"/>
                  </a:lnTo>
                  <a:lnTo>
                    <a:pt x="1483017" y="13030"/>
                  </a:lnTo>
                  <a:lnTo>
                    <a:pt x="1483017" y="20701"/>
                  </a:lnTo>
                  <a:lnTo>
                    <a:pt x="1489252" y="26911"/>
                  </a:lnTo>
                  <a:lnTo>
                    <a:pt x="1504657" y="26911"/>
                  </a:lnTo>
                  <a:lnTo>
                    <a:pt x="1510906" y="20701"/>
                  </a:lnTo>
                  <a:lnTo>
                    <a:pt x="1510906" y="9207"/>
                  </a:lnTo>
                  <a:lnTo>
                    <a:pt x="1509344" y="5740"/>
                  </a:lnTo>
                  <a:lnTo>
                    <a:pt x="1498968" y="0"/>
                  </a:lnTo>
                  <a:close/>
                </a:path>
                <a:path w="4942205" h="1423035">
                  <a:moveTo>
                    <a:pt x="1338554" y="0"/>
                  </a:moveTo>
                  <a:lnTo>
                    <a:pt x="1311351" y="0"/>
                  </a:lnTo>
                  <a:lnTo>
                    <a:pt x="1324952" y="13030"/>
                  </a:lnTo>
                  <a:lnTo>
                    <a:pt x="1328801" y="13030"/>
                  </a:lnTo>
                  <a:lnTo>
                    <a:pt x="1332280" y="11480"/>
                  </a:lnTo>
                  <a:lnTo>
                    <a:pt x="1338554" y="0"/>
                  </a:lnTo>
                  <a:close/>
                </a:path>
                <a:path w="4942205" h="1423035">
                  <a:moveTo>
                    <a:pt x="1254861" y="0"/>
                  </a:moveTo>
                  <a:lnTo>
                    <a:pt x="1227670" y="0"/>
                  </a:lnTo>
                  <a:lnTo>
                    <a:pt x="1241272" y="13030"/>
                  </a:lnTo>
                  <a:lnTo>
                    <a:pt x="1245120" y="13030"/>
                  </a:lnTo>
                  <a:lnTo>
                    <a:pt x="1248600" y="11480"/>
                  </a:lnTo>
                  <a:lnTo>
                    <a:pt x="1254861" y="0"/>
                  </a:lnTo>
                  <a:close/>
                </a:path>
                <a:path w="4942205" h="1423035">
                  <a:moveTo>
                    <a:pt x="1054963" y="0"/>
                  </a:moveTo>
                  <a:lnTo>
                    <a:pt x="1027760" y="0"/>
                  </a:lnTo>
                  <a:lnTo>
                    <a:pt x="1041361" y="13030"/>
                  </a:lnTo>
                  <a:lnTo>
                    <a:pt x="1045209" y="13030"/>
                  </a:lnTo>
                  <a:lnTo>
                    <a:pt x="1048702" y="11480"/>
                  </a:lnTo>
                  <a:lnTo>
                    <a:pt x="105496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619" y="3055418"/>
              <a:ext cx="488315" cy="1137285"/>
            </a:xfrm>
            <a:custGeom>
              <a:avLst/>
              <a:gdLst/>
              <a:ahLst/>
              <a:cxnLst/>
              <a:rect l="l" t="t" r="r" b="b"/>
              <a:pathLst>
                <a:path w="488315" h="1137285">
                  <a:moveTo>
                    <a:pt x="0" y="0"/>
                  </a:moveTo>
                  <a:lnTo>
                    <a:pt x="0" y="1137183"/>
                  </a:lnTo>
                  <a:lnTo>
                    <a:pt x="6184" y="1135646"/>
                  </a:lnTo>
                  <a:lnTo>
                    <a:pt x="55817" y="1115089"/>
                  </a:lnTo>
                  <a:lnTo>
                    <a:pt x="102750" y="1088680"/>
                  </a:lnTo>
                  <a:lnTo>
                    <a:pt x="145972" y="1057135"/>
                  </a:lnTo>
                  <a:lnTo>
                    <a:pt x="184467" y="1021168"/>
                  </a:lnTo>
                  <a:lnTo>
                    <a:pt x="219605" y="980201"/>
                  </a:lnTo>
                  <a:lnTo>
                    <a:pt x="250373" y="936265"/>
                  </a:lnTo>
                  <a:lnTo>
                    <a:pt x="276858" y="889714"/>
                  </a:lnTo>
                  <a:lnTo>
                    <a:pt x="299149" y="840902"/>
                  </a:lnTo>
                  <a:lnTo>
                    <a:pt x="317334" y="790181"/>
                  </a:lnTo>
                  <a:lnTo>
                    <a:pt x="325704" y="760615"/>
                  </a:lnTo>
                  <a:lnTo>
                    <a:pt x="332321" y="737577"/>
                  </a:lnTo>
                  <a:lnTo>
                    <a:pt x="341031" y="715575"/>
                  </a:lnTo>
                  <a:lnTo>
                    <a:pt x="351834" y="694611"/>
                  </a:lnTo>
                  <a:lnTo>
                    <a:pt x="364731" y="674687"/>
                  </a:lnTo>
                  <a:lnTo>
                    <a:pt x="365658" y="674687"/>
                  </a:lnTo>
                  <a:lnTo>
                    <a:pt x="365658" y="673773"/>
                  </a:lnTo>
                  <a:lnTo>
                    <a:pt x="426958" y="593588"/>
                  </a:lnTo>
                  <a:lnTo>
                    <a:pt x="455360" y="550636"/>
                  </a:lnTo>
                  <a:lnTo>
                    <a:pt x="477161" y="505821"/>
                  </a:lnTo>
                  <a:lnTo>
                    <a:pt x="488302" y="459409"/>
                  </a:lnTo>
                  <a:lnTo>
                    <a:pt x="487313" y="410901"/>
                  </a:lnTo>
                  <a:lnTo>
                    <a:pt x="476379" y="362924"/>
                  </a:lnTo>
                  <a:lnTo>
                    <a:pt x="456928" y="317120"/>
                  </a:lnTo>
                  <a:lnTo>
                    <a:pt x="430383" y="275130"/>
                  </a:lnTo>
                  <a:lnTo>
                    <a:pt x="398170" y="238594"/>
                  </a:lnTo>
                  <a:lnTo>
                    <a:pt x="361830" y="209607"/>
                  </a:lnTo>
                  <a:lnTo>
                    <a:pt x="322414" y="186962"/>
                  </a:lnTo>
                  <a:lnTo>
                    <a:pt x="280635" y="169017"/>
                  </a:lnTo>
                  <a:lnTo>
                    <a:pt x="237205" y="154131"/>
                  </a:lnTo>
                  <a:lnTo>
                    <a:pt x="192836" y="140665"/>
                  </a:lnTo>
                  <a:lnTo>
                    <a:pt x="162332" y="104320"/>
                  </a:lnTo>
                  <a:lnTo>
                    <a:pt x="128336" y="70939"/>
                  </a:lnTo>
                  <a:lnTo>
                    <a:pt x="90888" y="41724"/>
                  </a:lnTo>
                  <a:lnTo>
                    <a:pt x="50025" y="17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7827" y="1142999"/>
              <a:ext cx="6717030" cy="2096770"/>
            </a:xfrm>
            <a:custGeom>
              <a:avLst/>
              <a:gdLst/>
              <a:ahLst/>
              <a:cxnLst/>
              <a:rect l="l" t="t" r="r" b="b"/>
              <a:pathLst>
                <a:path w="6717030" h="2096770">
                  <a:moveTo>
                    <a:pt x="1939099" y="33705"/>
                  </a:moveTo>
                  <a:lnTo>
                    <a:pt x="1937842" y="0"/>
                  </a:lnTo>
                  <a:lnTo>
                    <a:pt x="23850" y="0"/>
                  </a:lnTo>
                  <a:lnTo>
                    <a:pt x="31280" y="54317"/>
                  </a:lnTo>
                  <a:lnTo>
                    <a:pt x="40665" y="103098"/>
                  </a:lnTo>
                  <a:lnTo>
                    <a:pt x="51511" y="151904"/>
                  </a:lnTo>
                  <a:lnTo>
                    <a:pt x="63068" y="200837"/>
                  </a:lnTo>
                  <a:lnTo>
                    <a:pt x="45351" y="246303"/>
                  </a:lnTo>
                  <a:lnTo>
                    <a:pt x="30010" y="292849"/>
                  </a:lnTo>
                  <a:lnTo>
                    <a:pt x="17437" y="340245"/>
                  </a:lnTo>
                  <a:lnTo>
                    <a:pt x="8001" y="388289"/>
                  </a:lnTo>
                  <a:lnTo>
                    <a:pt x="2057" y="436727"/>
                  </a:lnTo>
                  <a:lnTo>
                    <a:pt x="0" y="485343"/>
                  </a:lnTo>
                  <a:lnTo>
                    <a:pt x="2209" y="533895"/>
                  </a:lnTo>
                  <a:lnTo>
                    <a:pt x="9029" y="582168"/>
                  </a:lnTo>
                  <a:lnTo>
                    <a:pt x="20866" y="629907"/>
                  </a:lnTo>
                  <a:lnTo>
                    <a:pt x="36893" y="675474"/>
                  </a:lnTo>
                  <a:lnTo>
                    <a:pt x="57391" y="719404"/>
                  </a:lnTo>
                  <a:lnTo>
                    <a:pt x="81940" y="761517"/>
                  </a:lnTo>
                  <a:lnTo>
                    <a:pt x="110159" y="801700"/>
                  </a:lnTo>
                  <a:lnTo>
                    <a:pt x="141617" y="839800"/>
                  </a:lnTo>
                  <a:lnTo>
                    <a:pt x="175933" y="875677"/>
                  </a:lnTo>
                  <a:lnTo>
                    <a:pt x="212686" y="909180"/>
                  </a:lnTo>
                  <a:lnTo>
                    <a:pt x="251472" y="940155"/>
                  </a:lnTo>
                  <a:lnTo>
                    <a:pt x="291909" y="968463"/>
                  </a:lnTo>
                  <a:lnTo>
                    <a:pt x="333565" y="993978"/>
                  </a:lnTo>
                  <a:lnTo>
                    <a:pt x="376059" y="1016520"/>
                  </a:lnTo>
                  <a:lnTo>
                    <a:pt x="416090" y="1035608"/>
                  </a:lnTo>
                  <a:lnTo>
                    <a:pt x="458635" y="1052487"/>
                  </a:lnTo>
                  <a:lnTo>
                    <a:pt x="502843" y="1065618"/>
                  </a:lnTo>
                  <a:lnTo>
                    <a:pt x="547878" y="1073467"/>
                  </a:lnTo>
                  <a:lnTo>
                    <a:pt x="592899" y="1074521"/>
                  </a:lnTo>
                  <a:lnTo>
                    <a:pt x="637082" y="1067231"/>
                  </a:lnTo>
                  <a:lnTo>
                    <a:pt x="685723" y="1048321"/>
                  </a:lnTo>
                  <a:lnTo>
                    <a:pt x="721474" y="1020953"/>
                  </a:lnTo>
                  <a:lnTo>
                    <a:pt x="750036" y="987818"/>
                  </a:lnTo>
                  <a:lnTo>
                    <a:pt x="777074" y="951623"/>
                  </a:lnTo>
                  <a:lnTo>
                    <a:pt x="808316" y="915060"/>
                  </a:lnTo>
                  <a:lnTo>
                    <a:pt x="846366" y="884669"/>
                  </a:lnTo>
                  <a:lnTo>
                    <a:pt x="891946" y="858469"/>
                  </a:lnTo>
                  <a:lnTo>
                    <a:pt x="940574" y="835736"/>
                  </a:lnTo>
                  <a:lnTo>
                    <a:pt x="987818" y="815721"/>
                  </a:lnTo>
                  <a:lnTo>
                    <a:pt x="1027988" y="799985"/>
                  </a:lnTo>
                  <a:lnTo>
                    <a:pt x="1068717" y="784606"/>
                  </a:lnTo>
                  <a:lnTo>
                    <a:pt x="1109764" y="769747"/>
                  </a:lnTo>
                  <a:lnTo>
                    <a:pt x="1195133" y="740537"/>
                  </a:lnTo>
                  <a:lnTo>
                    <a:pt x="1239850" y="724725"/>
                  </a:lnTo>
                  <a:lnTo>
                    <a:pt x="1284770" y="708037"/>
                  </a:lnTo>
                  <a:lnTo>
                    <a:pt x="1329715" y="690410"/>
                  </a:lnTo>
                  <a:lnTo>
                    <a:pt x="1374508" y="671728"/>
                  </a:lnTo>
                  <a:lnTo>
                    <a:pt x="1418958" y="651916"/>
                  </a:lnTo>
                  <a:lnTo>
                    <a:pt x="1462887" y="630885"/>
                  </a:lnTo>
                  <a:lnTo>
                    <a:pt x="1506093" y="608558"/>
                  </a:lnTo>
                  <a:lnTo>
                    <a:pt x="1548396" y="584822"/>
                  </a:lnTo>
                  <a:lnTo>
                    <a:pt x="1589608" y="559612"/>
                  </a:lnTo>
                  <a:lnTo>
                    <a:pt x="1629537" y="532828"/>
                  </a:lnTo>
                  <a:lnTo>
                    <a:pt x="1668018" y="504393"/>
                  </a:lnTo>
                  <a:lnTo>
                    <a:pt x="1704835" y="474205"/>
                  </a:lnTo>
                  <a:lnTo>
                    <a:pt x="1739823" y="442188"/>
                  </a:lnTo>
                  <a:lnTo>
                    <a:pt x="1772793" y="408241"/>
                  </a:lnTo>
                  <a:lnTo>
                    <a:pt x="1803552" y="372287"/>
                  </a:lnTo>
                  <a:lnTo>
                    <a:pt x="1831924" y="334238"/>
                  </a:lnTo>
                  <a:lnTo>
                    <a:pt x="1857705" y="294005"/>
                  </a:lnTo>
                  <a:lnTo>
                    <a:pt x="1880717" y="251498"/>
                  </a:lnTo>
                  <a:lnTo>
                    <a:pt x="1900783" y="206629"/>
                  </a:lnTo>
                  <a:lnTo>
                    <a:pt x="1917700" y="159308"/>
                  </a:lnTo>
                  <a:lnTo>
                    <a:pt x="1932901" y="95859"/>
                  </a:lnTo>
                  <a:lnTo>
                    <a:pt x="1937092" y="64604"/>
                  </a:lnTo>
                  <a:lnTo>
                    <a:pt x="1939099" y="33705"/>
                  </a:lnTo>
                  <a:close/>
                </a:path>
                <a:path w="6717030" h="2096770">
                  <a:moveTo>
                    <a:pt x="6716954" y="0"/>
                  </a:moveTo>
                  <a:lnTo>
                    <a:pt x="5761736" y="0"/>
                  </a:lnTo>
                  <a:lnTo>
                    <a:pt x="5759043" y="13068"/>
                  </a:lnTo>
                  <a:lnTo>
                    <a:pt x="5759716" y="64262"/>
                  </a:lnTo>
                  <a:lnTo>
                    <a:pt x="5771058" y="110591"/>
                  </a:lnTo>
                  <a:lnTo>
                    <a:pt x="5788761" y="155016"/>
                  </a:lnTo>
                  <a:lnTo>
                    <a:pt x="5808484" y="200520"/>
                  </a:lnTo>
                  <a:lnTo>
                    <a:pt x="5825883" y="250050"/>
                  </a:lnTo>
                  <a:lnTo>
                    <a:pt x="5834151" y="297230"/>
                  </a:lnTo>
                  <a:lnTo>
                    <a:pt x="5836056" y="348449"/>
                  </a:lnTo>
                  <a:lnTo>
                    <a:pt x="5833415" y="401485"/>
                  </a:lnTo>
                  <a:lnTo>
                    <a:pt x="5828068" y="454139"/>
                  </a:lnTo>
                  <a:lnTo>
                    <a:pt x="5821858" y="504190"/>
                  </a:lnTo>
                  <a:lnTo>
                    <a:pt x="5813933" y="557034"/>
                  </a:lnTo>
                  <a:lnTo>
                    <a:pt x="5805259" y="610247"/>
                  </a:lnTo>
                  <a:lnTo>
                    <a:pt x="5795823" y="663473"/>
                  </a:lnTo>
                  <a:lnTo>
                    <a:pt x="5785637" y="716305"/>
                  </a:lnTo>
                  <a:lnTo>
                    <a:pt x="5776493" y="762127"/>
                  </a:lnTo>
                  <a:lnTo>
                    <a:pt x="5767705" y="808570"/>
                  </a:lnTo>
                  <a:lnTo>
                    <a:pt x="5759399" y="855548"/>
                  </a:lnTo>
                  <a:lnTo>
                    <a:pt x="5751665" y="902982"/>
                  </a:lnTo>
                  <a:lnTo>
                    <a:pt x="5744642" y="950810"/>
                  </a:lnTo>
                  <a:lnTo>
                    <a:pt x="5738406" y="998943"/>
                  </a:lnTo>
                  <a:lnTo>
                    <a:pt x="5733110" y="1047318"/>
                  </a:lnTo>
                  <a:lnTo>
                    <a:pt x="5728830" y="1095844"/>
                  </a:lnTo>
                  <a:lnTo>
                    <a:pt x="5725693" y="1144447"/>
                  </a:lnTo>
                  <a:lnTo>
                    <a:pt x="5723801" y="1193063"/>
                  </a:lnTo>
                  <a:lnTo>
                    <a:pt x="5723280" y="1241602"/>
                  </a:lnTo>
                  <a:lnTo>
                    <a:pt x="5724233" y="1289989"/>
                  </a:lnTo>
                  <a:lnTo>
                    <a:pt x="5726773" y="1338160"/>
                  </a:lnTo>
                  <a:lnTo>
                    <a:pt x="5731002" y="1386014"/>
                  </a:lnTo>
                  <a:lnTo>
                    <a:pt x="5737047" y="1433499"/>
                  </a:lnTo>
                  <a:lnTo>
                    <a:pt x="5744997" y="1480527"/>
                  </a:lnTo>
                  <a:lnTo>
                    <a:pt x="5754992" y="1527035"/>
                  </a:lnTo>
                  <a:lnTo>
                    <a:pt x="5767133" y="1572920"/>
                  </a:lnTo>
                  <a:lnTo>
                    <a:pt x="5781522" y="1618132"/>
                  </a:lnTo>
                  <a:lnTo>
                    <a:pt x="5798274" y="1662569"/>
                  </a:lnTo>
                  <a:lnTo>
                    <a:pt x="5817501" y="1706181"/>
                  </a:lnTo>
                  <a:lnTo>
                    <a:pt x="5839320" y="1748866"/>
                  </a:lnTo>
                  <a:lnTo>
                    <a:pt x="5863831" y="1790573"/>
                  </a:lnTo>
                  <a:lnTo>
                    <a:pt x="5891149" y="1831200"/>
                  </a:lnTo>
                  <a:lnTo>
                    <a:pt x="5921400" y="1870697"/>
                  </a:lnTo>
                  <a:lnTo>
                    <a:pt x="5954674" y="1908962"/>
                  </a:lnTo>
                  <a:lnTo>
                    <a:pt x="5991212" y="1945081"/>
                  </a:lnTo>
                  <a:lnTo>
                    <a:pt x="6029477" y="1977034"/>
                  </a:lnTo>
                  <a:lnTo>
                    <a:pt x="6069330" y="2004936"/>
                  </a:lnTo>
                  <a:lnTo>
                    <a:pt x="6110605" y="2028913"/>
                  </a:lnTo>
                  <a:lnTo>
                    <a:pt x="6153150" y="2049068"/>
                  </a:lnTo>
                  <a:lnTo>
                    <a:pt x="6196787" y="2065515"/>
                  </a:lnTo>
                  <a:lnTo>
                    <a:pt x="6241389" y="2078380"/>
                  </a:lnTo>
                  <a:lnTo>
                    <a:pt x="6286766" y="2087753"/>
                  </a:lnTo>
                  <a:lnTo>
                    <a:pt x="6332779" y="2093747"/>
                  </a:lnTo>
                  <a:lnTo>
                    <a:pt x="6379273" y="2096503"/>
                  </a:lnTo>
                  <a:lnTo>
                    <a:pt x="6426073" y="2096096"/>
                  </a:lnTo>
                  <a:lnTo>
                    <a:pt x="6473025" y="2092667"/>
                  </a:lnTo>
                  <a:lnTo>
                    <a:pt x="6519989" y="2086317"/>
                  </a:lnTo>
                  <a:lnTo>
                    <a:pt x="6566776" y="2077161"/>
                  </a:lnTo>
                  <a:lnTo>
                    <a:pt x="6613258" y="2065299"/>
                  </a:lnTo>
                  <a:lnTo>
                    <a:pt x="6659258" y="2050859"/>
                  </a:lnTo>
                  <a:lnTo>
                    <a:pt x="6716954" y="2025586"/>
                  </a:lnTo>
                  <a:lnTo>
                    <a:pt x="6716954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23" y="1142994"/>
              <a:ext cx="1262139" cy="78405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84688" y="2978508"/>
            <a:ext cx="1123950" cy="3164205"/>
          </a:xfrm>
          <a:prstGeom prst="rect">
            <a:avLst/>
          </a:prstGeom>
        </p:spPr>
        <p:txBody>
          <a:bodyPr vert="vert270" wrap="square" lIns="0" tIns="46355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365"/>
              </a:spcBef>
            </a:pPr>
            <a:r>
              <a:rPr sz="3700" b="0" spc="60" dirty="0">
                <a:solidFill>
                  <a:srgbClr val="FFFFFF"/>
                </a:solidFill>
                <a:latin typeface="Calibri Light"/>
                <a:cs typeface="Calibri Light"/>
              </a:rPr>
              <a:t>Immune</a:t>
            </a:r>
            <a:r>
              <a:rPr sz="3700" b="0" spc="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System </a:t>
            </a:r>
            <a:r>
              <a:rPr sz="3700" b="0" spc="35" dirty="0">
                <a:solidFill>
                  <a:srgbClr val="FFFFFF"/>
                </a:solidFill>
                <a:latin typeface="Calibri Light"/>
                <a:cs typeface="Calibri Light"/>
              </a:rPr>
              <a:t>Function</a:t>
            </a:r>
            <a:endParaRPr sz="3700">
              <a:latin typeface="Calibri Light"/>
              <a:cs typeface="Calibri Light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7147" y="1689797"/>
            <a:ext cx="409575" cy="879475"/>
          </a:xfrm>
          <a:custGeom>
            <a:avLst/>
            <a:gdLst/>
            <a:ahLst/>
            <a:cxnLst/>
            <a:rect l="l" t="t" r="r" b="b"/>
            <a:pathLst>
              <a:path w="409575" h="879475">
                <a:moveTo>
                  <a:pt x="0" y="439709"/>
                </a:moveTo>
                <a:lnTo>
                  <a:pt x="204515" y="439709"/>
                </a:lnTo>
                <a:lnTo>
                  <a:pt x="204515" y="879418"/>
                </a:lnTo>
                <a:lnTo>
                  <a:pt x="409031" y="879418"/>
                </a:lnTo>
              </a:path>
              <a:path w="409575" h="879475">
                <a:moveTo>
                  <a:pt x="0" y="439709"/>
                </a:moveTo>
                <a:lnTo>
                  <a:pt x="204515" y="439709"/>
                </a:lnTo>
                <a:lnTo>
                  <a:pt x="204515" y="0"/>
                </a:lnTo>
                <a:lnTo>
                  <a:pt x="409031" y="0"/>
                </a:lnTo>
              </a:path>
            </a:pathLst>
          </a:custGeom>
          <a:ln w="10161">
            <a:solidFill>
              <a:srgbClr val="095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2242" y="1817658"/>
            <a:ext cx="2045335" cy="624205"/>
          </a:xfrm>
          <a:custGeom>
            <a:avLst/>
            <a:gdLst/>
            <a:ahLst/>
            <a:cxnLst/>
            <a:rect l="l" t="t" r="r" b="b"/>
            <a:pathLst>
              <a:path w="2045335" h="624205">
                <a:moveTo>
                  <a:pt x="2044903" y="0"/>
                </a:moveTo>
                <a:lnTo>
                  <a:pt x="0" y="0"/>
                </a:lnTo>
                <a:lnTo>
                  <a:pt x="0" y="623697"/>
                </a:lnTo>
                <a:lnTo>
                  <a:pt x="2044903" y="623697"/>
                </a:lnTo>
                <a:lnTo>
                  <a:pt x="2044903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2242" y="1817658"/>
            <a:ext cx="2045335" cy="624205"/>
          </a:xfrm>
          <a:custGeom>
            <a:avLst/>
            <a:gdLst/>
            <a:ahLst/>
            <a:cxnLst/>
            <a:rect l="l" t="t" r="r" b="b"/>
            <a:pathLst>
              <a:path w="2045335" h="624205">
                <a:moveTo>
                  <a:pt x="0" y="0"/>
                </a:moveTo>
                <a:lnTo>
                  <a:pt x="2045160" y="0"/>
                </a:lnTo>
                <a:lnTo>
                  <a:pt x="2045160" y="623773"/>
                </a:lnTo>
                <a:lnTo>
                  <a:pt x="0" y="623773"/>
                </a:lnTo>
                <a:lnTo>
                  <a:pt x="0" y="0"/>
                </a:lnTo>
                <a:close/>
              </a:path>
            </a:pathLst>
          </a:custGeom>
          <a:ln w="10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2242" y="1817658"/>
            <a:ext cx="2045335" cy="62420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127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Phagocytosis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6128" y="1378004"/>
            <a:ext cx="2045335" cy="624205"/>
          </a:xfrm>
          <a:prstGeom prst="rect">
            <a:avLst/>
          </a:prstGeom>
          <a:solidFill>
            <a:srgbClr val="0F6FC6"/>
          </a:solidFill>
          <a:ln w="10161">
            <a:solidFill>
              <a:srgbClr val="FFFFFF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554355" marR="121285" indent="-425450">
              <a:lnSpc>
                <a:spcPts val="1800"/>
              </a:lnSpc>
              <a:spcBef>
                <a:spcPts val="55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Engulfing,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destroying, discharging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6128" y="2257313"/>
            <a:ext cx="2045335" cy="624205"/>
          </a:xfrm>
          <a:prstGeom prst="rect">
            <a:avLst/>
          </a:prstGeom>
          <a:solidFill>
            <a:srgbClr val="0F6FC6"/>
          </a:solidFill>
          <a:ln w="10161">
            <a:solidFill>
              <a:srgbClr val="FFFFF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52069" marR="44450" indent="386080">
              <a:lnSpc>
                <a:spcPts val="1800"/>
              </a:lnSpc>
              <a:spcBef>
                <a:spcPts val="53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Macrophages,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monocytes,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heterophils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15069"/>
              </p:ext>
            </p:extLst>
          </p:nvPr>
        </p:nvGraphicFramePr>
        <p:xfrm>
          <a:off x="3957161" y="3131541"/>
          <a:ext cx="4499608" cy="15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7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289560" marR="137160" indent="-145415">
                        <a:lnSpc>
                          <a:spcPts val="1800"/>
                        </a:lnSpc>
                        <a:spcBef>
                          <a:spcPts val="55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Breaks</a:t>
                      </a:r>
                      <a:r>
                        <a:rPr sz="16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down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harmful oxygen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molecules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9579D"/>
                      </a:solidFill>
                      <a:prstDash val="solid"/>
                    </a:lnR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5">
                <a:tc rowSpan="4">
                  <a:txBody>
                    <a:bodyPr/>
                    <a:lstStyle/>
                    <a:p>
                      <a:pPr marL="784225" marR="107950" indent="-668655">
                        <a:lnSpc>
                          <a:spcPts val="1800"/>
                        </a:lnSpc>
                        <a:spcBef>
                          <a:spcPts val="54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Superoxide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dismutase (SOD)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41985" marR="202565" indent="-432434">
                        <a:lnSpc>
                          <a:spcPts val="1800"/>
                        </a:lnSpc>
                        <a:spcBef>
                          <a:spcPts val="53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Speeds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chemical reactions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9579D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62511"/>
              </p:ext>
            </p:extLst>
          </p:nvPr>
        </p:nvGraphicFramePr>
        <p:xfrm>
          <a:off x="3957161" y="4890159"/>
          <a:ext cx="4499608" cy="150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7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Anti-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microbial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9579D"/>
                      </a:solidFill>
                      <a:prstDash val="solid"/>
                    </a:lnR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Lysozyme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9579D"/>
                      </a:solidFill>
                      <a:prstDash val="solid"/>
                    </a:lnR>
                    <a:lnT w="12700">
                      <a:solidFill>
                        <a:srgbClr val="09579D"/>
                      </a:solidFill>
                      <a:prstDash val="solid"/>
                    </a:lnT>
                    <a:solidFill>
                      <a:srgbClr val="DBEF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Gram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positive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bacteria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9579D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9579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9579D"/>
                      </a:solidFill>
                      <a:prstDash val="solid"/>
                    </a:lnB>
                    <a:solidFill>
                      <a:srgbClr val="DBEF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B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373469EB-35D7-3C94-4D30-E6D4198E8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3413" y="-523220"/>
            <a:ext cx="8291573" cy="52322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Immune System Function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Digestive</a:t>
            </a:r>
            <a:r>
              <a:rPr spc="300" dirty="0"/>
              <a:t> </a:t>
            </a:r>
            <a:r>
              <a:rPr spc="35" dirty="0"/>
              <a:t>Enzymes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9173" y="2552350"/>
            <a:ext cx="3462654" cy="314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spc="-10" dirty="0">
                <a:latin typeface="Calibri"/>
                <a:cs typeface="Calibri"/>
              </a:rPr>
              <a:t>Amylase</a:t>
            </a:r>
            <a:endParaRPr sz="1900">
              <a:latin typeface="Calibri"/>
              <a:cs typeface="Calibri"/>
            </a:endParaRPr>
          </a:p>
          <a:p>
            <a:pPr marL="561975" lvl="1" indent="-18415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61975" algn="l"/>
              </a:tabLst>
            </a:pPr>
            <a:r>
              <a:rPr sz="1600" spc="-10" dirty="0">
                <a:latin typeface="Calibri"/>
                <a:cs typeface="Calibri"/>
              </a:rPr>
              <a:t>converts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starch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simple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sugars</a:t>
            </a:r>
            <a:endParaRPr sz="16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spc="-10" dirty="0">
                <a:latin typeface="Calibri"/>
                <a:cs typeface="Calibri"/>
              </a:rPr>
              <a:t>Lipase</a:t>
            </a:r>
            <a:endParaRPr sz="1900">
              <a:latin typeface="Calibri"/>
              <a:cs typeface="Calibri"/>
            </a:endParaRPr>
          </a:p>
          <a:p>
            <a:pPr marL="561975" lvl="1" indent="-18415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61975" algn="l"/>
              </a:tabLst>
            </a:pPr>
            <a:r>
              <a:rPr sz="1600" dirty="0">
                <a:latin typeface="Calibri"/>
                <a:cs typeface="Calibri"/>
              </a:rPr>
              <a:t>breaks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fats</a:t>
            </a:r>
            <a:endParaRPr sz="16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spc="-10" dirty="0">
                <a:latin typeface="Calibri"/>
                <a:cs typeface="Calibri"/>
              </a:rPr>
              <a:t>Protease</a:t>
            </a:r>
            <a:endParaRPr sz="1900">
              <a:latin typeface="Calibri"/>
              <a:cs typeface="Calibri"/>
            </a:endParaRPr>
          </a:p>
          <a:p>
            <a:pPr marL="561340" marR="127635" lvl="1" indent="-182880">
              <a:lnSpc>
                <a:spcPts val="1680"/>
              </a:lnSpc>
              <a:spcBef>
                <a:spcPts val="580"/>
              </a:spcBef>
              <a:buFont typeface="Arial"/>
              <a:buChar char="•"/>
              <a:tabLst>
                <a:tab pos="561340" algn="l"/>
                <a:tab pos="562610" algn="l"/>
              </a:tabLst>
            </a:pPr>
            <a:r>
              <a:rPr sz="1600" dirty="0">
                <a:latin typeface="Calibri"/>
                <a:cs typeface="Calibri"/>
              </a:rPr>
              <a:t>	breaks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proteins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peptides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amino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acids</a:t>
            </a:r>
            <a:endParaRPr sz="16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dirty="0">
                <a:latin typeface="Calibri"/>
                <a:cs typeface="Calibri"/>
              </a:rPr>
              <a:t>Alkaline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Phosphatase</a:t>
            </a:r>
            <a:endParaRPr sz="1900">
              <a:latin typeface="Calibri"/>
              <a:cs typeface="Calibri"/>
            </a:endParaRPr>
          </a:p>
          <a:p>
            <a:pPr marL="561340" marR="5080" lvl="1" indent="-182880">
              <a:lnSpc>
                <a:spcPts val="1800"/>
              </a:lnSpc>
              <a:spcBef>
                <a:spcPts val="385"/>
              </a:spcBef>
              <a:buFont typeface="Arial"/>
              <a:buChar char="•"/>
              <a:tabLst>
                <a:tab pos="561340" algn="l"/>
                <a:tab pos="562610" algn="l"/>
              </a:tabLst>
            </a:pPr>
            <a:r>
              <a:rPr sz="1600" dirty="0">
                <a:latin typeface="Calibri"/>
                <a:cs typeface="Calibri"/>
              </a:rPr>
              <a:t>	breaks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proteins,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protects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GIT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bacteria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aids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digestion</a:t>
            </a:r>
            <a:endParaRPr sz="16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spc="-10" dirty="0">
                <a:latin typeface="Calibri"/>
                <a:cs typeface="Calibri"/>
              </a:rPr>
              <a:t>Proteins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8855" y="2234780"/>
            <a:ext cx="758190" cy="737870"/>
          </a:xfrm>
          <a:custGeom>
            <a:avLst/>
            <a:gdLst/>
            <a:ahLst/>
            <a:cxnLst/>
            <a:rect l="l" t="t" r="r" b="b"/>
            <a:pathLst>
              <a:path w="758190" h="737869">
                <a:moveTo>
                  <a:pt x="378993" y="0"/>
                </a:moveTo>
                <a:lnTo>
                  <a:pt x="331453" y="2872"/>
                </a:lnTo>
                <a:lnTo>
                  <a:pt x="285676" y="11261"/>
                </a:lnTo>
                <a:lnTo>
                  <a:pt x="242016" y="24819"/>
                </a:lnTo>
                <a:lnTo>
                  <a:pt x="200828" y="43202"/>
                </a:lnTo>
                <a:lnTo>
                  <a:pt x="162467" y="66063"/>
                </a:lnTo>
                <a:lnTo>
                  <a:pt x="127290" y="93058"/>
                </a:lnTo>
                <a:lnTo>
                  <a:pt x="95650" y="123840"/>
                </a:lnTo>
                <a:lnTo>
                  <a:pt x="67903" y="158064"/>
                </a:lnTo>
                <a:lnTo>
                  <a:pt x="44405" y="195385"/>
                </a:lnTo>
                <a:lnTo>
                  <a:pt x="25511" y="235456"/>
                </a:lnTo>
                <a:lnTo>
                  <a:pt x="11575" y="277932"/>
                </a:lnTo>
                <a:lnTo>
                  <a:pt x="2952" y="322468"/>
                </a:lnTo>
                <a:lnTo>
                  <a:pt x="0" y="368719"/>
                </a:lnTo>
                <a:lnTo>
                  <a:pt x="2952" y="414969"/>
                </a:lnTo>
                <a:lnTo>
                  <a:pt x="11575" y="459505"/>
                </a:lnTo>
                <a:lnTo>
                  <a:pt x="25511" y="501981"/>
                </a:lnTo>
                <a:lnTo>
                  <a:pt x="44405" y="542053"/>
                </a:lnTo>
                <a:lnTo>
                  <a:pt x="67903" y="579373"/>
                </a:lnTo>
                <a:lnTo>
                  <a:pt x="95650" y="613597"/>
                </a:lnTo>
                <a:lnTo>
                  <a:pt x="127290" y="644379"/>
                </a:lnTo>
                <a:lnTo>
                  <a:pt x="162467" y="671374"/>
                </a:lnTo>
                <a:lnTo>
                  <a:pt x="200828" y="694235"/>
                </a:lnTo>
                <a:lnTo>
                  <a:pt x="242016" y="712618"/>
                </a:lnTo>
                <a:lnTo>
                  <a:pt x="285676" y="726176"/>
                </a:lnTo>
                <a:lnTo>
                  <a:pt x="331453" y="734565"/>
                </a:lnTo>
                <a:lnTo>
                  <a:pt x="378993" y="737438"/>
                </a:lnTo>
                <a:lnTo>
                  <a:pt x="426532" y="734565"/>
                </a:lnTo>
                <a:lnTo>
                  <a:pt x="472310" y="726176"/>
                </a:lnTo>
                <a:lnTo>
                  <a:pt x="515970" y="712618"/>
                </a:lnTo>
                <a:lnTo>
                  <a:pt x="557158" y="694235"/>
                </a:lnTo>
                <a:lnTo>
                  <a:pt x="595518" y="671374"/>
                </a:lnTo>
                <a:lnTo>
                  <a:pt x="630696" y="644379"/>
                </a:lnTo>
                <a:lnTo>
                  <a:pt x="662336" y="613597"/>
                </a:lnTo>
                <a:lnTo>
                  <a:pt x="690082" y="579373"/>
                </a:lnTo>
                <a:lnTo>
                  <a:pt x="713581" y="542053"/>
                </a:lnTo>
                <a:lnTo>
                  <a:pt x="732475" y="501981"/>
                </a:lnTo>
                <a:lnTo>
                  <a:pt x="746411" y="459505"/>
                </a:lnTo>
                <a:lnTo>
                  <a:pt x="755033" y="414969"/>
                </a:lnTo>
                <a:lnTo>
                  <a:pt x="757986" y="368719"/>
                </a:lnTo>
                <a:lnTo>
                  <a:pt x="755033" y="322468"/>
                </a:lnTo>
                <a:lnTo>
                  <a:pt x="746411" y="277932"/>
                </a:lnTo>
                <a:lnTo>
                  <a:pt x="732475" y="235456"/>
                </a:lnTo>
                <a:lnTo>
                  <a:pt x="713581" y="195385"/>
                </a:lnTo>
                <a:lnTo>
                  <a:pt x="690082" y="158064"/>
                </a:lnTo>
                <a:lnTo>
                  <a:pt x="662336" y="123840"/>
                </a:lnTo>
                <a:lnTo>
                  <a:pt x="630696" y="93058"/>
                </a:lnTo>
                <a:lnTo>
                  <a:pt x="595518" y="66063"/>
                </a:lnTo>
                <a:lnTo>
                  <a:pt x="557158" y="43202"/>
                </a:lnTo>
                <a:lnTo>
                  <a:pt x="515970" y="24819"/>
                </a:lnTo>
                <a:lnTo>
                  <a:pt x="472310" y="11261"/>
                </a:lnTo>
                <a:lnTo>
                  <a:pt x="426532" y="2872"/>
                </a:lnTo>
                <a:lnTo>
                  <a:pt x="378993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57842" y="1143000"/>
            <a:ext cx="4948555" cy="5486400"/>
            <a:chOff x="4957842" y="1143000"/>
            <a:chExt cx="4948555" cy="5486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407" y="3325190"/>
              <a:ext cx="3432489" cy="3304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57842" y="2461370"/>
              <a:ext cx="1189990" cy="1334135"/>
            </a:xfrm>
            <a:custGeom>
              <a:avLst/>
              <a:gdLst/>
              <a:ahLst/>
              <a:cxnLst/>
              <a:rect l="l" t="t" r="r" b="b"/>
              <a:pathLst>
                <a:path w="1189989" h="1334135">
                  <a:moveTo>
                    <a:pt x="59852" y="0"/>
                  </a:moveTo>
                  <a:lnTo>
                    <a:pt x="39420" y="0"/>
                  </a:lnTo>
                  <a:lnTo>
                    <a:pt x="20870" y="7926"/>
                  </a:lnTo>
                  <a:lnTo>
                    <a:pt x="7270" y="21866"/>
                  </a:lnTo>
                  <a:lnTo>
                    <a:pt x="76" y="39433"/>
                  </a:lnTo>
                  <a:lnTo>
                    <a:pt x="0" y="60058"/>
                  </a:lnTo>
                  <a:lnTo>
                    <a:pt x="12026" y="118071"/>
                  </a:lnTo>
                  <a:lnTo>
                    <a:pt x="26288" y="176212"/>
                  </a:lnTo>
                  <a:lnTo>
                    <a:pt x="42557" y="233527"/>
                  </a:lnTo>
                  <a:lnTo>
                    <a:pt x="60794" y="289991"/>
                  </a:lnTo>
                  <a:lnTo>
                    <a:pt x="80949" y="345566"/>
                  </a:lnTo>
                  <a:lnTo>
                    <a:pt x="114479" y="388843"/>
                  </a:lnTo>
                  <a:lnTo>
                    <a:pt x="133526" y="392892"/>
                  </a:lnTo>
                  <a:lnTo>
                    <a:pt x="153352" y="389191"/>
                  </a:lnTo>
                  <a:lnTo>
                    <a:pt x="170197" y="378087"/>
                  </a:lnTo>
                  <a:lnTo>
                    <a:pt x="181095" y="361948"/>
                  </a:lnTo>
                  <a:lnTo>
                    <a:pt x="185145" y="342901"/>
                  </a:lnTo>
                  <a:lnTo>
                    <a:pt x="181444" y="323075"/>
                  </a:lnTo>
                  <a:lnTo>
                    <a:pt x="176183" y="310057"/>
                  </a:lnTo>
                  <a:lnTo>
                    <a:pt x="175824" y="309210"/>
                  </a:lnTo>
                  <a:lnTo>
                    <a:pt x="175501" y="308368"/>
                  </a:lnTo>
                  <a:lnTo>
                    <a:pt x="168867" y="289991"/>
                  </a:lnTo>
                  <a:lnTo>
                    <a:pt x="157225" y="257911"/>
                  </a:lnTo>
                  <a:lnTo>
                    <a:pt x="156980" y="257278"/>
                  </a:lnTo>
                  <a:lnTo>
                    <a:pt x="156603" y="256197"/>
                  </a:lnTo>
                  <a:lnTo>
                    <a:pt x="149325" y="233527"/>
                  </a:lnTo>
                  <a:lnTo>
                    <a:pt x="140088" y="204927"/>
                  </a:lnTo>
                  <a:lnTo>
                    <a:pt x="139801" y="204093"/>
                  </a:lnTo>
                  <a:lnTo>
                    <a:pt x="139522" y="203174"/>
                  </a:lnTo>
                  <a:lnTo>
                    <a:pt x="131905" y="176212"/>
                  </a:lnTo>
                  <a:lnTo>
                    <a:pt x="124783" y="151117"/>
                  </a:lnTo>
                  <a:lnTo>
                    <a:pt x="124536" y="150307"/>
                  </a:lnTo>
                  <a:lnTo>
                    <a:pt x="124282" y="149351"/>
                  </a:lnTo>
                  <a:lnTo>
                    <a:pt x="116643" y="118071"/>
                  </a:lnTo>
                  <a:lnTo>
                    <a:pt x="111361" y="96545"/>
                  </a:lnTo>
                  <a:lnTo>
                    <a:pt x="111130" y="95674"/>
                  </a:lnTo>
                  <a:lnTo>
                    <a:pt x="110921" y="94754"/>
                  </a:lnTo>
                  <a:lnTo>
                    <a:pt x="99573" y="39887"/>
                  </a:lnTo>
                  <a:lnTo>
                    <a:pt x="99479" y="39433"/>
                  </a:lnTo>
                  <a:lnTo>
                    <a:pt x="91559" y="20877"/>
                  </a:lnTo>
                  <a:lnTo>
                    <a:pt x="77622" y="7277"/>
                  </a:lnTo>
                  <a:lnTo>
                    <a:pt x="59852" y="0"/>
                  </a:lnTo>
                  <a:close/>
                </a:path>
                <a:path w="1189989" h="1334135">
                  <a:moveTo>
                    <a:pt x="337358" y="647088"/>
                  </a:moveTo>
                  <a:lnTo>
                    <a:pt x="317896" y="647815"/>
                  </a:lnTo>
                  <a:lnTo>
                    <a:pt x="299567" y="656247"/>
                  </a:lnTo>
                  <a:lnTo>
                    <a:pt x="285951" y="671125"/>
                  </a:lnTo>
                  <a:lnTo>
                    <a:pt x="279326" y="689436"/>
                  </a:lnTo>
                  <a:lnTo>
                    <a:pt x="280050" y="708898"/>
                  </a:lnTo>
                  <a:lnTo>
                    <a:pt x="307187" y="752868"/>
                  </a:lnTo>
                  <a:lnTo>
                    <a:pt x="343014" y="798512"/>
                  </a:lnTo>
                  <a:lnTo>
                    <a:pt x="380403" y="842860"/>
                  </a:lnTo>
                  <a:lnTo>
                    <a:pt x="419290" y="885863"/>
                  </a:lnTo>
                  <a:lnTo>
                    <a:pt x="459663" y="927493"/>
                  </a:lnTo>
                  <a:lnTo>
                    <a:pt x="495655" y="962101"/>
                  </a:lnTo>
                  <a:lnTo>
                    <a:pt x="531861" y="976269"/>
                  </a:lnTo>
                  <a:lnTo>
                    <a:pt x="550903" y="972175"/>
                  </a:lnTo>
                  <a:lnTo>
                    <a:pt x="567486" y="960691"/>
                  </a:lnTo>
                  <a:lnTo>
                    <a:pt x="578312" y="943667"/>
                  </a:lnTo>
                  <a:lnTo>
                    <a:pt x="581655" y="924480"/>
                  </a:lnTo>
                  <a:lnTo>
                    <a:pt x="577561" y="905441"/>
                  </a:lnTo>
                  <a:lnTo>
                    <a:pt x="566077" y="888860"/>
                  </a:lnTo>
                  <a:lnTo>
                    <a:pt x="532027" y="856119"/>
                  </a:lnTo>
                  <a:lnTo>
                    <a:pt x="531258" y="855400"/>
                  </a:lnTo>
                  <a:lnTo>
                    <a:pt x="494092" y="817067"/>
                  </a:lnTo>
                  <a:lnTo>
                    <a:pt x="493519" y="816497"/>
                  </a:lnTo>
                  <a:lnTo>
                    <a:pt x="492836" y="815771"/>
                  </a:lnTo>
                  <a:lnTo>
                    <a:pt x="457555" y="776706"/>
                  </a:lnTo>
                  <a:lnTo>
                    <a:pt x="456979" y="776093"/>
                  </a:lnTo>
                  <a:lnTo>
                    <a:pt x="456349" y="775373"/>
                  </a:lnTo>
                  <a:lnTo>
                    <a:pt x="422428" y="735088"/>
                  </a:lnTo>
                  <a:lnTo>
                    <a:pt x="422032" y="734640"/>
                  </a:lnTo>
                  <a:lnTo>
                    <a:pt x="421271" y="733717"/>
                  </a:lnTo>
                  <a:lnTo>
                    <a:pt x="416232" y="727227"/>
                  </a:lnTo>
                  <a:lnTo>
                    <a:pt x="388783" y="692251"/>
                  </a:lnTo>
                  <a:lnTo>
                    <a:pt x="388058" y="691350"/>
                  </a:lnTo>
                  <a:lnTo>
                    <a:pt x="386679" y="689436"/>
                  </a:lnTo>
                  <a:lnTo>
                    <a:pt x="370547" y="667334"/>
                  </a:lnTo>
                  <a:lnTo>
                    <a:pt x="355669" y="653712"/>
                  </a:lnTo>
                  <a:lnTo>
                    <a:pt x="337358" y="647088"/>
                  </a:lnTo>
                  <a:close/>
                </a:path>
                <a:path w="1189989" h="1334135">
                  <a:moveTo>
                    <a:pt x="863494" y="1112523"/>
                  </a:moveTo>
                  <a:lnTo>
                    <a:pt x="844134" y="1114629"/>
                  </a:lnTo>
                  <a:lnTo>
                    <a:pt x="826978" y="1123844"/>
                  </a:lnTo>
                  <a:lnTo>
                    <a:pt x="814235" y="1139482"/>
                  </a:lnTo>
                  <a:lnTo>
                    <a:pt x="808556" y="1158840"/>
                  </a:lnTo>
                  <a:lnTo>
                    <a:pt x="810664" y="1178201"/>
                  </a:lnTo>
                  <a:lnTo>
                    <a:pt x="835507" y="1208100"/>
                  </a:lnTo>
                  <a:lnTo>
                    <a:pt x="883246" y="1233233"/>
                  </a:lnTo>
                  <a:lnTo>
                    <a:pt x="936307" y="1258823"/>
                  </a:lnTo>
                  <a:lnTo>
                    <a:pt x="990434" y="1282572"/>
                  </a:lnTo>
                  <a:lnTo>
                    <a:pt x="1045591" y="1304455"/>
                  </a:lnTo>
                  <a:lnTo>
                    <a:pt x="1101725" y="1324444"/>
                  </a:lnTo>
                  <a:lnTo>
                    <a:pt x="1143706" y="1333518"/>
                  </a:lnTo>
                  <a:lnTo>
                    <a:pt x="1162383" y="1328000"/>
                  </a:lnTo>
                  <a:lnTo>
                    <a:pt x="1177626" y="1315882"/>
                  </a:lnTo>
                  <a:lnTo>
                    <a:pt x="1187386" y="1298232"/>
                  </a:lnTo>
                  <a:lnTo>
                    <a:pt x="1189540" y="1278171"/>
                  </a:lnTo>
                  <a:lnTo>
                    <a:pt x="1184025" y="1259493"/>
                  </a:lnTo>
                  <a:lnTo>
                    <a:pt x="1171907" y="1244250"/>
                  </a:lnTo>
                  <a:lnTo>
                    <a:pt x="1154252" y="1234490"/>
                  </a:lnTo>
                  <a:lnTo>
                    <a:pt x="1135055" y="1228420"/>
                  </a:lnTo>
                  <a:lnTo>
                    <a:pt x="1133927" y="1228079"/>
                  </a:lnTo>
                  <a:lnTo>
                    <a:pt x="1082300" y="1209687"/>
                  </a:lnTo>
                  <a:lnTo>
                    <a:pt x="1081454" y="1209402"/>
                  </a:lnTo>
                  <a:lnTo>
                    <a:pt x="1080516" y="1209052"/>
                  </a:lnTo>
                  <a:lnTo>
                    <a:pt x="1078216" y="1208100"/>
                  </a:lnTo>
                  <a:lnTo>
                    <a:pt x="1030523" y="1189177"/>
                  </a:lnTo>
                  <a:lnTo>
                    <a:pt x="1029605" y="1188829"/>
                  </a:lnTo>
                  <a:lnTo>
                    <a:pt x="1028763" y="1188478"/>
                  </a:lnTo>
                  <a:lnTo>
                    <a:pt x="979683" y="1166901"/>
                  </a:lnTo>
                  <a:lnTo>
                    <a:pt x="978873" y="1166562"/>
                  </a:lnTo>
                  <a:lnTo>
                    <a:pt x="977976" y="1166152"/>
                  </a:lnTo>
                  <a:lnTo>
                    <a:pt x="929865" y="1142923"/>
                  </a:lnTo>
                  <a:lnTo>
                    <a:pt x="928961" y="1142505"/>
                  </a:lnTo>
                  <a:lnTo>
                    <a:pt x="928179" y="1142110"/>
                  </a:lnTo>
                  <a:lnTo>
                    <a:pt x="882853" y="1118209"/>
                  </a:lnTo>
                  <a:lnTo>
                    <a:pt x="863494" y="1112523"/>
                  </a:lnTo>
                  <a:close/>
                </a:path>
              </a:pathLst>
            </a:custGeom>
            <a:solidFill>
              <a:srgbClr val="10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1686" y="1143000"/>
              <a:ext cx="2815447" cy="24063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3400" spc="45" dirty="0"/>
              <a:t>Experiment</a:t>
            </a:r>
            <a:r>
              <a:rPr sz="3400" spc="125" dirty="0"/>
              <a:t> </a:t>
            </a:r>
            <a:r>
              <a:rPr sz="3400" dirty="0"/>
              <a:t>1</a:t>
            </a:r>
            <a:r>
              <a:rPr sz="3400" spc="120" dirty="0"/>
              <a:t> </a:t>
            </a:r>
            <a:r>
              <a:rPr sz="3500" dirty="0"/>
              <a:t>–</a:t>
            </a:r>
            <a:r>
              <a:rPr sz="3500" spc="100" dirty="0"/>
              <a:t> </a:t>
            </a:r>
            <a:r>
              <a:rPr sz="3400" dirty="0"/>
              <a:t>Synbiont</a:t>
            </a:r>
            <a:r>
              <a:rPr sz="3400" spc="125" dirty="0"/>
              <a:t> </a:t>
            </a:r>
            <a:r>
              <a:rPr sz="3400" spc="-10" dirty="0"/>
              <a:t>Screening</a:t>
            </a:r>
            <a:endParaRPr sz="3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095" y="2779776"/>
            <a:ext cx="1213104" cy="1213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6461" y="3858767"/>
            <a:ext cx="4082415" cy="193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00"/>
              </a:spcBef>
            </a:pPr>
            <a:r>
              <a:rPr sz="2900" b="1" spc="-85" dirty="0">
                <a:latin typeface="Calibri"/>
                <a:cs typeface="Calibri"/>
              </a:rPr>
              <a:t>Ten</a:t>
            </a:r>
            <a:r>
              <a:rPr sz="2900" b="1" spc="-65" dirty="0">
                <a:latin typeface="Calibri"/>
                <a:cs typeface="Calibri"/>
              </a:rPr>
              <a:t> </a:t>
            </a:r>
            <a:r>
              <a:rPr sz="2900" b="1" spc="-10" dirty="0">
                <a:latin typeface="Calibri"/>
                <a:cs typeface="Calibri"/>
              </a:rPr>
              <a:t>treatments</a:t>
            </a:r>
            <a:endParaRPr sz="2900">
              <a:latin typeface="Calibri"/>
              <a:cs typeface="Calibri"/>
            </a:endParaRPr>
          </a:p>
          <a:p>
            <a:pPr marL="38100" marR="387350">
              <a:lnSpc>
                <a:spcPct val="103699"/>
              </a:lnSpc>
              <a:spcBef>
                <a:spcPts val="1275"/>
              </a:spcBef>
            </a:pPr>
            <a:r>
              <a:rPr sz="1600" b="1" spc="-10" dirty="0">
                <a:latin typeface="Calibri"/>
                <a:cs typeface="Calibri"/>
              </a:rPr>
              <a:t>Control,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Probiotic,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Probiotic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+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Prebiotic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(4 </a:t>
            </a:r>
            <a:r>
              <a:rPr sz="1600" b="1" dirty="0">
                <a:latin typeface="Calibri"/>
                <a:cs typeface="Calibri"/>
              </a:rPr>
              <a:t>levels),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Probiotic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+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Prebiotic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(4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levels)</a:t>
            </a:r>
            <a:endParaRPr sz="1600">
              <a:latin typeface="Calibri"/>
              <a:cs typeface="Calibri"/>
            </a:endParaRPr>
          </a:p>
          <a:p>
            <a:pPr marL="220979" marR="30480" indent="-182880">
              <a:lnSpc>
                <a:spcPts val="1700"/>
              </a:lnSpc>
              <a:spcBef>
                <a:spcPts val="815"/>
              </a:spcBef>
              <a:buFont typeface="Calibri"/>
              <a:buChar char="•"/>
              <a:tabLst>
                <a:tab pos="220979" algn="l"/>
              </a:tabLst>
            </a:pPr>
            <a:r>
              <a:rPr sz="1600" b="1" i="1" dirty="0">
                <a:latin typeface="Calibri"/>
                <a:cs typeface="Calibri"/>
              </a:rPr>
              <a:t>Bacillus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blend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+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Pedicoccus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acidilactici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(10</a:t>
            </a:r>
            <a:r>
              <a:rPr sz="1650" b="1" spc="-30" baseline="25252" dirty="0">
                <a:latin typeface="Calibri"/>
                <a:cs typeface="Calibri"/>
              </a:rPr>
              <a:t>6 </a:t>
            </a:r>
            <a:r>
              <a:rPr sz="1600" b="1" dirty="0">
                <a:latin typeface="Calibri"/>
                <a:cs typeface="Calibri"/>
              </a:rPr>
              <a:t>CFU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50" b="1" spc="-37" baseline="25252" dirty="0">
                <a:latin typeface="Calibri"/>
                <a:cs typeface="Calibri"/>
              </a:rPr>
              <a:t>-1</a:t>
            </a:r>
            <a:r>
              <a:rPr sz="1600" b="1" spc="-2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20345" indent="-182245">
              <a:lnSpc>
                <a:spcPct val="100000"/>
              </a:lnSpc>
              <a:spcBef>
                <a:spcPts val="175"/>
              </a:spcBef>
              <a:buFont typeface="Calibri"/>
              <a:buChar char="•"/>
              <a:tabLst>
                <a:tab pos="220345" algn="l"/>
              </a:tabLst>
            </a:pPr>
            <a:r>
              <a:rPr sz="1600" b="1" dirty="0">
                <a:latin typeface="Calibri"/>
                <a:cs typeface="Calibri"/>
              </a:rPr>
              <a:t>FOS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β-</a:t>
            </a:r>
            <a:r>
              <a:rPr sz="1600" b="1" dirty="0">
                <a:latin typeface="Calibri"/>
                <a:cs typeface="Calibri"/>
              </a:rPr>
              <a:t>glucan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(0.5,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1.0,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2.0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4.0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kg</a:t>
            </a:r>
            <a:r>
              <a:rPr sz="1650" b="1" spc="-30" baseline="25252" dirty="0">
                <a:latin typeface="Calibri"/>
                <a:cs typeface="Calibri"/>
              </a:rPr>
              <a:t>-</a:t>
            </a:r>
            <a:r>
              <a:rPr sz="1650" b="1" spc="-37" baseline="25252" dirty="0">
                <a:latin typeface="Calibri"/>
                <a:cs typeface="Calibri"/>
              </a:rPr>
              <a:t>1</a:t>
            </a:r>
            <a:r>
              <a:rPr sz="1600" b="1" spc="-2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7416" y="2849879"/>
            <a:ext cx="1210055" cy="1210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18641" y="3858767"/>
            <a:ext cx="2229485" cy="128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Calibri"/>
                <a:cs typeface="Calibri"/>
              </a:rPr>
              <a:t>Three</a:t>
            </a:r>
            <a:r>
              <a:rPr sz="2900" b="1" spc="-125" dirty="0">
                <a:latin typeface="Calibri"/>
                <a:cs typeface="Calibri"/>
              </a:rPr>
              <a:t> </a:t>
            </a:r>
            <a:r>
              <a:rPr sz="2900" b="1" spc="-10" dirty="0">
                <a:latin typeface="Calibri"/>
                <a:cs typeface="Calibri"/>
              </a:rPr>
              <a:t>months</a:t>
            </a:r>
            <a:endParaRPr sz="29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1660"/>
              </a:spcBef>
            </a:pPr>
            <a:r>
              <a:rPr sz="1600" b="1" dirty="0">
                <a:latin typeface="Calibri"/>
                <a:cs typeface="Calibri"/>
              </a:rPr>
              <a:t>5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50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larval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pompano</a:t>
            </a:r>
            <a:endParaRPr sz="1600">
              <a:latin typeface="Calibri"/>
              <a:cs typeface="Calibri"/>
            </a:endParaRPr>
          </a:p>
          <a:p>
            <a:pPr marL="452120">
              <a:lnSpc>
                <a:spcPct val="100000"/>
              </a:lnSpc>
              <a:spcBef>
                <a:spcPts val="113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16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Fish/Treatment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1407</Words>
  <Application>Microsoft Office PowerPoint</Application>
  <PresentationFormat>Custom</PresentationFormat>
  <Paragraphs>289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The Impacts of Probiotics and Prebiotics in RAS Pompano Aquaculture</vt:lpstr>
      <vt:lpstr>Fish Health</vt:lpstr>
      <vt:lpstr>Fish Gastrointestinal Tract</vt:lpstr>
      <vt:lpstr>Probiotics, Prebiotics, Synbionts</vt:lpstr>
      <vt:lpstr>Why project was initiated</vt:lpstr>
      <vt:lpstr>Hematological Indices</vt:lpstr>
      <vt:lpstr>Immune System Function</vt:lpstr>
      <vt:lpstr>Digestive Enzymes</vt:lpstr>
      <vt:lpstr>Experiment 1 – Synbiont Screening</vt:lpstr>
      <vt:lpstr>Hematological Indices 2</vt:lpstr>
      <vt:lpstr>Immune Function</vt:lpstr>
      <vt:lpstr>Digestive Enzymes 2</vt:lpstr>
      <vt:lpstr>Take Away</vt:lpstr>
      <vt:lpstr>Experiment 2 – Pellet Type + Synbiont</vt:lpstr>
      <vt:lpstr>Hematological Indices 3</vt:lpstr>
      <vt:lpstr>Immune Function 2</vt:lpstr>
      <vt:lpstr>Digestive Enzymes 3</vt:lpstr>
      <vt:lpstr>More Questions Than Answers!</vt:lpstr>
      <vt:lpstr>Experiment 4 – Early</vt:lpstr>
      <vt:lpstr>Hematological Indices 1</vt:lpstr>
      <vt:lpstr>Immune Function 3</vt:lpstr>
      <vt:lpstr>Digestive Enzymes 4</vt:lpstr>
      <vt:lpstr>More to Tease out!</vt:lpstr>
      <vt:lpstr>Are Synbiotics beneficial</vt:lpstr>
      <vt:lpstr>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Masterson</dc:creator>
  <cp:lastModifiedBy>Lillian Cozart</cp:lastModifiedBy>
  <cp:revision>1</cp:revision>
  <dcterms:created xsi:type="dcterms:W3CDTF">2025-05-14T18:45:02Z</dcterms:created>
  <dcterms:modified xsi:type="dcterms:W3CDTF">2025-05-14T20:12:35Z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2025-05-14T00:00:00Z</vt:filetime>
  </property>
  <property fmtid="{D5CDD505-2E9C-101B-9397-08002B2CF9AE}" pid="5" name="Producer">
    <vt:lpwstr>macOS Version 12.6.3 (Build 21G419) Quartz PDFContext</vt:lpwstr>
  </property>
</Properties>
</file>