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50" y="6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an Cozart" userId="82d520b2-603b-49b9-b396-dba668ff47bd" providerId="ADAL" clId="{E47C2AD1-6DF5-4A99-AD38-C72E3088EF97}"/>
    <pc:docChg chg="modSld">
      <pc:chgData name="Lillian Cozart" userId="82d520b2-603b-49b9-b396-dba668ff47bd" providerId="ADAL" clId="{E47C2AD1-6DF5-4A99-AD38-C72E3088EF97}" dt="2025-05-14T19:55:10.452" v="132" actId="20577"/>
      <pc:docMkLst>
        <pc:docMk/>
      </pc:docMkLst>
      <pc:sldChg chg="modSp mod">
        <pc:chgData name="Lillian Cozart" userId="82d520b2-603b-49b9-b396-dba668ff47bd" providerId="ADAL" clId="{E47C2AD1-6DF5-4A99-AD38-C72E3088EF97}" dt="2025-05-14T19:51:40.483" v="3" actId="962"/>
        <pc:sldMkLst>
          <pc:docMk/>
          <pc:sldMk cId="0" sldId="256"/>
        </pc:sldMkLst>
        <pc:picChg chg="mod">
          <ac:chgData name="Lillian Cozart" userId="82d520b2-603b-49b9-b396-dba668ff47bd" providerId="ADAL" clId="{E47C2AD1-6DF5-4A99-AD38-C72E3088EF97}" dt="2025-05-14T19:51:36.750" v="1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Lillian Cozart" userId="82d520b2-603b-49b9-b396-dba668ff47bd" providerId="ADAL" clId="{E47C2AD1-6DF5-4A99-AD38-C72E3088EF97}" dt="2025-05-14T19:51:39.754" v="2" actId="962"/>
          <ac:picMkLst>
            <pc:docMk/>
            <pc:sldMk cId="0" sldId="256"/>
            <ac:picMk id="3" creationId="{00000000-0000-0000-0000-000000000000}"/>
          </ac:picMkLst>
        </pc:picChg>
        <pc:picChg chg="mod">
          <ac:chgData name="Lillian Cozart" userId="82d520b2-603b-49b9-b396-dba668ff47bd" providerId="ADAL" clId="{E47C2AD1-6DF5-4A99-AD38-C72E3088EF97}" dt="2025-05-14T19:51:40.483" v="3" actId="962"/>
          <ac:picMkLst>
            <pc:docMk/>
            <pc:sldMk cId="0" sldId="256"/>
            <ac:picMk id="4" creationId="{00000000-0000-0000-0000-000000000000}"/>
          </ac:picMkLst>
        </pc:picChg>
      </pc:sldChg>
      <pc:sldChg chg="modSp mod">
        <pc:chgData name="Lillian Cozart" userId="82d520b2-603b-49b9-b396-dba668ff47bd" providerId="ADAL" clId="{E47C2AD1-6DF5-4A99-AD38-C72E3088EF97}" dt="2025-05-14T19:52:09.761" v="5" actId="962"/>
        <pc:sldMkLst>
          <pc:docMk/>
          <pc:sldMk cId="0" sldId="257"/>
        </pc:sldMkLst>
        <pc:grpChg chg="mod">
          <ac:chgData name="Lillian Cozart" userId="82d520b2-603b-49b9-b396-dba668ff47bd" providerId="ADAL" clId="{E47C2AD1-6DF5-4A99-AD38-C72E3088EF97}" dt="2025-05-14T19:52:08.674" v="4" actId="962"/>
          <ac:grpSpMkLst>
            <pc:docMk/>
            <pc:sldMk cId="0" sldId="257"/>
            <ac:grpSpMk id="2" creationId="{00000000-0000-0000-0000-000000000000}"/>
          </ac:grpSpMkLst>
        </pc:grpChg>
        <pc:picChg chg="mod">
          <ac:chgData name="Lillian Cozart" userId="82d520b2-603b-49b9-b396-dba668ff47bd" providerId="ADAL" clId="{E47C2AD1-6DF5-4A99-AD38-C72E3088EF97}" dt="2025-05-14T19:52:09.761" v="5" actId="962"/>
          <ac:picMkLst>
            <pc:docMk/>
            <pc:sldMk cId="0" sldId="257"/>
            <ac:picMk id="7" creationId="{00000000-0000-0000-0000-000000000000}"/>
          </ac:picMkLst>
        </pc:picChg>
      </pc:sldChg>
      <pc:sldChg chg="addSp modSp mod">
        <pc:chgData name="Lillian Cozart" userId="82d520b2-603b-49b9-b396-dba668ff47bd" providerId="ADAL" clId="{E47C2AD1-6DF5-4A99-AD38-C72E3088EF97}" dt="2025-05-14T19:54:15.589" v="47" actId="20577"/>
        <pc:sldMkLst>
          <pc:docMk/>
          <pc:sldMk cId="0" sldId="258"/>
        </pc:sldMkLst>
        <pc:spChg chg="add mod">
          <ac:chgData name="Lillian Cozart" userId="82d520b2-603b-49b9-b396-dba668ff47bd" providerId="ADAL" clId="{E47C2AD1-6DF5-4A99-AD38-C72E3088EF97}" dt="2025-05-14T19:54:15.589" v="47" actId="20577"/>
          <ac:spMkLst>
            <pc:docMk/>
            <pc:sldMk cId="0" sldId="258"/>
            <ac:spMk id="11" creationId="{6A4CF21A-0354-D7F0-B243-A1B7FACBE6AF}"/>
          </ac:spMkLst>
        </pc:spChg>
        <pc:grpChg chg="mod">
          <ac:chgData name="Lillian Cozart" userId="82d520b2-603b-49b9-b396-dba668ff47bd" providerId="ADAL" clId="{E47C2AD1-6DF5-4A99-AD38-C72E3088EF97}" dt="2025-05-14T19:52:22.981" v="7" actId="962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Lillian Cozart" userId="82d520b2-603b-49b9-b396-dba668ff47bd" providerId="ADAL" clId="{E47C2AD1-6DF5-4A99-AD38-C72E3088EF97}" dt="2025-05-14T19:52:24.176" v="8" actId="962"/>
          <ac:grpSpMkLst>
            <pc:docMk/>
            <pc:sldMk cId="0" sldId="258"/>
            <ac:grpSpMk id="6" creationId="{00000000-0000-0000-0000-000000000000}"/>
          </ac:grpSpMkLst>
        </pc:grpChg>
        <pc:picChg chg="mod">
          <ac:chgData name="Lillian Cozart" userId="82d520b2-603b-49b9-b396-dba668ff47bd" providerId="ADAL" clId="{E47C2AD1-6DF5-4A99-AD38-C72E3088EF97}" dt="2025-05-14T19:52:24.994" v="9" actId="962"/>
          <ac:picMkLst>
            <pc:docMk/>
            <pc:sldMk cId="0" sldId="258"/>
            <ac:picMk id="9" creationId="{00000000-0000-0000-0000-000000000000}"/>
          </ac:picMkLst>
        </pc:picChg>
      </pc:sldChg>
      <pc:sldChg chg="addSp modSp mod">
        <pc:chgData name="Lillian Cozart" userId="82d520b2-603b-49b9-b396-dba668ff47bd" providerId="ADAL" clId="{E47C2AD1-6DF5-4A99-AD38-C72E3088EF97}" dt="2025-05-14T19:54:23.269" v="55" actId="20577"/>
        <pc:sldMkLst>
          <pc:docMk/>
          <pc:sldMk cId="0" sldId="259"/>
        </pc:sldMkLst>
        <pc:spChg chg="add mod">
          <ac:chgData name="Lillian Cozart" userId="82d520b2-603b-49b9-b396-dba668ff47bd" providerId="ADAL" clId="{E47C2AD1-6DF5-4A99-AD38-C72E3088EF97}" dt="2025-05-14T19:54:23.269" v="55" actId="20577"/>
          <ac:spMkLst>
            <pc:docMk/>
            <pc:sldMk cId="0" sldId="259"/>
            <ac:spMk id="10" creationId="{5C0237B5-FAA3-5A6D-8023-E4FF2DC9CC96}"/>
          </ac:spMkLst>
        </pc:spChg>
        <pc:grpChg chg="mod">
          <ac:chgData name="Lillian Cozart" userId="82d520b2-603b-49b9-b396-dba668ff47bd" providerId="ADAL" clId="{E47C2AD1-6DF5-4A99-AD38-C72E3088EF97}" dt="2025-05-14T19:52:33.698" v="11" actId="962"/>
          <ac:grpSpMkLst>
            <pc:docMk/>
            <pc:sldMk cId="0" sldId="259"/>
            <ac:grpSpMk id="2" creationId="{00000000-0000-0000-0000-000000000000}"/>
          </ac:grpSpMkLst>
        </pc:grpChg>
        <pc:picChg chg="mod">
          <ac:chgData name="Lillian Cozart" userId="82d520b2-603b-49b9-b396-dba668ff47bd" providerId="ADAL" clId="{E47C2AD1-6DF5-4A99-AD38-C72E3088EF97}" dt="2025-05-14T19:52:34.764" v="12" actId="962"/>
          <ac:picMkLst>
            <pc:docMk/>
            <pc:sldMk cId="0" sldId="259"/>
            <ac:picMk id="9" creationId="{00000000-0000-0000-0000-000000000000}"/>
          </ac:picMkLst>
        </pc:picChg>
      </pc:sldChg>
      <pc:sldChg chg="addSp modSp mod">
        <pc:chgData name="Lillian Cozart" userId="82d520b2-603b-49b9-b396-dba668ff47bd" providerId="ADAL" clId="{E47C2AD1-6DF5-4A99-AD38-C72E3088EF97}" dt="2025-05-14T19:54:30.972" v="66" actId="20577"/>
        <pc:sldMkLst>
          <pc:docMk/>
          <pc:sldMk cId="0" sldId="260"/>
        </pc:sldMkLst>
        <pc:spChg chg="add mod">
          <ac:chgData name="Lillian Cozart" userId="82d520b2-603b-49b9-b396-dba668ff47bd" providerId="ADAL" clId="{E47C2AD1-6DF5-4A99-AD38-C72E3088EF97}" dt="2025-05-14T19:54:30.972" v="66" actId="20577"/>
          <ac:spMkLst>
            <pc:docMk/>
            <pc:sldMk cId="0" sldId="260"/>
            <ac:spMk id="9" creationId="{852A3CA2-8B1F-DBA4-56F7-7065D8808076}"/>
          </ac:spMkLst>
        </pc:spChg>
        <pc:grpChg chg="mod">
          <ac:chgData name="Lillian Cozart" userId="82d520b2-603b-49b9-b396-dba668ff47bd" providerId="ADAL" clId="{E47C2AD1-6DF5-4A99-AD38-C72E3088EF97}" dt="2025-05-14T19:52:41.836" v="14" actId="962"/>
          <ac:grpSpMkLst>
            <pc:docMk/>
            <pc:sldMk cId="0" sldId="260"/>
            <ac:grpSpMk id="2" creationId="{00000000-0000-0000-0000-000000000000}"/>
          </ac:grpSpMkLst>
        </pc:grpChg>
        <pc:picChg chg="mod">
          <ac:chgData name="Lillian Cozart" userId="82d520b2-603b-49b9-b396-dba668ff47bd" providerId="ADAL" clId="{E47C2AD1-6DF5-4A99-AD38-C72E3088EF97}" dt="2025-05-14T19:52:43.081" v="15" actId="962"/>
          <ac:picMkLst>
            <pc:docMk/>
            <pc:sldMk cId="0" sldId="260"/>
            <ac:picMk id="6" creationId="{00000000-0000-0000-0000-000000000000}"/>
          </ac:picMkLst>
        </pc:picChg>
        <pc:picChg chg="mod">
          <ac:chgData name="Lillian Cozart" userId="82d520b2-603b-49b9-b396-dba668ff47bd" providerId="ADAL" clId="{E47C2AD1-6DF5-4A99-AD38-C72E3088EF97}" dt="2025-05-14T19:52:43.904" v="16" actId="962"/>
          <ac:picMkLst>
            <pc:docMk/>
            <pc:sldMk cId="0" sldId="260"/>
            <ac:picMk id="7" creationId="{00000000-0000-0000-0000-000000000000}"/>
          </ac:picMkLst>
        </pc:picChg>
      </pc:sldChg>
      <pc:sldChg chg="addSp modSp mod">
        <pc:chgData name="Lillian Cozart" userId="82d520b2-603b-49b9-b396-dba668ff47bd" providerId="ADAL" clId="{E47C2AD1-6DF5-4A99-AD38-C72E3088EF97}" dt="2025-05-14T19:54:36.697" v="74" actId="20577"/>
        <pc:sldMkLst>
          <pc:docMk/>
          <pc:sldMk cId="0" sldId="261"/>
        </pc:sldMkLst>
        <pc:spChg chg="add mod">
          <ac:chgData name="Lillian Cozart" userId="82d520b2-603b-49b9-b396-dba668ff47bd" providerId="ADAL" clId="{E47C2AD1-6DF5-4A99-AD38-C72E3088EF97}" dt="2025-05-14T19:54:36.697" v="74" actId="20577"/>
          <ac:spMkLst>
            <pc:docMk/>
            <pc:sldMk cId="0" sldId="261"/>
            <ac:spMk id="8" creationId="{F4C5C0BF-B841-61AB-7165-504382124280}"/>
          </ac:spMkLst>
        </pc:spChg>
        <pc:grpChg chg="mod">
          <ac:chgData name="Lillian Cozart" userId="82d520b2-603b-49b9-b396-dba668ff47bd" providerId="ADAL" clId="{E47C2AD1-6DF5-4A99-AD38-C72E3088EF97}" dt="2025-05-14T19:52:54.198" v="18" actId="962"/>
          <ac:grpSpMkLst>
            <pc:docMk/>
            <pc:sldMk cId="0" sldId="261"/>
            <ac:grpSpMk id="2" creationId="{00000000-0000-0000-0000-000000000000}"/>
          </ac:grpSpMkLst>
        </pc:grpChg>
        <pc:picChg chg="mod">
          <ac:chgData name="Lillian Cozart" userId="82d520b2-603b-49b9-b396-dba668ff47bd" providerId="ADAL" clId="{E47C2AD1-6DF5-4A99-AD38-C72E3088EF97}" dt="2025-05-14T19:53:00.179" v="21" actId="962"/>
          <ac:picMkLst>
            <pc:docMk/>
            <pc:sldMk cId="0" sldId="261"/>
            <ac:picMk id="7" creationId="{00000000-0000-0000-0000-000000000000}"/>
          </ac:picMkLst>
        </pc:picChg>
      </pc:sldChg>
      <pc:sldChg chg="addSp modSp mod">
        <pc:chgData name="Lillian Cozart" userId="82d520b2-603b-49b9-b396-dba668ff47bd" providerId="ADAL" clId="{E47C2AD1-6DF5-4A99-AD38-C72E3088EF97}" dt="2025-05-14T19:54:44.173" v="91" actId="20577"/>
        <pc:sldMkLst>
          <pc:docMk/>
          <pc:sldMk cId="0" sldId="262"/>
        </pc:sldMkLst>
        <pc:spChg chg="add mod">
          <ac:chgData name="Lillian Cozart" userId="82d520b2-603b-49b9-b396-dba668ff47bd" providerId="ADAL" clId="{E47C2AD1-6DF5-4A99-AD38-C72E3088EF97}" dt="2025-05-14T19:54:44.173" v="91" actId="20577"/>
          <ac:spMkLst>
            <pc:docMk/>
            <pc:sldMk cId="0" sldId="262"/>
            <ac:spMk id="35" creationId="{C7F62214-B9D7-94D0-52FE-47D26042459A}"/>
          </ac:spMkLst>
        </pc:spChg>
        <pc:grpChg chg="mod">
          <ac:chgData name="Lillian Cozart" userId="82d520b2-603b-49b9-b396-dba668ff47bd" providerId="ADAL" clId="{E47C2AD1-6DF5-4A99-AD38-C72E3088EF97}" dt="2025-05-14T19:53:08.858" v="23" actId="962"/>
          <ac:grpSpMkLst>
            <pc:docMk/>
            <pc:sldMk cId="0" sldId="262"/>
            <ac:grpSpMk id="2" creationId="{00000000-0000-0000-0000-000000000000}"/>
          </ac:grpSpMkLst>
        </pc:grpChg>
        <pc:grpChg chg="mod">
          <ac:chgData name="Lillian Cozart" userId="82d520b2-603b-49b9-b396-dba668ff47bd" providerId="ADAL" clId="{E47C2AD1-6DF5-4A99-AD38-C72E3088EF97}" dt="2025-05-14T19:53:21.130" v="24" actId="962"/>
          <ac:grpSpMkLst>
            <pc:docMk/>
            <pc:sldMk cId="0" sldId="262"/>
            <ac:grpSpMk id="6" creationId="{00000000-0000-0000-0000-000000000000}"/>
          </ac:grpSpMkLst>
        </pc:grpChg>
        <pc:picChg chg="mod">
          <ac:chgData name="Lillian Cozart" userId="82d520b2-603b-49b9-b396-dba668ff47bd" providerId="ADAL" clId="{E47C2AD1-6DF5-4A99-AD38-C72E3088EF97}" dt="2025-05-14T19:53:21.923" v="25" actId="962"/>
          <ac:picMkLst>
            <pc:docMk/>
            <pc:sldMk cId="0" sldId="262"/>
            <ac:picMk id="34" creationId="{00000000-0000-0000-0000-000000000000}"/>
          </ac:picMkLst>
        </pc:picChg>
      </pc:sldChg>
      <pc:sldChg chg="addSp modSp mod">
        <pc:chgData name="Lillian Cozart" userId="82d520b2-603b-49b9-b396-dba668ff47bd" providerId="ADAL" clId="{E47C2AD1-6DF5-4A99-AD38-C72E3088EF97}" dt="2025-05-14T19:54:52.582" v="111" actId="20577"/>
        <pc:sldMkLst>
          <pc:docMk/>
          <pc:sldMk cId="0" sldId="263"/>
        </pc:sldMkLst>
        <pc:spChg chg="add mod">
          <ac:chgData name="Lillian Cozart" userId="82d520b2-603b-49b9-b396-dba668ff47bd" providerId="ADAL" clId="{E47C2AD1-6DF5-4A99-AD38-C72E3088EF97}" dt="2025-05-14T19:54:52.582" v="111" actId="20577"/>
          <ac:spMkLst>
            <pc:docMk/>
            <pc:sldMk cId="0" sldId="263"/>
            <ac:spMk id="13" creationId="{9C6DEE6F-1529-8256-0113-296335E34E53}"/>
          </ac:spMkLst>
        </pc:spChg>
        <pc:grpChg chg="mod">
          <ac:chgData name="Lillian Cozart" userId="82d520b2-603b-49b9-b396-dba668ff47bd" providerId="ADAL" clId="{E47C2AD1-6DF5-4A99-AD38-C72E3088EF97}" dt="2025-05-14T19:53:30.403" v="27" actId="962"/>
          <ac:grpSpMkLst>
            <pc:docMk/>
            <pc:sldMk cId="0" sldId="263"/>
            <ac:grpSpMk id="2" creationId="{00000000-0000-0000-0000-000000000000}"/>
          </ac:grpSpMkLst>
        </pc:grpChg>
        <pc:grpChg chg="mod">
          <ac:chgData name="Lillian Cozart" userId="82d520b2-603b-49b9-b396-dba668ff47bd" providerId="ADAL" clId="{E47C2AD1-6DF5-4A99-AD38-C72E3088EF97}" dt="2025-05-14T19:53:33.354" v="28" actId="962"/>
          <ac:grpSpMkLst>
            <pc:docMk/>
            <pc:sldMk cId="0" sldId="263"/>
            <ac:grpSpMk id="6" creationId="{00000000-0000-0000-0000-000000000000}"/>
          </ac:grpSpMkLst>
        </pc:grpChg>
        <pc:picChg chg="mod">
          <ac:chgData name="Lillian Cozart" userId="82d520b2-603b-49b9-b396-dba668ff47bd" providerId="ADAL" clId="{E47C2AD1-6DF5-4A99-AD38-C72E3088EF97}" dt="2025-05-14T19:53:34.474" v="29" actId="962"/>
          <ac:picMkLst>
            <pc:docMk/>
            <pc:sldMk cId="0" sldId="263"/>
            <ac:picMk id="12" creationId="{00000000-0000-0000-0000-000000000000}"/>
          </ac:picMkLst>
        </pc:picChg>
      </pc:sldChg>
      <pc:sldChg chg="addSp modSp mod">
        <pc:chgData name="Lillian Cozart" userId="82d520b2-603b-49b9-b396-dba668ff47bd" providerId="ADAL" clId="{E47C2AD1-6DF5-4A99-AD38-C72E3088EF97}" dt="2025-05-14T19:55:03.556" v="122" actId="20577"/>
        <pc:sldMkLst>
          <pc:docMk/>
          <pc:sldMk cId="0" sldId="264"/>
        </pc:sldMkLst>
        <pc:spChg chg="add mod">
          <ac:chgData name="Lillian Cozart" userId="82d520b2-603b-49b9-b396-dba668ff47bd" providerId="ADAL" clId="{E47C2AD1-6DF5-4A99-AD38-C72E3088EF97}" dt="2025-05-14T19:55:03.556" v="122" actId="20577"/>
          <ac:spMkLst>
            <pc:docMk/>
            <pc:sldMk cId="0" sldId="264"/>
            <ac:spMk id="16" creationId="{26A340C1-8ED5-8446-E900-DB4DA61533D9}"/>
          </ac:spMkLst>
        </pc:spChg>
        <pc:grpChg chg="mod">
          <ac:chgData name="Lillian Cozart" userId="82d520b2-603b-49b9-b396-dba668ff47bd" providerId="ADAL" clId="{E47C2AD1-6DF5-4A99-AD38-C72E3088EF97}" dt="2025-05-14T19:53:43.162" v="31" actId="962"/>
          <ac:grpSpMkLst>
            <pc:docMk/>
            <pc:sldMk cId="0" sldId="264"/>
            <ac:grpSpMk id="2" creationId="{00000000-0000-0000-0000-000000000000}"/>
          </ac:grpSpMkLst>
        </pc:grpChg>
        <pc:grpChg chg="mod">
          <ac:chgData name="Lillian Cozart" userId="82d520b2-603b-49b9-b396-dba668ff47bd" providerId="ADAL" clId="{E47C2AD1-6DF5-4A99-AD38-C72E3088EF97}" dt="2025-05-14T19:53:44.559" v="32" actId="962"/>
          <ac:grpSpMkLst>
            <pc:docMk/>
            <pc:sldMk cId="0" sldId="264"/>
            <ac:grpSpMk id="7" creationId="{00000000-0000-0000-0000-000000000000}"/>
          </ac:grpSpMkLst>
        </pc:grpChg>
        <pc:grpChg chg="mod">
          <ac:chgData name="Lillian Cozart" userId="82d520b2-603b-49b9-b396-dba668ff47bd" providerId="ADAL" clId="{E47C2AD1-6DF5-4A99-AD38-C72E3088EF97}" dt="2025-05-14T19:53:46.261" v="33" actId="962"/>
          <ac:grpSpMkLst>
            <pc:docMk/>
            <pc:sldMk cId="0" sldId="264"/>
            <ac:grpSpMk id="10" creationId="{00000000-0000-0000-0000-000000000000}"/>
          </ac:grpSpMkLst>
        </pc:grpChg>
      </pc:sldChg>
      <pc:sldChg chg="addSp modSp mod">
        <pc:chgData name="Lillian Cozart" userId="82d520b2-603b-49b9-b396-dba668ff47bd" providerId="ADAL" clId="{E47C2AD1-6DF5-4A99-AD38-C72E3088EF97}" dt="2025-05-14T19:55:10.452" v="132" actId="20577"/>
        <pc:sldMkLst>
          <pc:docMk/>
          <pc:sldMk cId="0" sldId="265"/>
        </pc:sldMkLst>
        <pc:spChg chg="add mod">
          <ac:chgData name="Lillian Cozart" userId="82d520b2-603b-49b9-b396-dba668ff47bd" providerId="ADAL" clId="{E47C2AD1-6DF5-4A99-AD38-C72E3088EF97}" dt="2025-05-14T19:55:10.452" v="132" actId="20577"/>
          <ac:spMkLst>
            <pc:docMk/>
            <pc:sldMk cId="0" sldId="265"/>
            <ac:spMk id="9" creationId="{F3F00A82-59A9-857E-5C34-4FCE4992CD03}"/>
          </ac:spMkLst>
        </pc:spChg>
        <pc:grpChg chg="mod">
          <ac:chgData name="Lillian Cozart" userId="82d520b2-603b-49b9-b396-dba668ff47bd" providerId="ADAL" clId="{E47C2AD1-6DF5-4A99-AD38-C72E3088EF97}" dt="2025-05-14T19:53:53.694" v="34" actId="962"/>
          <ac:grpSpMkLst>
            <pc:docMk/>
            <pc:sldMk cId="0" sldId="265"/>
            <ac:grpSpMk id="2" creationId="{00000000-0000-0000-0000-000000000000}"/>
          </ac:grpSpMkLst>
        </pc:grpChg>
        <pc:grpChg chg="mod">
          <ac:chgData name="Lillian Cozart" userId="82d520b2-603b-49b9-b396-dba668ff47bd" providerId="ADAL" clId="{E47C2AD1-6DF5-4A99-AD38-C72E3088EF97}" dt="2025-05-14T19:53:54.570" v="35" actId="962"/>
          <ac:grpSpMkLst>
            <pc:docMk/>
            <pc:sldMk cId="0" sldId="265"/>
            <ac:grpSpMk id="6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EBEBEB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EBEBEB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EBEBEB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EBEBEB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1143000"/>
            <a:ext cx="9753600" cy="5486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8104" y="1591055"/>
            <a:ext cx="7362190" cy="706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EBEBEB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1597" y="2333244"/>
            <a:ext cx="6503670" cy="155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jp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roaquatix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6779" y="2336076"/>
            <a:ext cx="3884834" cy="872041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8955" y="3314808"/>
            <a:ext cx="3660051" cy="2230050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844" y="3314808"/>
            <a:ext cx="3900355" cy="22300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7688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2600" b="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600" b="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b="0" spc="-25" dirty="0">
                <a:solidFill>
                  <a:srgbClr val="FFFFFF"/>
                </a:solidFill>
                <a:latin typeface="Georgia"/>
                <a:cs typeface="Georgia"/>
              </a:rPr>
              <a:t>Commercial</a:t>
            </a:r>
            <a:r>
              <a:rPr sz="2600" b="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b="0" spc="-20" dirty="0">
                <a:solidFill>
                  <a:srgbClr val="FFFFFF"/>
                </a:solidFill>
                <a:latin typeface="Georgia"/>
                <a:cs typeface="Georgia"/>
              </a:rPr>
              <a:t>Availability</a:t>
            </a:r>
            <a:r>
              <a:rPr sz="2600" b="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b="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2600" b="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b="0" spc="-20" dirty="0">
                <a:solidFill>
                  <a:srgbClr val="FFFFFF"/>
                </a:solidFill>
                <a:latin typeface="Georgia"/>
                <a:cs typeface="Georgia"/>
              </a:rPr>
              <a:t>Pompano</a:t>
            </a:r>
            <a:r>
              <a:rPr sz="2600" b="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b="0" spc="-10" dirty="0">
                <a:solidFill>
                  <a:srgbClr val="FFFFFF"/>
                </a:solidFill>
                <a:latin typeface="Georgia"/>
                <a:cs typeface="Georgia"/>
              </a:rPr>
              <a:t>Juveniles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9560" y="5780532"/>
            <a:ext cx="122618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-Avery</a:t>
            </a:r>
            <a:r>
              <a:rPr sz="1400" spc="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Davis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Farm</a:t>
            </a:r>
            <a:r>
              <a:rPr sz="1400" spc="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Manager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25495" y="1581911"/>
            <a:ext cx="4364990" cy="451484"/>
            <a:chOff x="2825495" y="1581911"/>
            <a:chExt cx="4364990" cy="4514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5495" y="1581911"/>
              <a:ext cx="4364735" cy="4511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3783" y="1600199"/>
              <a:ext cx="4328160" cy="4053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9121" y="1623176"/>
              <a:ext cx="4309706" cy="387946"/>
            </a:xfrm>
            <a:prstGeom prst="rect">
              <a:avLst/>
            </a:prstGeom>
          </p:spPr>
        </p:pic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10584" y="2273807"/>
            <a:ext cx="2237740" cy="3703320"/>
            <a:chOff x="3910584" y="2273807"/>
            <a:chExt cx="2237740" cy="370332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0584" y="2273807"/>
              <a:ext cx="2237232" cy="37033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1158" y="2295385"/>
              <a:ext cx="2196083" cy="3660137"/>
            </a:xfrm>
            <a:prstGeom prst="rect">
              <a:avLst/>
            </a:prstGeom>
          </p:spPr>
        </p:pic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F3F00A82-59A9-857E-5C34-4FCE4992CD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8104" y="-446276"/>
            <a:ext cx="7362190" cy="446276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7512" y="4258055"/>
            <a:ext cx="8735695" cy="2009139"/>
            <a:chOff x="667512" y="4258055"/>
            <a:chExt cx="8735695" cy="20091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512" y="4258055"/>
              <a:ext cx="8735568" cy="20086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095" y="4280334"/>
              <a:ext cx="8692601" cy="196543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60960">
              <a:lnSpc>
                <a:spcPct val="103600"/>
              </a:lnSpc>
              <a:spcBef>
                <a:spcPts val="40"/>
              </a:spcBef>
            </a:pPr>
            <a:r>
              <a:rPr b="1" u="sng" dirty="0">
                <a:uFill>
                  <a:solidFill>
                    <a:srgbClr val="FFFFFF"/>
                  </a:solidFill>
                </a:uFill>
                <a:latin typeface="Calisto MT"/>
                <a:cs typeface="Calisto MT"/>
              </a:rPr>
              <a:t>Our</a:t>
            </a:r>
            <a:r>
              <a:rPr b="1" u="sng" spc="45" dirty="0">
                <a:uFill>
                  <a:solidFill>
                    <a:srgbClr val="FFFFFF"/>
                  </a:solidFill>
                </a:uFill>
                <a:latin typeface="Calisto MT"/>
                <a:cs typeface="Calisto MT"/>
              </a:rPr>
              <a:t> </a:t>
            </a:r>
            <a:r>
              <a:rPr b="1" u="sng" dirty="0">
                <a:uFill>
                  <a:solidFill>
                    <a:srgbClr val="FFFFFF"/>
                  </a:solidFill>
                </a:uFill>
                <a:latin typeface="Calisto MT"/>
                <a:cs typeface="Calisto MT"/>
              </a:rPr>
              <a:t>mission</a:t>
            </a:r>
            <a:r>
              <a:rPr u="none" dirty="0"/>
              <a:t>:</a:t>
            </a:r>
            <a:r>
              <a:rPr u="none" spc="50" dirty="0"/>
              <a:t> </a:t>
            </a:r>
            <a:r>
              <a:rPr u="none" dirty="0"/>
              <a:t>is</a:t>
            </a:r>
            <a:r>
              <a:rPr u="none" spc="45" dirty="0"/>
              <a:t> </a:t>
            </a:r>
            <a:r>
              <a:rPr u="none" dirty="0"/>
              <a:t>to</a:t>
            </a:r>
            <a:r>
              <a:rPr u="none" spc="60" dirty="0"/>
              <a:t> </a:t>
            </a:r>
            <a:r>
              <a:rPr u="none" dirty="0"/>
              <a:t>save</a:t>
            </a:r>
            <a:r>
              <a:rPr u="none" spc="60" dirty="0"/>
              <a:t> </a:t>
            </a:r>
            <a:r>
              <a:rPr u="none" dirty="0"/>
              <a:t>the</a:t>
            </a:r>
            <a:r>
              <a:rPr u="none" spc="60" dirty="0"/>
              <a:t> </a:t>
            </a:r>
            <a:r>
              <a:rPr u="none" dirty="0"/>
              <a:t>reef</a:t>
            </a:r>
            <a:r>
              <a:rPr u="none" spc="210" dirty="0"/>
              <a:t> </a:t>
            </a:r>
            <a:r>
              <a:rPr u="none" dirty="0"/>
              <a:t>by</a:t>
            </a:r>
            <a:r>
              <a:rPr u="none" spc="55" dirty="0"/>
              <a:t> </a:t>
            </a:r>
            <a:r>
              <a:rPr u="none" dirty="0"/>
              <a:t>providing</a:t>
            </a:r>
            <a:r>
              <a:rPr u="none" spc="65" dirty="0"/>
              <a:t> </a:t>
            </a:r>
            <a:r>
              <a:rPr u="none" dirty="0"/>
              <a:t>an</a:t>
            </a:r>
            <a:r>
              <a:rPr u="none" spc="60" dirty="0"/>
              <a:t> </a:t>
            </a:r>
            <a:r>
              <a:rPr u="none" dirty="0"/>
              <a:t>alternative</a:t>
            </a:r>
            <a:r>
              <a:rPr u="none" spc="60" dirty="0"/>
              <a:t> </a:t>
            </a:r>
            <a:r>
              <a:rPr u="none" dirty="0"/>
              <a:t>to</a:t>
            </a:r>
            <a:r>
              <a:rPr u="none" spc="55" dirty="0"/>
              <a:t> </a:t>
            </a:r>
            <a:r>
              <a:rPr u="none" dirty="0"/>
              <a:t>wild-caught</a:t>
            </a:r>
            <a:r>
              <a:rPr u="none" spc="50" dirty="0"/>
              <a:t> </a:t>
            </a:r>
            <a:r>
              <a:rPr u="none" dirty="0"/>
              <a:t>fish,</a:t>
            </a:r>
            <a:r>
              <a:rPr u="none" spc="45" dirty="0"/>
              <a:t> </a:t>
            </a:r>
            <a:r>
              <a:rPr u="none" spc="-25" dirty="0"/>
              <a:t>we </a:t>
            </a:r>
            <a:r>
              <a:rPr u="none" dirty="0"/>
              <a:t>are</a:t>
            </a:r>
            <a:r>
              <a:rPr u="none" spc="60" dirty="0"/>
              <a:t> </a:t>
            </a:r>
            <a:r>
              <a:rPr u="none" dirty="0"/>
              <a:t>helping</a:t>
            </a:r>
            <a:r>
              <a:rPr u="none" spc="80" dirty="0"/>
              <a:t> </a:t>
            </a:r>
            <a:r>
              <a:rPr u="none" dirty="0"/>
              <a:t>to</a:t>
            </a:r>
            <a:r>
              <a:rPr u="none" spc="75" dirty="0"/>
              <a:t> </a:t>
            </a:r>
            <a:r>
              <a:rPr u="none" dirty="0"/>
              <a:t>reduce</a:t>
            </a:r>
            <a:r>
              <a:rPr u="none" spc="75" dirty="0"/>
              <a:t> </a:t>
            </a:r>
            <a:r>
              <a:rPr u="none" dirty="0"/>
              <a:t>human</a:t>
            </a:r>
            <a:r>
              <a:rPr u="none" spc="75" dirty="0"/>
              <a:t> </a:t>
            </a:r>
            <a:r>
              <a:rPr u="none" dirty="0"/>
              <a:t>impact</a:t>
            </a:r>
            <a:r>
              <a:rPr u="none" spc="60" dirty="0"/>
              <a:t> </a:t>
            </a:r>
            <a:r>
              <a:rPr u="none" dirty="0"/>
              <a:t>on</a:t>
            </a:r>
            <a:r>
              <a:rPr u="none" spc="75" dirty="0"/>
              <a:t> </a:t>
            </a:r>
            <a:r>
              <a:rPr u="none" dirty="0"/>
              <a:t>ocean</a:t>
            </a:r>
            <a:r>
              <a:rPr u="none" spc="75" dirty="0"/>
              <a:t> </a:t>
            </a:r>
            <a:r>
              <a:rPr u="none" dirty="0"/>
              <a:t>reef</a:t>
            </a:r>
            <a:r>
              <a:rPr u="none" spc="229" dirty="0"/>
              <a:t> </a:t>
            </a:r>
            <a:r>
              <a:rPr u="none" dirty="0"/>
              <a:t>ecosystems,</a:t>
            </a:r>
            <a:r>
              <a:rPr u="none" spc="60" dirty="0"/>
              <a:t> </a:t>
            </a:r>
            <a:r>
              <a:rPr u="none" dirty="0"/>
              <a:t>thus</a:t>
            </a:r>
            <a:r>
              <a:rPr u="none" spc="65" dirty="0"/>
              <a:t> </a:t>
            </a:r>
            <a:r>
              <a:rPr u="none" dirty="0"/>
              <a:t>supporting</a:t>
            </a:r>
            <a:r>
              <a:rPr u="none" spc="80" dirty="0"/>
              <a:t> </a:t>
            </a:r>
            <a:r>
              <a:rPr u="none" spc="-20" dirty="0"/>
              <a:t>reef </a:t>
            </a:r>
            <a:r>
              <a:rPr u="none" dirty="0"/>
              <a:t>conservation</a:t>
            </a:r>
            <a:r>
              <a:rPr u="none" spc="65" dirty="0"/>
              <a:t> </a:t>
            </a:r>
            <a:r>
              <a:rPr u="none" dirty="0"/>
              <a:t>and</a:t>
            </a:r>
            <a:r>
              <a:rPr u="none" spc="70" dirty="0"/>
              <a:t> </a:t>
            </a:r>
            <a:r>
              <a:rPr u="none" dirty="0"/>
              <a:t>the</a:t>
            </a:r>
            <a:r>
              <a:rPr u="none" spc="65" dirty="0"/>
              <a:t> </a:t>
            </a:r>
            <a:r>
              <a:rPr u="none" dirty="0"/>
              <a:t>future</a:t>
            </a:r>
            <a:r>
              <a:rPr u="none" spc="70" dirty="0"/>
              <a:t> </a:t>
            </a:r>
            <a:r>
              <a:rPr u="none" dirty="0"/>
              <a:t>of</a:t>
            </a:r>
            <a:r>
              <a:rPr u="none" spc="220" dirty="0"/>
              <a:t> </a:t>
            </a:r>
            <a:r>
              <a:rPr u="none" dirty="0"/>
              <a:t>marine</a:t>
            </a:r>
            <a:r>
              <a:rPr u="none" spc="70" dirty="0"/>
              <a:t> </a:t>
            </a:r>
            <a:r>
              <a:rPr u="none" dirty="0"/>
              <a:t>aquarium</a:t>
            </a:r>
            <a:r>
              <a:rPr u="none" spc="90" dirty="0"/>
              <a:t> </a:t>
            </a:r>
            <a:r>
              <a:rPr u="none" spc="-10" dirty="0"/>
              <a:t>keeping.</a:t>
            </a: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u="none" spc="-10" dirty="0"/>
          </a:p>
          <a:p>
            <a:pPr marL="12700" marR="5080" indent="-635">
              <a:lnSpc>
                <a:spcPct val="101400"/>
              </a:lnSpc>
              <a:spcBef>
                <a:spcPts val="5"/>
              </a:spcBef>
            </a:pPr>
            <a:r>
              <a:rPr b="1" u="sng" dirty="0">
                <a:uFill>
                  <a:solidFill>
                    <a:srgbClr val="FFFFFF"/>
                  </a:solidFill>
                </a:uFill>
                <a:latin typeface="Calisto MT"/>
                <a:cs typeface="Calisto MT"/>
              </a:rPr>
              <a:t>Our</a:t>
            </a:r>
            <a:r>
              <a:rPr b="1" u="sng" spc="50" dirty="0">
                <a:uFill>
                  <a:solidFill>
                    <a:srgbClr val="FFFFFF"/>
                  </a:solidFill>
                </a:uFill>
                <a:latin typeface="Calisto MT"/>
                <a:cs typeface="Calisto MT"/>
              </a:rPr>
              <a:t> </a:t>
            </a:r>
            <a:r>
              <a:rPr b="1" u="sng" dirty="0">
                <a:uFill>
                  <a:solidFill>
                    <a:srgbClr val="FFFFFF"/>
                  </a:solidFill>
                </a:uFill>
                <a:latin typeface="Calisto MT"/>
                <a:cs typeface="Calisto MT"/>
              </a:rPr>
              <a:t>Promise</a:t>
            </a:r>
            <a:r>
              <a:rPr u="none" dirty="0"/>
              <a:t>:</a:t>
            </a:r>
            <a:r>
              <a:rPr u="none" spc="55" dirty="0"/>
              <a:t> </a:t>
            </a:r>
            <a:r>
              <a:rPr u="none" dirty="0"/>
              <a:t>All</a:t>
            </a:r>
            <a:r>
              <a:rPr u="none" spc="55" dirty="0"/>
              <a:t> </a:t>
            </a:r>
            <a:r>
              <a:rPr u="none" dirty="0"/>
              <a:t>of</a:t>
            </a:r>
            <a:r>
              <a:rPr u="none" spc="220" dirty="0"/>
              <a:t> </a:t>
            </a:r>
            <a:r>
              <a:rPr u="none" dirty="0"/>
              <a:t>our</a:t>
            </a:r>
            <a:r>
              <a:rPr u="none" spc="60" dirty="0"/>
              <a:t> </a:t>
            </a:r>
            <a:r>
              <a:rPr u="none" dirty="0"/>
              <a:t>captive</a:t>
            </a:r>
            <a:r>
              <a:rPr u="none" spc="65" dirty="0"/>
              <a:t> </a:t>
            </a:r>
            <a:r>
              <a:rPr u="none" dirty="0"/>
              <a:t>bred</a:t>
            </a:r>
            <a:r>
              <a:rPr u="none" spc="65" dirty="0"/>
              <a:t> </a:t>
            </a:r>
            <a:r>
              <a:rPr u="none" dirty="0"/>
              <a:t>are</a:t>
            </a:r>
            <a:r>
              <a:rPr u="none" spc="65" dirty="0"/>
              <a:t> </a:t>
            </a:r>
            <a:r>
              <a:rPr u="none" dirty="0"/>
              <a:t>hand</a:t>
            </a:r>
            <a:r>
              <a:rPr u="none" spc="65" dirty="0"/>
              <a:t> </a:t>
            </a:r>
            <a:r>
              <a:rPr u="none" dirty="0"/>
              <a:t>selected</a:t>
            </a:r>
            <a:r>
              <a:rPr u="none" spc="65" dirty="0"/>
              <a:t> </a:t>
            </a:r>
            <a:r>
              <a:rPr u="none" dirty="0"/>
              <a:t>and</a:t>
            </a:r>
            <a:r>
              <a:rPr u="none" spc="70" dirty="0"/>
              <a:t> </a:t>
            </a:r>
            <a:r>
              <a:rPr u="none" dirty="0"/>
              <a:t>graded</a:t>
            </a:r>
            <a:r>
              <a:rPr u="none" spc="65" dirty="0"/>
              <a:t> </a:t>
            </a:r>
            <a:r>
              <a:rPr u="none" dirty="0"/>
              <a:t>to</a:t>
            </a:r>
            <a:r>
              <a:rPr u="none" spc="65" dirty="0"/>
              <a:t> </a:t>
            </a:r>
            <a:r>
              <a:rPr u="none" dirty="0"/>
              <a:t>ensure</a:t>
            </a:r>
            <a:r>
              <a:rPr u="none" spc="65" dirty="0"/>
              <a:t> </a:t>
            </a:r>
            <a:r>
              <a:rPr u="none" spc="-25" dirty="0"/>
              <a:t>our </a:t>
            </a:r>
            <a:r>
              <a:rPr u="none" dirty="0"/>
              <a:t>customers</a:t>
            </a:r>
            <a:r>
              <a:rPr u="none" spc="50" dirty="0"/>
              <a:t> </a:t>
            </a:r>
            <a:r>
              <a:rPr u="none" dirty="0"/>
              <a:t>receive</a:t>
            </a:r>
            <a:r>
              <a:rPr u="none" spc="60" dirty="0"/>
              <a:t> </a:t>
            </a:r>
            <a:r>
              <a:rPr u="none" dirty="0"/>
              <a:t>the</a:t>
            </a:r>
            <a:r>
              <a:rPr u="none" spc="60" dirty="0"/>
              <a:t> </a:t>
            </a:r>
            <a:r>
              <a:rPr u="none" dirty="0"/>
              <a:t>highest</a:t>
            </a:r>
            <a:r>
              <a:rPr u="none" spc="45" dirty="0"/>
              <a:t> </a:t>
            </a:r>
            <a:r>
              <a:rPr u="none" dirty="0"/>
              <a:t>quality</a:t>
            </a:r>
            <a:r>
              <a:rPr u="none" spc="55" dirty="0"/>
              <a:t> </a:t>
            </a:r>
            <a:r>
              <a:rPr u="none" dirty="0"/>
              <a:t>fish</a:t>
            </a:r>
            <a:r>
              <a:rPr u="none" spc="60" dirty="0"/>
              <a:t> </a:t>
            </a:r>
            <a:r>
              <a:rPr u="none" dirty="0"/>
              <a:t>and</a:t>
            </a:r>
            <a:r>
              <a:rPr u="none" spc="55" dirty="0"/>
              <a:t> </a:t>
            </a:r>
            <a:r>
              <a:rPr u="none" dirty="0"/>
              <a:t>the</a:t>
            </a:r>
            <a:r>
              <a:rPr u="none" spc="60" dirty="0"/>
              <a:t> </a:t>
            </a:r>
            <a:r>
              <a:rPr u="none" dirty="0"/>
              <a:t>best</a:t>
            </a:r>
            <a:r>
              <a:rPr u="none" spc="50" dirty="0"/>
              <a:t> </a:t>
            </a:r>
            <a:r>
              <a:rPr u="none" dirty="0"/>
              <a:t>service.</a:t>
            </a:r>
            <a:r>
              <a:rPr u="none" spc="40" dirty="0"/>
              <a:t> </a:t>
            </a:r>
            <a:r>
              <a:rPr u="none" dirty="0"/>
              <a:t>We</a:t>
            </a:r>
            <a:r>
              <a:rPr u="none" spc="60" dirty="0"/>
              <a:t> </a:t>
            </a:r>
            <a:r>
              <a:rPr u="none" dirty="0"/>
              <a:t>guarantee</a:t>
            </a:r>
            <a:r>
              <a:rPr u="none" spc="60" dirty="0"/>
              <a:t> </a:t>
            </a:r>
            <a:r>
              <a:rPr u="none" dirty="0"/>
              <a:t>our</a:t>
            </a:r>
            <a:r>
              <a:rPr u="none" spc="50" dirty="0"/>
              <a:t> </a:t>
            </a:r>
            <a:r>
              <a:rPr u="none" spc="-20" dirty="0"/>
              <a:t>fish </a:t>
            </a:r>
            <a:r>
              <a:rPr u="none" dirty="0"/>
              <a:t>are</a:t>
            </a:r>
            <a:r>
              <a:rPr u="none" spc="70" dirty="0"/>
              <a:t> </a:t>
            </a:r>
            <a:r>
              <a:rPr u="none" dirty="0"/>
              <a:t>healthy</a:t>
            </a:r>
            <a:r>
              <a:rPr u="none" spc="65" dirty="0"/>
              <a:t> </a:t>
            </a:r>
            <a:r>
              <a:rPr u="none" dirty="0"/>
              <a:t>and</a:t>
            </a:r>
            <a:r>
              <a:rPr u="none" spc="70" dirty="0"/>
              <a:t> </a:t>
            </a:r>
            <a:r>
              <a:rPr u="none" dirty="0"/>
              <a:t>100%</a:t>
            </a:r>
            <a:r>
              <a:rPr u="none" spc="90" dirty="0"/>
              <a:t> </a:t>
            </a:r>
            <a:r>
              <a:rPr u="none" dirty="0"/>
              <a:t>deformity</a:t>
            </a:r>
            <a:r>
              <a:rPr u="none" spc="65" dirty="0"/>
              <a:t> </a:t>
            </a:r>
            <a:r>
              <a:rPr u="none" spc="-20" dirty="0"/>
              <a:t>free.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Save</a:t>
            </a:r>
            <a:r>
              <a:rPr spc="-90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spc="-10" dirty="0"/>
              <a:t>Reefs</a:t>
            </a: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176" y="1525576"/>
            <a:ext cx="1991520" cy="26312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Proaquatix Ornamentals"/>
          <p:cNvGrpSpPr/>
          <p:nvPr/>
        </p:nvGrpSpPr>
        <p:grpSpPr>
          <a:xfrm>
            <a:off x="2874264" y="1697735"/>
            <a:ext cx="4295140" cy="454659"/>
            <a:chOff x="2874264" y="1697735"/>
            <a:chExt cx="4295140" cy="4546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4264" y="1697735"/>
              <a:ext cx="4294632" cy="4541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2552" y="1716023"/>
              <a:ext cx="4255008" cy="4084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8007" y="1739024"/>
              <a:ext cx="4237774" cy="389928"/>
            </a:xfrm>
            <a:prstGeom prst="rect">
              <a:avLst/>
            </a:prstGeom>
          </p:spPr>
        </p:pic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50279" y="2340864"/>
            <a:ext cx="3142615" cy="2082164"/>
            <a:chOff x="6050279" y="2340864"/>
            <a:chExt cx="3142615" cy="2082164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0279" y="2340864"/>
              <a:ext cx="3142487" cy="20817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1057" y="2362720"/>
              <a:ext cx="3099650" cy="2039543"/>
            </a:xfrm>
            <a:prstGeom prst="rect">
              <a:avLst/>
            </a:prstGeom>
          </p:spPr>
        </p:pic>
      </p:grp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71060" y="4488675"/>
            <a:ext cx="3099642" cy="185713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48147" y="2823971"/>
            <a:ext cx="4624705" cy="2893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69545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Food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fish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is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very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small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percentage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of</a:t>
            </a:r>
            <a:r>
              <a:rPr sz="1400" spc="21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Proaquatix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overall business</a:t>
            </a:r>
            <a:endParaRPr sz="1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The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majority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of</a:t>
            </a:r>
            <a:r>
              <a:rPr sz="1400" spc="21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the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business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is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being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one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of</a:t>
            </a:r>
            <a:r>
              <a:rPr sz="1400" spc="21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the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largest</a:t>
            </a:r>
            <a:endParaRPr sz="1400">
              <a:latin typeface="Calisto MT"/>
              <a:cs typeface="Calisto MT"/>
            </a:endParaRPr>
          </a:p>
          <a:p>
            <a:pPr marL="12700" marR="123189">
              <a:lnSpc>
                <a:spcPct val="1014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Marine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Ornamental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producers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in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the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world,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with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over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sto MT"/>
                <a:cs typeface="Calisto MT"/>
              </a:rPr>
              <a:t>120 </a:t>
            </a:r>
            <a:r>
              <a:rPr sz="1400" spc="-20" dirty="0">
                <a:solidFill>
                  <a:srgbClr val="FFFFFF"/>
                </a:solidFill>
                <a:latin typeface="Calisto MT"/>
                <a:cs typeface="Calisto MT"/>
              </a:rPr>
              <a:t>SKUs</a:t>
            </a:r>
            <a:endParaRPr sz="1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400">
              <a:latin typeface="Calisto MT"/>
              <a:cs typeface="Calisto MT"/>
            </a:endParaRPr>
          </a:p>
          <a:p>
            <a:pPr marL="12700" marR="23812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Clownfish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is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our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top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product,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7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different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species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and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sto MT"/>
                <a:cs typeface="Calisto MT"/>
              </a:rPr>
              <a:t>50+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variants</a:t>
            </a:r>
            <a:endParaRPr sz="1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In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all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we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culture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30+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Species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of</a:t>
            </a:r>
            <a:r>
              <a:rPr sz="1400" spc="21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Clownfish,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Gobies,</a:t>
            </a:r>
            <a:endParaRPr sz="1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Dottybacks,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Dwarf</a:t>
            </a:r>
            <a:r>
              <a:rPr sz="1400" spc="2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Angelfish,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Cardinals,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Basslets,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Blennies,</a:t>
            </a:r>
            <a:endParaRPr sz="1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Large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Display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sto MT"/>
                <a:cs typeface="Calisto MT"/>
              </a:rPr>
              <a:t>Fish</a:t>
            </a:r>
            <a:endParaRPr sz="1400">
              <a:latin typeface="Calisto MT"/>
              <a:cs typeface="Calisto M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A4CF21A-0354-D7F0-B243-A1B7FACBE6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8104" y="-446276"/>
            <a:ext cx="7362190" cy="446276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Ornamentals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History of Proaquatix"/>
          <p:cNvGrpSpPr/>
          <p:nvPr/>
        </p:nvGrpSpPr>
        <p:grpSpPr>
          <a:xfrm>
            <a:off x="3093720" y="1828800"/>
            <a:ext cx="3853179" cy="454659"/>
            <a:chOff x="3093720" y="1828800"/>
            <a:chExt cx="3853179" cy="4546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720" y="1828800"/>
              <a:ext cx="3852672" cy="4541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5056" y="1847088"/>
              <a:ext cx="1810512" cy="4053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9669" y="1869767"/>
              <a:ext cx="1795360" cy="3879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0912" y="1847088"/>
              <a:ext cx="1914143" cy="408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6121" y="1869761"/>
              <a:ext cx="1897113" cy="38992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103269" y="3037332"/>
            <a:ext cx="4531995" cy="22326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34925">
              <a:lnSpc>
                <a:spcPct val="103600"/>
              </a:lnSpc>
              <a:spcBef>
                <a:spcPts val="40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Since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1999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as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the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prior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trade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names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of</a:t>
            </a:r>
            <a:r>
              <a:rPr sz="1400" spc="22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Maritech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and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sto MT"/>
                <a:cs typeface="Calisto MT"/>
              </a:rPr>
              <a:t>Dyer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Aqua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LLC,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pompano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(along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with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other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food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fish),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sto MT"/>
                <a:cs typeface="Calisto MT"/>
              </a:rPr>
              <a:t>and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ornamentals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have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been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produced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by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this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company.</a:t>
            </a:r>
            <a:endParaRPr sz="1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400">
              <a:latin typeface="Calisto MT"/>
              <a:cs typeface="Calisto MT"/>
            </a:endParaRPr>
          </a:p>
          <a:p>
            <a:pPr marL="12700" marR="5080" algn="just">
              <a:lnSpc>
                <a:spcPct val="1014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In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2009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Proaquatix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LLC</a:t>
            </a:r>
            <a:r>
              <a:rPr sz="1400" spc="9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with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parent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company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Troutlodge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Marine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took</a:t>
            </a:r>
            <a:r>
              <a:rPr sz="1400" spc="4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over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and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shifted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focus</a:t>
            </a:r>
            <a:r>
              <a:rPr sz="1400" spc="4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for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the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food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fish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side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sto MT"/>
                <a:cs typeface="Calisto MT"/>
              </a:rPr>
              <a:t>to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just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producing</a:t>
            </a:r>
            <a:r>
              <a:rPr sz="1400" spc="8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pompano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(cobia</a:t>
            </a:r>
            <a:r>
              <a:rPr sz="1400" spc="8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fazed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out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2012)</a:t>
            </a:r>
            <a:endParaRPr sz="1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400">
              <a:latin typeface="Calisto MT"/>
              <a:cs typeface="Calisto MT"/>
            </a:endParaRPr>
          </a:p>
          <a:p>
            <a:pPr marL="12700" marR="221615">
              <a:lnSpc>
                <a:spcPct val="107200"/>
              </a:lnSpc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To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this</a:t>
            </a:r>
            <a:r>
              <a:rPr sz="1400" spc="3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day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Proaquatix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has</a:t>
            </a:r>
            <a:r>
              <a:rPr sz="1400" spc="4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produced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the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highest</a:t>
            </a:r>
            <a:r>
              <a:rPr sz="1400" spc="4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quality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pompano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eggs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and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several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million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fingerlings</a:t>
            </a:r>
            <a:endParaRPr sz="1400">
              <a:latin typeface="Calisto MT"/>
              <a:cs typeface="Calisto MT"/>
            </a:endParaRPr>
          </a:p>
        </p:txBody>
      </p: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3437" y="2810865"/>
            <a:ext cx="2727159" cy="249225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C0237B5-FAA3-5A6D-8023-E4FF2DC9CC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8104" y="-446276"/>
            <a:ext cx="7362190" cy="446276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 err="1"/>
              <a:t>HIstory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Proaquatix"/>
          <p:cNvGrpSpPr/>
          <p:nvPr/>
        </p:nvGrpSpPr>
        <p:grpSpPr>
          <a:xfrm>
            <a:off x="1868423" y="1770888"/>
            <a:ext cx="1953895" cy="454659"/>
            <a:chOff x="1868423" y="1770888"/>
            <a:chExt cx="1953895" cy="4546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8423" y="1770888"/>
              <a:ext cx="1953768" cy="4541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9759" y="1789176"/>
              <a:ext cx="1911095" cy="4084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3014" y="1812030"/>
              <a:ext cx="1897113" cy="389928"/>
            </a:xfrm>
            <a:prstGeom prst="rect">
              <a:avLst/>
            </a:prstGeom>
          </p:spPr>
        </p:pic>
      </p:grp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82120" y="1462595"/>
            <a:ext cx="3792359" cy="3033889"/>
          </a:xfrm>
          <a:prstGeom prst="rect">
            <a:avLst/>
          </a:prstGeom>
        </p:spPr>
      </p:pic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82120" y="4558919"/>
            <a:ext cx="3792358" cy="196496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95722" y="2555747"/>
            <a:ext cx="3460750" cy="31102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264795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The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fish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that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really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put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Proaquatix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on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sto MT"/>
                <a:cs typeface="Calisto MT"/>
              </a:rPr>
              <a:t>the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map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was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culturing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Lookdowns</a:t>
            </a:r>
            <a:endParaRPr sz="1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400">
              <a:latin typeface="Calisto MT"/>
              <a:cs typeface="Calisto MT"/>
            </a:endParaRPr>
          </a:p>
          <a:p>
            <a:pPr marL="12700" marR="205740">
              <a:lnSpc>
                <a:spcPct val="104299"/>
              </a:lnSpc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The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original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locations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were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beach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site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Calisto MT"/>
                <a:cs typeface="Calisto MT"/>
              </a:rPr>
              <a:t>at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tracking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station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on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FIT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property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and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sto MT"/>
                <a:cs typeface="Calisto MT"/>
              </a:rPr>
              <a:t>a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warehouse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near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US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sto MT"/>
                <a:cs typeface="Calisto MT"/>
              </a:rPr>
              <a:t>1</a:t>
            </a:r>
            <a:endParaRPr sz="1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400">
              <a:latin typeface="Calisto MT"/>
              <a:cs typeface="Calisto MT"/>
            </a:endParaRPr>
          </a:p>
          <a:p>
            <a:pPr marL="12700" marR="216535">
              <a:lnSpc>
                <a:spcPct val="103600"/>
              </a:lnSpc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In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2014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property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was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purchased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and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sto MT"/>
                <a:cs typeface="Calisto MT"/>
              </a:rPr>
              <a:t>the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creation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of</a:t>
            </a:r>
            <a:r>
              <a:rPr sz="1400" spc="22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the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Proaquatix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sto MT"/>
                <a:cs typeface="Calisto MT"/>
              </a:rPr>
              <a:t>world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headquarters</a:t>
            </a:r>
            <a:r>
              <a:rPr sz="1400" spc="10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was</a:t>
            </a:r>
            <a:r>
              <a:rPr sz="1400" spc="10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sto MT"/>
                <a:cs typeface="Calisto MT"/>
              </a:rPr>
              <a:t>made.</a:t>
            </a:r>
            <a:endParaRPr sz="1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Calisto MT"/>
              <a:cs typeface="Calisto MT"/>
            </a:endParaRPr>
          </a:p>
          <a:p>
            <a:pPr marL="12700" marR="5080">
              <a:lnSpc>
                <a:spcPct val="104299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Overtime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all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other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locations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were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closed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sto MT"/>
                <a:cs typeface="Calisto MT"/>
              </a:rPr>
              <a:t>and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all</a:t>
            </a:r>
            <a:r>
              <a:rPr sz="1400" spc="4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operations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were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moved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into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this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sto MT"/>
                <a:cs typeface="Calisto MT"/>
              </a:rPr>
              <a:t>new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16,000sqft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warehouse</a:t>
            </a:r>
            <a:r>
              <a:rPr sz="1400" spc="8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in</a:t>
            </a:r>
            <a:r>
              <a:rPr sz="1400" spc="9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2017.</a:t>
            </a:r>
            <a:endParaRPr sz="1400">
              <a:latin typeface="Calisto MT"/>
              <a:cs typeface="Calisto MT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2A3CA2-8B1F-DBA4-56F7-7065D88080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8104" y="-446276"/>
            <a:ext cx="7362190" cy="446276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 err="1"/>
              <a:t>Proaquatix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Proaquatix Pompano"/>
          <p:cNvGrpSpPr/>
          <p:nvPr/>
        </p:nvGrpSpPr>
        <p:grpSpPr>
          <a:xfrm>
            <a:off x="3160776" y="1828800"/>
            <a:ext cx="3709670" cy="454659"/>
            <a:chOff x="3160776" y="1828800"/>
            <a:chExt cx="3709670" cy="4546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0776" y="1828800"/>
              <a:ext cx="3709416" cy="4541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2112" y="1847088"/>
              <a:ext cx="3666743" cy="4084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6965" y="1869761"/>
              <a:ext cx="3649954" cy="38992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02826" y="2808732"/>
            <a:ext cx="4485005" cy="289115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153035">
              <a:lnSpc>
                <a:spcPct val="103600"/>
              </a:lnSpc>
              <a:spcBef>
                <a:spcPts val="40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Broodstock</a:t>
            </a:r>
            <a:r>
              <a:rPr sz="1400" spc="9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are</a:t>
            </a:r>
            <a:r>
              <a:rPr sz="1400" spc="9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sourced</a:t>
            </a:r>
            <a:r>
              <a:rPr sz="1400" spc="9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locally</a:t>
            </a:r>
            <a:r>
              <a:rPr sz="1400" spc="9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utilizing</a:t>
            </a:r>
            <a:r>
              <a:rPr sz="1400" spc="10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Special</a:t>
            </a:r>
            <a:r>
              <a:rPr sz="1400" spc="8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Activity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Licenses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issued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by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the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state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and/or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from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licensed collector</a:t>
            </a:r>
            <a:endParaRPr sz="1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400">
              <a:latin typeface="Calisto MT"/>
              <a:cs typeface="Calisto MT"/>
            </a:endParaRPr>
          </a:p>
          <a:p>
            <a:pPr marL="12700" marR="5080">
              <a:lnSpc>
                <a:spcPct val="1014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Our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broodstock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are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kept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in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1,600gal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tank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connected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to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sto MT"/>
                <a:cs typeface="Calisto MT"/>
              </a:rPr>
              <a:t>a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RAS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system,</a:t>
            </a:r>
            <a:r>
              <a:rPr sz="1400" spc="4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in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mixed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group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of</a:t>
            </a:r>
            <a:r>
              <a:rPr sz="1400" spc="21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males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and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females</a:t>
            </a:r>
            <a:endParaRPr sz="1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400">
              <a:latin typeface="Calisto MT"/>
              <a:cs typeface="Calisto MT"/>
            </a:endParaRPr>
          </a:p>
          <a:p>
            <a:pPr marL="12700" marR="64769">
              <a:lnSpc>
                <a:spcPct val="104299"/>
              </a:lnSpc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The</a:t>
            </a:r>
            <a:r>
              <a:rPr sz="1400" spc="9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broodstock</a:t>
            </a:r>
            <a:r>
              <a:rPr sz="1400" spc="8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are</a:t>
            </a:r>
            <a:r>
              <a:rPr sz="1400" spc="9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conditioned</a:t>
            </a:r>
            <a:r>
              <a:rPr sz="1400" spc="9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to</a:t>
            </a:r>
            <a:r>
              <a:rPr sz="1400" spc="9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optimal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parameters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sto MT"/>
                <a:cs typeface="Calisto MT"/>
              </a:rPr>
              <a:t>of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light,</a:t>
            </a:r>
            <a:r>
              <a:rPr sz="1400" spc="3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temp,</a:t>
            </a:r>
            <a:r>
              <a:rPr sz="1400" spc="3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and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salinity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to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have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ripe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eggs</a:t>
            </a:r>
            <a:r>
              <a:rPr sz="1400" spc="3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and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ready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sto MT"/>
                <a:cs typeface="Calisto MT"/>
              </a:rPr>
              <a:t>for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injecting,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which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is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checked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by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cannulation.</a:t>
            </a:r>
            <a:endParaRPr sz="1400">
              <a:latin typeface="Calisto MT"/>
              <a:cs typeface="Calisto MT"/>
            </a:endParaRPr>
          </a:p>
          <a:p>
            <a:pPr marL="12700" marR="666750">
              <a:lnSpc>
                <a:spcPct val="107200"/>
              </a:lnSpc>
              <a:spcBef>
                <a:spcPts val="1580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The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are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feed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mixture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of</a:t>
            </a:r>
            <a:r>
              <a:rPr sz="1400" spc="204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frozen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prey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as</a:t>
            </a:r>
            <a:r>
              <a:rPr sz="1400" spc="4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well</a:t>
            </a:r>
            <a:r>
              <a:rPr sz="1400" spc="4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as</a:t>
            </a:r>
            <a:r>
              <a:rPr sz="1400" spc="4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sto MT"/>
                <a:cs typeface="Calisto MT"/>
              </a:rPr>
              <a:t>a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broodstock</a:t>
            </a:r>
            <a:r>
              <a:rPr sz="1400" spc="114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pellet</a:t>
            </a:r>
            <a:endParaRPr sz="1400">
              <a:latin typeface="Calisto MT"/>
              <a:cs typeface="Calisto MT"/>
            </a:endParaRP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42037" y="3240532"/>
            <a:ext cx="3024403" cy="173442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4C5C0BF-B841-61AB-7165-5043821242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8104" y="-446276"/>
            <a:ext cx="7362190" cy="446276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Pompano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Egg Availability"/>
          <p:cNvGrpSpPr/>
          <p:nvPr/>
        </p:nvGrpSpPr>
        <p:grpSpPr>
          <a:xfrm>
            <a:off x="3614928" y="1828800"/>
            <a:ext cx="2813685" cy="451484"/>
            <a:chOff x="3614928" y="1828800"/>
            <a:chExt cx="2813685" cy="4514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4928" y="1828800"/>
              <a:ext cx="2813304" cy="4511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3216" y="1847088"/>
              <a:ext cx="2773680" cy="4053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8879" y="1869758"/>
              <a:ext cx="2757043" cy="387946"/>
            </a:xfrm>
            <a:prstGeom prst="rect">
              <a:avLst/>
            </a:prstGeom>
          </p:spPr>
        </p:pic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0975" y="2514600"/>
            <a:ext cx="7586980" cy="509270"/>
            <a:chOff x="950975" y="2514600"/>
            <a:chExt cx="7586980" cy="50927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975" y="2514600"/>
              <a:ext cx="7586472" cy="5090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2311" y="2542032"/>
              <a:ext cx="2264664" cy="193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4408" y="2535935"/>
              <a:ext cx="188975" cy="1615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5639" y="2553274"/>
              <a:ext cx="176085" cy="1447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77768" y="2542032"/>
              <a:ext cx="1313688" cy="1941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18887" y="2535935"/>
              <a:ext cx="192024" cy="1615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1389" y="2553274"/>
              <a:ext cx="176085" cy="1447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35296" y="2545080"/>
              <a:ext cx="1447800" cy="1559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60575" y="2807208"/>
              <a:ext cx="268224" cy="1828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78889" y="2971939"/>
              <a:ext cx="241300" cy="12700"/>
            </a:xfrm>
            <a:custGeom>
              <a:avLst/>
              <a:gdLst/>
              <a:ahLst/>
              <a:cxnLst/>
              <a:rect l="l" t="t" r="r" b="b"/>
              <a:pathLst>
                <a:path w="241300" h="12700">
                  <a:moveTo>
                    <a:pt x="2413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41300" y="12700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78887" y="2971935"/>
              <a:ext cx="241300" cy="12700"/>
            </a:xfrm>
            <a:custGeom>
              <a:avLst/>
              <a:gdLst/>
              <a:ahLst/>
              <a:cxnLst/>
              <a:rect l="l" t="t" r="r" b="b"/>
              <a:pathLst>
                <a:path w="241300" h="12700">
                  <a:moveTo>
                    <a:pt x="0" y="0"/>
                  </a:moveTo>
                  <a:lnTo>
                    <a:pt x="241300" y="0"/>
                  </a:lnTo>
                  <a:lnTo>
                    <a:pt x="241300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13559" y="2810256"/>
              <a:ext cx="435863" cy="15725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187285" y="2907243"/>
              <a:ext cx="53340" cy="20955"/>
            </a:xfrm>
            <a:custGeom>
              <a:avLst/>
              <a:gdLst/>
              <a:ahLst/>
              <a:cxnLst/>
              <a:rect l="l" t="t" r="r" b="b"/>
              <a:pathLst>
                <a:path w="53339" h="20955">
                  <a:moveTo>
                    <a:pt x="50965" y="0"/>
                  </a:moveTo>
                  <a:lnTo>
                    <a:pt x="45295" y="226"/>
                  </a:lnTo>
                  <a:lnTo>
                    <a:pt x="31946" y="487"/>
                  </a:lnTo>
                  <a:lnTo>
                    <a:pt x="17386" y="520"/>
                  </a:lnTo>
                  <a:lnTo>
                    <a:pt x="11087" y="342"/>
                  </a:lnTo>
                  <a:lnTo>
                    <a:pt x="5372" y="0"/>
                  </a:lnTo>
                  <a:lnTo>
                    <a:pt x="4102" y="5842"/>
                  </a:lnTo>
                  <a:lnTo>
                    <a:pt x="2311" y="11836"/>
                  </a:lnTo>
                  <a:lnTo>
                    <a:pt x="0" y="17970"/>
                  </a:lnTo>
                  <a:lnTo>
                    <a:pt x="2159" y="20396"/>
                  </a:lnTo>
                  <a:lnTo>
                    <a:pt x="6667" y="20053"/>
                  </a:lnTo>
                  <a:lnTo>
                    <a:pt x="12153" y="19875"/>
                  </a:lnTo>
                  <a:lnTo>
                    <a:pt x="33470" y="20007"/>
                  </a:lnTo>
                  <a:lnTo>
                    <a:pt x="47320" y="20396"/>
                  </a:lnTo>
                  <a:lnTo>
                    <a:pt x="48818" y="14262"/>
                  </a:lnTo>
                  <a:lnTo>
                    <a:pt x="50698" y="8331"/>
                  </a:lnTo>
                  <a:lnTo>
                    <a:pt x="52959" y="2603"/>
                  </a:lnTo>
                  <a:lnTo>
                    <a:pt x="50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87285" y="2907243"/>
              <a:ext cx="53340" cy="20955"/>
            </a:xfrm>
            <a:custGeom>
              <a:avLst/>
              <a:gdLst/>
              <a:ahLst/>
              <a:cxnLst/>
              <a:rect l="l" t="t" r="r" b="b"/>
              <a:pathLst>
                <a:path w="53339" h="20955">
                  <a:moveTo>
                    <a:pt x="5372" y="0"/>
                  </a:moveTo>
                  <a:lnTo>
                    <a:pt x="11087" y="342"/>
                  </a:lnTo>
                  <a:lnTo>
                    <a:pt x="17386" y="520"/>
                  </a:lnTo>
                  <a:lnTo>
                    <a:pt x="24269" y="520"/>
                  </a:lnTo>
                  <a:lnTo>
                    <a:pt x="31946" y="487"/>
                  </a:lnTo>
                  <a:lnTo>
                    <a:pt x="38955" y="388"/>
                  </a:lnTo>
                  <a:lnTo>
                    <a:pt x="45295" y="226"/>
                  </a:lnTo>
                  <a:lnTo>
                    <a:pt x="50965" y="0"/>
                  </a:lnTo>
                  <a:lnTo>
                    <a:pt x="52959" y="2603"/>
                  </a:lnTo>
                  <a:lnTo>
                    <a:pt x="50698" y="8331"/>
                  </a:lnTo>
                  <a:lnTo>
                    <a:pt x="48818" y="14262"/>
                  </a:lnTo>
                  <a:lnTo>
                    <a:pt x="47320" y="20396"/>
                  </a:lnTo>
                  <a:lnTo>
                    <a:pt x="40519" y="20170"/>
                  </a:lnTo>
                  <a:lnTo>
                    <a:pt x="33470" y="20007"/>
                  </a:lnTo>
                  <a:lnTo>
                    <a:pt x="26174" y="19908"/>
                  </a:lnTo>
                  <a:lnTo>
                    <a:pt x="18630" y="19875"/>
                  </a:lnTo>
                  <a:lnTo>
                    <a:pt x="12166" y="19875"/>
                  </a:lnTo>
                  <a:lnTo>
                    <a:pt x="6667" y="20053"/>
                  </a:lnTo>
                  <a:lnTo>
                    <a:pt x="2159" y="20396"/>
                  </a:lnTo>
                  <a:lnTo>
                    <a:pt x="0" y="17970"/>
                  </a:lnTo>
                  <a:lnTo>
                    <a:pt x="2311" y="11836"/>
                  </a:lnTo>
                  <a:lnTo>
                    <a:pt x="4102" y="5842"/>
                  </a:lnTo>
                  <a:lnTo>
                    <a:pt x="5372" y="0"/>
                  </a:lnTo>
                  <a:close/>
                </a:path>
              </a:pathLst>
            </a:custGeom>
            <a:ln w="127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28087" y="2810256"/>
              <a:ext cx="344424" cy="1572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511135" y="2907243"/>
              <a:ext cx="53340" cy="20955"/>
            </a:xfrm>
            <a:custGeom>
              <a:avLst/>
              <a:gdLst/>
              <a:ahLst/>
              <a:cxnLst/>
              <a:rect l="l" t="t" r="r" b="b"/>
              <a:pathLst>
                <a:path w="53339" h="20955">
                  <a:moveTo>
                    <a:pt x="50965" y="0"/>
                  </a:moveTo>
                  <a:lnTo>
                    <a:pt x="45295" y="226"/>
                  </a:lnTo>
                  <a:lnTo>
                    <a:pt x="31946" y="487"/>
                  </a:lnTo>
                  <a:lnTo>
                    <a:pt x="17386" y="520"/>
                  </a:lnTo>
                  <a:lnTo>
                    <a:pt x="11087" y="342"/>
                  </a:lnTo>
                  <a:lnTo>
                    <a:pt x="5372" y="0"/>
                  </a:lnTo>
                  <a:lnTo>
                    <a:pt x="4102" y="5842"/>
                  </a:lnTo>
                  <a:lnTo>
                    <a:pt x="2311" y="11836"/>
                  </a:lnTo>
                  <a:lnTo>
                    <a:pt x="0" y="17970"/>
                  </a:lnTo>
                  <a:lnTo>
                    <a:pt x="2159" y="20396"/>
                  </a:lnTo>
                  <a:lnTo>
                    <a:pt x="6667" y="20053"/>
                  </a:lnTo>
                  <a:lnTo>
                    <a:pt x="12153" y="19875"/>
                  </a:lnTo>
                  <a:lnTo>
                    <a:pt x="33470" y="20007"/>
                  </a:lnTo>
                  <a:lnTo>
                    <a:pt x="47320" y="20396"/>
                  </a:lnTo>
                  <a:lnTo>
                    <a:pt x="48818" y="14262"/>
                  </a:lnTo>
                  <a:lnTo>
                    <a:pt x="50698" y="8331"/>
                  </a:lnTo>
                  <a:lnTo>
                    <a:pt x="52959" y="2603"/>
                  </a:lnTo>
                  <a:lnTo>
                    <a:pt x="50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11135" y="2907243"/>
              <a:ext cx="53340" cy="20955"/>
            </a:xfrm>
            <a:custGeom>
              <a:avLst/>
              <a:gdLst/>
              <a:ahLst/>
              <a:cxnLst/>
              <a:rect l="l" t="t" r="r" b="b"/>
              <a:pathLst>
                <a:path w="53339" h="20955">
                  <a:moveTo>
                    <a:pt x="5372" y="0"/>
                  </a:moveTo>
                  <a:lnTo>
                    <a:pt x="11087" y="342"/>
                  </a:lnTo>
                  <a:lnTo>
                    <a:pt x="17386" y="520"/>
                  </a:lnTo>
                  <a:lnTo>
                    <a:pt x="24269" y="520"/>
                  </a:lnTo>
                  <a:lnTo>
                    <a:pt x="31946" y="487"/>
                  </a:lnTo>
                  <a:lnTo>
                    <a:pt x="38955" y="388"/>
                  </a:lnTo>
                  <a:lnTo>
                    <a:pt x="45295" y="226"/>
                  </a:lnTo>
                  <a:lnTo>
                    <a:pt x="50965" y="0"/>
                  </a:lnTo>
                  <a:lnTo>
                    <a:pt x="52959" y="2603"/>
                  </a:lnTo>
                  <a:lnTo>
                    <a:pt x="50698" y="8331"/>
                  </a:lnTo>
                  <a:lnTo>
                    <a:pt x="48818" y="14262"/>
                  </a:lnTo>
                  <a:lnTo>
                    <a:pt x="47320" y="20396"/>
                  </a:lnTo>
                  <a:lnTo>
                    <a:pt x="40519" y="20170"/>
                  </a:lnTo>
                  <a:lnTo>
                    <a:pt x="33470" y="20007"/>
                  </a:lnTo>
                  <a:lnTo>
                    <a:pt x="26174" y="19908"/>
                  </a:lnTo>
                  <a:lnTo>
                    <a:pt x="18630" y="19875"/>
                  </a:lnTo>
                  <a:lnTo>
                    <a:pt x="12166" y="19875"/>
                  </a:lnTo>
                  <a:lnTo>
                    <a:pt x="6667" y="20053"/>
                  </a:lnTo>
                  <a:lnTo>
                    <a:pt x="2159" y="20396"/>
                  </a:lnTo>
                  <a:lnTo>
                    <a:pt x="0" y="17970"/>
                  </a:lnTo>
                  <a:lnTo>
                    <a:pt x="2311" y="11836"/>
                  </a:lnTo>
                  <a:lnTo>
                    <a:pt x="4102" y="5842"/>
                  </a:lnTo>
                  <a:lnTo>
                    <a:pt x="5372" y="0"/>
                  </a:lnTo>
                  <a:close/>
                </a:path>
              </a:pathLst>
            </a:custGeom>
            <a:ln w="127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57272" y="2810256"/>
              <a:ext cx="371856" cy="15724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00983" y="2807208"/>
              <a:ext cx="496823" cy="18288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331489" y="2971939"/>
              <a:ext cx="457200" cy="12700"/>
            </a:xfrm>
            <a:custGeom>
              <a:avLst/>
              <a:gdLst/>
              <a:ahLst/>
              <a:cxnLst/>
              <a:rect l="l" t="t" r="r" b="b"/>
              <a:pathLst>
                <a:path w="457200" h="12700">
                  <a:moveTo>
                    <a:pt x="4572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57200" y="127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31488" y="2971935"/>
              <a:ext cx="457200" cy="12700"/>
            </a:xfrm>
            <a:custGeom>
              <a:avLst/>
              <a:gdLst/>
              <a:ahLst/>
              <a:cxnLst/>
              <a:rect l="l" t="t" r="r" b="b"/>
              <a:pathLst>
                <a:path w="457200" h="12700">
                  <a:moveTo>
                    <a:pt x="0" y="0"/>
                  </a:moveTo>
                  <a:lnTo>
                    <a:pt x="457200" y="0"/>
                  </a:lnTo>
                  <a:lnTo>
                    <a:pt x="457200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67327" y="2807208"/>
              <a:ext cx="2246376" cy="195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82511" y="2807208"/>
              <a:ext cx="411480" cy="18288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442989" y="2971939"/>
              <a:ext cx="342900" cy="12700"/>
            </a:xfrm>
            <a:custGeom>
              <a:avLst/>
              <a:gdLst/>
              <a:ahLst/>
              <a:cxnLst/>
              <a:rect l="l" t="t" r="r" b="b"/>
              <a:pathLst>
                <a:path w="342900" h="12700">
                  <a:moveTo>
                    <a:pt x="3429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42900" y="127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42988" y="2971935"/>
              <a:ext cx="342900" cy="12700"/>
            </a:xfrm>
            <a:custGeom>
              <a:avLst/>
              <a:gdLst/>
              <a:ahLst/>
              <a:cxnLst/>
              <a:rect l="l" t="t" r="r" b="b"/>
              <a:pathLst>
                <a:path w="342900" h="12700">
                  <a:moveTo>
                    <a:pt x="0" y="0"/>
                  </a:moveTo>
                  <a:lnTo>
                    <a:pt x="342900" y="0"/>
                  </a:lnTo>
                  <a:lnTo>
                    <a:pt x="342900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36079" y="2810256"/>
              <a:ext cx="1780031" cy="19241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339918" y="3137915"/>
            <a:ext cx="3439160" cy="266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For</a:t>
            </a:r>
            <a:r>
              <a:rPr sz="1400" spc="-20" dirty="0">
                <a:solidFill>
                  <a:srgbClr val="FFFFFF"/>
                </a:solidFill>
                <a:latin typeface="Calisto MT"/>
                <a:cs typeface="Calisto MT"/>
              </a:rPr>
              <a:t> Egg</a:t>
            </a:r>
            <a:r>
              <a:rPr sz="1400" spc="-20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endParaRPr sz="1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400">
              <a:latin typeface="Wingdings"/>
              <a:cs typeface="Wingdings"/>
            </a:endParaRPr>
          </a:p>
          <a:p>
            <a:pPr marL="12700" marR="1124585">
              <a:lnSpc>
                <a:spcPct val="101400"/>
              </a:lnSpc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Preorder-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1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month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in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advance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Price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per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egg: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$0.075</a:t>
            </a:r>
            <a:endParaRPr sz="1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Minimum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size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of</a:t>
            </a:r>
            <a:r>
              <a:rPr sz="1400" spc="20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order-</a:t>
            </a:r>
            <a:endParaRPr sz="1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Domestic</a:t>
            </a:r>
            <a:r>
              <a:rPr sz="1400" spc="114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(North</a:t>
            </a:r>
            <a:r>
              <a:rPr sz="1400" spc="114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America):</a:t>
            </a:r>
            <a:r>
              <a:rPr sz="1400" spc="10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30k</a:t>
            </a:r>
            <a:r>
              <a:rPr sz="1400" spc="114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sto MT"/>
                <a:cs typeface="Calisto MT"/>
              </a:rPr>
              <a:t>eggs</a:t>
            </a:r>
            <a:endParaRPr sz="1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International:</a:t>
            </a:r>
            <a:r>
              <a:rPr sz="1400" spc="11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60k</a:t>
            </a:r>
            <a:r>
              <a:rPr sz="1400" spc="12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sto MT"/>
                <a:cs typeface="Calisto MT"/>
              </a:rPr>
              <a:t>eggs</a:t>
            </a:r>
            <a:endParaRPr sz="1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Timeline-</a:t>
            </a:r>
            <a:endParaRPr sz="1400">
              <a:latin typeface="Calisto MT"/>
              <a:cs typeface="Calisto MT"/>
            </a:endParaRPr>
          </a:p>
          <a:p>
            <a:pPr marL="12700" marR="5080" indent="140970">
              <a:lnSpc>
                <a:spcPct val="101400"/>
              </a:lnSpc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Broodstock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are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injected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2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days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later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spawn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Eggs</a:t>
            </a:r>
            <a:r>
              <a:rPr sz="1400" spc="4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need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to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be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shipped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out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that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morning</a:t>
            </a:r>
            <a:endParaRPr sz="1400">
              <a:latin typeface="Calisto MT"/>
              <a:cs typeface="Calisto MT"/>
            </a:endParaRPr>
          </a:p>
        </p:txBody>
      </p:sp>
      <p:pic>
        <p:nvPic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89254" y="3529419"/>
            <a:ext cx="3243364" cy="1797215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C7F62214-B9D7-94D0-52FE-47D2604245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8104" y="-446276"/>
            <a:ext cx="7362190" cy="446276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Egg Availability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Juvenile Production"/>
          <p:cNvGrpSpPr/>
          <p:nvPr/>
        </p:nvGrpSpPr>
        <p:grpSpPr>
          <a:xfrm>
            <a:off x="3276600" y="1828800"/>
            <a:ext cx="3489960" cy="375285"/>
            <a:chOff x="3276600" y="1828800"/>
            <a:chExt cx="3489960" cy="375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1828800"/>
              <a:ext cx="3489959" cy="3749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7935" y="1847088"/>
              <a:ext cx="3450336" cy="329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2613" y="1869761"/>
              <a:ext cx="3432429" cy="310756"/>
            </a:xfrm>
            <a:prstGeom prst="rect">
              <a:avLst/>
            </a:prstGeom>
          </p:spPr>
        </p:pic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7072" y="2560320"/>
            <a:ext cx="4057015" cy="3093720"/>
            <a:chOff x="957072" y="2560320"/>
            <a:chExt cx="4057015" cy="309372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072" y="2560320"/>
              <a:ext cx="4056888" cy="30937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1270" y="2583680"/>
              <a:ext cx="4013454" cy="5109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8217" y="3535901"/>
              <a:ext cx="3920012" cy="3333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7841" y="4310748"/>
              <a:ext cx="3987274" cy="5462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2485" y="5263177"/>
              <a:ext cx="3760334" cy="368491"/>
            </a:xfrm>
            <a:prstGeom prst="rect">
              <a:avLst/>
            </a:prstGeom>
          </p:spPr>
        </p:pic>
      </p:grpSp>
      <p:pic>
        <p:nvPic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33566" y="2528963"/>
            <a:ext cx="2898440" cy="3246996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9C6DEE6F-1529-8256-0113-296335E34E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8104" y="-446276"/>
            <a:ext cx="7362190" cy="446276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Juvenile Production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Fingerling Availability"/>
          <p:cNvGrpSpPr/>
          <p:nvPr/>
        </p:nvGrpSpPr>
        <p:grpSpPr>
          <a:xfrm>
            <a:off x="3066288" y="1828800"/>
            <a:ext cx="3910965" cy="451484"/>
            <a:chOff x="3066288" y="1828800"/>
            <a:chExt cx="3910965" cy="4514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6288" y="1828800"/>
              <a:ext cx="3910584" cy="4511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4576" y="1847088"/>
              <a:ext cx="3870960" cy="4053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0772" y="1869758"/>
              <a:ext cx="3853459" cy="3879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651015" y="3259835"/>
            <a:ext cx="3782695" cy="244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For</a:t>
            </a:r>
            <a:r>
              <a:rPr sz="1400" spc="-2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Fingerlings</a:t>
            </a:r>
            <a:r>
              <a:rPr sz="1400" spc="-10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endParaRPr sz="1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400">
              <a:latin typeface="Wingdings"/>
              <a:cs typeface="Wingdings"/>
            </a:endParaRPr>
          </a:p>
          <a:p>
            <a:pPr marL="12700" marR="1398270">
              <a:lnSpc>
                <a:spcPct val="101400"/>
              </a:lnSpc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Preorder-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2</a:t>
            </a:r>
            <a:r>
              <a:rPr sz="1400" spc="6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months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in</a:t>
            </a:r>
            <a:r>
              <a:rPr sz="1400" spc="6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advance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Price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per</a:t>
            </a:r>
            <a:r>
              <a:rPr sz="1400" spc="8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fingerling: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$0.75</a:t>
            </a:r>
            <a:endParaRPr sz="1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Minimum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size</a:t>
            </a:r>
            <a:r>
              <a:rPr sz="1400" spc="5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of</a:t>
            </a:r>
            <a:r>
              <a:rPr sz="1400" spc="20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order-</a:t>
            </a:r>
            <a:endParaRPr sz="1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Domestic</a:t>
            </a:r>
            <a:r>
              <a:rPr sz="1400" spc="114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(North</a:t>
            </a:r>
            <a:r>
              <a:rPr sz="1400" spc="10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America):</a:t>
            </a:r>
            <a:r>
              <a:rPr sz="1400" spc="10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3k</a:t>
            </a:r>
            <a:r>
              <a:rPr sz="1400" spc="11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fingerlings</a:t>
            </a:r>
            <a:endParaRPr sz="1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International:</a:t>
            </a:r>
            <a:r>
              <a:rPr sz="1400" spc="7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4k</a:t>
            </a:r>
            <a:r>
              <a:rPr sz="1400" spc="8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fingerlings</a:t>
            </a:r>
            <a:r>
              <a:rPr sz="1400" spc="70" dirty="0">
                <a:solidFill>
                  <a:srgbClr val="FFFFFF"/>
                </a:solidFill>
                <a:latin typeface="Calisto MT"/>
                <a:cs typeface="Calisto MT"/>
              </a:rPr>
              <a:t>  </a:t>
            </a:r>
            <a:r>
              <a:rPr sz="1000" spc="-20" dirty="0">
                <a:solidFill>
                  <a:srgbClr val="FFFFFF"/>
                </a:solidFill>
                <a:latin typeface="Calisto MT"/>
                <a:cs typeface="Calisto MT"/>
              </a:rPr>
              <a:t>(Airports-</a:t>
            </a:r>
            <a:r>
              <a:rPr sz="1000" spc="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sto MT"/>
                <a:cs typeface="Calisto MT"/>
              </a:rPr>
              <a:t>Miami</a:t>
            </a:r>
            <a:r>
              <a:rPr sz="1000" dirty="0">
                <a:solidFill>
                  <a:srgbClr val="FFFFFF"/>
                </a:solidFill>
                <a:latin typeface="Calisto MT"/>
                <a:cs typeface="Calisto MT"/>
              </a:rPr>
              <a:t> &amp;</a:t>
            </a:r>
            <a:r>
              <a:rPr sz="1000" spc="-2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sto MT"/>
                <a:cs typeface="Calisto MT"/>
              </a:rPr>
              <a:t>Orlando)</a:t>
            </a:r>
            <a:endParaRPr sz="10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sto MT"/>
                <a:cs typeface="Calisto MT"/>
              </a:rPr>
              <a:t>Timeline-</a:t>
            </a:r>
            <a:endParaRPr sz="1400">
              <a:latin typeface="Calisto MT"/>
              <a:cs typeface="Calisto MT"/>
            </a:endParaRPr>
          </a:p>
          <a:p>
            <a:pPr marL="34163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Fish</a:t>
            </a:r>
            <a:r>
              <a:rPr sz="1400" spc="4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take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50-70</a:t>
            </a:r>
            <a:r>
              <a:rPr sz="1400" spc="45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days</a:t>
            </a:r>
            <a:r>
              <a:rPr sz="1400" spc="4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to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get</a:t>
            </a:r>
            <a:r>
              <a:rPr sz="1400" spc="4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to</a:t>
            </a:r>
            <a:r>
              <a:rPr sz="1400" spc="5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FFFFFF"/>
                </a:solidFill>
                <a:latin typeface="Calisto MT"/>
                <a:cs typeface="Calisto MT"/>
              </a:rPr>
              <a:t>0.5-</a:t>
            </a:r>
            <a:r>
              <a:rPr sz="1400" spc="-20" dirty="0">
                <a:solidFill>
                  <a:srgbClr val="FFFFFF"/>
                </a:solidFill>
                <a:latin typeface="Calisto MT"/>
                <a:cs typeface="Calisto MT"/>
              </a:rPr>
              <a:t>1gram</a:t>
            </a:r>
            <a:endParaRPr sz="1400">
              <a:latin typeface="Calisto MT"/>
              <a:cs typeface="Calisto MT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01496" y="3617976"/>
            <a:ext cx="2844165" cy="1597660"/>
            <a:chOff x="1301496" y="3617976"/>
            <a:chExt cx="2844165" cy="159766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1496" y="3617976"/>
              <a:ext cx="2843783" cy="15971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2735" y="3639553"/>
              <a:ext cx="2801929" cy="1552600"/>
            </a:xfrm>
            <a:prstGeom prst="rect">
              <a:avLst/>
            </a:prstGeom>
          </p:spPr>
        </p:pic>
      </p:grp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3167" y="2532888"/>
            <a:ext cx="7571740" cy="490855"/>
            <a:chOff x="963167" y="2532888"/>
            <a:chExt cx="7571740" cy="49085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3167" y="2532888"/>
              <a:ext cx="7571232" cy="4907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4044" y="2553274"/>
              <a:ext cx="5495406" cy="1829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72537" y="2825101"/>
              <a:ext cx="1354738" cy="1658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13008" y="2825098"/>
              <a:ext cx="2696714" cy="1777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3598" y="2825108"/>
              <a:ext cx="2120201" cy="177563"/>
            </a:xfrm>
            <a:prstGeom prst="rect">
              <a:avLst/>
            </a:prstGeom>
          </p:spPr>
        </p:pic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26A340C1-8ED5-8446-E900-DB4DA61533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8104" y="-446276"/>
            <a:ext cx="7362190" cy="446276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Fingerling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491</Words>
  <Application>Microsoft Office PowerPoint</Application>
  <PresentationFormat>Custom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Calisto MT</vt:lpstr>
      <vt:lpstr>Georgia</vt:lpstr>
      <vt:lpstr>Wingdings</vt:lpstr>
      <vt:lpstr>Office Theme</vt:lpstr>
      <vt:lpstr>The Commercial Availability of Pompano Juveniles</vt:lpstr>
      <vt:lpstr>Save The Reefs</vt:lpstr>
      <vt:lpstr>Ornamentals</vt:lpstr>
      <vt:lpstr>HIstory</vt:lpstr>
      <vt:lpstr>Proaquatix</vt:lpstr>
      <vt:lpstr>Pompano</vt:lpstr>
      <vt:lpstr>Egg Availability</vt:lpstr>
      <vt:lpstr>Juvenile Production</vt:lpstr>
      <vt:lpstr>Fingerling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James Masterson</dc:creator>
  <cp:lastModifiedBy>Lillian Cozart</cp:lastModifiedBy>
  <cp:revision>1</cp:revision>
  <dcterms:created xsi:type="dcterms:W3CDTF">2025-05-14T18:45:47Z</dcterms:created>
  <dcterms:modified xsi:type="dcterms:W3CDTF">2025-05-14T19:55:18Z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2023-04-24T00:00:00Z</vt:filetime>
  </property>
  <property fmtid="{D5CDD505-2E9C-101B-9397-08002B2CF9AE}" pid="3" name="Creator">
    <vt:lpwstr>PowerPoint</vt:lpwstr>
  </property>
  <property fmtid="{D5CDD505-2E9C-101B-9397-08002B2CF9AE}" pid="4" name="LastSaved">
    <vt:filetime>2025-05-14T00:00:00Z</vt:filetime>
  </property>
  <property fmtid="{D5CDD505-2E9C-101B-9397-08002B2CF9AE}" pid="5" name="Producer">
    <vt:lpwstr>macOS Version 12.6.3 (Build 21G419) Quartz PDFContext</vt:lpwstr>
  </property>
</Properties>
</file>