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05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lian Cozart" userId="82d520b2-603b-49b9-b396-dba668ff47bd" providerId="ADAL" clId="{882BAC96-CEE3-4848-9035-0DC9672CD3E6}"/>
    <pc:docChg chg="undo custSel modSld">
      <pc:chgData name="Lillian Cozart" userId="82d520b2-603b-49b9-b396-dba668ff47bd" providerId="ADAL" clId="{882BAC96-CEE3-4848-9035-0DC9672CD3E6}" dt="2025-05-14T19:45:57.026" v="235" actId="962"/>
      <pc:docMkLst>
        <pc:docMk/>
      </pc:docMkLst>
      <pc:sldChg chg="modSp mod">
        <pc:chgData name="Lillian Cozart" userId="82d520b2-603b-49b9-b396-dba668ff47bd" providerId="ADAL" clId="{882BAC96-CEE3-4848-9035-0DC9672CD3E6}" dt="2025-05-14T19:34:25.406" v="171" actId="13244"/>
        <pc:sldMkLst>
          <pc:docMk/>
          <pc:sldMk cId="0" sldId="256"/>
        </pc:sldMkLst>
        <pc:spChg chg="ord">
          <ac:chgData name="Lillian Cozart" userId="82d520b2-603b-49b9-b396-dba668ff47bd" providerId="ADAL" clId="{882BAC96-CEE3-4848-9035-0DC9672CD3E6}" dt="2025-05-14T19:34:18.546" v="170" actId="13244"/>
          <ac:spMkLst>
            <pc:docMk/>
            <pc:sldMk cId="0" sldId="256"/>
            <ac:spMk id="6" creationId="{00000000-0000-0000-0000-000000000000}"/>
          </ac:spMkLst>
        </pc:spChg>
        <pc:picChg chg="mod">
          <ac:chgData name="Lillian Cozart" userId="82d520b2-603b-49b9-b396-dba668ff47bd" providerId="ADAL" clId="{882BAC96-CEE3-4848-9035-0DC9672CD3E6}" dt="2025-05-14T19:20:13.612" v="22" actId="962"/>
          <ac:picMkLst>
            <pc:docMk/>
            <pc:sldMk cId="0" sldId="256"/>
            <ac:picMk id="2" creationId="{00000000-0000-0000-0000-000000000000}"/>
          </ac:picMkLst>
        </pc:picChg>
        <pc:picChg chg="mod ord">
          <ac:chgData name="Lillian Cozart" userId="82d520b2-603b-49b9-b396-dba668ff47bd" providerId="ADAL" clId="{882BAC96-CEE3-4848-9035-0DC9672CD3E6}" dt="2025-05-14T19:34:25.406" v="171" actId="13244"/>
          <ac:picMkLst>
            <pc:docMk/>
            <pc:sldMk cId="0" sldId="256"/>
            <ac:picMk id="7" creationId="{00000000-0000-0000-0000-000000000000}"/>
          </ac:picMkLst>
        </pc:picChg>
      </pc:sldChg>
      <pc:sldChg chg="modSp mod">
        <pc:chgData name="Lillian Cozart" userId="82d520b2-603b-49b9-b396-dba668ff47bd" providerId="ADAL" clId="{882BAC96-CEE3-4848-9035-0DC9672CD3E6}" dt="2025-05-14T19:19:24.373" v="16" actId="962"/>
        <pc:sldMkLst>
          <pc:docMk/>
          <pc:sldMk cId="0" sldId="257"/>
        </pc:sldMkLst>
        <pc:grpChg chg="mod">
          <ac:chgData name="Lillian Cozart" userId="82d520b2-603b-49b9-b396-dba668ff47bd" providerId="ADAL" clId="{882BAC96-CEE3-4848-9035-0DC9672CD3E6}" dt="2025-05-14T19:19:24.373" v="16" actId="962"/>
          <ac:grpSpMkLst>
            <pc:docMk/>
            <pc:sldMk cId="0" sldId="257"/>
            <ac:grpSpMk id="3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37:04.221" v="188" actId="962"/>
        <pc:sldMkLst>
          <pc:docMk/>
          <pc:sldMk cId="0" sldId="258"/>
        </pc:sldMkLst>
        <pc:spChg chg="ord">
          <ac:chgData name="Lillian Cozart" userId="82d520b2-603b-49b9-b396-dba668ff47bd" providerId="ADAL" clId="{882BAC96-CEE3-4848-9035-0DC9672CD3E6}" dt="2025-05-14T19:36:00.285" v="179" actId="13244"/>
          <ac:spMkLst>
            <pc:docMk/>
            <pc:sldMk cId="0" sldId="258"/>
            <ac:spMk id="2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18:43.748" v="0" actId="962"/>
          <ac:spMkLst>
            <pc:docMk/>
            <pc:sldMk cId="0" sldId="258"/>
            <ac:spMk id="4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18:43.758" v="1" actId="962"/>
          <ac:spMkLst>
            <pc:docMk/>
            <pc:sldMk cId="0" sldId="258"/>
            <ac:spMk id="5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18:43.762" v="2" actId="962"/>
          <ac:spMkLst>
            <pc:docMk/>
            <pc:sldMk cId="0" sldId="258"/>
            <ac:spMk id="6" creationId="{00000000-0000-0000-0000-000000000000}"/>
          </ac:spMkLst>
        </pc:spChg>
        <pc:spChg chg="ord">
          <ac:chgData name="Lillian Cozart" userId="82d520b2-603b-49b9-b396-dba668ff47bd" providerId="ADAL" clId="{882BAC96-CEE3-4848-9035-0DC9672CD3E6}" dt="2025-05-14T19:36:18.241" v="182" actId="13244"/>
          <ac:spMkLst>
            <pc:docMk/>
            <pc:sldMk cId="0" sldId="258"/>
            <ac:spMk id="11" creationId="{00000000-0000-0000-0000-000000000000}"/>
          </ac:spMkLst>
        </pc:spChg>
        <pc:spChg chg="ord">
          <ac:chgData name="Lillian Cozart" userId="82d520b2-603b-49b9-b396-dba668ff47bd" providerId="ADAL" clId="{882BAC96-CEE3-4848-9035-0DC9672CD3E6}" dt="2025-05-14T19:34:57.890" v="172" actId="13244"/>
          <ac:spMkLst>
            <pc:docMk/>
            <pc:sldMk cId="0" sldId="258"/>
            <ac:spMk id="12" creationId="{00000000-0000-0000-0000-000000000000}"/>
          </ac:spMkLst>
        </pc:spChg>
        <pc:spChg chg="ord">
          <ac:chgData name="Lillian Cozart" userId="82d520b2-603b-49b9-b396-dba668ff47bd" providerId="ADAL" clId="{882BAC96-CEE3-4848-9035-0DC9672CD3E6}" dt="2025-05-14T19:35:57.434" v="178" actId="13244"/>
          <ac:spMkLst>
            <pc:docMk/>
            <pc:sldMk cId="0" sldId="258"/>
            <ac:spMk id="13" creationId="{00000000-0000-0000-0000-000000000000}"/>
          </ac:spMkLst>
        </pc:spChg>
        <pc:spChg chg="ord">
          <ac:chgData name="Lillian Cozart" userId="82d520b2-603b-49b9-b396-dba668ff47bd" providerId="ADAL" clId="{882BAC96-CEE3-4848-9035-0DC9672CD3E6}" dt="2025-05-14T19:36:28.314" v="183" actId="13244"/>
          <ac:spMkLst>
            <pc:docMk/>
            <pc:sldMk cId="0" sldId="258"/>
            <ac:spMk id="14" creationId="{00000000-0000-0000-0000-000000000000}"/>
          </ac:spMkLst>
        </pc:spChg>
        <pc:spChg chg="mod ord">
          <ac:chgData name="Lillian Cozart" userId="82d520b2-603b-49b9-b396-dba668ff47bd" providerId="ADAL" clId="{882BAC96-CEE3-4848-9035-0DC9672CD3E6}" dt="2025-05-14T19:37:04.221" v="188" actId="962"/>
          <ac:spMkLst>
            <pc:docMk/>
            <pc:sldMk cId="0" sldId="258"/>
            <ac:spMk id="15" creationId="{00000000-0000-0000-0000-000000000000}"/>
          </ac:spMkLst>
        </pc:spChg>
        <pc:spChg chg="ord">
          <ac:chgData name="Lillian Cozart" userId="82d520b2-603b-49b9-b396-dba668ff47bd" providerId="ADAL" clId="{882BAC96-CEE3-4848-9035-0DC9672CD3E6}" dt="2025-05-14T19:35:20.277" v="174" actId="13244"/>
          <ac:spMkLst>
            <pc:docMk/>
            <pc:sldMk cId="0" sldId="258"/>
            <ac:spMk id="16" creationId="{00000000-0000-0000-0000-000000000000}"/>
          </ac:spMkLst>
        </pc:spChg>
        <pc:spChg chg="ord">
          <ac:chgData name="Lillian Cozart" userId="82d520b2-603b-49b9-b396-dba668ff47bd" providerId="ADAL" clId="{882BAC96-CEE3-4848-9035-0DC9672CD3E6}" dt="2025-05-14T19:36:13.287" v="181" actId="13244"/>
          <ac:spMkLst>
            <pc:docMk/>
            <pc:sldMk cId="0" sldId="258"/>
            <ac:spMk id="21" creationId="{00000000-0000-0000-0000-000000000000}"/>
          </ac:spMkLst>
        </pc:spChg>
        <pc:spChg chg="ord">
          <ac:chgData name="Lillian Cozart" userId="82d520b2-603b-49b9-b396-dba668ff47bd" providerId="ADAL" clId="{882BAC96-CEE3-4848-9035-0DC9672CD3E6}" dt="2025-05-14T19:35:14.226" v="173" actId="13244"/>
          <ac:spMkLst>
            <pc:docMk/>
            <pc:sldMk cId="0" sldId="258"/>
            <ac:spMk id="26" creationId="{00000000-0000-0000-0000-000000000000}"/>
          </ac:spMkLst>
        </pc:spChg>
        <pc:grpChg chg="mod">
          <ac:chgData name="Lillian Cozart" userId="82d520b2-603b-49b9-b396-dba668ff47bd" providerId="ADAL" clId="{882BAC96-CEE3-4848-9035-0DC9672CD3E6}" dt="2025-05-14T19:19:32.831" v="17" actId="962"/>
          <ac:grpSpMkLst>
            <pc:docMk/>
            <pc:sldMk cId="0" sldId="258"/>
            <ac:grpSpMk id="7" creationId="{00000000-0000-0000-0000-000000000000}"/>
          </ac:grpSpMkLst>
        </pc:grpChg>
        <pc:grpChg chg="mod">
          <ac:chgData name="Lillian Cozart" userId="82d520b2-603b-49b9-b396-dba668ff47bd" providerId="ADAL" clId="{882BAC96-CEE3-4848-9035-0DC9672CD3E6}" dt="2025-05-14T19:19:34.079" v="18" actId="962"/>
          <ac:grpSpMkLst>
            <pc:docMk/>
            <pc:sldMk cId="0" sldId="258"/>
            <ac:grpSpMk id="17" creationId="{00000000-0000-0000-0000-000000000000}"/>
          </ac:grpSpMkLst>
        </pc:grpChg>
        <pc:grpChg chg="mod">
          <ac:chgData name="Lillian Cozart" userId="82d520b2-603b-49b9-b396-dba668ff47bd" providerId="ADAL" clId="{882BAC96-CEE3-4848-9035-0DC9672CD3E6}" dt="2025-05-14T19:19:34.878" v="19" actId="962"/>
          <ac:grpSpMkLst>
            <pc:docMk/>
            <pc:sldMk cId="0" sldId="258"/>
            <ac:grpSpMk id="22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19:43.440" v="20" actId="962"/>
        <pc:sldMkLst>
          <pc:docMk/>
          <pc:sldMk cId="0" sldId="259"/>
        </pc:sldMkLst>
        <pc:picChg chg="mod">
          <ac:chgData name="Lillian Cozart" userId="82d520b2-603b-49b9-b396-dba668ff47bd" providerId="ADAL" clId="{882BAC96-CEE3-4848-9035-0DC9672CD3E6}" dt="2025-05-14T19:19:43.440" v="20" actId="962"/>
          <ac:picMkLst>
            <pc:docMk/>
            <pc:sldMk cId="0" sldId="259"/>
            <ac:picMk id="4" creationId="{00000000-0000-0000-0000-000000000000}"/>
          </ac:picMkLst>
        </pc:picChg>
      </pc:sldChg>
      <pc:sldChg chg="modSp mod">
        <pc:chgData name="Lillian Cozart" userId="82d520b2-603b-49b9-b396-dba668ff47bd" providerId="ADAL" clId="{882BAC96-CEE3-4848-9035-0DC9672CD3E6}" dt="2025-05-14T19:19:45.368" v="21" actId="962"/>
        <pc:sldMkLst>
          <pc:docMk/>
          <pc:sldMk cId="0" sldId="260"/>
        </pc:sldMkLst>
        <pc:picChg chg="mod">
          <ac:chgData name="Lillian Cozart" userId="82d520b2-603b-49b9-b396-dba668ff47bd" providerId="ADAL" clId="{882BAC96-CEE3-4848-9035-0DC9672CD3E6}" dt="2025-05-14T19:19:45.368" v="21" actId="962"/>
          <ac:picMkLst>
            <pc:docMk/>
            <pc:sldMk cId="0" sldId="260"/>
            <ac:picMk id="4" creationId="{00000000-0000-0000-0000-000000000000}"/>
          </ac:picMkLst>
        </pc:picChg>
      </pc:sldChg>
      <pc:sldChg chg="modSp mod">
        <pc:chgData name="Lillian Cozart" userId="82d520b2-603b-49b9-b396-dba668ff47bd" providerId="ADAL" clId="{882BAC96-CEE3-4848-9035-0DC9672CD3E6}" dt="2025-05-14T19:38:09.669" v="190" actId="962"/>
        <pc:sldMkLst>
          <pc:docMk/>
          <pc:sldMk cId="0" sldId="261"/>
        </pc:sldMkLst>
        <pc:spChg chg="mod">
          <ac:chgData name="Lillian Cozart" userId="82d520b2-603b-49b9-b396-dba668ff47bd" providerId="ADAL" clId="{882BAC96-CEE3-4848-9035-0DC9672CD3E6}" dt="2025-05-14T19:38:09.669" v="190" actId="962"/>
          <ac:spMkLst>
            <pc:docMk/>
            <pc:sldMk cId="0" sldId="261"/>
            <ac:spMk id="174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37:54.877" v="189" actId="962"/>
          <ac:spMkLst>
            <pc:docMk/>
            <pc:sldMk cId="0" sldId="261"/>
            <ac:spMk id="175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37:01.652" v="185" actId="962"/>
          <ac:spMkLst>
            <pc:docMk/>
            <pc:sldMk cId="0" sldId="261"/>
            <ac:spMk id="176" creationId="{00000000-0000-0000-0000-000000000000}"/>
          </ac:spMkLst>
        </pc:spChg>
        <pc:spChg chg="ord">
          <ac:chgData name="Lillian Cozart" userId="82d520b2-603b-49b9-b396-dba668ff47bd" providerId="ADAL" clId="{882BAC96-CEE3-4848-9035-0DC9672CD3E6}" dt="2025-05-14T19:36:48.902" v="184" actId="13244"/>
          <ac:spMkLst>
            <pc:docMk/>
            <pc:sldMk cId="0" sldId="261"/>
            <ac:spMk id="177" creationId="{00000000-0000-0000-0000-000000000000}"/>
          </ac:spMkLst>
        </pc:spChg>
        <pc:grpChg chg="mod">
          <ac:chgData name="Lillian Cozart" userId="82d520b2-603b-49b9-b396-dba668ff47bd" providerId="ADAL" clId="{882BAC96-CEE3-4848-9035-0DC9672CD3E6}" dt="2025-05-14T19:20:16.681" v="23" actId="962"/>
          <ac:grpSpMkLst>
            <pc:docMk/>
            <pc:sldMk cId="0" sldId="261"/>
            <ac:grpSpMk id="2" creationId="{00000000-0000-0000-0000-000000000000}"/>
          </ac:grpSpMkLst>
        </pc:grpChg>
      </pc:sldChg>
      <pc:sldChg chg="addSp modSp mod">
        <pc:chgData name="Lillian Cozart" userId="82d520b2-603b-49b9-b396-dba668ff47bd" providerId="ADAL" clId="{882BAC96-CEE3-4848-9035-0DC9672CD3E6}" dt="2025-05-14T19:22:46.803" v="101" actId="20577"/>
        <pc:sldMkLst>
          <pc:docMk/>
          <pc:sldMk cId="0" sldId="262"/>
        </pc:sldMkLst>
        <pc:spChg chg="add mod">
          <ac:chgData name="Lillian Cozart" userId="82d520b2-603b-49b9-b396-dba668ff47bd" providerId="ADAL" clId="{882BAC96-CEE3-4848-9035-0DC9672CD3E6}" dt="2025-05-14T19:22:46.803" v="101" actId="20577"/>
          <ac:spMkLst>
            <pc:docMk/>
            <pc:sldMk cId="0" sldId="262"/>
            <ac:spMk id="8" creationId="{5A213F85-809C-0C74-3A88-2EBC81DCC38E}"/>
          </ac:spMkLst>
        </pc:spChg>
        <pc:grpChg chg="mod">
          <ac:chgData name="Lillian Cozart" userId="82d520b2-603b-49b9-b396-dba668ff47bd" providerId="ADAL" clId="{882BAC96-CEE3-4848-9035-0DC9672CD3E6}" dt="2025-05-14T19:20:20.092" v="24" actId="962"/>
          <ac:grpSpMkLst>
            <pc:docMk/>
            <pc:sldMk cId="0" sldId="262"/>
            <ac:grpSpMk id="2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39:13.799" v="193" actId="13244"/>
        <pc:sldMkLst>
          <pc:docMk/>
          <pc:sldMk cId="0" sldId="263"/>
        </pc:sldMkLst>
        <pc:spChg chg="ord">
          <ac:chgData name="Lillian Cozart" userId="82d520b2-603b-49b9-b396-dba668ff47bd" providerId="ADAL" clId="{882BAC96-CEE3-4848-9035-0DC9672CD3E6}" dt="2025-05-14T19:39:05.848" v="192" actId="13244"/>
          <ac:spMkLst>
            <pc:docMk/>
            <pc:sldMk cId="0" sldId="263"/>
            <ac:spMk id="172" creationId="{00000000-0000-0000-0000-000000000000}"/>
          </ac:spMkLst>
        </pc:spChg>
        <pc:spChg chg="ord">
          <ac:chgData name="Lillian Cozart" userId="82d520b2-603b-49b9-b396-dba668ff47bd" providerId="ADAL" clId="{882BAC96-CEE3-4848-9035-0DC9672CD3E6}" dt="2025-05-14T19:39:13.799" v="193" actId="13244"/>
          <ac:spMkLst>
            <pc:docMk/>
            <pc:sldMk cId="0" sldId="263"/>
            <ac:spMk id="173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18:43.797" v="3" actId="962"/>
          <ac:spMkLst>
            <pc:docMk/>
            <pc:sldMk cId="0" sldId="263"/>
            <ac:spMk id="174" creationId="{00000000-0000-0000-0000-000000000000}"/>
          </ac:spMkLst>
        </pc:spChg>
        <pc:spChg chg="ord">
          <ac:chgData name="Lillian Cozart" userId="82d520b2-603b-49b9-b396-dba668ff47bd" providerId="ADAL" clId="{882BAC96-CEE3-4848-9035-0DC9672CD3E6}" dt="2025-05-14T19:38:36.038" v="191" actId="13244"/>
          <ac:spMkLst>
            <pc:docMk/>
            <pc:sldMk cId="0" sldId="263"/>
            <ac:spMk id="175" creationId="{00000000-0000-0000-0000-000000000000}"/>
          </ac:spMkLst>
        </pc:spChg>
        <pc:grpChg chg="mod">
          <ac:chgData name="Lillian Cozart" userId="82d520b2-603b-49b9-b396-dba668ff47bd" providerId="ADAL" clId="{882BAC96-CEE3-4848-9035-0DC9672CD3E6}" dt="2025-05-14T19:20:53.592" v="25" actId="962"/>
          <ac:grpSpMkLst>
            <pc:docMk/>
            <pc:sldMk cId="0" sldId="263"/>
            <ac:grpSpMk id="2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20:55.821" v="26" actId="962"/>
        <pc:sldMkLst>
          <pc:docMk/>
          <pc:sldMk cId="0" sldId="264"/>
        </pc:sldMkLst>
        <pc:spChg chg="mod">
          <ac:chgData name="Lillian Cozart" userId="82d520b2-603b-49b9-b396-dba668ff47bd" providerId="ADAL" clId="{882BAC96-CEE3-4848-9035-0DC9672CD3E6}" dt="2025-05-14T19:18:43.812" v="4" actId="962"/>
          <ac:spMkLst>
            <pc:docMk/>
            <pc:sldMk cId="0" sldId="264"/>
            <ac:spMk id="7" creationId="{00000000-0000-0000-0000-000000000000}"/>
          </ac:spMkLst>
        </pc:spChg>
        <pc:picChg chg="mod">
          <ac:chgData name="Lillian Cozart" userId="82d520b2-603b-49b9-b396-dba668ff47bd" providerId="ADAL" clId="{882BAC96-CEE3-4848-9035-0DC9672CD3E6}" dt="2025-05-14T19:20:55.821" v="26" actId="962"/>
          <ac:picMkLst>
            <pc:docMk/>
            <pc:sldMk cId="0" sldId="264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882BAC96-CEE3-4848-9035-0DC9672CD3E6}" dt="2025-05-14T19:43:21.209" v="230" actId="1076"/>
        <pc:sldMkLst>
          <pc:docMk/>
          <pc:sldMk cId="0" sldId="265"/>
        </pc:sldMkLst>
        <pc:spChg chg="ord">
          <ac:chgData name="Lillian Cozart" userId="82d520b2-603b-49b9-b396-dba668ff47bd" providerId="ADAL" clId="{882BAC96-CEE3-4848-9035-0DC9672CD3E6}" dt="2025-05-14T19:41:21.890" v="203" actId="13244"/>
          <ac:spMkLst>
            <pc:docMk/>
            <pc:sldMk cId="0" sldId="265"/>
            <ac:spMk id="2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42:08.963" v="214" actId="962"/>
          <ac:spMkLst>
            <pc:docMk/>
            <pc:sldMk cId="0" sldId="265"/>
            <ac:spMk id="9" creationId="{00000000-0000-0000-0000-000000000000}"/>
          </ac:spMkLst>
        </pc:spChg>
        <pc:spChg chg="mod ord">
          <ac:chgData name="Lillian Cozart" userId="82d520b2-603b-49b9-b396-dba668ff47bd" providerId="ADAL" clId="{882BAC96-CEE3-4848-9035-0DC9672CD3E6}" dt="2025-05-14T19:42:12.140" v="217" actId="962"/>
          <ac:spMkLst>
            <pc:docMk/>
            <pc:sldMk cId="0" sldId="265"/>
            <ac:spMk id="15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42:02.192" v="211" actId="962"/>
          <ac:spMkLst>
            <pc:docMk/>
            <pc:sldMk cId="0" sldId="265"/>
            <ac:spMk id="21" creationId="{00000000-0000-0000-0000-000000000000}"/>
          </ac:spMkLst>
        </pc:spChg>
        <pc:spChg chg="mod ord">
          <ac:chgData name="Lillian Cozart" userId="82d520b2-603b-49b9-b396-dba668ff47bd" providerId="ADAL" clId="{882BAC96-CEE3-4848-9035-0DC9672CD3E6}" dt="2025-05-14T19:42:14.500" v="220" actId="962"/>
          <ac:spMkLst>
            <pc:docMk/>
            <pc:sldMk cId="0" sldId="265"/>
            <ac:spMk id="25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42:59.266" v="229" actId="1076"/>
          <ac:spMkLst>
            <pc:docMk/>
            <pc:sldMk cId="0" sldId="265"/>
            <ac:spMk id="29" creationId="{00000000-0000-0000-0000-000000000000}"/>
          </ac:spMkLst>
        </pc:spChg>
        <pc:grpChg chg="mod ord">
          <ac:chgData name="Lillian Cozart" userId="82d520b2-603b-49b9-b396-dba668ff47bd" providerId="ADAL" clId="{882BAC96-CEE3-4848-9035-0DC9672CD3E6}" dt="2025-05-14T19:41:34.121" v="207" actId="13244"/>
          <ac:grpSpMkLst>
            <pc:docMk/>
            <pc:sldMk cId="0" sldId="265"/>
            <ac:grpSpMk id="3" creationId="{00000000-0000-0000-0000-000000000000}"/>
          </ac:grpSpMkLst>
        </pc:grpChg>
        <pc:grpChg chg="mod ord">
          <ac:chgData name="Lillian Cozart" userId="82d520b2-603b-49b9-b396-dba668ff47bd" providerId="ADAL" clId="{882BAC96-CEE3-4848-9035-0DC9672CD3E6}" dt="2025-05-14T19:43:21.209" v="230" actId="1076"/>
          <ac:grpSpMkLst>
            <pc:docMk/>
            <pc:sldMk cId="0" sldId="265"/>
            <ac:grpSpMk id="10" creationId="{00000000-0000-0000-0000-000000000000}"/>
          </ac:grpSpMkLst>
        </pc:grpChg>
        <pc:grpChg chg="mod ord">
          <ac:chgData name="Lillian Cozart" userId="82d520b2-603b-49b9-b396-dba668ff47bd" providerId="ADAL" clId="{882BAC96-CEE3-4848-9035-0DC9672CD3E6}" dt="2025-05-14T19:42:51.576" v="228" actId="13244"/>
          <ac:grpSpMkLst>
            <pc:docMk/>
            <pc:sldMk cId="0" sldId="265"/>
            <ac:grpSpMk id="16" creationId="{00000000-0000-0000-0000-000000000000}"/>
          </ac:grpSpMkLst>
        </pc:grpChg>
        <pc:grpChg chg="mod ord">
          <ac:chgData name="Lillian Cozart" userId="82d520b2-603b-49b9-b396-dba668ff47bd" providerId="ADAL" clId="{882BAC96-CEE3-4848-9035-0DC9672CD3E6}" dt="2025-05-14T19:41:27.921" v="205" actId="13244"/>
          <ac:grpSpMkLst>
            <pc:docMk/>
            <pc:sldMk cId="0" sldId="265"/>
            <ac:grpSpMk id="22" creationId="{00000000-0000-0000-0000-000000000000}"/>
          </ac:grpSpMkLst>
        </pc:grpChg>
        <pc:grpChg chg="mod ord">
          <ac:chgData name="Lillian Cozart" userId="82d520b2-603b-49b9-b396-dba668ff47bd" providerId="ADAL" clId="{882BAC96-CEE3-4848-9035-0DC9672CD3E6}" dt="2025-05-14T19:41:31.591" v="206" actId="13244"/>
          <ac:grpSpMkLst>
            <pc:docMk/>
            <pc:sldMk cId="0" sldId="265"/>
            <ac:grpSpMk id="26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21:03.272" v="32" actId="962"/>
        <pc:sldMkLst>
          <pc:docMk/>
          <pc:sldMk cId="0" sldId="266"/>
        </pc:sldMkLst>
        <pc:grpChg chg="mod">
          <ac:chgData name="Lillian Cozart" userId="82d520b2-603b-49b9-b396-dba668ff47bd" providerId="ADAL" clId="{882BAC96-CEE3-4848-9035-0DC9672CD3E6}" dt="2025-05-14T19:21:03.272" v="32" actId="962"/>
          <ac:grpSpMkLst>
            <pc:docMk/>
            <pc:sldMk cId="0" sldId="266"/>
            <ac:grpSpMk id="3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21:04.327" v="33" actId="962"/>
        <pc:sldMkLst>
          <pc:docMk/>
          <pc:sldMk cId="0" sldId="267"/>
        </pc:sldMkLst>
        <pc:grpChg chg="mod">
          <ac:chgData name="Lillian Cozart" userId="82d520b2-603b-49b9-b396-dba668ff47bd" providerId="ADAL" clId="{882BAC96-CEE3-4848-9035-0DC9672CD3E6}" dt="2025-05-14T19:21:04.327" v="33" actId="962"/>
          <ac:grpSpMkLst>
            <pc:docMk/>
            <pc:sldMk cId="0" sldId="267"/>
            <ac:grpSpMk id="3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21:06.018" v="35" actId="962"/>
        <pc:sldMkLst>
          <pc:docMk/>
          <pc:sldMk cId="0" sldId="268"/>
        </pc:sldMkLst>
        <pc:grpChg chg="mod">
          <ac:chgData name="Lillian Cozart" userId="82d520b2-603b-49b9-b396-dba668ff47bd" providerId="ADAL" clId="{882BAC96-CEE3-4848-9035-0DC9672CD3E6}" dt="2025-05-14T19:21:05.300" v="34" actId="962"/>
          <ac:grpSpMkLst>
            <pc:docMk/>
            <pc:sldMk cId="0" sldId="268"/>
            <ac:grpSpMk id="4" creationId="{00000000-0000-0000-0000-000000000000}"/>
          </ac:grpSpMkLst>
        </pc:grpChg>
        <pc:picChg chg="mod">
          <ac:chgData name="Lillian Cozart" userId="82d520b2-603b-49b9-b396-dba668ff47bd" providerId="ADAL" clId="{882BAC96-CEE3-4848-9035-0DC9672CD3E6}" dt="2025-05-14T19:21:06.018" v="35" actId="962"/>
          <ac:picMkLst>
            <pc:docMk/>
            <pc:sldMk cId="0" sldId="268"/>
            <ac:picMk id="7" creationId="{00000000-0000-0000-0000-000000000000}"/>
          </ac:picMkLst>
        </pc:picChg>
      </pc:sldChg>
      <pc:sldChg chg="modSp mod">
        <pc:chgData name="Lillian Cozart" userId="82d520b2-603b-49b9-b396-dba668ff47bd" providerId="ADAL" clId="{882BAC96-CEE3-4848-9035-0DC9672CD3E6}" dt="2025-05-14T19:21:08.502" v="37" actId="962"/>
        <pc:sldMkLst>
          <pc:docMk/>
          <pc:sldMk cId="0" sldId="269"/>
        </pc:sldMkLst>
        <pc:spChg chg="mod">
          <ac:chgData name="Lillian Cozart" userId="82d520b2-603b-49b9-b396-dba668ff47bd" providerId="ADAL" clId="{882BAC96-CEE3-4848-9035-0DC9672CD3E6}" dt="2025-05-14T19:18:43.843" v="5" actId="962"/>
          <ac:spMkLst>
            <pc:docMk/>
            <pc:sldMk cId="0" sldId="269"/>
            <ac:spMk id="10" creationId="{00000000-0000-0000-0000-000000000000}"/>
          </ac:spMkLst>
        </pc:spChg>
        <pc:grpChg chg="mod">
          <ac:chgData name="Lillian Cozart" userId="82d520b2-603b-49b9-b396-dba668ff47bd" providerId="ADAL" clId="{882BAC96-CEE3-4848-9035-0DC9672CD3E6}" dt="2025-05-14T19:21:07.726" v="36" actId="962"/>
          <ac:grpSpMkLst>
            <pc:docMk/>
            <pc:sldMk cId="0" sldId="269"/>
            <ac:grpSpMk id="4" creationId="{00000000-0000-0000-0000-000000000000}"/>
          </ac:grpSpMkLst>
        </pc:grpChg>
        <pc:picChg chg="mod">
          <ac:chgData name="Lillian Cozart" userId="82d520b2-603b-49b9-b396-dba668ff47bd" providerId="ADAL" clId="{882BAC96-CEE3-4848-9035-0DC9672CD3E6}" dt="2025-05-14T19:21:08.502" v="37" actId="962"/>
          <ac:picMkLst>
            <pc:docMk/>
            <pc:sldMk cId="0" sldId="269"/>
            <ac:picMk id="9" creationId="{00000000-0000-0000-0000-000000000000}"/>
          </ac:picMkLst>
        </pc:picChg>
      </pc:sldChg>
      <pc:sldChg chg="addSp modSp mod">
        <pc:chgData name="Lillian Cozart" userId="82d520b2-603b-49b9-b396-dba668ff47bd" providerId="ADAL" clId="{882BAC96-CEE3-4848-9035-0DC9672CD3E6}" dt="2025-05-14T19:43:48.007" v="231" actId="962"/>
        <pc:sldMkLst>
          <pc:docMk/>
          <pc:sldMk cId="0" sldId="270"/>
        </pc:sldMkLst>
        <pc:spChg chg="add mod">
          <ac:chgData name="Lillian Cozart" userId="82d520b2-603b-49b9-b396-dba668ff47bd" providerId="ADAL" clId="{882BAC96-CEE3-4848-9035-0DC9672CD3E6}" dt="2025-05-14T19:43:48.007" v="231" actId="962"/>
          <ac:spMkLst>
            <pc:docMk/>
            <pc:sldMk cId="0" sldId="270"/>
            <ac:spMk id="5" creationId="{BDF9242C-D069-D351-BB36-F6602AC1809A}"/>
          </ac:spMkLst>
        </pc:spChg>
        <pc:picChg chg="mod">
          <ac:chgData name="Lillian Cozart" userId="82d520b2-603b-49b9-b396-dba668ff47bd" providerId="ADAL" clId="{882BAC96-CEE3-4848-9035-0DC9672CD3E6}" dt="2025-05-14T19:21:10.015" v="38" actId="962"/>
          <ac:picMkLst>
            <pc:docMk/>
            <pc:sldMk cId="0" sldId="270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882BAC96-CEE3-4848-9035-0DC9672CD3E6}" dt="2025-05-14T19:21:11.064" v="39" actId="962"/>
        <pc:sldMkLst>
          <pc:docMk/>
          <pc:sldMk cId="0" sldId="271"/>
        </pc:sldMkLst>
        <pc:grpChg chg="mod">
          <ac:chgData name="Lillian Cozart" userId="82d520b2-603b-49b9-b396-dba668ff47bd" providerId="ADAL" clId="{882BAC96-CEE3-4848-9035-0DC9672CD3E6}" dt="2025-05-14T19:21:11.064" v="39" actId="962"/>
          <ac:grpSpMkLst>
            <pc:docMk/>
            <pc:sldMk cId="0" sldId="271"/>
            <ac:grpSpMk id="2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21:12.864" v="41" actId="962"/>
        <pc:sldMkLst>
          <pc:docMk/>
          <pc:sldMk cId="0" sldId="272"/>
        </pc:sldMkLst>
        <pc:grpChg chg="mod">
          <ac:chgData name="Lillian Cozart" userId="82d520b2-603b-49b9-b396-dba668ff47bd" providerId="ADAL" clId="{882BAC96-CEE3-4848-9035-0DC9672CD3E6}" dt="2025-05-14T19:21:12.864" v="41" actId="962"/>
          <ac:grpSpMkLst>
            <pc:docMk/>
            <pc:sldMk cId="0" sldId="272"/>
            <ac:grpSpMk id="4" creationId="{00000000-0000-0000-0000-000000000000}"/>
          </ac:grpSpMkLst>
        </pc:grpChg>
        <pc:picChg chg="mod">
          <ac:chgData name="Lillian Cozart" userId="82d520b2-603b-49b9-b396-dba668ff47bd" providerId="ADAL" clId="{882BAC96-CEE3-4848-9035-0DC9672CD3E6}" dt="2025-05-14T19:21:12.113" v="40" actId="962"/>
          <ac:picMkLst>
            <pc:docMk/>
            <pc:sldMk cId="0" sldId="272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882BAC96-CEE3-4848-9035-0DC9672CD3E6}" dt="2025-05-14T19:44:07.277" v="232" actId="13244"/>
        <pc:sldMkLst>
          <pc:docMk/>
          <pc:sldMk cId="0" sldId="273"/>
        </pc:sldMkLst>
        <pc:spChg chg="mod ord">
          <ac:chgData name="Lillian Cozart" userId="82d520b2-603b-49b9-b396-dba668ff47bd" providerId="ADAL" clId="{882BAC96-CEE3-4848-9035-0DC9672CD3E6}" dt="2025-05-14T19:44:07.277" v="232" actId="13244"/>
          <ac:spMkLst>
            <pc:docMk/>
            <pc:sldMk cId="0" sldId="273"/>
            <ac:spMk id="9" creationId="{00000000-0000-0000-0000-000000000000}"/>
          </ac:spMkLst>
        </pc:spChg>
        <pc:grpChg chg="mod">
          <ac:chgData name="Lillian Cozart" userId="82d520b2-603b-49b9-b396-dba668ff47bd" providerId="ADAL" clId="{882BAC96-CEE3-4848-9035-0DC9672CD3E6}" dt="2025-05-14T19:21:14.861" v="42" actId="962"/>
          <ac:grpSpMkLst>
            <pc:docMk/>
            <pc:sldMk cId="0" sldId="273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882BAC96-CEE3-4848-9035-0DC9672CD3E6}" dt="2025-05-14T19:21:15.711" v="43" actId="962"/>
          <ac:grpSpMkLst>
            <pc:docMk/>
            <pc:sldMk cId="0" sldId="273"/>
            <ac:grpSpMk id="10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24:26.210" v="169" actId="20577"/>
        <pc:sldMkLst>
          <pc:docMk/>
          <pc:sldMk cId="0" sldId="275"/>
        </pc:sldMkLst>
        <pc:spChg chg="mod">
          <ac:chgData name="Lillian Cozart" userId="82d520b2-603b-49b9-b396-dba668ff47bd" providerId="ADAL" clId="{882BAC96-CEE3-4848-9035-0DC9672CD3E6}" dt="2025-05-14T19:24:26.210" v="169" actId="20577"/>
          <ac:spMkLst>
            <pc:docMk/>
            <pc:sldMk cId="0" sldId="275"/>
            <ac:spMk id="2" creationId="{00000000-0000-0000-0000-000000000000}"/>
          </ac:spMkLst>
        </pc:spChg>
      </pc:sldChg>
      <pc:sldChg chg="modSp mod">
        <pc:chgData name="Lillian Cozart" userId="82d520b2-603b-49b9-b396-dba668ff47bd" providerId="ADAL" clId="{882BAC96-CEE3-4848-9035-0DC9672CD3E6}" dt="2025-05-14T19:21:17.775" v="45" actId="962"/>
        <pc:sldMkLst>
          <pc:docMk/>
          <pc:sldMk cId="0" sldId="276"/>
        </pc:sldMkLst>
        <pc:picChg chg="mod">
          <ac:chgData name="Lillian Cozart" userId="82d520b2-603b-49b9-b396-dba668ff47bd" providerId="ADAL" clId="{882BAC96-CEE3-4848-9035-0DC9672CD3E6}" dt="2025-05-14T19:21:17.062" v="44" actId="962"/>
          <ac:picMkLst>
            <pc:docMk/>
            <pc:sldMk cId="0" sldId="276"/>
            <ac:picMk id="4" creationId="{00000000-0000-0000-0000-000000000000}"/>
          </ac:picMkLst>
        </pc:picChg>
        <pc:picChg chg="mod">
          <ac:chgData name="Lillian Cozart" userId="82d520b2-603b-49b9-b396-dba668ff47bd" providerId="ADAL" clId="{882BAC96-CEE3-4848-9035-0DC9672CD3E6}" dt="2025-05-14T19:21:17.775" v="45" actId="962"/>
          <ac:picMkLst>
            <pc:docMk/>
            <pc:sldMk cId="0" sldId="276"/>
            <ac:picMk id="5" creationId="{00000000-0000-0000-0000-000000000000}"/>
          </ac:picMkLst>
        </pc:picChg>
      </pc:sldChg>
      <pc:sldChg chg="modSp mod">
        <pc:chgData name="Lillian Cozart" userId="82d520b2-603b-49b9-b396-dba668ff47bd" providerId="ADAL" clId="{882BAC96-CEE3-4848-9035-0DC9672CD3E6}" dt="2025-05-14T19:21:18.741" v="46" actId="962"/>
        <pc:sldMkLst>
          <pc:docMk/>
          <pc:sldMk cId="0" sldId="277"/>
        </pc:sldMkLst>
        <pc:spChg chg="mod">
          <ac:chgData name="Lillian Cozart" userId="82d520b2-603b-49b9-b396-dba668ff47bd" providerId="ADAL" clId="{882BAC96-CEE3-4848-9035-0DC9672CD3E6}" dt="2025-05-14T19:18:43.887" v="6" actId="962"/>
          <ac:spMkLst>
            <pc:docMk/>
            <pc:sldMk cId="0" sldId="277"/>
            <ac:spMk id="2" creationId="{00000000-0000-0000-0000-000000000000}"/>
          </ac:spMkLst>
        </pc:spChg>
        <pc:picChg chg="mod">
          <ac:chgData name="Lillian Cozart" userId="82d520b2-603b-49b9-b396-dba668ff47bd" providerId="ADAL" clId="{882BAC96-CEE3-4848-9035-0DC9672CD3E6}" dt="2025-05-14T19:21:18.741" v="46" actId="962"/>
          <ac:picMkLst>
            <pc:docMk/>
            <pc:sldMk cId="0" sldId="277"/>
            <ac:picMk id="5" creationId="{00000000-0000-0000-0000-000000000000}"/>
          </ac:picMkLst>
        </pc:picChg>
      </pc:sldChg>
      <pc:sldChg chg="modSp mod">
        <pc:chgData name="Lillian Cozart" userId="82d520b2-603b-49b9-b396-dba668ff47bd" providerId="ADAL" clId="{882BAC96-CEE3-4848-9035-0DC9672CD3E6}" dt="2025-05-14T19:21:19.844" v="47" actId="962"/>
        <pc:sldMkLst>
          <pc:docMk/>
          <pc:sldMk cId="0" sldId="278"/>
        </pc:sldMkLst>
        <pc:grpChg chg="mod">
          <ac:chgData name="Lillian Cozart" userId="82d520b2-603b-49b9-b396-dba668ff47bd" providerId="ADAL" clId="{882BAC96-CEE3-4848-9035-0DC9672CD3E6}" dt="2025-05-14T19:21:19.844" v="47" actId="962"/>
          <ac:grpSpMkLst>
            <pc:docMk/>
            <pc:sldMk cId="0" sldId="278"/>
            <ac:grpSpMk id="2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21:20.928" v="48" actId="962"/>
        <pc:sldMkLst>
          <pc:docMk/>
          <pc:sldMk cId="0" sldId="279"/>
        </pc:sldMkLst>
        <pc:grpChg chg="mod">
          <ac:chgData name="Lillian Cozart" userId="82d520b2-603b-49b9-b396-dba668ff47bd" providerId="ADAL" clId="{882BAC96-CEE3-4848-9035-0DC9672CD3E6}" dt="2025-05-14T19:21:20.928" v="48" actId="962"/>
          <ac:grpSpMkLst>
            <pc:docMk/>
            <pc:sldMk cId="0" sldId="279"/>
            <ac:grpSpMk id="3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21:22.328" v="49" actId="962"/>
        <pc:sldMkLst>
          <pc:docMk/>
          <pc:sldMk cId="0" sldId="280"/>
        </pc:sldMkLst>
        <pc:grpChg chg="mod">
          <ac:chgData name="Lillian Cozart" userId="82d520b2-603b-49b9-b396-dba668ff47bd" providerId="ADAL" clId="{882BAC96-CEE3-4848-9035-0DC9672CD3E6}" dt="2025-05-14T19:21:22.328" v="49" actId="962"/>
          <ac:grpSpMkLst>
            <pc:docMk/>
            <pc:sldMk cId="0" sldId="280"/>
            <ac:grpSpMk id="3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21:26.220" v="52" actId="962"/>
        <pc:sldMkLst>
          <pc:docMk/>
          <pc:sldMk cId="0" sldId="281"/>
        </pc:sldMkLst>
        <pc:picChg chg="mod">
          <ac:chgData name="Lillian Cozart" userId="82d520b2-603b-49b9-b396-dba668ff47bd" providerId="ADAL" clId="{882BAC96-CEE3-4848-9035-0DC9672CD3E6}" dt="2025-05-14T19:21:24.002" v="50" actId="962"/>
          <ac:picMkLst>
            <pc:docMk/>
            <pc:sldMk cId="0" sldId="281"/>
            <ac:picMk id="3" creationId="{00000000-0000-0000-0000-000000000000}"/>
          </ac:picMkLst>
        </pc:picChg>
        <pc:picChg chg="mod">
          <ac:chgData name="Lillian Cozart" userId="82d520b2-603b-49b9-b396-dba668ff47bd" providerId="ADAL" clId="{882BAC96-CEE3-4848-9035-0DC9672CD3E6}" dt="2025-05-14T19:21:24.759" v="51" actId="962"/>
          <ac:picMkLst>
            <pc:docMk/>
            <pc:sldMk cId="0" sldId="281"/>
            <ac:picMk id="4" creationId="{00000000-0000-0000-0000-000000000000}"/>
          </ac:picMkLst>
        </pc:picChg>
        <pc:picChg chg="mod">
          <ac:chgData name="Lillian Cozart" userId="82d520b2-603b-49b9-b396-dba668ff47bd" providerId="ADAL" clId="{882BAC96-CEE3-4848-9035-0DC9672CD3E6}" dt="2025-05-14T19:21:26.220" v="52" actId="962"/>
          <ac:picMkLst>
            <pc:docMk/>
            <pc:sldMk cId="0" sldId="281"/>
            <ac:picMk id="5" creationId="{00000000-0000-0000-0000-000000000000}"/>
          </ac:picMkLst>
        </pc:picChg>
      </pc:sldChg>
      <pc:sldChg chg="modSp mod">
        <pc:chgData name="Lillian Cozart" userId="82d520b2-603b-49b9-b396-dba668ff47bd" providerId="ADAL" clId="{882BAC96-CEE3-4848-9035-0DC9672CD3E6}" dt="2025-05-14T19:21:51.310" v="56" actId="962"/>
        <pc:sldMkLst>
          <pc:docMk/>
          <pc:sldMk cId="0" sldId="282"/>
        </pc:sldMkLst>
        <pc:grpChg chg="mod">
          <ac:chgData name="Lillian Cozart" userId="82d520b2-603b-49b9-b396-dba668ff47bd" providerId="ADAL" clId="{882BAC96-CEE3-4848-9035-0DC9672CD3E6}" dt="2025-05-14T19:21:28.286" v="53" actId="962"/>
          <ac:grpSpMkLst>
            <pc:docMk/>
            <pc:sldMk cId="0" sldId="282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882BAC96-CEE3-4848-9035-0DC9672CD3E6}" dt="2025-05-14T19:21:48.464" v="55" actId="962"/>
          <ac:grpSpMkLst>
            <pc:docMk/>
            <pc:sldMk cId="0" sldId="282"/>
            <ac:grpSpMk id="6" creationId="{00000000-0000-0000-0000-000000000000}"/>
          </ac:grpSpMkLst>
        </pc:grpChg>
        <pc:grpChg chg="mod">
          <ac:chgData name="Lillian Cozart" userId="82d520b2-603b-49b9-b396-dba668ff47bd" providerId="ADAL" clId="{882BAC96-CEE3-4848-9035-0DC9672CD3E6}" dt="2025-05-14T19:21:51.310" v="56" actId="962"/>
          <ac:grpSpMkLst>
            <pc:docMk/>
            <pc:sldMk cId="0" sldId="282"/>
            <ac:grpSpMk id="12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21:53.300" v="57" actId="962"/>
        <pc:sldMkLst>
          <pc:docMk/>
          <pc:sldMk cId="0" sldId="283"/>
        </pc:sldMkLst>
        <pc:spChg chg="mod">
          <ac:chgData name="Lillian Cozart" userId="82d520b2-603b-49b9-b396-dba668ff47bd" providerId="ADAL" clId="{882BAC96-CEE3-4848-9035-0DC9672CD3E6}" dt="2025-05-14T19:18:43.930" v="7" actId="962"/>
          <ac:spMkLst>
            <pc:docMk/>
            <pc:sldMk cId="0" sldId="283"/>
            <ac:spMk id="9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18:43.939" v="8" actId="962"/>
          <ac:spMkLst>
            <pc:docMk/>
            <pc:sldMk cId="0" sldId="283"/>
            <ac:spMk id="10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18:43.948" v="9" actId="962"/>
          <ac:spMkLst>
            <pc:docMk/>
            <pc:sldMk cId="0" sldId="283"/>
            <ac:spMk id="11" creationId="{00000000-0000-0000-0000-000000000000}"/>
          </ac:spMkLst>
        </pc:spChg>
        <pc:grpChg chg="mod">
          <ac:chgData name="Lillian Cozart" userId="82d520b2-603b-49b9-b396-dba668ff47bd" providerId="ADAL" clId="{882BAC96-CEE3-4848-9035-0DC9672CD3E6}" dt="2025-05-14T19:21:53.300" v="57" actId="962"/>
          <ac:grpSpMkLst>
            <pc:docMk/>
            <pc:sldMk cId="0" sldId="283"/>
            <ac:grpSpMk id="3" creationId="{00000000-0000-0000-0000-000000000000}"/>
          </ac:grpSpMkLst>
        </pc:grpChg>
      </pc:sldChg>
      <pc:sldChg chg="modSp mod">
        <pc:chgData name="Lillian Cozart" userId="82d520b2-603b-49b9-b396-dba668ff47bd" providerId="ADAL" clId="{882BAC96-CEE3-4848-9035-0DC9672CD3E6}" dt="2025-05-14T19:45:20.072" v="234" actId="13244"/>
        <pc:sldMkLst>
          <pc:docMk/>
          <pc:sldMk cId="0" sldId="284"/>
        </pc:sldMkLst>
        <pc:spChg chg="ord">
          <ac:chgData name="Lillian Cozart" userId="82d520b2-603b-49b9-b396-dba668ff47bd" providerId="ADAL" clId="{882BAC96-CEE3-4848-9035-0DC9672CD3E6}" dt="2025-05-14T19:45:20.072" v="234" actId="13244"/>
          <ac:spMkLst>
            <pc:docMk/>
            <pc:sldMk cId="0" sldId="284"/>
            <ac:spMk id="171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18:44.016" v="10" actId="962"/>
          <ac:spMkLst>
            <pc:docMk/>
            <pc:sldMk cId="0" sldId="284"/>
            <ac:spMk id="172" creationId="{00000000-0000-0000-0000-000000000000}"/>
          </ac:spMkLst>
        </pc:spChg>
        <pc:spChg chg="mod">
          <ac:chgData name="Lillian Cozart" userId="82d520b2-603b-49b9-b396-dba668ff47bd" providerId="ADAL" clId="{882BAC96-CEE3-4848-9035-0DC9672CD3E6}" dt="2025-05-14T19:18:44.024" v="11" actId="962"/>
          <ac:spMkLst>
            <pc:docMk/>
            <pc:sldMk cId="0" sldId="284"/>
            <ac:spMk id="205" creationId="{00000000-0000-0000-0000-000000000000}"/>
          </ac:spMkLst>
        </pc:spChg>
        <pc:spChg chg="ord">
          <ac:chgData name="Lillian Cozart" userId="82d520b2-603b-49b9-b396-dba668ff47bd" providerId="ADAL" clId="{882BAC96-CEE3-4848-9035-0DC9672CD3E6}" dt="2025-05-14T19:44:43.600" v="233" actId="13244"/>
          <ac:spMkLst>
            <pc:docMk/>
            <pc:sldMk cId="0" sldId="284"/>
            <ac:spMk id="206" creationId="{00000000-0000-0000-0000-000000000000}"/>
          </ac:spMkLst>
        </pc:spChg>
        <pc:grpChg chg="mod">
          <ac:chgData name="Lillian Cozart" userId="82d520b2-603b-49b9-b396-dba668ff47bd" providerId="ADAL" clId="{882BAC96-CEE3-4848-9035-0DC9672CD3E6}" dt="2025-05-14T19:21:56.064" v="58" actId="962"/>
          <ac:grpSpMkLst>
            <pc:docMk/>
            <pc:sldMk cId="0" sldId="284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882BAC96-CEE3-4848-9035-0DC9672CD3E6}" dt="2025-05-14T19:21:56.898" v="59" actId="962"/>
          <ac:grpSpMkLst>
            <pc:docMk/>
            <pc:sldMk cId="0" sldId="284"/>
            <ac:grpSpMk id="8" creationId="{00000000-0000-0000-0000-000000000000}"/>
          </ac:grpSpMkLst>
        </pc:grpChg>
        <pc:grpChg chg="mod">
          <ac:chgData name="Lillian Cozart" userId="82d520b2-603b-49b9-b396-dba668ff47bd" providerId="ADAL" clId="{882BAC96-CEE3-4848-9035-0DC9672CD3E6}" dt="2025-05-14T19:21:57.760" v="60" actId="962"/>
          <ac:grpSpMkLst>
            <pc:docMk/>
            <pc:sldMk cId="0" sldId="284"/>
            <ac:grpSpMk id="135" creationId="{00000000-0000-0000-0000-000000000000}"/>
          </ac:grpSpMkLst>
        </pc:grpChg>
        <pc:grpChg chg="mod">
          <ac:chgData name="Lillian Cozart" userId="82d520b2-603b-49b9-b396-dba668ff47bd" providerId="ADAL" clId="{882BAC96-CEE3-4848-9035-0DC9672CD3E6}" dt="2025-05-14T19:21:58.624" v="61" actId="962"/>
          <ac:grpSpMkLst>
            <pc:docMk/>
            <pc:sldMk cId="0" sldId="284"/>
            <ac:grpSpMk id="174" creationId="{00000000-0000-0000-0000-000000000000}"/>
          </ac:grpSpMkLst>
        </pc:grpChg>
        <pc:grpChg chg="mod">
          <ac:chgData name="Lillian Cozart" userId="82d520b2-603b-49b9-b396-dba668ff47bd" providerId="ADAL" clId="{882BAC96-CEE3-4848-9035-0DC9672CD3E6}" dt="2025-05-14T19:22:03.075" v="65" actId="962"/>
          <ac:grpSpMkLst>
            <pc:docMk/>
            <pc:sldMk cId="0" sldId="284"/>
            <ac:grpSpMk id="207" creationId="{00000000-0000-0000-0000-000000000000}"/>
          </ac:grpSpMkLst>
        </pc:grpChg>
        <pc:picChg chg="mod">
          <ac:chgData name="Lillian Cozart" userId="82d520b2-603b-49b9-b396-dba668ff47bd" providerId="ADAL" clId="{882BAC96-CEE3-4848-9035-0DC9672CD3E6}" dt="2025-05-14T19:21:59.610" v="62" actId="962"/>
          <ac:picMkLst>
            <pc:docMk/>
            <pc:sldMk cId="0" sldId="284"/>
            <ac:picMk id="202" creationId="{00000000-0000-0000-0000-000000000000}"/>
          </ac:picMkLst>
        </pc:picChg>
        <pc:picChg chg="mod">
          <ac:chgData name="Lillian Cozart" userId="82d520b2-603b-49b9-b396-dba668ff47bd" providerId="ADAL" clId="{882BAC96-CEE3-4848-9035-0DC9672CD3E6}" dt="2025-05-14T19:22:01.300" v="63" actId="962"/>
          <ac:picMkLst>
            <pc:docMk/>
            <pc:sldMk cId="0" sldId="284"/>
            <ac:picMk id="203" creationId="{00000000-0000-0000-0000-000000000000}"/>
          </ac:picMkLst>
        </pc:picChg>
        <pc:picChg chg="mod">
          <ac:chgData name="Lillian Cozart" userId="82d520b2-603b-49b9-b396-dba668ff47bd" providerId="ADAL" clId="{882BAC96-CEE3-4848-9035-0DC9672CD3E6}" dt="2025-05-14T19:22:02.354" v="64" actId="962"/>
          <ac:picMkLst>
            <pc:docMk/>
            <pc:sldMk cId="0" sldId="284"/>
            <ac:picMk id="204" creationId="{00000000-0000-0000-0000-000000000000}"/>
          </ac:picMkLst>
        </pc:picChg>
      </pc:sldChg>
      <pc:sldChg chg="addSp modSp mod">
        <pc:chgData name="Lillian Cozart" userId="82d520b2-603b-49b9-b396-dba668ff47bd" providerId="ADAL" clId="{882BAC96-CEE3-4848-9035-0DC9672CD3E6}" dt="2025-05-14T19:23:43.355" v="145" actId="20577"/>
        <pc:sldMkLst>
          <pc:docMk/>
          <pc:sldMk cId="0" sldId="285"/>
        </pc:sldMkLst>
        <pc:spChg chg="add mod">
          <ac:chgData name="Lillian Cozart" userId="82d520b2-603b-49b9-b396-dba668ff47bd" providerId="ADAL" clId="{882BAC96-CEE3-4848-9035-0DC9672CD3E6}" dt="2025-05-14T19:23:43.355" v="145" actId="20577"/>
          <ac:spMkLst>
            <pc:docMk/>
            <pc:sldMk cId="0" sldId="285"/>
            <ac:spMk id="5" creationId="{38FB0B4E-B644-7036-4115-AAB540D8C3BB}"/>
          </ac:spMkLst>
        </pc:spChg>
        <pc:grpChg chg="mod">
          <ac:chgData name="Lillian Cozart" userId="82d520b2-603b-49b9-b396-dba668ff47bd" providerId="ADAL" clId="{882BAC96-CEE3-4848-9035-0DC9672CD3E6}" dt="2025-05-14T19:22:04.251" v="66" actId="962"/>
          <ac:grpSpMkLst>
            <pc:docMk/>
            <pc:sldMk cId="0" sldId="285"/>
            <ac:grpSpMk id="2" creationId="{00000000-0000-0000-0000-000000000000}"/>
          </ac:grpSpMkLst>
        </pc:grpChg>
      </pc:sldChg>
      <pc:sldChg chg="addSp modSp mod">
        <pc:chgData name="Lillian Cozart" userId="82d520b2-603b-49b9-b396-dba668ff47bd" providerId="ADAL" clId="{882BAC96-CEE3-4848-9035-0DC9672CD3E6}" dt="2025-05-14T19:23:55.784" v="165" actId="20577"/>
        <pc:sldMkLst>
          <pc:docMk/>
          <pc:sldMk cId="0" sldId="286"/>
        </pc:sldMkLst>
        <pc:spChg chg="add mod">
          <ac:chgData name="Lillian Cozart" userId="82d520b2-603b-49b9-b396-dba668ff47bd" providerId="ADAL" clId="{882BAC96-CEE3-4848-9035-0DC9672CD3E6}" dt="2025-05-14T19:23:55.784" v="165" actId="20577"/>
          <ac:spMkLst>
            <pc:docMk/>
            <pc:sldMk cId="0" sldId="286"/>
            <ac:spMk id="11" creationId="{29028B22-D06D-501B-519C-B5DD34875662}"/>
          </ac:spMkLst>
        </pc:spChg>
        <pc:grpChg chg="mod">
          <ac:chgData name="Lillian Cozart" userId="82d520b2-603b-49b9-b396-dba668ff47bd" providerId="ADAL" clId="{882BAC96-CEE3-4848-9035-0DC9672CD3E6}" dt="2025-05-14T19:22:05.428" v="67" actId="962"/>
          <ac:grpSpMkLst>
            <pc:docMk/>
            <pc:sldMk cId="0" sldId="286"/>
            <ac:grpSpMk id="2" creationId="{00000000-0000-0000-0000-000000000000}"/>
          </ac:grpSpMkLst>
        </pc:grpChg>
      </pc:sldChg>
      <pc:sldChg chg="addSp modSp mod">
        <pc:chgData name="Lillian Cozart" userId="82d520b2-603b-49b9-b396-dba668ff47bd" providerId="ADAL" clId="{882BAC96-CEE3-4848-9035-0DC9672CD3E6}" dt="2025-05-14T19:45:57.026" v="235" actId="962"/>
        <pc:sldMkLst>
          <pc:docMk/>
          <pc:sldMk cId="0" sldId="287"/>
        </pc:sldMkLst>
        <pc:spChg chg="add mod">
          <ac:chgData name="Lillian Cozart" userId="82d520b2-603b-49b9-b396-dba668ff47bd" providerId="ADAL" clId="{882BAC96-CEE3-4848-9035-0DC9672CD3E6}" dt="2025-05-14T19:45:57.026" v="235" actId="962"/>
          <ac:spMkLst>
            <pc:docMk/>
            <pc:sldMk cId="0" sldId="287"/>
            <ac:spMk id="4" creationId="{3BDB0067-0E4B-4399-2F00-73E936C74AE1}"/>
          </ac:spMkLst>
        </pc:spChg>
        <pc:picChg chg="mod">
          <ac:chgData name="Lillian Cozart" userId="82d520b2-603b-49b9-b396-dba668ff47bd" providerId="ADAL" clId="{882BAC96-CEE3-4848-9035-0DC9672CD3E6}" dt="2025-05-14T19:22:06.697" v="68" actId="962"/>
          <ac:picMkLst>
            <pc:docMk/>
            <pc:sldMk cId="0" sldId="287"/>
            <ac:picMk id="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006699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099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06699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99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9753600" cy="715263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400" y="2034822"/>
            <a:ext cx="9753600" cy="5509260"/>
          </a:xfrm>
          <a:custGeom>
            <a:avLst/>
            <a:gdLst/>
            <a:ahLst/>
            <a:cxnLst/>
            <a:rect l="l" t="t" r="r" b="b"/>
            <a:pathLst>
              <a:path w="9753600" h="5509259">
                <a:moveTo>
                  <a:pt x="0" y="5508978"/>
                </a:moveTo>
                <a:lnTo>
                  <a:pt x="0" y="0"/>
                </a:lnTo>
                <a:lnTo>
                  <a:pt x="9753600" y="0"/>
                </a:lnTo>
                <a:lnTo>
                  <a:pt x="9753600" y="5508978"/>
                </a:lnTo>
                <a:lnTo>
                  <a:pt x="0" y="5508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52399" y="2034822"/>
            <a:ext cx="9753600" cy="5509260"/>
          </a:xfrm>
          <a:custGeom>
            <a:avLst/>
            <a:gdLst/>
            <a:ahLst/>
            <a:cxnLst/>
            <a:rect l="l" t="t" r="r" b="b"/>
            <a:pathLst>
              <a:path w="9753600" h="5509259">
                <a:moveTo>
                  <a:pt x="0" y="5508977"/>
                </a:moveTo>
                <a:lnTo>
                  <a:pt x="0" y="0"/>
                </a:lnTo>
                <a:lnTo>
                  <a:pt x="9753599" y="0"/>
                </a:lnTo>
              </a:path>
            </a:pathLst>
          </a:custGeom>
          <a:ln w="101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2399" y="2016760"/>
            <a:ext cx="9753600" cy="0"/>
          </a:xfrm>
          <a:custGeom>
            <a:avLst/>
            <a:gdLst/>
            <a:ahLst/>
            <a:cxnLst/>
            <a:rect l="l" t="t" r="r" b="b"/>
            <a:pathLst>
              <a:path w="9753600">
                <a:moveTo>
                  <a:pt x="0" y="0"/>
                </a:moveTo>
                <a:lnTo>
                  <a:pt x="9753599" y="1"/>
                </a:lnTo>
              </a:path>
            </a:pathLst>
          </a:custGeom>
          <a:ln w="34956"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3483" y="688009"/>
            <a:ext cx="3382975" cy="46516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5847" y="1295539"/>
            <a:ext cx="6129972" cy="4474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06699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06699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2400" y="228600"/>
            <a:ext cx="9753600" cy="71526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0129" y="463295"/>
            <a:ext cx="7158141" cy="1452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006699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06696" y="2526284"/>
            <a:ext cx="4768215" cy="322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099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Relationship Id="rId9" Type="http://schemas.openxmlformats.org/officeDocument/2006/relationships/image" Target="../media/image8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26" Type="http://schemas.openxmlformats.org/officeDocument/2006/relationships/image" Target="../media/image139.png"/><Relationship Id="rId39" Type="http://schemas.openxmlformats.org/officeDocument/2006/relationships/image" Target="../media/image152.png"/><Relationship Id="rId21" Type="http://schemas.openxmlformats.org/officeDocument/2006/relationships/image" Target="../media/image134.png"/><Relationship Id="rId34" Type="http://schemas.openxmlformats.org/officeDocument/2006/relationships/image" Target="../media/image147.png"/><Relationship Id="rId42" Type="http://schemas.openxmlformats.org/officeDocument/2006/relationships/image" Target="../media/image155.png"/><Relationship Id="rId47" Type="http://schemas.openxmlformats.org/officeDocument/2006/relationships/image" Target="../media/image160.png"/><Relationship Id="rId50" Type="http://schemas.openxmlformats.org/officeDocument/2006/relationships/image" Target="../media/image163.png"/><Relationship Id="rId55" Type="http://schemas.openxmlformats.org/officeDocument/2006/relationships/image" Target="../media/image113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29" Type="http://schemas.openxmlformats.org/officeDocument/2006/relationships/image" Target="../media/image142.png"/><Relationship Id="rId11" Type="http://schemas.openxmlformats.org/officeDocument/2006/relationships/image" Target="../media/image124.png"/><Relationship Id="rId24" Type="http://schemas.openxmlformats.org/officeDocument/2006/relationships/image" Target="../media/image137.png"/><Relationship Id="rId32" Type="http://schemas.openxmlformats.org/officeDocument/2006/relationships/image" Target="../media/image145.png"/><Relationship Id="rId37" Type="http://schemas.openxmlformats.org/officeDocument/2006/relationships/image" Target="../media/image150.png"/><Relationship Id="rId40" Type="http://schemas.openxmlformats.org/officeDocument/2006/relationships/image" Target="../media/image153.png"/><Relationship Id="rId45" Type="http://schemas.openxmlformats.org/officeDocument/2006/relationships/image" Target="../media/image158.png"/><Relationship Id="rId53" Type="http://schemas.openxmlformats.org/officeDocument/2006/relationships/image" Target="../media/image166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31" Type="http://schemas.openxmlformats.org/officeDocument/2006/relationships/image" Target="../media/image144.png"/><Relationship Id="rId44" Type="http://schemas.openxmlformats.org/officeDocument/2006/relationships/image" Target="../media/image157.png"/><Relationship Id="rId52" Type="http://schemas.openxmlformats.org/officeDocument/2006/relationships/image" Target="../media/image165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135.png"/><Relationship Id="rId27" Type="http://schemas.openxmlformats.org/officeDocument/2006/relationships/image" Target="../media/image140.png"/><Relationship Id="rId30" Type="http://schemas.openxmlformats.org/officeDocument/2006/relationships/image" Target="../media/image143.png"/><Relationship Id="rId35" Type="http://schemas.openxmlformats.org/officeDocument/2006/relationships/image" Target="../media/image148.png"/><Relationship Id="rId43" Type="http://schemas.openxmlformats.org/officeDocument/2006/relationships/image" Target="../media/image156.png"/><Relationship Id="rId48" Type="http://schemas.openxmlformats.org/officeDocument/2006/relationships/image" Target="../media/image161.png"/><Relationship Id="rId56" Type="http://schemas.openxmlformats.org/officeDocument/2006/relationships/image" Target="../media/image114.png"/><Relationship Id="rId8" Type="http://schemas.openxmlformats.org/officeDocument/2006/relationships/image" Target="../media/image121.png"/><Relationship Id="rId51" Type="http://schemas.openxmlformats.org/officeDocument/2006/relationships/image" Target="../media/image164.png"/><Relationship Id="rId3" Type="http://schemas.openxmlformats.org/officeDocument/2006/relationships/image" Target="../media/image116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38.png"/><Relationship Id="rId33" Type="http://schemas.openxmlformats.org/officeDocument/2006/relationships/image" Target="../media/image146.png"/><Relationship Id="rId38" Type="http://schemas.openxmlformats.org/officeDocument/2006/relationships/image" Target="../media/image151.png"/><Relationship Id="rId46" Type="http://schemas.openxmlformats.org/officeDocument/2006/relationships/image" Target="../media/image159.png"/><Relationship Id="rId20" Type="http://schemas.openxmlformats.org/officeDocument/2006/relationships/image" Target="../media/image133.png"/><Relationship Id="rId41" Type="http://schemas.openxmlformats.org/officeDocument/2006/relationships/image" Target="../media/image154.png"/><Relationship Id="rId5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5" Type="http://schemas.openxmlformats.org/officeDocument/2006/relationships/image" Target="../media/image128.png"/><Relationship Id="rId23" Type="http://schemas.openxmlformats.org/officeDocument/2006/relationships/image" Target="../media/image136.png"/><Relationship Id="rId28" Type="http://schemas.openxmlformats.org/officeDocument/2006/relationships/image" Target="../media/image141.png"/><Relationship Id="rId36" Type="http://schemas.openxmlformats.org/officeDocument/2006/relationships/image" Target="../media/image149.png"/><Relationship Id="rId49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2.jpg"/><Relationship Id="rId4" Type="http://schemas.openxmlformats.org/officeDocument/2006/relationships/image" Target="../media/image1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9753600" cy="71526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99865" y="1130808"/>
            <a:ext cx="6821170" cy="21774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lnSpc>
                <a:spcPct val="100200"/>
              </a:lnSpc>
              <a:spcBef>
                <a:spcPts val="85"/>
              </a:spcBef>
              <a:tabLst>
                <a:tab pos="2732405" algn="l"/>
                <a:tab pos="3623945" algn="l"/>
                <a:tab pos="4820285" algn="l"/>
              </a:tabLst>
            </a:pPr>
            <a:r>
              <a:rPr sz="4700" b="0" spc="-10" dirty="0">
                <a:latin typeface="Arial"/>
                <a:cs typeface="Arial"/>
              </a:rPr>
              <a:t>Pompano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10" dirty="0">
                <a:latin typeface="Arial"/>
                <a:cs typeface="Arial"/>
              </a:rPr>
              <a:t>Culture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25" dirty="0">
                <a:latin typeface="Arial"/>
                <a:cs typeface="Arial"/>
              </a:rPr>
              <a:t>in </a:t>
            </a:r>
            <a:r>
              <a:rPr sz="4700" b="0" spc="-10" dirty="0">
                <a:latin typeface="Arial"/>
                <a:cs typeface="Arial"/>
              </a:rPr>
              <a:t>Recirculating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10" dirty="0">
                <a:latin typeface="Arial"/>
                <a:cs typeface="Arial"/>
              </a:rPr>
              <a:t>Aquaculture Systems</a:t>
            </a:r>
            <a:endParaRPr sz="4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2589" y="5098491"/>
            <a:ext cx="203835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Funding</a:t>
            </a:r>
            <a:r>
              <a:rPr sz="1900" spc="-3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Thanks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0099FF"/>
                </a:solidFill>
                <a:latin typeface="Arial"/>
                <a:cs typeface="Arial"/>
              </a:rPr>
              <a:t>to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7" name="object 7" descr="A blue and white logo Sea Grant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1570" y="5232505"/>
            <a:ext cx="2830749" cy="22683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44619" y="4965700"/>
            <a:ext cx="245808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Paul</a:t>
            </a:r>
            <a:r>
              <a:rPr sz="3400" spc="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S.</a:t>
            </a:r>
            <a:r>
              <a:rPr sz="3400" spc="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Wills</a:t>
            </a:r>
            <a:endParaRPr sz="3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84021" y="6183376"/>
            <a:ext cx="4780915" cy="9004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-2540" algn="ctr">
              <a:lnSpc>
                <a:spcPct val="101099"/>
              </a:lnSpc>
              <a:spcBef>
                <a:spcPts val="75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CDFA</a:t>
            </a:r>
            <a:r>
              <a:rPr sz="1900" spc="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11.417:</a:t>
            </a:r>
            <a:r>
              <a:rPr sz="1900" spc="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Wills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-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Final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Steps</a:t>
            </a:r>
            <a:r>
              <a:rPr sz="1900" spc="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Toward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Commercialization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of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Pompano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Aquaculture NA18OAR4170345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5839" y="1024128"/>
            <a:ext cx="8048625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30525" algn="l"/>
                <a:tab pos="6045835" algn="l"/>
              </a:tabLst>
            </a:pPr>
            <a:r>
              <a:rPr sz="4700" b="0" spc="-10" dirty="0">
                <a:latin typeface="Arial"/>
                <a:cs typeface="Arial"/>
              </a:rPr>
              <a:t>Panorama</a:t>
            </a:r>
            <a:r>
              <a:rPr sz="4700" b="0" dirty="0">
                <a:latin typeface="Arial"/>
                <a:cs typeface="Arial"/>
              </a:rPr>
              <a:t>	of</a:t>
            </a:r>
            <a:r>
              <a:rPr sz="4700" b="0" spc="-10" dirty="0">
                <a:latin typeface="Arial"/>
                <a:cs typeface="Arial"/>
              </a:rPr>
              <a:t> Filtration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10" dirty="0">
                <a:latin typeface="Arial"/>
                <a:cs typeface="Arial"/>
              </a:rPr>
              <a:t>System</a:t>
            </a:r>
            <a:endParaRPr sz="47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2409507"/>
            <a:ext cx="9753600" cy="2604770"/>
            <a:chOff x="152400" y="2409507"/>
            <a:chExt cx="9753600" cy="26047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2758214"/>
              <a:ext cx="9753600" cy="225597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817359" y="2423160"/>
              <a:ext cx="568960" cy="1137920"/>
            </a:xfrm>
            <a:custGeom>
              <a:avLst/>
              <a:gdLst/>
              <a:ahLst/>
              <a:cxnLst/>
              <a:rect l="l" t="t" r="r" b="b"/>
              <a:pathLst>
                <a:path w="568959" h="1137920">
                  <a:moveTo>
                    <a:pt x="426720" y="0"/>
                  </a:moveTo>
                  <a:lnTo>
                    <a:pt x="142240" y="0"/>
                  </a:lnTo>
                  <a:lnTo>
                    <a:pt x="142240" y="853439"/>
                  </a:lnTo>
                  <a:lnTo>
                    <a:pt x="0" y="853439"/>
                  </a:lnTo>
                  <a:lnTo>
                    <a:pt x="284480" y="1137920"/>
                  </a:lnTo>
                  <a:lnTo>
                    <a:pt x="568960" y="853439"/>
                  </a:lnTo>
                  <a:lnTo>
                    <a:pt x="426720" y="853439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17359" y="2423160"/>
              <a:ext cx="569595" cy="1138555"/>
            </a:xfrm>
            <a:custGeom>
              <a:avLst/>
              <a:gdLst/>
              <a:ahLst/>
              <a:cxnLst/>
              <a:rect l="l" t="t" r="r" b="b"/>
              <a:pathLst>
                <a:path w="569595" h="1138554">
                  <a:moveTo>
                    <a:pt x="0" y="853546"/>
                  </a:moveTo>
                  <a:lnTo>
                    <a:pt x="142257" y="853546"/>
                  </a:lnTo>
                  <a:lnTo>
                    <a:pt x="142257" y="0"/>
                  </a:lnTo>
                  <a:lnTo>
                    <a:pt x="426773" y="0"/>
                  </a:lnTo>
                  <a:lnTo>
                    <a:pt x="426773" y="853546"/>
                  </a:lnTo>
                  <a:lnTo>
                    <a:pt x="569031" y="853546"/>
                  </a:lnTo>
                  <a:lnTo>
                    <a:pt x="284515" y="1138062"/>
                  </a:lnTo>
                  <a:lnTo>
                    <a:pt x="0" y="853546"/>
                  </a:lnTo>
                  <a:close/>
                </a:path>
              </a:pathLst>
            </a:custGeom>
            <a:ln w="27096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35600" y="2423160"/>
              <a:ext cx="406400" cy="975360"/>
            </a:xfrm>
            <a:custGeom>
              <a:avLst/>
              <a:gdLst/>
              <a:ahLst/>
              <a:cxnLst/>
              <a:rect l="l" t="t" r="r" b="b"/>
              <a:pathLst>
                <a:path w="406400" h="975360">
                  <a:moveTo>
                    <a:pt x="304800" y="0"/>
                  </a:moveTo>
                  <a:lnTo>
                    <a:pt x="101600" y="0"/>
                  </a:lnTo>
                  <a:lnTo>
                    <a:pt x="101600" y="772160"/>
                  </a:lnTo>
                  <a:lnTo>
                    <a:pt x="0" y="772160"/>
                  </a:lnTo>
                  <a:lnTo>
                    <a:pt x="203200" y="975360"/>
                  </a:lnTo>
                  <a:lnTo>
                    <a:pt x="406400" y="772160"/>
                  </a:lnTo>
                  <a:lnTo>
                    <a:pt x="304800" y="77216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35600" y="2423160"/>
              <a:ext cx="407034" cy="975994"/>
            </a:xfrm>
            <a:custGeom>
              <a:avLst/>
              <a:gdLst/>
              <a:ahLst/>
              <a:cxnLst/>
              <a:rect l="l" t="t" r="r" b="b"/>
              <a:pathLst>
                <a:path w="407035" h="975995">
                  <a:moveTo>
                    <a:pt x="0" y="772256"/>
                  </a:moveTo>
                  <a:lnTo>
                    <a:pt x="101612" y="772256"/>
                  </a:lnTo>
                  <a:lnTo>
                    <a:pt x="101612" y="0"/>
                  </a:lnTo>
                  <a:lnTo>
                    <a:pt x="304838" y="0"/>
                  </a:lnTo>
                  <a:lnTo>
                    <a:pt x="304838" y="772256"/>
                  </a:lnTo>
                  <a:lnTo>
                    <a:pt x="406450" y="772256"/>
                  </a:lnTo>
                  <a:lnTo>
                    <a:pt x="203225" y="975481"/>
                  </a:lnTo>
                  <a:lnTo>
                    <a:pt x="0" y="772256"/>
                  </a:lnTo>
                  <a:close/>
                </a:path>
              </a:pathLst>
            </a:custGeom>
            <a:ln w="27096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77731" y="4522891"/>
            <a:ext cx="542925" cy="1236980"/>
            <a:chOff x="3877731" y="4522891"/>
            <a:chExt cx="542925" cy="1236980"/>
          </a:xfrm>
        </p:grpSpPr>
        <p:sp>
          <p:nvSpPr>
            <p:cNvPr id="27" name="object 27"/>
            <p:cNvSpPr/>
            <p:nvPr/>
          </p:nvSpPr>
          <p:spPr>
            <a:xfrm>
              <a:off x="3891279" y="4536436"/>
              <a:ext cx="516255" cy="1209675"/>
            </a:xfrm>
            <a:custGeom>
              <a:avLst/>
              <a:gdLst/>
              <a:ahLst/>
              <a:cxnLst/>
              <a:rect l="l" t="t" r="r" b="b"/>
              <a:pathLst>
                <a:path w="516254" h="1209675">
                  <a:moveTo>
                    <a:pt x="257835" y="0"/>
                  </a:moveTo>
                  <a:lnTo>
                    <a:pt x="0" y="257835"/>
                  </a:lnTo>
                  <a:lnTo>
                    <a:pt x="128917" y="257835"/>
                  </a:lnTo>
                  <a:lnTo>
                    <a:pt x="128917" y="1209268"/>
                  </a:lnTo>
                  <a:lnTo>
                    <a:pt x="386740" y="1209268"/>
                  </a:lnTo>
                  <a:lnTo>
                    <a:pt x="386740" y="257835"/>
                  </a:lnTo>
                  <a:lnTo>
                    <a:pt x="515658" y="257835"/>
                  </a:lnTo>
                  <a:lnTo>
                    <a:pt x="257835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891279" y="4536440"/>
              <a:ext cx="516255" cy="1209675"/>
            </a:xfrm>
            <a:custGeom>
              <a:avLst/>
              <a:gdLst/>
              <a:ahLst/>
              <a:cxnLst/>
              <a:rect l="l" t="t" r="r" b="b"/>
              <a:pathLst>
                <a:path w="516254" h="1209675">
                  <a:moveTo>
                    <a:pt x="0" y="257863"/>
                  </a:moveTo>
                  <a:lnTo>
                    <a:pt x="257863" y="0"/>
                  </a:lnTo>
                  <a:lnTo>
                    <a:pt x="515726" y="257863"/>
                  </a:lnTo>
                  <a:lnTo>
                    <a:pt x="386794" y="257863"/>
                  </a:lnTo>
                  <a:lnTo>
                    <a:pt x="386794" y="1209416"/>
                  </a:lnTo>
                  <a:lnTo>
                    <a:pt x="128931" y="1209416"/>
                  </a:lnTo>
                  <a:lnTo>
                    <a:pt x="128931" y="257863"/>
                  </a:lnTo>
                  <a:lnTo>
                    <a:pt x="0" y="257863"/>
                  </a:lnTo>
                  <a:close/>
                </a:path>
              </a:pathLst>
            </a:custGeom>
            <a:ln w="27096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2827" y="2300033"/>
            <a:ext cx="515620" cy="1031240"/>
            <a:chOff x="1032827" y="2300033"/>
            <a:chExt cx="515620" cy="1031240"/>
          </a:xfrm>
        </p:grpSpPr>
        <p:sp>
          <p:nvSpPr>
            <p:cNvPr id="23" name="object 23"/>
            <p:cNvSpPr/>
            <p:nvPr/>
          </p:nvSpPr>
          <p:spPr>
            <a:xfrm>
              <a:off x="1046479" y="2313687"/>
              <a:ext cx="487680" cy="1003935"/>
            </a:xfrm>
            <a:custGeom>
              <a:avLst/>
              <a:gdLst/>
              <a:ahLst/>
              <a:cxnLst/>
              <a:rect l="l" t="t" r="r" b="b"/>
              <a:pathLst>
                <a:path w="487680" h="1003935">
                  <a:moveTo>
                    <a:pt x="365760" y="0"/>
                  </a:moveTo>
                  <a:lnTo>
                    <a:pt x="121920" y="0"/>
                  </a:lnTo>
                  <a:lnTo>
                    <a:pt x="121920" y="759713"/>
                  </a:lnTo>
                  <a:lnTo>
                    <a:pt x="0" y="759713"/>
                  </a:lnTo>
                  <a:lnTo>
                    <a:pt x="243840" y="1003554"/>
                  </a:lnTo>
                  <a:lnTo>
                    <a:pt x="487680" y="759713"/>
                  </a:lnTo>
                  <a:lnTo>
                    <a:pt x="365760" y="759713"/>
                  </a:lnTo>
                  <a:lnTo>
                    <a:pt x="36576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46479" y="2313685"/>
              <a:ext cx="488315" cy="1003935"/>
            </a:xfrm>
            <a:custGeom>
              <a:avLst/>
              <a:gdLst/>
              <a:ahLst/>
              <a:cxnLst/>
              <a:rect l="l" t="t" r="r" b="b"/>
              <a:pathLst>
                <a:path w="488315" h="1003935">
                  <a:moveTo>
                    <a:pt x="0" y="759809"/>
                  </a:moveTo>
                  <a:lnTo>
                    <a:pt x="121935" y="759809"/>
                  </a:lnTo>
                  <a:lnTo>
                    <a:pt x="121935" y="0"/>
                  </a:lnTo>
                  <a:lnTo>
                    <a:pt x="365805" y="0"/>
                  </a:lnTo>
                  <a:lnTo>
                    <a:pt x="365805" y="759809"/>
                  </a:lnTo>
                  <a:lnTo>
                    <a:pt x="487740" y="759809"/>
                  </a:lnTo>
                  <a:lnTo>
                    <a:pt x="243871" y="1003679"/>
                  </a:lnTo>
                  <a:lnTo>
                    <a:pt x="0" y="759809"/>
                  </a:lnTo>
                  <a:close/>
                </a:path>
              </a:pathLst>
            </a:custGeom>
            <a:ln w="27096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62781" y="2023871"/>
            <a:ext cx="1775460" cy="3744595"/>
            <a:chOff x="3877627" y="2015553"/>
            <a:chExt cx="1775460" cy="3744595"/>
          </a:xfrm>
        </p:grpSpPr>
        <p:sp>
          <p:nvSpPr>
            <p:cNvPr id="11" name="object 11"/>
            <p:cNvSpPr/>
            <p:nvPr/>
          </p:nvSpPr>
          <p:spPr>
            <a:xfrm>
              <a:off x="5151120" y="4282664"/>
              <a:ext cx="487680" cy="1463040"/>
            </a:xfrm>
            <a:custGeom>
              <a:avLst/>
              <a:gdLst/>
              <a:ahLst/>
              <a:cxnLst/>
              <a:rect l="l" t="t" r="r" b="b"/>
              <a:pathLst>
                <a:path w="487679" h="1463039">
                  <a:moveTo>
                    <a:pt x="243840" y="0"/>
                  </a:moveTo>
                  <a:lnTo>
                    <a:pt x="0" y="243840"/>
                  </a:lnTo>
                  <a:lnTo>
                    <a:pt x="121920" y="243840"/>
                  </a:lnTo>
                  <a:lnTo>
                    <a:pt x="121920" y="1463040"/>
                  </a:lnTo>
                  <a:lnTo>
                    <a:pt x="365760" y="1463040"/>
                  </a:lnTo>
                  <a:lnTo>
                    <a:pt x="365760" y="243840"/>
                  </a:lnTo>
                  <a:lnTo>
                    <a:pt x="487680" y="243840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51120" y="4282664"/>
              <a:ext cx="488315" cy="1463675"/>
            </a:xfrm>
            <a:custGeom>
              <a:avLst/>
              <a:gdLst/>
              <a:ahLst/>
              <a:cxnLst/>
              <a:rect l="l" t="t" r="r" b="b"/>
              <a:pathLst>
                <a:path w="488314" h="1463675">
                  <a:moveTo>
                    <a:pt x="0" y="243870"/>
                  </a:moveTo>
                  <a:lnTo>
                    <a:pt x="243870" y="0"/>
                  </a:lnTo>
                  <a:lnTo>
                    <a:pt x="487740" y="243870"/>
                  </a:lnTo>
                  <a:lnTo>
                    <a:pt x="365805" y="243870"/>
                  </a:lnTo>
                  <a:lnTo>
                    <a:pt x="365805" y="1463222"/>
                  </a:lnTo>
                  <a:lnTo>
                    <a:pt x="121935" y="1463222"/>
                  </a:lnTo>
                  <a:lnTo>
                    <a:pt x="121935" y="243870"/>
                  </a:lnTo>
                  <a:lnTo>
                    <a:pt x="0" y="243870"/>
                  </a:lnTo>
                  <a:close/>
                </a:path>
              </a:pathLst>
            </a:custGeom>
            <a:ln w="27096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91280" y="2029206"/>
              <a:ext cx="406400" cy="963294"/>
            </a:xfrm>
            <a:custGeom>
              <a:avLst/>
              <a:gdLst/>
              <a:ahLst/>
              <a:cxnLst/>
              <a:rect l="l" t="t" r="r" b="b"/>
              <a:pathLst>
                <a:path w="406400" h="963294">
                  <a:moveTo>
                    <a:pt x="304800" y="0"/>
                  </a:moveTo>
                  <a:lnTo>
                    <a:pt x="101600" y="0"/>
                  </a:lnTo>
                  <a:lnTo>
                    <a:pt x="101600" y="759713"/>
                  </a:lnTo>
                  <a:lnTo>
                    <a:pt x="0" y="759713"/>
                  </a:lnTo>
                  <a:lnTo>
                    <a:pt x="203200" y="962913"/>
                  </a:lnTo>
                  <a:lnTo>
                    <a:pt x="406400" y="759713"/>
                  </a:lnTo>
                  <a:lnTo>
                    <a:pt x="304800" y="759713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91280" y="2029206"/>
              <a:ext cx="407034" cy="963294"/>
            </a:xfrm>
            <a:custGeom>
              <a:avLst/>
              <a:gdLst/>
              <a:ahLst/>
              <a:cxnLst/>
              <a:rect l="l" t="t" r="r" b="b"/>
              <a:pathLst>
                <a:path w="407035" h="963294">
                  <a:moveTo>
                    <a:pt x="0" y="759809"/>
                  </a:moveTo>
                  <a:lnTo>
                    <a:pt x="101612" y="759809"/>
                  </a:lnTo>
                  <a:lnTo>
                    <a:pt x="101612" y="0"/>
                  </a:lnTo>
                  <a:lnTo>
                    <a:pt x="304838" y="0"/>
                  </a:lnTo>
                  <a:lnTo>
                    <a:pt x="304838" y="759809"/>
                  </a:lnTo>
                  <a:lnTo>
                    <a:pt x="406450" y="759809"/>
                  </a:lnTo>
                  <a:lnTo>
                    <a:pt x="203225" y="963034"/>
                  </a:lnTo>
                  <a:lnTo>
                    <a:pt x="0" y="759809"/>
                  </a:lnTo>
                  <a:close/>
                </a:path>
              </a:pathLst>
            </a:custGeom>
            <a:ln w="27096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43636" y="1967991"/>
            <a:ext cx="14655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Return </a:t>
            </a:r>
            <a:r>
              <a:rPr sz="1900" spc="-20" dirty="0">
                <a:solidFill>
                  <a:srgbClr val="0099FF"/>
                </a:solidFill>
                <a:latin typeface="Arial"/>
                <a:cs typeface="Arial"/>
              </a:rPr>
              <a:t>Water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075423" y="1708911"/>
            <a:ext cx="201612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Foam 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Fractionator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66744" y="2065528"/>
            <a:ext cx="297497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Biofilter</a:t>
            </a:r>
            <a:r>
              <a:rPr sz="1900" spc="18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Drum</a:t>
            </a:r>
            <a:r>
              <a:rPr sz="1900" spc="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Screen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Filter</a:t>
            </a:r>
            <a:endParaRPr sz="1900">
              <a:latin typeface="Arial"/>
              <a:cs typeface="Arial"/>
            </a:endParaRPr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99387" y="2150871"/>
            <a:ext cx="137858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Main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0099FF"/>
                </a:solidFill>
                <a:latin typeface="Arial"/>
                <a:cs typeface="Arial"/>
              </a:rPr>
              <a:t>Pumps</a:t>
            </a:r>
            <a:endParaRPr sz="1900">
              <a:latin typeface="Arial"/>
              <a:cs typeface="Arial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166191" y="5927572"/>
            <a:ext cx="5257800" cy="72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680720">
              <a:lnSpc>
                <a:spcPct val="128400"/>
              </a:lnSpc>
              <a:spcBef>
                <a:spcPts val="100"/>
              </a:spcBef>
            </a:pPr>
            <a:r>
              <a:rPr sz="2850" baseline="-8771" dirty="0">
                <a:solidFill>
                  <a:srgbClr val="0099FF"/>
                </a:solidFill>
                <a:latin typeface="Arial"/>
                <a:cs typeface="Arial"/>
              </a:rPr>
              <a:t>Pumping</a:t>
            </a:r>
            <a:r>
              <a:rPr sz="2850" spc="52" baseline="-8771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850" spc="-675" baseline="-8771" dirty="0">
                <a:solidFill>
                  <a:srgbClr val="0099FF"/>
                </a:solidFill>
                <a:latin typeface="Arial"/>
                <a:cs typeface="Arial"/>
              </a:rPr>
              <a:t>B</a:t>
            </a:r>
            <a:r>
              <a:rPr sz="1900" spc="-830" dirty="0">
                <a:solidFill>
                  <a:srgbClr val="0099FF"/>
                </a:solidFill>
                <a:latin typeface="Arial"/>
                <a:cs typeface="Arial"/>
              </a:rPr>
              <a:t>S</a:t>
            </a:r>
            <a:r>
              <a:rPr sz="2850" spc="-367" baseline="-8771" dirty="0">
                <a:solidFill>
                  <a:srgbClr val="0099FF"/>
                </a:solidFill>
                <a:latin typeface="Arial"/>
                <a:cs typeface="Arial"/>
              </a:rPr>
              <a:t>a</a:t>
            </a:r>
            <a:r>
              <a:rPr sz="1900" spc="-305" dirty="0">
                <a:solidFill>
                  <a:srgbClr val="0099FF"/>
                </a:solidFill>
                <a:latin typeface="Arial"/>
                <a:cs typeface="Arial"/>
              </a:rPr>
              <a:t>t</a:t>
            </a:r>
            <a:r>
              <a:rPr sz="2850" spc="-997" baseline="-8771" dirty="0">
                <a:solidFill>
                  <a:srgbClr val="0099FF"/>
                </a:solidFill>
                <a:latin typeface="Arial"/>
                <a:cs typeface="Arial"/>
              </a:rPr>
              <a:t>s</a:t>
            </a:r>
            <a:r>
              <a:rPr sz="1900" spc="-409" dirty="0">
                <a:solidFill>
                  <a:srgbClr val="0099FF"/>
                </a:solidFill>
                <a:latin typeface="Arial"/>
                <a:cs typeface="Arial"/>
              </a:rPr>
              <a:t>a</a:t>
            </a:r>
            <a:r>
              <a:rPr sz="2850" spc="-52" baseline="-8771" dirty="0">
                <a:solidFill>
                  <a:srgbClr val="0099FF"/>
                </a:solidFill>
                <a:latin typeface="Arial"/>
                <a:cs typeface="Arial"/>
              </a:rPr>
              <a:t>i</a:t>
            </a:r>
            <a:r>
              <a:rPr sz="1900" spc="-515" dirty="0">
                <a:solidFill>
                  <a:srgbClr val="0099FF"/>
                </a:solidFill>
                <a:latin typeface="Arial"/>
                <a:cs typeface="Arial"/>
              </a:rPr>
              <a:t>t</a:t>
            </a:r>
            <a:r>
              <a:rPr sz="2850" spc="-855" baseline="-8771" dirty="0">
                <a:solidFill>
                  <a:srgbClr val="0099FF"/>
                </a:solidFill>
                <a:latin typeface="Arial"/>
                <a:cs typeface="Arial"/>
              </a:rPr>
              <a:t>n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ic</a:t>
            </a:r>
            <a:r>
              <a:rPr sz="1900" spc="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Bed</a:t>
            </a:r>
            <a:r>
              <a:rPr sz="1900" spc="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Filters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Ultraviolet</a:t>
            </a:r>
            <a:r>
              <a:rPr sz="1900" spc="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filters</a:t>
            </a:r>
            <a:endParaRPr sz="1900" dirty="0">
              <a:latin typeface="Arial"/>
              <a:cs typeface="Arial"/>
            </a:endParaRPr>
          </a:p>
        </p:txBody>
      </p:sp>
      <p:grpSp>
        <p:nvGrp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27387" y="2497010"/>
            <a:ext cx="678180" cy="3505200"/>
            <a:chOff x="3227387" y="2497010"/>
            <a:chExt cx="678180" cy="3505200"/>
          </a:xfrm>
        </p:grpSpPr>
        <p:sp>
          <p:nvSpPr>
            <p:cNvPr id="17" name="object 17"/>
            <p:cNvSpPr/>
            <p:nvPr/>
          </p:nvSpPr>
          <p:spPr>
            <a:xfrm>
              <a:off x="3396987" y="4931201"/>
              <a:ext cx="494665" cy="1056640"/>
            </a:xfrm>
            <a:custGeom>
              <a:avLst/>
              <a:gdLst/>
              <a:ahLst/>
              <a:cxnLst/>
              <a:rect l="l" t="t" r="r" b="b"/>
              <a:pathLst>
                <a:path w="494664" h="1056639">
                  <a:moveTo>
                    <a:pt x="247142" y="0"/>
                  </a:moveTo>
                  <a:lnTo>
                    <a:pt x="0" y="247142"/>
                  </a:lnTo>
                  <a:lnTo>
                    <a:pt x="123571" y="247142"/>
                  </a:lnTo>
                  <a:lnTo>
                    <a:pt x="123571" y="1056640"/>
                  </a:lnTo>
                  <a:lnTo>
                    <a:pt x="370713" y="1056640"/>
                  </a:lnTo>
                  <a:lnTo>
                    <a:pt x="370713" y="247142"/>
                  </a:lnTo>
                  <a:lnTo>
                    <a:pt x="494296" y="247142"/>
                  </a:lnTo>
                  <a:lnTo>
                    <a:pt x="247142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396987" y="4931198"/>
              <a:ext cx="494665" cy="1057275"/>
            </a:xfrm>
            <a:custGeom>
              <a:avLst/>
              <a:gdLst/>
              <a:ahLst/>
              <a:cxnLst/>
              <a:rect l="l" t="t" r="r" b="b"/>
              <a:pathLst>
                <a:path w="494664" h="1057275">
                  <a:moveTo>
                    <a:pt x="0" y="247176"/>
                  </a:moveTo>
                  <a:lnTo>
                    <a:pt x="247177" y="0"/>
                  </a:lnTo>
                  <a:lnTo>
                    <a:pt x="494354" y="247176"/>
                  </a:lnTo>
                  <a:lnTo>
                    <a:pt x="370765" y="247176"/>
                  </a:lnTo>
                  <a:lnTo>
                    <a:pt x="370765" y="1056772"/>
                  </a:lnTo>
                  <a:lnTo>
                    <a:pt x="123588" y="1056772"/>
                  </a:lnTo>
                  <a:lnTo>
                    <a:pt x="123588" y="247176"/>
                  </a:lnTo>
                  <a:lnTo>
                    <a:pt x="0" y="247176"/>
                  </a:lnTo>
                  <a:close/>
                </a:path>
              </a:pathLst>
            </a:custGeom>
            <a:ln w="27096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41040" y="2510665"/>
              <a:ext cx="403225" cy="1050925"/>
            </a:xfrm>
            <a:custGeom>
              <a:avLst/>
              <a:gdLst/>
              <a:ahLst/>
              <a:cxnLst/>
              <a:rect l="l" t="t" r="r" b="b"/>
              <a:pathLst>
                <a:path w="403225" h="1050925">
                  <a:moveTo>
                    <a:pt x="302323" y="0"/>
                  </a:moveTo>
                  <a:lnTo>
                    <a:pt x="100774" y="0"/>
                  </a:lnTo>
                  <a:lnTo>
                    <a:pt x="100774" y="848867"/>
                  </a:lnTo>
                  <a:lnTo>
                    <a:pt x="0" y="848867"/>
                  </a:lnTo>
                  <a:lnTo>
                    <a:pt x="201549" y="1050416"/>
                  </a:lnTo>
                  <a:lnTo>
                    <a:pt x="403098" y="848867"/>
                  </a:lnTo>
                  <a:lnTo>
                    <a:pt x="302323" y="848867"/>
                  </a:lnTo>
                  <a:lnTo>
                    <a:pt x="302323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41040" y="2510663"/>
              <a:ext cx="403225" cy="1050925"/>
            </a:xfrm>
            <a:custGeom>
              <a:avLst/>
              <a:gdLst/>
              <a:ahLst/>
              <a:cxnLst/>
              <a:rect l="l" t="t" r="r" b="b"/>
              <a:pathLst>
                <a:path w="403225" h="1050925">
                  <a:moveTo>
                    <a:pt x="0" y="848977"/>
                  </a:moveTo>
                  <a:lnTo>
                    <a:pt x="100785" y="848977"/>
                  </a:lnTo>
                  <a:lnTo>
                    <a:pt x="100785" y="0"/>
                  </a:lnTo>
                  <a:lnTo>
                    <a:pt x="302358" y="0"/>
                  </a:lnTo>
                  <a:lnTo>
                    <a:pt x="302358" y="848977"/>
                  </a:lnTo>
                  <a:lnTo>
                    <a:pt x="403143" y="848977"/>
                  </a:lnTo>
                  <a:lnTo>
                    <a:pt x="201572" y="1050548"/>
                  </a:lnTo>
                  <a:lnTo>
                    <a:pt x="0" y="848977"/>
                  </a:lnTo>
                  <a:close/>
                </a:path>
              </a:pathLst>
            </a:custGeom>
            <a:ln w="27096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8439" y="697991"/>
            <a:ext cx="708279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90620" algn="l"/>
              </a:tabLst>
            </a:pPr>
            <a:r>
              <a:rPr sz="4700" b="0" dirty="0">
                <a:latin typeface="Arial"/>
                <a:cs typeface="Arial"/>
              </a:rPr>
              <a:t>Drum</a:t>
            </a:r>
            <a:r>
              <a:rPr sz="4700" b="0" spc="-65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Screen</a:t>
            </a:r>
            <a:r>
              <a:rPr sz="4700" b="0" dirty="0">
                <a:latin typeface="Arial"/>
                <a:cs typeface="Arial"/>
              </a:rPr>
              <a:t>	Filter</a:t>
            </a:r>
            <a:r>
              <a:rPr sz="4700" b="0" spc="-70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(60um)</a:t>
            </a:r>
            <a:endParaRPr sz="47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4959" y="1529080"/>
            <a:ext cx="9293225" cy="5445760"/>
            <a:chOff x="314959" y="1529080"/>
            <a:chExt cx="9293225" cy="54457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959" y="1529080"/>
              <a:ext cx="5770880" cy="4328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7919" y="3479800"/>
              <a:ext cx="4660049" cy="34950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511" y="817879"/>
            <a:ext cx="6118225" cy="157670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2020570" marR="5080" indent="-2007870">
              <a:lnSpc>
                <a:spcPts val="6090"/>
              </a:lnSpc>
              <a:spcBef>
                <a:spcPts val="234"/>
              </a:spcBef>
            </a:pPr>
            <a:r>
              <a:rPr sz="5100" b="1" dirty="0">
                <a:latin typeface="Times New Roman"/>
                <a:cs typeface="Times New Roman"/>
              </a:rPr>
              <a:t>Microscreen</a:t>
            </a:r>
            <a:r>
              <a:rPr sz="5100" b="1" spc="-204" dirty="0">
                <a:latin typeface="Times New Roman"/>
                <a:cs typeface="Times New Roman"/>
              </a:rPr>
              <a:t> </a:t>
            </a:r>
            <a:r>
              <a:rPr sz="5100" b="1" spc="-10" dirty="0">
                <a:latin typeface="Times New Roman"/>
                <a:cs typeface="Times New Roman"/>
              </a:rPr>
              <a:t>Cleaning Process</a:t>
            </a:r>
            <a:endParaRPr sz="5100">
              <a:latin typeface="Times New Roman"/>
              <a:cs typeface="Times New Roman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34652" y="2637666"/>
            <a:ext cx="5589905" cy="3966210"/>
            <a:chOff x="2234652" y="2637666"/>
            <a:chExt cx="5589905" cy="39662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2452" y="2675470"/>
              <a:ext cx="5513492" cy="388957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52130" y="2655144"/>
              <a:ext cx="5554980" cy="3931285"/>
            </a:xfrm>
            <a:custGeom>
              <a:avLst/>
              <a:gdLst/>
              <a:ahLst/>
              <a:cxnLst/>
              <a:rect l="l" t="t" r="r" b="b"/>
              <a:pathLst>
                <a:path w="5554980" h="3931284">
                  <a:moveTo>
                    <a:pt x="0" y="0"/>
                  </a:moveTo>
                  <a:lnTo>
                    <a:pt x="5554827" y="0"/>
                  </a:lnTo>
                  <a:lnTo>
                    <a:pt x="5554827" y="3930717"/>
                  </a:lnTo>
                  <a:lnTo>
                    <a:pt x="0" y="3930717"/>
                  </a:lnTo>
                  <a:lnTo>
                    <a:pt x="0" y="0"/>
                  </a:lnTo>
                  <a:close/>
                </a:path>
              </a:pathLst>
            </a:custGeom>
            <a:ln w="34956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4725" y="1024128"/>
            <a:ext cx="638937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68170" algn="l"/>
              </a:tabLst>
            </a:pPr>
            <a:r>
              <a:rPr sz="4700" b="0" spc="-10" dirty="0">
                <a:latin typeface="Arial"/>
                <a:cs typeface="Arial"/>
              </a:rPr>
              <a:t>Waste</a:t>
            </a:r>
            <a:r>
              <a:rPr sz="4700" b="0" dirty="0">
                <a:latin typeface="Arial"/>
                <a:cs typeface="Arial"/>
              </a:rPr>
              <a:t>	Water</a:t>
            </a:r>
            <a:r>
              <a:rPr sz="4700" b="0" spc="-60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Recapture</a:t>
            </a:r>
            <a:endParaRPr sz="4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468" y="1958340"/>
            <a:ext cx="4989830" cy="4180204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91160" marR="286385" indent="-366395">
              <a:lnSpc>
                <a:spcPts val="3100"/>
              </a:lnSpc>
              <a:spcBef>
                <a:spcPts val="219"/>
              </a:spcBef>
              <a:buChar char="•"/>
              <a:tabLst>
                <a:tab pos="391160" algn="l"/>
              </a:tabLst>
            </a:pP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We</a:t>
            </a:r>
            <a:r>
              <a:rPr sz="2600" spc="-1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used</a:t>
            </a:r>
            <a:r>
              <a:rPr sz="2600" spc="-1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a</a:t>
            </a:r>
            <a:r>
              <a:rPr sz="2600" spc="-1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Static</a:t>
            </a:r>
            <a:r>
              <a:rPr sz="2600" spc="-1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Bed</a:t>
            </a:r>
            <a:r>
              <a:rPr sz="2600" spc="-1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Filter</a:t>
            </a:r>
            <a:r>
              <a:rPr sz="2600" spc="-114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25" dirty="0">
                <a:solidFill>
                  <a:srgbClr val="0099FF"/>
                </a:solidFill>
                <a:latin typeface="Arial"/>
                <a:cs typeface="Arial"/>
              </a:rPr>
              <a:t>to </a:t>
            </a:r>
            <a:r>
              <a:rPr sz="2600" spc="-20" dirty="0">
                <a:solidFill>
                  <a:srgbClr val="0099FF"/>
                </a:solidFill>
                <a:latin typeface="Arial"/>
                <a:cs typeface="Arial"/>
              </a:rPr>
              <a:t>separate</a:t>
            </a:r>
            <a:r>
              <a:rPr sz="2600" spc="-14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solids</a:t>
            </a:r>
            <a:r>
              <a:rPr sz="2600" spc="-14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from</a:t>
            </a:r>
            <a:r>
              <a:rPr sz="2600" spc="-15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0099FF"/>
                </a:solidFill>
                <a:latin typeface="Arial"/>
                <a:cs typeface="Arial"/>
              </a:rPr>
              <a:t>Drum </a:t>
            </a:r>
            <a:r>
              <a:rPr sz="2600" spc="-10" dirty="0">
                <a:solidFill>
                  <a:srgbClr val="0099FF"/>
                </a:solidFill>
                <a:latin typeface="Arial"/>
                <a:cs typeface="Arial"/>
              </a:rPr>
              <a:t>Screen</a:t>
            </a:r>
            <a:r>
              <a:rPr sz="2600" spc="-15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Filter</a:t>
            </a:r>
            <a:r>
              <a:rPr sz="2600" spc="-14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099FF"/>
                </a:solidFill>
                <a:latin typeface="Arial"/>
                <a:cs typeface="Arial"/>
              </a:rPr>
              <a:t>Waste</a:t>
            </a:r>
            <a:r>
              <a:rPr sz="2600" spc="-15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099FF"/>
                </a:solidFill>
                <a:latin typeface="Arial"/>
                <a:cs typeface="Arial"/>
              </a:rPr>
              <a:t>stream</a:t>
            </a:r>
            <a:endParaRPr sz="2600">
              <a:latin typeface="Arial"/>
              <a:cs typeface="Arial"/>
            </a:endParaRPr>
          </a:p>
          <a:p>
            <a:pPr marL="817880" marR="201295" lvl="1" indent="-304800">
              <a:lnSpc>
                <a:spcPts val="3000"/>
              </a:lnSpc>
              <a:spcBef>
                <a:spcPts val="670"/>
              </a:spcBef>
              <a:buChar char="–"/>
              <a:tabLst>
                <a:tab pos="817880" algn="l"/>
              </a:tabLst>
            </a:pPr>
            <a:r>
              <a:rPr sz="2600" spc="-25" dirty="0">
                <a:solidFill>
                  <a:srgbClr val="0099FF"/>
                </a:solidFill>
                <a:latin typeface="Arial"/>
                <a:cs typeface="Arial"/>
              </a:rPr>
              <a:t>Concentrates</a:t>
            </a:r>
            <a:r>
              <a:rPr sz="2600" spc="-1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solids</a:t>
            </a:r>
            <a:r>
              <a:rPr sz="2600" spc="-1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prior</a:t>
            </a:r>
            <a:r>
              <a:rPr sz="2600" spc="-1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25" dirty="0">
                <a:solidFill>
                  <a:srgbClr val="0099FF"/>
                </a:solidFill>
                <a:latin typeface="Arial"/>
                <a:cs typeface="Arial"/>
              </a:rPr>
              <a:t>to </a:t>
            </a:r>
            <a:r>
              <a:rPr sz="2600" spc="-10" dirty="0">
                <a:solidFill>
                  <a:srgbClr val="0099FF"/>
                </a:solidFill>
                <a:latin typeface="Arial"/>
                <a:cs typeface="Arial"/>
              </a:rPr>
              <a:t>discharge</a:t>
            </a:r>
            <a:endParaRPr sz="2600">
              <a:latin typeface="Arial"/>
              <a:cs typeface="Arial"/>
            </a:endParaRPr>
          </a:p>
          <a:p>
            <a:pPr marL="817880" marR="43180" lvl="1" indent="-304800">
              <a:lnSpc>
                <a:spcPct val="99600"/>
              </a:lnSpc>
              <a:spcBef>
                <a:spcPts val="509"/>
              </a:spcBef>
              <a:buChar char="–"/>
              <a:tabLst>
                <a:tab pos="817880" algn="l"/>
              </a:tabLst>
            </a:pPr>
            <a:r>
              <a:rPr sz="2600" spc="-20" dirty="0">
                <a:solidFill>
                  <a:srgbClr val="0099FF"/>
                </a:solidFill>
                <a:latin typeface="Arial"/>
                <a:cs typeface="Arial"/>
              </a:rPr>
              <a:t>Recaptures</a:t>
            </a:r>
            <a:r>
              <a:rPr sz="2600" spc="-1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099FF"/>
                </a:solidFill>
                <a:latin typeface="Arial"/>
                <a:cs typeface="Arial"/>
              </a:rPr>
              <a:t>significant </a:t>
            </a:r>
            <a:r>
              <a:rPr sz="2600" spc="-25" dirty="0">
                <a:solidFill>
                  <a:srgbClr val="0099FF"/>
                </a:solidFill>
                <a:latin typeface="Arial"/>
                <a:cs typeface="Arial"/>
              </a:rPr>
              <a:t>component</a:t>
            </a:r>
            <a:r>
              <a:rPr sz="2600" spc="-1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of</a:t>
            </a:r>
            <a:r>
              <a:rPr sz="2600" spc="-1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water</a:t>
            </a:r>
            <a:r>
              <a:rPr sz="2600" spc="-1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used</a:t>
            </a:r>
            <a:r>
              <a:rPr sz="2600" spc="-13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25" dirty="0">
                <a:solidFill>
                  <a:srgbClr val="0099FF"/>
                </a:solidFill>
                <a:latin typeface="Arial"/>
                <a:cs typeface="Arial"/>
              </a:rPr>
              <a:t>for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wash</a:t>
            </a:r>
            <a:r>
              <a:rPr sz="2600" spc="-13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down</a:t>
            </a:r>
            <a:r>
              <a:rPr sz="2600" spc="-13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of</a:t>
            </a:r>
            <a:r>
              <a:rPr sz="2600" spc="-1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drum</a:t>
            </a:r>
            <a:r>
              <a:rPr sz="2600" spc="-1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099FF"/>
                </a:solidFill>
                <a:latin typeface="Arial"/>
                <a:cs typeface="Arial"/>
              </a:rPr>
              <a:t>screen</a:t>
            </a:r>
            <a:endParaRPr sz="2600">
              <a:latin typeface="Arial"/>
              <a:cs typeface="Arial"/>
            </a:endParaRPr>
          </a:p>
          <a:p>
            <a:pPr marL="817880" marR="654050" lvl="1" indent="-304800">
              <a:lnSpc>
                <a:spcPts val="3090"/>
              </a:lnSpc>
              <a:spcBef>
                <a:spcPts val="705"/>
              </a:spcBef>
              <a:buChar char="–"/>
              <a:tabLst>
                <a:tab pos="817880" algn="l"/>
              </a:tabLst>
            </a:pP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Each</a:t>
            </a:r>
            <a:r>
              <a:rPr sz="2600" spc="-1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099FF"/>
                </a:solidFill>
                <a:latin typeface="Arial"/>
                <a:cs typeface="Arial"/>
              </a:rPr>
              <a:t>contains</a:t>
            </a:r>
            <a:r>
              <a:rPr sz="2600" spc="-1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8</a:t>
            </a:r>
            <a:r>
              <a:rPr sz="2600" spc="-1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Ft</a:t>
            </a:r>
            <a:r>
              <a:rPr sz="2550" baseline="26143" dirty="0">
                <a:solidFill>
                  <a:srgbClr val="0099FF"/>
                </a:solidFill>
                <a:latin typeface="Arial"/>
                <a:cs typeface="Arial"/>
              </a:rPr>
              <a:t>3</a:t>
            </a:r>
            <a:r>
              <a:rPr sz="2550" spc="225" baseline="26143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25" dirty="0">
                <a:solidFill>
                  <a:srgbClr val="0099FF"/>
                </a:solidFill>
                <a:latin typeface="Arial"/>
                <a:cs typeface="Arial"/>
              </a:rPr>
              <a:t>MB</a:t>
            </a:r>
            <a:r>
              <a:rPr sz="2550" spc="-37" baseline="26143" dirty="0">
                <a:solidFill>
                  <a:srgbClr val="0099FF"/>
                </a:solidFill>
                <a:latin typeface="Arial"/>
                <a:cs typeface="Arial"/>
              </a:rPr>
              <a:t>3 </a:t>
            </a:r>
            <a:r>
              <a:rPr sz="2600" spc="-10" dirty="0">
                <a:solidFill>
                  <a:srgbClr val="0099FF"/>
                </a:solidFill>
                <a:latin typeface="Arial"/>
                <a:cs typeface="Arial"/>
              </a:rPr>
              <a:t>Media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87998" y="2595878"/>
            <a:ext cx="4323080" cy="3251835"/>
            <a:chOff x="5587998" y="2595878"/>
            <a:chExt cx="4323080" cy="32518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8160" y="2606040"/>
              <a:ext cx="4307840" cy="323088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93079" y="2600959"/>
              <a:ext cx="4312920" cy="3241675"/>
            </a:xfrm>
            <a:custGeom>
              <a:avLst/>
              <a:gdLst/>
              <a:ahLst/>
              <a:cxnLst/>
              <a:rect l="l" t="t" r="r" b="b"/>
              <a:pathLst>
                <a:path w="4312920" h="3241675">
                  <a:moveTo>
                    <a:pt x="4312920" y="3241445"/>
                  </a:moveTo>
                  <a:lnTo>
                    <a:pt x="0" y="3241445"/>
                  </a:lnTo>
                  <a:lnTo>
                    <a:pt x="0" y="0"/>
                  </a:lnTo>
                  <a:lnTo>
                    <a:pt x="4312920" y="0"/>
                  </a:lnTo>
                </a:path>
              </a:pathLst>
            </a:custGeom>
            <a:ln w="10161">
              <a:solidFill>
                <a:srgbClr val="0066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90800" y="5836920"/>
            <a:ext cx="1625600" cy="15019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6020" y="664464"/>
            <a:ext cx="5329555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9945" algn="l"/>
                <a:tab pos="3328035" algn="l"/>
              </a:tabLst>
            </a:pPr>
            <a:r>
              <a:rPr sz="4700" b="0" spc="-10" dirty="0">
                <a:latin typeface="Arial"/>
                <a:cs typeface="Arial"/>
              </a:rPr>
              <a:t>Moving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25" dirty="0">
                <a:latin typeface="Arial"/>
                <a:cs typeface="Arial"/>
              </a:rPr>
              <a:t>Bed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10" dirty="0">
                <a:latin typeface="Arial"/>
                <a:cs typeface="Arial"/>
              </a:rPr>
              <a:t>Biofilter</a:t>
            </a:r>
            <a:endParaRPr sz="4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156" y="1444017"/>
            <a:ext cx="995680" cy="667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195"/>
              </a:lnSpc>
            </a:pPr>
            <a:r>
              <a:rPr sz="4700" spc="-25" dirty="0">
                <a:solidFill>
                  <a:srgbClr val="006699"/>
                </a:solidFill>
                <a:latin typeface="Arial"/>
                <a:cs typeface="Arial"/>
              </a:rPr>
              <a:t>250</a:t>
            </a:r>
            <a:endParaRPr sz="4700">
              <a:latin typeface="Arial"/>
              <a:cs typeface="Arial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15439" y="2179320"/>
            <a:ext cx="7573645" cy="5201920"/>
            <a:chOff x="1615439" y="2179320"/>
            <a:chExt cx="7573645" cy="52019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5439" y="2179320"/>
              <a:ext cx="6935889" cy="52019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73039" y="3317240"/>
              <a:ext cx="3901440" cy="975360"/>
            </a:xfrm>
            <a:custGeom>
              <a:avLst/>
              <a:gdLst/>
              <a:ahLst/>
              <a:cxnLst/>
              <a:rect l="l" t="t" r="r" b="b"/>
              <a:pathLst>
                <a:path w="3901440" h="975360">
                  <a:moveTo>
                    <a:pt x="487680" y="0"/>
                  </a:moveTo>
                  <a:lnTo>
                    <a:pt x="0" y="487679"/>
                  </a:lnTo>
                  <a:lnTo>
                    <a:pt x="487680" y="975359"/>
                  </a:lnTo>
                  <a:lnTo>
                    <a:pt x="487680" y="731519"/>
                  </a:lnTo>
                  <a:lnTo>
                    <a:pt x="3901440" y="731519"/>
                  </a:lnTo>
                  <a:lnTo>
                    <a:pt x="3901440" y="243839"/>
                  </a:lnTo>
                  <a:lnTo>
                    <a:pt x="487680" y="243839"/>
                  </a:lnTo>
                  <a:lnTo>
                    <a:pt x="48768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73039" y="3317240"/>
              <a:ext cx="3902075" cy="975994"/>
            </a:xfrm>
            <a:custGeom>
              <a:avLst/>
              <a:gdLst/>
              <a:ahLst/>
              <a:cxnLst/>
              <a:rect l="l" t="t" r="r" b="b"/>
              <a:pathLst>
                <a:path w="3902075" h="975995">
                  <a:moveTo>
                    <a:pt x="0" y="487740"/>
                  </a:moveTo>
                  <a:lnTo>
                    <a:pt x="487740" y="0"/>
                  </a:lnTo>
                  <a:lnTo>
                    <a:pt x="487740" y="243870"/>
                  </a:lnTo>
                  <a:lnTo>
                    <a:pt x="3901927" y="243870"/>
                  </a:lnTo>
                  <a:lnTo>
                    <a:pt x="3901927" y="731611"/>
                  </a:lnTo>
                  <a:lnTo>
                    <a:pt x="487740" y="731611"/>
                  </a:lnTo>
                  <a:lnTo>
                    <a:pt x="487740" y="975481"/>
                  </a:lnTo>
                  <a:lnTo>
                    <a:pt x="0" y="487740"/>
                  </a:lnTo>
                  <a:close/>
                </a:path>
              </a:pathLst>
            </a:custGeom>
            <a:ln w="27096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727700" y="3644391"/>
            <a:ext cx="323596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002060"/>
                </a:solidFill>
                <a:latin typeface="Arial"/>
                <a:cs typeface="Arial"/>
              </a:rPr>
              <a:t>Aeration Keeps</a:t>
            </a:r>
            <a:r>
              <a:rPr sz="1900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2060"/>
                </a:solidFill>
                <a:latin typeface="Arial"/>
                <a:cs typeface="Arial"/>
              </a:rPr>
              <a:t>Bed</a:t>
            </a:r>
            <a:r>
              <a:rPr sz="1900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2060"/>
                </a:solidFill>
                <a:latin typeface="Arial"/>
                <a:cs typeface="Arial"/>
              </a:rPr>
              <a:t>Fluidized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3630" y="5349240"/>
            <a:ext cx="1706879" cy="1584960"/>
          </a:xfrm>
          <a:prstGeom prst="rect">
            <a:avLst/>
          </a:prstGeom>
        </p:spPr>
      </p:pic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65679" y="1529080"/>
            <a:ext cx="1056640" cy="487680"/>
          </a:xfrm>
          <a:custGeom>
            <a:avLst/>
            <a:gdLst/>
            <a:ahLst/>
            <a:cxnLst/>
            <a:rect l="l" t="t" r="r" b="b"/>
            <a:pathLst>
              <a:path w="1056639" h="487680">
                <a:moveTo>
                  <a:pt x="1056640" y="0"/>
                </a:moveTo>
                <a:lnTo>
                  <a:pt x="0" y="0"/>
                </a:lnTo>
                <a:lnTo>
                  <a:pt x="0" y="487680"/>
                </a:lnTo>
                <a:lnTo>
                  <a:pt x="1056640" y="487680"/>
                </a:lnTo>
                <a:lnTo>
                  <a:pt x="105664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49945" y="1377696"/>
            <a:ext cx="6122035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117090" algn="l"/>
                <a:tab pos="3398520" algn="l"/>
              </a:tabLst>
            </a:pPr>
            <a:r>
              <a:rPr sz="4700" dirty="0">
                <a:solidFill>
                  <a:srgbClr val="006699"/>
                </a:solidFill>
                <a:latin typeface="Arial"/>
                <a:cs typeface="Arial"/>
              </a:rPr>
              <a:t>(</a:t>
            </a:r>
            <a:r>
              <a:rPr sz="4700" spc="-700" dirty="0">
                <a:solidFill>
                  <a:srgbClr val="006699"/>
                </a:solidFill>
                <a:latin typeface="Arial"/>
                <a:cs typeface="Arial"/>
              </a:rPr>
              <a:t> </a:t>
            </a:r>
            <a:r>
              <a:rPr sz="4700" spc="-10" dirty="0">
                <a:solidFill>
                  <a:srgbClr val="0099FF"/>
                </a:solidFill>
                <a:latin typeface="Arial"/>
                <a:cs typeface="Arial"/>
              </a:rPr>
              <a:t>450</a:t>
            </a:r>
            <a:r>
              <a:rPr sz="4700" spc="-59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4700" spc="-25" dirty="0">
                <a:solidFill>
                  <a:srgbClr val="006699"/>
                </a:solidFill>
                <a:latin typeface="Arial"/>
                <a:cs typeface="Arial"/>
              </a:rPr>
              <a:t>ft</a:t>
            </a:r>
            <a:r>
              <a:rPr sz="4650" spc="-37" baseline="25089" dirty="0">
                <a:solidFill>
                  <a:srgbClr val="006699"/>
                </a:solidFill>
                <a:latin typeface="Arial"/>
                <a:cs typeface="Arial"/>
              </a:rPr>
              <a:t>3</a:t>
            </a:r>
            <a:r>
              <a:rPr sz="4650" baseline="25089" dirty="0">
                <a:solidFill>
                  <a:srgbClr val="006699"/>
                </a:solidFill>
                <a:latin typeface="Arial"/>
                <a:cs typeface="Arial"/>
              </a:rPr>
              <a:t>	</a:t>
            </a:r>
            <a:r>
              <a:rPr sz="4700" spc="-25" dirty="0">
                <a:solidFill>
                  <a:srgbClr val="006699"/>
                </a:solidFill>
                <a:latin typeface="Arial"/>
                <a:cs typeface="Arial"/>
              </a:rPr>
              <a:t>MB</a:t>
            </a:r>
            <a:r>
              <a:rPr sz="4650" spc="-37" baseline="25089" dirty="0">
                <a:solidFill>
                  <a:srgbClr val="006699"/>
                </a:solidFill>
                <a:latin typeface="Arial"/>
                <a:cs typeface="Arial"/>
              </a:rPr>
              <a:t>3</a:t>
            </a:r>
            <a:r>
              <a:rPr sz="4650" baseline="25089" dirty="0">
                <a:solidFill>
                  <a:srgbClr val="006699"/>
                </a:solidFill>
                <a:latin typeface="Arial"/>
                <a:cs typeface="Arial"/>
              </a:rPr>
              <a:t>	</a:t>
            </a:r>
            <a:r>
              <a:rPr sz="4700" spc="-10" dirty="0">
                <a:solidFill>
                  <a:srgbClr val="006699"/>
                </a:solidFill>
                <a:latin typeface="Arial"/>
                <a:cs typeface="Arial"/>
              </a:rPr>
              <a:t>Biomedia)</a:t>
            </a:r>
            <a:endParaRPr sz="4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640" y="635000"/>
            <a:ext cx="4876800" cy="65023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432285" y="1157223"/>
            <a:ext cx="2582545" cy="900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Minimum</a:t>
            </a:r>
            <a:r>
              <a:rPr sz="1900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Dose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 Desired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90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30,000</a:t>
            </a:r>
            <a:r>
              <a:rPr sz="1900" spc="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uW</a:t>
            </a:r>
            <a:r>
              <a:rPr sz="1900" spc="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sec/cm</a:t>
            </a:r>
            <a:r>
              <a:rPr sz="1950" spc="-15" baseline="25641" dirty="0">
                <a:solidFill>
                  <a:srgbClr val="0099FF"/>
                </a:solidFill>
                <a:latin typeface="Arial"/>
                <a:cs typeface="Arial"/>
              </a:rPr>
              <a:t>2</a:t>
            </a:r>
            <a:endParaRPr sz="1950" baseline="25641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19395" y="3677920"/>
            <a:ext cx="2609850" cy="900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The</a:t>
            </a:r>
            <a:r>
              <a:rPr sz="1900" spc="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two</a:t>
            </a:r>
            <a:r>
              <a:rPr sz="1900" spc="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units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delivering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900">
              <a:latin typeface="Arial"/>
              <a:cs typeface="Arial"/>
            </a:endParaRPr>
          </a:p>
          <a:p>
            <a:pPr marL="112395">
              <a:lnSpc>
                <a:spcPct val="100000"/>
              </a:lnSpc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~150,000</a:t>
            </a:r>
            <a:r>
              <a:rPr sz="1900" spc="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uW</a:t>
            </a:r>
            <a:r>
              <a:rPr sz="1900" spc="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sec/cm</a:t>
            </a:r>
            <a:r>
              <a:rPr sz="1950" spc="-15" baseline="25641" dirty="0">
                <a:solidFill>
                  <a:srgbClr val="0099FF"/>
                </a:solidFill>
                <a:latin typeface="Arial"/>
                <a:cs typeface="Arial"/>
              </a:rPr>
              <a:t>2</a:t>
            </a:r>
            <a:endParaRPr sz="1950" baseline="25641">
              <a:latin typeface="Arial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F9242C-D069-D351-BB36-F6602AC18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0129" y="-584775"/>
            <a:ext cx="7158141" cy="584775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Minimum Dose Desired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6480" y="1854200"/>
            <a:ext cx="7393940" cy="4631055"/>
            <a:chOff x="1046480" y="1854200"/>
            <a:chExt cx="7393940" cy="46310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6480" y="1854200"/>
              <a:ext cx="6174714" cy="46310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2800" y="3398519"/>
              <a:ext cx="3817594" cy="28631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0860" rIns="0" bIns="0" rtlCol="0">
            <a:spAutoFit/>
          </a:bodyPr>
          <a:lstStyle/>
          <a:p>
            <a:pPr marL="2037714">
              <a:lnSpc>
                <a:spcPct val="100000"/>
              </a:lnSpc>
              <a:spcBef>
                <a:spcPts val="100"/>
              </a:spcBef>
            </a:pPr>
            <a:r>
              <a:rPr sz="4700" b="0" dirty="0">
                <a:latin typeface="Arial"/>
                <a:cs typeface="Arial"/>
              </a:rPr>
              <a:t>Tank</a:t>
            </a:r>
            <a:r>
              <a:rPr sz="4700" b="0" spc="-40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Cover</a:t>
            </a:r>
            <a:endParaRPr sz="4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7180" y="536447"/>
            <a:ext cx="692404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99665" algn="l"/>
                <a:tab pos="3561715" algn="l"/>
              </a:tabLst>
            </a:pPr>
            <a:r>
              <a:rPr sz="4700" b="0" spc="-10" dirty="0">
                <a:latin typeface="Arial"/>
                <a:cs typeface="Arial"/>
              </a:rPr>
              <a:t>Aeration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25" dirty="0">
                <a:latin typeface="Arial"/>
                <a:cs typeface="Arial"/>
              </a:rPr>
              <a:t>and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10" dirty="0">
                <a:latin typeface="Arial"/>
                <a:cs typeface="Arial"/>
              </a:rPr>
              <a:t>Oxygenation</a:t>
            </a:r>
            <a:endParaRPr sz="4700"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7920" y="1373214"/>
            <a:ext cx="3937558" cy="2953167"/>
          </a:xfrm>
          <a:prstGeom prst="rect">
            <a:avLst/>
          </a:prstGeom>
        </p:spPr>
      </p:pic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8800" y="1293399"/>
            <a:ext cx="8575675" cy="5765165"/>
            <a:chOff x="558800" y="1293399"/>
            <a:chExt cx="8575675" cy="57651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80" y="1293399"/>
              <a:ext cx="4150398" cy="3112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0800" y="4669485"/>
              <a:ext cx="3149295" cy="23619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800" y="3804920"/>
              <a:ext cx="2727388" cy="20455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8159" y="4406201"/>
              <a:ext cx="3536284" cy="26522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70747" y="1759267"/>
            <a:ext cx="5067300" cy="5067300"/>
            <a:chOff x="2170747" y="1759267"/>
            <a:chExt cx="5067300" cy="5067300"/>
          </a:xfrm>
        </p:grpSpPr>
        <p:sp>
          <p:nvSpPr>
            <p:cNvPr id="3" name="object 3"/>
            <p:cNvSpPr/>
            <p:nvPr/>
          </p:nvSpPr>
          <p:spPr>
            <a:xfrm>
              <a:off x="2184400" y="1772919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59" h="5039359">
                  <a:moveTo>
                    <a:pt x="2519680" y="0"/>
                  </a:moveTo>
                  <a:lnTo>
                    <a:pt x="2471244" y="456"/>
                  </a:lnTo>
                  <a:lnTo>
                    <a:pt x="2423031" y="1819"/>
                  </a:lnTo>
                  <a:lnTo>
                    <a:pt x="2375048" y="4081"/>
                  </a:lnTo>
                  <a:lnTo>
                    <a:pt x="2327303" y="7234"/>
                  </a:lnTo>
                  <a:lnTo>
                    <a:pt x="2279804" y="11269"/>
                  </a:lnTo>
                  <a:lnTo>
                    <a:pt x="2232560" y="16179"/>
                  </a:lnTo>
                  <a:lnTo>
                    <a:pt x="2185579" y="21955"/>
                  </a:lnTo>
                  <a:lnTo>
                    <a:pt x="2138868" y="28589"/>
                  </a:lnTo>
                  <a:lnTo>
                    <a:pt x="2092437" y="36073"/>
                  </a:lnTo>
                  <a:lnTo>
                    <a:pt x="2046292" y="44399"/>
                  </a:lnTo>
                  <a:lnTo>
                    <a:pt x="2000443" y="53558"/>
                  </a:lnTo>
                  <a:lnTo>
                    <a:pt x="1954897" y="63543"/>
                  </a:lnTo>
                  <a:lnTo>
                    <a:pt x="1909663" y="74345"/>
                  </a:lnTo>
                  <a:lnTo>
                    <a:pt x="1864749" y="85956"/>
                  </a:lnTo>
                  <a:lnTo>
                    <a:pt x="1820163" y="98369"/>
                  </a:lnTo>
                  <a:lnTo>
                    <a:pt x="1775912" y="111574"/>
                  </a:lnTo>
                  <a:lnTo>
                    <a:pt x="1732006" y="125563"/>
                  </a:lnTo>
                  <a:lnTo>
                    <a:pt x="1688453" y="140330"/>
                  </a:lnTo>
                  <a:lnTo>
                    <a:pt x="1645260" y="155864"/>
                  </a:lnTo>
                  <a:lnTo>
                    <a:pt x="1602435" y="172159"/>
                  </a:lnTo>
                  <a:lnTo>
                    <a:pt x="1559988" y="189206"/>
                  </a:lnTo>
                  <a:lnTo>
                    <a:pt x="1517925" y="206997"/>
                  </a:lnTo>
                  <a:lnTo>
                    <a:pt x="1476256" y="225523"/>
                  </a:lnTo>
                  <a:lnTo>
                    <a:pt x="1434988" y="244777"/>
                  </a:lnTo>
                  <a:lnTo>
                    <a:pt x="1394130" y="264751"/>
                  </a:lnTo>
                  <a:lnTo>
                    <a:pt x="1353689" y="285436"/>
                  </a:lnTo>
                  <a:lnTo>
                    <a:pt x="1313674" y="306824"/>
                  </a:lnTo>
                  <a:lnTo>
                    <a:pt x="1274093" y="328907"/>
                  </a:lnTo>
                  <a:lnTo>
                    <a:pt x="1234954" y="351676"/>
                  </a:lnTo>
                  <a:lnTo>
                    <a:pt x="1196265" y="375125"/>
                  </a:lnTo>
                  <a:lnTo>
                    <a:pt x="1158035" y="399243"/>
                  </a:lnTo>
                  <a:lnTo>
                    <a:pt x="1120271" y="424024"/>
                  </a:lnTo>
                  <a:lnTo>
                    <a:pt x="1082982" y="449460"/>
                  </a:lnTo>
                  <a:lnTo>
                    <a:pt x="1046176" y="475541"/>
                  </a:lnTo>
                  <a:lnTo>
                    <a:pt x="1009861" y="502260"/>
                  </a:lnTo>
                  <a:lnTo>
                    <a:pt x="974045" y="529609"/>
                  </a:lnTo>
                  <a:lnTo>
                    <a:pt x="938737" y="557580"/>
                  </a:lnTo>
                  <a:lnTo>
                    <a:pt x="903944" y="586163"/>
                  </a:lnTo>
                  <a:lnTo>
                    <a:pt x="869675" y="615353"/>
                  </a:lnTo>
                  <a:lnTo>
                    <a:pt x="835938" y="645139"/>
                  </a:lnTo>
                  <a:lnTo>
                    <a:pt x="802740" y="675514"/>
                  </a:lnTo>
                  <a:lnTo>
                    <a:pt x="770091" y="706470"/>
                  </a:lnTo>
                  <a:lnTo>
                    <a:pt x="737998" y="737998"/>
                  </a:lnTo>
                  <a:lnTo>
                    <a:pt x="706470" y="770091"/>
                  </a:lnTo>
                  <a:lnTo>
                    <a:pt x="675514" y="802740"/>
                  </a:lnTo>
                  <a:lnTo>
                    <a:pt x="645139" y="835938"/>
                  </a:lnTo>
                  <a:lnTo>
                    <a:pt x="615353" y="869675"/>
                  </a:lnTo>
                  <a:lnTo>
                    <a:pt x="586163" y="903944"/>
                  </a:lnTo>
                  <a:lnTo>
                    <a:pt x="557580" y="938737"/>
                  </a:lnTo>
                  <a:lnTo>
                    <a:pt x="529609" y="974045"/>
                  </a:lnTo>
                  <a:lnTo>
                    <a:pt x="502260" y="1009861"/>
                  </a:lnTo>
                  <a:lnTo>
                    <a:pt x="475541" y="1046176"/>
                  </a:lnTo>
                  <a:lnTo>
                    <a:pt x="449460" y="1082982"/>
                  </a:lnTo>
                  <a:lnTo>
                    <a:pt x="424024" y="1120271"/>
                  </a:lnTo>
                  <a:lnTo>
                    <a:pt x="399243" y="1158035"/>
                  </a:lnTo>
                  <a:lnTo>
                    <a:pt x="375125" y="1196265"/>
                  </a:lnTo>
                  <a:lnTo>
                    <a:pt x="351676" y="1234954"/>
                  </a:lnTo>
                  <a:lnTo>
                    <a:pt x="328907" y="1274093"/>
                  </a:lnTo>
                  <a:lnTo>
                    <a:pt x="306824" y="1313674"/>
                  </a:lnTo>
                  <a:lnTo>
                    <a:pt x="285436" y="1353689"/>
                  </a:lnTo>
                  <a:lnTo>
                    <a:pt x="264751" y="1394130"/>
                  </a:lnTo>
                  <a:lnTo>
                    <a:pt x="244777" y="1434988"/>
                  </a:lnTo>
                  <a:lnTo>
                    <a:pt x="225523" y="1476256"/>
                  </a:lnTo>
                  <a:lnTo>
                    <a:pt x="206997" y="1517925"/>
                  </a:lnTo>
                  <a:lnTo>
                    <a:pt x="189206" y="1559988"/>
                  </a:lnTo>
                  <a:lnTo>
                    <a:pt x="172159" y="1602435"/>
                  </a:lnTo>
                  <a:lnTo>
                    <a:pt x="155864" y="1645260"/>
                  </a:lnTo>
                  <a:lnTo>
                    <a:pt x="140330" y="1688453"/>
                  </a:lnTo>
                  <a:lnTo>
                    <a:pt x="125563" y="1732006"/>
                  </a:lnTo>
                  <a:lnTo>
                    <a:pt x="111574" y="1775912"/>
                  </a:lnTo>
                  <a:lnTo>
                    <a:pt x="98369" y="1820163"/>
                  </a:lnTo>
                  <a:lnTo>
                    <a:pt x="85956" y="1864749"/>
                  </a:lnTo>
                  <a:lnTo>
                    <a:pt x="74345" y="1909663"/>
                  </a:lnTo>
                  <a:lnTo>
                    <a:pt x="63543" y="1954897"/>
                  </a:lnTo>
                  <a:lnTo>
                    <a:pt x="53558" y="2000443"/>
                  </a:lnTo>
                  <a:lnTo>
                    <a:pt x="44399" y="2046292"/>
                  </a:lnTo>
                  <a:lnTo>
                    <a:pt x="36073" y="2092437"/>
                  </a:lnTo>
                  <a:lnTo>
                    <a:pt x="28589" y="2138868"/>
                  </a:lnTo>
                  <a:lnTo>
                    <a:pt x="21955" y="2185579"/>
                  </a:lnTo>
                  <a:lnTo>
                    <a:pt x="16179" y="2232560"/>
                  </a:lnTo>
                  <a:lnTo>
                    <a:pt x="11269" y="2279804"/>
                  </a:lnTo>
                  <a:lnTo>
                    <a:pt x="7234" y="2327303"/>
                  </a:lnTo>
                  <a:lnTo>
                    <a:pt x="4081" y="2375048"/>
                  </a:lnTo>
                  <a:lnTo>
                    <a:pt x="1819" y="2423031"/>
                  </a:lnTo>
                  <a:lnTo>
                    <a:pt x="456" y="2471244"/>
                  </a:lnTo>
                  <a:lnTo>
                    <a:pt x="0" y="2519679"/>
                  </a:lnTo>
                  <a:lnTo>
                    <a:pt x="456" y="2568115"/>
                  </a:lnTo>
                  <a:lnTo>
                    <a:pt x="1819" y="2616328"/>
                  </a:lnTo>
                  <a:lnTo>
                    <a:pt x="4081" y="2664311"/>
                  </a:lnTo>
                  <a:lnTo>
                    <a:pt x="7234" y="2712056"/>
                  </a:lnTo>
                  <a:lnTo>
                    <a:pt x="11269" y="2759555"/>
                  </a:lnTo>
                  <a:lnTo>
                    <a:pt x="16179" y="2806799"/>
                  </a:lnTo>
                  <a:lnTo>
                    <a:pt x="21955" y="2853780"/>
                  </a:lnTo>
                  <a:lnTo>
                    <a:pt x="28589" y="2900491"/>
                  </a:lnTo>
                  <a:lnTo>
                    <a:pt x="36073" y="2946922"/>
                  </a:lnTo>
                  <a:lnTo>
                    <a:pt x="44399" y="2993067"/>
                  </a:lnTo>
                  <a:lnTo>
                    <a:pt x="53558" y="3038916"/>
                  </a:lnTo>
                  <a:lnTo>
                    <a:pt x="63543" y="3084462"/>
                  </a:lnTo>
                  <a:lnTo>
                    <a:pt x="74345" y="3129696"/>
                  </a:lnTo>
                  <a:lnTo>
                    <a:pt x="85956" y="3174610"/>
                  </a:lnTo>
                  <a:lnTo>
                    <a:pt x="98369" y="3219196"/>
                  </a:lnTo>
                  <a:lnTo>
                    <a:pt x="111574" y="3263447"/>
                  </a:lnTo>
                  <a:lnTo>
                    <a:pt x="125563" y="3307353"/>
                  </a:lnTo>
                  <a:lnTo>
                    <a:pt x="140330" y="3350906"/>
                  </a:lnTo>
                  <a:lnTo>
                    <a:pt x="155864" y="3394099"/>
                  </a:lnTo>
                  <a:lnTo>
                    <a:pt x="172159" y="3436924"/>
                  </a:lnTo>
                  <a:lnTo>
                    <a:pt x="189206" y="3479371"/>
                  </a:lnTo>
                  <a:lnTo>
                    <a:pt x="206997" y="3521434"/>
                  </a:lnTo>
                  <a:lnTo>
                    <a:pt x="225523" y="3563103"/>
                  </a:lnTo>
                  <a:lnTo>
                    <a:pt x="244777" y="3604371"/>
                  </a:lnTo>
                  <a:lnTo>
                    <a:pt x="264751" y="3645229"/>
                  </a:lnTo>
                  <a:lnTo>
                    <a:pt x="285436" y="3685670"/>
                  </a:lnTo>
                  <a:lnTo>
                    <a:pt x="306824" y="3725685"/>
                  </a:lnTo>
                  <a:lnTo>
                    <a:pt x="328907" y="3765266"/>
                  </a:lnTo>
                  <a:lnTo>
                    <a:pt x="351676" y="3804405"/>
                  </a:lnTo>
                  <a:lnTo>
                    <a:pt x="375125" y="3843094"/>
                  </a:lnTo>
                  <a:lnTo>
                    <a:pt x="399243" y="3881324"/>
                  </a:lnTo>
                  <a:lnTo>
                    <a:pt x="424024" y="3919088"/>
                  </a:lnTo>
                  <a:lnTo>
                    <a:pt x="449460" y="3956377"/>
                  </a:lnTo>
                  <a:lnTo>
                    <a:pt x="475541" y="3993183"/>
                  </a:lnTo>
                  <a:lnTo>
                    <a:pt x="502260" y="4029498"/>
                  </a:lnTo>
                  <a:lnTo>
                    <a:pt x="529609" y="4065314"/>
                  </a:lnTo>
                  <a:lnTo>
                    <a:pt x="557580" y="4100622"/>
                  </a:lnTo>
                  <a:lnTo>
                    <a:pt x="586163" y="4135415"/>
                  </a:lnTo>
                  <a:lnTo>
                    <a:pt x="615353" y="4169684"/>
                  </a:lnTo>
                  <a:lnTo>
                    <a:pt x="645139" y="4203421"/>
                  </a:lnTo>
                  <a:lnTo>
                    <a:pt x="675514" y="4236619"/>
                  </a:lnTo>
                  <a:lnTo>
                    <a:pt x="706470" y="4269268"/>
                  </a:lnTo>
                  <a:lnTo>
                    <a:pt x="737998" y="4301361"/>
                  </a:lnTo>
                  <a:lnTo>
                    <a:pt x="770091" y="4332889"/>
                  </a:lnTo>
                  <a:lnTo>
                    <a:pt x="802740" y="4363845"/>
                  </a:lnTo>
                  <a:lnTo>
                    <a:pt x="835938" y="4394220"/>
                  </a:lnTo>
                  <a:lnTo>
                    <a:pt x="869675" y="4424006"/>
                  </a:lnTo>
                  <a:lnTo>
                    <a:pt x="903944" y="4453196"/>
                  </a:lnTo>
                  <a:lnTo>
                    <a:pt x="938737" y="4481779"/>
                  </a:lnTo>
                  <a:lnTo>
                    <a:pt x="974045" y="4509750"/>
                  </a:lnTo>
                  <a:lnTo>
                    <a:pt x="1009861" y="4537099"/>
                  </a:lnTo>
                  <a:lnTo>
                    <a:pt x="1046176" y="4563818"/>
                  </a:lnTo>
                  <a:lnTo>
                    <a:pt x="1082982" y="4589899"/>
                  </a:lnTo>
                  <a:lnTo>
                    <a:pt x="1120271" y="4615335"/>
                  </a:lnTo>
                  <a:lnTo>
                    <a:pt x="1158035" y="4640116"/>
                  </a:lnTo>
                  <a:lnTo>
                    <a:pt x="1196265" y="4664234"/>
                  </a:lnTo>
                  <a:lnTo>
                    <a:pt x="1234954" y="4687683"/>
                  </a:lnTo>
                  <a:lnTo>
                    <a:pt x="1274093" y="4710452"/>
                  </a:lnTo>
                  <a:lnTo>
                    <a:pt x="1313674" y="4732535"/>
                  </a:lnTo>
                  <a:lnTo>
                    <a:pt x="1353689" y="4753923"/>
                  </a:lnTo>
                  <a:lnTo>
                    <a:pt x="1394130" y="4774608"/>
                  </a:lnTo>
                  <a:lnTo>
                    <a:pt x="1434988" y="4794582"/>
                  </a:lnTo>
                  <a:lnTo>
                    <a:pt x="1476256" y="4813836"/>
                  </a:lnTo>
                  <a:lnTo>
                    <a:pt x="1517925" y="4832362"/>
                  </a:lnTo>
                  <a:lnTo>
                    <a:pt x="1559988" y="4850153"/>
                  </a:lnTo>
                  <a:lnTo>
                    <a:pt x="1602435" y="4867200"/>
                  </a:lnTo>
                  <a:lnTo>
                    <a:pt x="1645260" y="4883495"/>
                  </a:lnTo>
                  <a:lnTo>
                    <a:pt x="1688453" y="4899029"/>
                  </a:lnTo>
                  <a:lnTo>
                    <a:pt x="1732006" y="4913796"/>
                  </a:lnTo>
                  <a:lnTo>
                    <a:pt x="1775912" y="4927785"/>
                  </a:lnTo>
                  <a:lnTo>
                    <a:pt x="1820163" y="4940990"/>
                  </a:lnTo>
                  <a:lnTo>
                    <a:pt x="1864749" y="4953403"/>
                  </a:lnTo>
                  <a:lnTo>
                    <a:pt x="1909663" y="4965014"/>
                  </a:lnTo>
                  <a:lnTo>
                    <a:pt x="1954897" y="4975816"/>
                  </a:lnTo>
                  <a:lnTo>
                    <a:pt x="2000443" y="4985801"/>
                  </a:lnTo>
                  <a:lnTo>
                    <a:pt x="2046292" y="4994960"/>
                  </a:lnTo>
                  <a:lnTo>
                    <a:pt x="2092437" y="5003286"/>
                  </a:lnTo>
                  <a:lnTo>
                    <a:pt x="2138868" y="5010770"/>
                  </a:lnTo>
                  <a:lnTo>
                    <a:pt x="2185579" y="5017404"/>
                  </a:lnTo>
                  <a:lnTo>
                    <a:pt x="2232560" y="5023180"/>
                  </a:lnTo>
                  <a:lnTo>
                    <a:pt x="2279804" y="5028090"/>
                  </a:lnTo>
                  <a:lnTo>
                    <a:pt x="2327303" y="5032125"/>
                  </a:lnTo>
                  <a:lnTo>
                    <a:pt x="2375048" y="5035278"/>
                  </a:lnTo>
                  <a:lnTo>
                    <a:pt x="2423031" y="5037540"/>
                  </a:lnTo>
                  <a:lnTo>
                    <a:pt x="2471244" y="5038903"/>
                  </a:lnTo>
                  <a:lnTo>
                    <a:pt x="2519680" y="5039359"/>
                  </a:lnTo>
                  <a:lnTo>
                    <a:pt x="2568115" y="5038903"/>
                  </a:lnTo>
                  <a:lnTo>
                    <a:pt x="2616328" y="5037540"/>
                  </a:lnTo>
                  <a:lnTo>
                    <a:pt x="2664311" y="5035278"/>
                  </a:lnTo>
                  <a:lnTo>
                    <a:pt x="2712056" y="5032125"/>
                  </a:lnTo>
                  <a:lnTo>
                    <a:pt x="2759555" y="5028090"/>
                  </a:lnTo>
                  <a:lnTo>
                    <a:pt x="2806799" y="5023180"/>
                  </a:lnTo>
                  <a:lnTo>
                    <a:pt x="2853780" y="5017404"/>
                  </a:lnTo>
                  <a:lnTo>
                    <a:pt x="2900491" y="5010770"/>
                  </a:lnTo>
                  <a:lnTo>
                    <a:pt x="2946922" y="5003286"/>
                  </a:lnTo>
                  <a:lnTo>
                    <a:pt x="2993067" y="4994960"/>
                  </a:lnTo>
                  <a:lnTo>
                    <a:pt x="3038916" y="4985801"/>
                  </a:lnTo>
                  <a:lnTo>
                    <a:pt x="3084462" y="4975816"/>
                  </a:lnTo>
                  <a:lnTo>
                    <a:pt x="3129696" y="4965014"/>
                  </a:lnTo>
                  <a:lnTo>
                    <a:pt x="3174610" y="4953403"/>
                  </a:lnTo>
                  <a:lnTo>
                    <a:pt x="3219196" y="4940990"/>
                  </a:lnTo>
                  <a:lnTo>
                    <a:pt x="3263447" y="4927785"/>
                  </a:lnTo>
                  <a:lnTo>
                    <a:pt x="3307353" y="4913796"/>
                  </a:lnTo>
                  <a:lnTo>
                    <a:pt x="3350906" y="4899029"/>
                  </a:lnTo>
                  <a:lnTo>
                    <a:pt x="3394099" y="4883495"/>
                  </a:lnTo>
                  <a:lnTo>
                    <a:pt x="3436924" y="4867200"/>
                  </a:lnTo>
                  <a:lnTo>
                    <a:pt x="3479371" y="4850153"/>
                  </a:lnTo>
                  <a:lnTo>
                    <a:pt x="3521434" y="4832362"/>
                  </a:lnTo>
                  <a:lnTo>
                    <a:pt x="3563103" y="4813836"/>
                  </a:lnTo>
                  <a:lnTo>
                    <a:pt x="3604371" y="4794582"/>
                  </a:lnTo>
                  <a:lnTo>
                    <a:pt x="3645229" y="4774608"/>
                  </a:lnTo>
                  <a:lnTo>
                    <a:pt x="3685670" y="4753923"/>
                  </a:lnTo>
                  <a:lnTo>
                    <a:pt x="3725685" y="4732535"/>
                  </a:lnTo>
                  <a:lnTo>
                    <a:pt x="3765266" y="4710452"/>
                  </a:lnTo>
                  <a:lnTo>
                    <a:pt x="3804405" y="4687683"/>
                  </a:lnTo>
                  <a:lnTo>
                    <a:pt x="3843094" y="4664234"/>
                  </a:lnTo>
                  <a:lnTo>
                    <a:pt x="3881324" y="4640116"/>
                  </a:lnTo>
                  <a:lnTo>
                    <a:pt x="3919088" y="4615335"/>
                  </a:lnTo>
                  <a:lnTo>
                    <a:pt x="3956377" y="4589899"/>
                  </a:lnTo>
                  <a:lnTo>
                    <a:pt x="3993183" y="4563818"/>
                  </a:lnTo>
                  <a:lnTo>
                    <a:pt x="4029498" y="4537099"/>
                  </a:lnTo>
                  <a:lnTo>
                    <a:pt x="4065314" y="4509750"/>
                  </a:lnTo>
                  <a:lnTo>
                    <a:pt x="4100622" y="4481779"/>
                  </a:lnTo>
                  <a:lnTo>
                    <a:pt x="4135415" y="4453196"/>
                  </a:lnTo>
                  <a:lnTo>
                    <a:pt x="4169684" y="4424006"/>
                  </a:lnTo>
                  <a:lnTo>
                    <a:pt x="4203421" y="4394220"/>
                  </a:lnTo>
                  <a:lnTo>
                    <a:pt x="4236619" y="4363845"/>
                  </a:lnTo>
                  <a:lnTo>
                    <a:pt x="4269268" y="4332889"/>
                  </a:lnTo>
                  <a:lnTo>
                    <a:pt x="4301361" y="4301361"/>
                  </a:lnTo>
                  <a:lnTo>
                    <a:pt x="4332889" y="4269268"/>
                  </a:lnTo>
                  <a:lnTo>
                    <a:pt x="4363845" y="4236619"/>
                  </a:lnTo>
                  <a:lnTo>
                    <a:pt x="4394220" y="4203421"/>
                  </a:lnTo>
                  <a:lnTo>
                    <a:pt x="4424006" y="4169684"/>
                  </a:lnTo>
                  <a:lnTo>
                    <a:pt x="4453196" y="4135415"/>
                  </a:lnTo>
                  <a:lnTo>
                    <a:pt x="4481779" y="4100622"/>
                  </a:lnTo>
                  <a:lnTo>
                    <a:pt x="4509750" y="4065314"/>
                  </a:lnTo>
                  <a:lnTo>
                    <a:pt x="4537099" y="4029498"/>
                  </a:lnTo>
                  <a:lnTo>
                    <a:pt x="4563818" y="3993183"/>
                  </a:lnTo>
                  <a:lnTo>
                    <a:pt x="4589899" y="3956377"/>
                  </a:lnTo>
                  <a:lnTo>
                    <a:pt x="4615335" y="3919088"/>
                  </a:lnTo>
                  <a:lnTo>
                    <a:pt x="4640116" y="3881324"/>
                  </a:lnTo>
                  <a:lnTo>
                    <a:pt x="4664234" y="3843094"/>
                  </a:lnTo>
                  <a:lnTo>
                    <a:pt x="4687683" y="3804405"/>
                  </a:lnTo>
                  <a:lnTo>
                    <a:pt x="4710452" y="3765266"/>
                  </a:lnTo>
                  <a:lnTo>
                    <a:pt x="4732535" y="3725685"/>
                  </a:lnTo>
                  <a:lnTo>
                    <a:pt x="4753923" y="3685670"/>
                  </a:lnTo>
                  <a:lnTo>
                    <a:pt x="4774608" y="3645229"/>
                  </a:lnTo>
                  <a:lnTo>
                    <a:pt x="4794582" y="3604371"/>
                  </a:lnTo>
                  <a:lnTo>
                    <a:pt x="4813836" y="3563103"/>
                  </a:lnTo>
                  <a:lnTo>
                    <a:pt x="4832362" y="3521434"/>
                  </a:lnTo>
                  <a:lnTo>
                    <a:pt x="4850153" y="3479371"/>
                  </a:lnTo>
                  <a:lnTo>
                    <a:pt x="4867200" y="3436924"/>
                  </a:lnTo>
                  <a:lnTo>
                    <a:pt x="4883495" y="3394099"/>
                  </a:lnTo>
                  <a:lnTo>
                    <a:pt x="4899029" y="3350906"/>
                  </a:lnTo>
                  <a:lnTo>
                    <a:pt x="4913796" y="3307353"/>
                  </a:lnTo>
                  <a:lnTo>
                    <a:pt x="4927785" y="3263447"/>
                  </a:lnTo>
                  <a:lnTo>
                    <a:pt x="4940990" y="3219196"/>
                  </a:lnTo>
                  <a:lnTo>
                    <a:pt x="4953403" y="3174610"/>
                  </a:lnTo>
                  <a:lnTo>
                    <a:pt x="4965014" y="3129696"/>
                  </a:lnTo>
                  <a:lnTo>
                    <a:pt x="4975816" y="3084462"/>
                  </a:lnTo>
                  <a:lnTo>
                    <a:pt x="4985801" y="3038916"/>
                  </a:lnTo>
                  <a:lnTo>
                    <a:pt x="4994960" y="2993067"/>
                  </a:lnTo>
                  <a:lnTo>
                    <a:pt x="5003286" y="2946922"/>
                  </a:lnTo>
                  <a:lnTo>
                    <a:pt x="5010770" y="2900491"/>
                  </a:lnTo>
                  <a:lnTo>
                    <a:pt x="5017404" y="2853780"/>
                  </a:lnTo>
                  <a:lnTo>
                    <a:pt x="5023180" y="2806799"/>
                  </a:lnTo>
                  <a:lnTo>
                    <a:pt x="5028090" y="2759555"/>
                  </a:lnTo>
                  <a:lnTo>
                    <a:pt x="5032125" y="2712056"/>
                  </a:lnTo>
                  <a:lnTo>
                    <a:pt x="5035278" y="2664311"/>
                  </a:lnTo>
                  <a:lnTo>
                    <a:pt x="5037540" y="2616328"/>
                  </a:lnTo>
                  <a:lnTo>
                    <a:pt x="5038903" y="2568115"/>
                  </a:lnTo>
                  <a:lnTo>
                    <a:pt x="5039360" y="2519679"/>
                  </a:lnTo>
                  <a:lnTo>
                    <a:pt x="5038903" y="2471244"/>
                  </a:lnTo>
                  <a:lnTo>
                    <a:pt x="5037540" y="2423031"/>
                  </a:lnTo>
                  <a:lnTo>
                    <a:pt x="5035278" y="2375048"/>
                  </a:lnTo>
                  <a:lnTo>
                    <a:pt x="5032125" y="2327303"/>
                  </a:lnTo>
                  <a:lnTo>
                    <a:pt x="5028090" y="2279804"/>
                  </a:lnTo>
                  <a:lnTo>
                    <a:pt x="5023180" y="2232560"/>
                  </a:lnTo>
                  <a:lnTo>
                    <a:pt x="5017404" y="2185579"/>
                  </a:lnTo>
                  <a:lnTo>
                    <a:pt x="5010770" y="2138868"/>
                  </a:lnTo>
                  <a:lnTo>
                    <a:pt x="5003286" y="2092437"/>
                  </a:lnTo>
                  <a:lnTo>
                    <a:pt x="4994960" y="2046292"/>
                  </a:lnTo>
                  <a:lnTo>
                    <a:pt x="4985801" y="2000443"/>
                  </a:lnTo>
                  <a:lnTo>
                    <a:pt x="4975816" y="1954897"/>
                  </a:lnTo>
                  <a:lnTo>
                    <a:pt x="4965014" y="1909663"/>
                  </a:lnTo>
                  <a:lnTo>
                    <a:pt x="4953403" y="1864749"/>
                  </a:lnTo>
                  <a:lnTo>
                    <a:pt x="4940990" y="1820163"/>
                  </a:lnTo>
                  <a:lnTo>
                    <a:pt x="4927785" y="1775912"/>
                  </a:lnTo>
                  <a:lnTo>
                    <a:pt x="4913796" y="1732006"/>
                  </a:lnTo>
                  <a:lnTo>
                    <a:pt x="4899029" y="1688453"/>
                  </a:lnTo>
                  <a:lnTo>
                    <a:pt x="4883495" y="1645260"/>
                  </a:lnTo>
                  <a:lnTo>
                    <a:pt x="4867200" y="1602435"/>
                  </a:lnTo>
                  <a:lnTo>
                    <a:pt x="4850153" y="1559988"/>
                  </a:lnTo>
                  <a:lnTo>
                    <a:pt x="4832362" y="1517925"/>
                  </a:lnTo>
                  <a:lnTo>
                    <a:pt x="4813836" y="1476256"/>
                  </a:lnTo>
                  <a:lnTo>
                    <a:pt x="4794582" y="1434988"/>
                  </a:lnTo>
                  <a:lnTo>
                    <a:pt x="4774608" y="1394130"/>
                  </a:lnTo>
                  <a:lnTo>
                    <a:pt x="4753923" y="1353689"/>
                  </a:lnTo>
                  <a:lnTo>
                    <a:pt x="4732535" y="1313674"/>
                  </a:lnTo>
                  <a:lnTo>
                    <a:pt x="4710452" y="1274093"/>
                  </a:lnTo>
                  <a:lnTo>
                    <a:pt x="4687683" y="1234954"/>
                  </a:lnTo>
                  <a:lnTo>
                    <a:pt x="4664234" y="1196265"/>
                  </a:lnTo>
                  <a:lnTo>
                    <a:pt x="4640116" y="1158035"/>
                  </a:lnTo>
                  <a:lnTo>
                    <a:pt x="4615335" y="1120271"/>
                  </a:lnTo>
                  <a:lnTo>
                    <a:pt x="4589899" y="1082982"/>
                  </a:lnTo>
                  <a:lnTo>
                    <a:pt x="4563818" y="1046176"/>
                  </a:lnTo>
                  <a:lnTo>
                    <a:pt x="4537099" y="1009861"/>
                  </a:lnTo>
                  <a:lnTo>
                    <a:pt x="4509750" y="974045"/>
                  </a:lnTo>
                  <a:lnTo>
                    <a:pt x="4481779" y="938737"/>
                  </a:lnTo>
                  <a:lnTo>
                    <a:pt x="4453196" y="903944"/>
                  </a:lnTo>
                  <a:lnTo>
                    <a:pt x="4424006" y="869675"/>
                  </a:lnTo>
                  <a:lnTo>
                    <a:pt x="4394220" y="835938"/>
                  </a:lnTo>
                  <a:lnTo>
                    <a:pt x="4363845" y="802740"/>
                  </a:lnTo>
                  <a:lnTo>
                    <a:pt x="4332889" y="770091"/>
                  </a:lnTo>
                  <a:lnTo>
                    <a:pt x="4301361" y="737998"/>
                  </a:lnTo>
                  <a:lnTo>
                    <a:pt x="4269268" y="706470"/>
                  </a:lnTo>
                  <a:lnTo>
                    <a:pt x="4236619" y="675514"/>
                  </a:lnTo>
                  <a:lnTo>
                    <a:pt x="4203421" y="645139"/>
                  </a:lnTo>
                  <a:lnTo>
                    <a:pt x="4169684" y="615353"/>
                  </a:lnTo>
                  <a:lnTo>
                    <a:pt x="4135415" y="586163"/>
                  </a:lnTo>
                  <a:lnTo>
                    <a:pt x="4100622" y="557580"/>
                  </a:lnTo>
                  <a:lnTo>
                    <a:pt x="4065314" y="529609"/>
                  </a:lnTo>
                  <a:lnTo>
                    <a:pt x="4029498" y="502260"/>
                  </a:lnTo>
                  <a:lnTo>
                    <a:pt x="3993183" y="475541"/>
                  </a:lnTo>
                  <a:lnTo>
                    <a:pt x="3956377" y="449460"/>
                  </a:lnTo>
                  <a:lnTo>
                    <a:pt x="3919088" y="424024"/>
                  </a:lnTo>
                  <a:lnTo>
                    <a:pt x="3881324" y="399243"/>
                  </a:lnTo>
                  <a:lnTo>
                    <a:pt x="3843094" y="375125"/>
                  </a:lnTo>
                  <a:lnTo>
                    <a:pt x="3804405" y="351676"/>
                  </a:lnTo>
                  <a:lnTo>
                    <a:pt x="3765266" y="328907"/>
                  </a:lnTo>
                  <a:lnTo>
                    <a:pt x="3725685" y="306824"/>
                  </a:lnTo>
                  <a:lnTo>
                    <a:pt x="3685670" y="285436"/>
                  </a:lnTo>
                  <a:lnTo>
                    <a:pt x="3645229" y="264751"/>
                  </a:lnTo>
                  <a:lnTo>
                    <a:pt x="3604371" y="244777"/>
                  </a:lnTo>
                  <a:lnTo>
                    <a:pt x="3563103" y="225523"/>
                  </a:lnTo>
                  <a:lnTo>
                    <a:pt x="3521434" y="206997"/>
                  </a:lnTo>
                  <a:lnTo>
                    <a:pt x="3479371" y="189206"/>
                  </a:lnTo>
                  <a:lnTo>
                    <a:pt x="3436924" y="172159"/>
                  </a:lnTo>
                  <a:lnTo>
                    <a:pt x="3394099" y="155864"/>
                  </a:lnTo>
                  <a:lnTo>
                    <a:pt x="3350906" y="140330"/>
                  </a:lnTo>
                  <a:lnTo>
                    <a:pt x="3307353" y="125563"/>
                  </a:lnTo>
                  <a:lnTo>
                    <a:pt x="3263447" y="111574"/>
                  </a:lnTo>
                  <a:lnTo>
                    <a:pt x="3219196" y="98369"/>
                  </a:lnTo>
                  <a:lnTo>
                    <a:pt x="3174610" y="85956"/>
                  </a:lnTo>
                  <a:lnTo>
                    <a:pt x="3129696" y="74345"/>
                  </a:lnTo>
                  <a:lnTo>
                    <a:pt x="3084462" y="63543"/>
                  </a:lnTo>
                  <a:lnTo>
                    <a:pt x="3038916" y="53558"/>
                  </a:lnTo>
                  <a:lnTo>
                    <a:pt x="2993067" y="44399"/>
                  </a:lnTo>
                  <a:lnTo>
                    <a:pt x="2946922" y="36073"/>
                  </a:lnTo>
                  <a:lnTo>
                    <a:pt x="2900491" y="28589"/>
                  </a:lnTo>
                  <a:lnTo>
                    <a:pt x="2853780" y="21955"/>
                  </a:lnTo>
                  <a:lnTo>
                    <a:pt x="2806799" y="16179"/>
                  </a:lnTo>
                  <a:lnTo>
                    <a:pt x="2759555" y="11269"/>
                  </a:lnTo>
                  <a:lnTo>
                    <a:pt x="2712056" y="7234"/>
                  </a:lnTo>
                  <a:lnTo>
                    <a:pt x="2664311" y="4081"/>
                  </a:lnTo>
                  <a:lnTo>
                    <a:pt x="2616328" y="1819"/>
                  </a:lnTo>
                  <a:lnTo>
                    <a:pt x="2568115" y="456"/>
                  </a:lnTo>
                  <a:lnTo>
                    <a:pt x="251968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84400" y="1772919"/>
              <a:ext cx="5039995" cy="5039995"/>
            </a:xfrm>
            <a:custGeom>
              <a:avLst/>
              <a:gdLst/>
              <a:ahLst/>
              <a:cxnLst/>
              <a:rect l="l" t="t" r="r" b="b"/>
              <a:pathLst>
                <a:path w="5039995" h="5039995">
                  <a:moveTo>
                    <a:pt x="0" y="2519994"/>
                  </a:moveTo>
                  <a:lnTo>
                    <a:pt x="456" y="2471553"/>
                  </a:lnTo>
                  <a:lnTo>
                    <a:pt x="1819" y="2423334"/>
                  </a:lnTo>
                  <a:lnTo>
                    <a:pt x="4082" y="2375344"/>
                  </a:lnTo>
                  <a:lnTo>
                    <a:pt x="7235" y="2327593"/>
                  </a:lnTo>
                  <a:lnTo>
                    <a:pt x="11271" y="2280089"/>
                  </a:lnTo>
                  <a:lnTo>
                    <a:pt x="16181" y="2232839"/>
                  </a:lnTo>
                  <a:lnTo>
                    <a:pt x="21958" y="2185851"/>
                  </a:lnTo>
                  <a:lnTo>
                    <a:pt x="28593" y="2139135"/>
                  </a:lnTo>
                  <a:lnTo>
                    <a:pt x="36077" y="2092697"/>
                  </a:lnTo>
                  <a:lnTo>
                    <a:pt x="44404" y="2046547"/>
                  </a:lnTo>
                  <a:lnTo>
                    <a:pt x="53565" y="2000692"/>
                  </a:lnTo>
                  <a:lnTo>
                    <a:pt x="63551" y="1955141"/>
                  </a:lnTo>
                  <a:lnTo>
                    <a:pt x="74354" y="1909901"/>
                  </a:lnTo>
                  <a:lnTo>
                    <a:pt x="85967" y="1864981"/>
                  </a:lnTo>
                  <a:lnTo>
                    <a:pt x="98381" y="1820389"/>
                  </a:lnTo>
                  <a:lnTo>
                    <a:pt x="111587" y="1776133"/>
                  </a:lnTo>
                  <a:lnTo>
                    <a:pt x="125579" y="1732221"/>
                  </a:lnTo>
                  <a:lnTo>
                    <a:pt x="140347" y="1688662"/>
                  </a:lnTo>
                  <a:lnTo>
                    <a:pt x="155883" y="1645464"/>
                  </a:lnTo>
                  <a:lnTo>
                    <a:pt x="172180" y="1602634"/>
                  </a:lnTo>
                  <a:lnTo>
                    <a:pt x="189229" y="1560181"/>
                  </a:lnTo>
                  <a:lnTo>
                    <a:pt x="207022" y="1518113"/>
                  </a:lnTo>
                  <a:lnTo>
                    <a:pt x="225551" y="1476439"/>
                  </a:lnTo>
                  <a:lnTo>
                    <a:pt x="244807" y="1435166"/>
                  </a:lnTo>
                  <a:lnTo>
                    <a:pt x="264783" y="1394302"/>
                  </a:lnTo>
                  <a:lnTo>
                    <a:pt x="285471" y="1353856"/>
                  </a:lnTo>
                  <a:lnTo>
                    <a:pt x="306861" y="1313836"/>
                  </a:lnTo>
                  <a:lnTo>
                    <a:pt x="328947" y="1274250"/>
                  </a:lnTo>
                  <a:lnTo>
                    <a:pt x="351719" y="1235106"/>
                  </a:lnTo>
                  <a:lnTo>
                    <a:pt x="375171" y="1196413"/>
                  </a:lnTo>
                  <a:lnTo>
                    <a:pt x="399292" y="1158178"/>
                  </a:lnTo>
                  <a:lnTo>
                    <a:pt x="424076" y="1120410"/>
                  </a:lnTo>
                  <a:lnTo>
                    <a:pt x="449515" y="1083116"/>
                  </a:lnTo>
                  <a:lnTo>
                    <a:pt x="475599" y="1046305"/>
                  </a:lnTo>
                  <a:lnTo>
                    <a:pt x="502322" y="1009986"/>
                  </a:lnTo>
                  <a:lnTo>
                    <a:pt x="529674" y="974166"/>
                  </a:lnTo>
                  <a:lnTo>
                    <a:pt x="557648" y="938853"/>
                  </a:lnTo>
                  <a:lnTo>
                    <a:pt x="586235" y="904056"/>
                  </a:lnTo>
                  <a:lnTo>
                    <a:pt x="615428" y="869782"/>
                  </a:lnTo>
                  <a:lnTo>
                    <a:pt x="645218" y="836041"/>
                  </a:lnTo>
                  <a:lnTo>
                    <a:pt x="675597" y="802839"/>
                  </a:lnTo>
                  <a:lnTo>
                    <a:pt x="706557" y="770186"/>
                  </a:lnTo>
                  <a:lnTo>
                    <a:pt x="738089" y="738089"/>
                  </a:lnTo>
                  <a:lnTo>
                    <a:pt x="770186" y="706557"/>
                  </a:lnTo>
                  <a:lnTo>
                    <a:pt x="802839" y="675597"/>
                  </a:lnTo>
                  <a:lnTo>
                    <a:pt x="836041" y="645218"/>
                  </a:lnTo>
                  <a:lnTo>
                    <a:pt x="869782" y="615428"/>
                  </a:lnTo>
                  <a:lnTo>
                    <a:pt x="904056" y="586235"/>
                  </a:lnTo>
                  <a:lnTo>
                    <a:pt x="938853" y="557648"/>
                  </a:lnTo>
                  <a:lnTo>
                    <a:pt x="974166" y="529674"/>
                  </a:lnTo>
                  <a:lnTo>
                    <a:pt x="1009986" y="502322"/>
                  </a:lnTo>
                  <a:lnTo>
                    <a:pt x="1046305" y="475599"/>
                  </a:lnTo>
                  <a:lnTo>
                    <a:pt x="1083116" y="449515"/>
                  </a:lnTo>
                  <a:lnTo>
                    <a:pt x="1120410" y="424076"/>
                  </a:lnTo>
                  <a:lnTo>
                    <a:pt x="1158178" y="399292"/>
                  </a:lnTo>
                  <a:lnTo>
                    <a:pt x="1196413" y="375171"/>
                  </a:lnTo>
                  <a:lnTo>
                    <a:pt x="1235106" y="351719"/>
                  </a:lnTo>
                  <a:lnTo>
                    <a:pt x="1274250" y="328947"/>
                  </a:lnTo>
                  <a:lnTo>
                    <a:pt x="1313836" y="306861"/>
                  </a:lnTo>
                  <a:lnTo>
                    <a:pt x="1353856" y="285471"/>
                  </a:lnTo>
                  <a:lnTo>
                    <a:pt x="1394302" y="264783"/>
                  </a:lnTo>
                  <a:lnTo>
                    <a:pt x="1435166" y="244807"/>
                  </a:lnTo>
                  <a:lnTo>
                    <a:pt x="1476439" y="225551"/>
                  </a:lnTo>
                  <a:lnTo>
                    <a:pt x="1518113" y="207022"/>
                  </a:lnTo>
                  <a:lnTo>
                    <a:pt x="1560181" y="189229"/>
                  </a:lnTo>
                  <a:lnTo>
                    <a:pt x="1602634" y="172180"/>
                  </a:lnTo>
                  <a:lnTo>
                    <a:pt x="1645464" y="155883"/>
                  </a:lnTo>
                  <a:lnTo>
                    <a:pt x="1688662" y="140347"/>
                  </a:lnTo>
                  <a:lnTo>
                    <a:pt x="1732221" y="125579"/>
                  </a:lnTo>
                  <a:lnTo>
                    <a:pt x="1776133" y="111587"/>
                  </a:lnTo>
                  <a:lnTo>
                    <a:pt x="1820389" y="98381"/>
                  </a:lnTo>
                  <a:lnTo>
                    <a:pt x="1864981" y="85967"/>
                  </a:lnTo>
                  <a:lnTo>
                    <a:pt x="1909901" y="74354"/>
                  </a:lnTo>
                  <a:lnTo>
                    <a:pt x="1955141" y="63551"/>
                  </a:lnTo>
                  <a:lnTo>
                    <a:pt x="2000692" y="53565"/>
                  </a:lnTo>
                  <a:lnTo>
                    <a:pt x="2046547" y="44404"/>
                  </a:lnTo>
                  <a:lnTo>
                    <a:pt x="2092697" y="36077"/>
                  </a:lnTo>
                  <a:lnTo>
                    <a:pt x="2139135" y="28593"/>
                  </a:lnTo>
                  <a:lnTo>
                    <a:pt x="2185851" y="21958"/>
                  </a:lnTo>
                  <a:lnTo>
                    <a:pt x="2232839" y="16181"/>
                  </a:lnTo>
                  <a:lnTo>
                    <a:pt x="2280089" y="11271"/>
                  </a:lnTo>
                  <a:lnTo>
                    <a:pt x="2327593" y="7235"/>
                  </a:lnTo>
                  <a:lnTo>
                    <a:pt x="2375344" y="4082"/>
                  </a:lnTo>
                  <a:lnTo>
                    <a:pt x="2423334" y="1819"/>
                  </a:lnTo>
                  <a:lnTo>
                    <a:pt x="2471553" y="456"/>
                  </a:lnTo>
                  <a:lnTo>
                    <a:pt x="2519994" y="0"/>
                  </a:lnTo>
                  <a:lnTo>
                    <a:pt x="2568436" y="456"/>
                  </a:lnTo>
                  <a:lnTo>
                    <a:pt x="2616655" y="1819"/>
                  </a:lnTo>
                  <a:lnTo>
                    <a:pt x="2664644" y="4082"/>
                  </a:lnTo>
                  <a:lnTo>
                    <a:pt x="2712396" y="7235"/>
                  </a:lnTo>
                  <a:lnTo>
                    <a:pt x="2759900" y="11271"/>
                  </a:lnTo>
                  <a:lnTo>
                    <a:pt x="2807150" y="16181"/>
                  </a:lnTo>
                  <a:lnTo>
                    <a:pt x="2854138" y="21958"/>
                  </a:lnTo>
                  <a:lnTo>
                    <a:pt x="2900854" y="28593"/>
                  </a:lnTo>
                  <a:lnTo>
                    <a:pt x="2947292" y="36077"/>
                  </a:lnTo>
                  <a:lnTo>
                    <a:pt x="2993442" y="44404"/>
                  </a:lnTo>
                  <a:lnTo>
                    <a:pt x="3039297" y="53565"/>
                  </a:lnTo>
                  <a:lnTo>
                    <a:pt x="3084848" y="63551"/>
                  </a:lnTo>
                  <a:lnTo>
                    <a:pt x="3130088" y="74354"/>
                  </a:lnTo>
                  <a:lnTo>
                    <a:pt x="3175008" y="85967"/>
                  </a:lnTo>
                  <a:lnTo>
                    <a:pt x="3219600" y="98381"/>
                  </a:lnTo>
                  <a:lnTo>
                    <a:pt x="3263856" y="111587"/>
                  </a:lnTo>
                  <a:lnTo>
                    <a:pt x="3307767" y="125579"/>
                  </a:lnTo>
                  <a:lnTo>
                    <a:pt x="3351327" y="140347"/>
                  </a:lnTo>
                  <a:lnTo>
                    <a:pt x="3394525" y="155883"/>
                  </a:lnTo>
                  <a:lnTo>
                    <a:pt x="3437355" y="172180"/>
                  </a:lnTo>
                  <a:lnTo>
                    <a:pt x="3479808" y="189229"/>
                  </a:lnTo>
                  <a:lnTo>
                    <a:pt x="3521875" y="207022"/>
                  </a:lnTo>
                  <a:lnTo>
                    <a:pt x="3563550" y="225551"/>
                  </a:lnTo>
                  <a:lnTo>
                    <a:pt x="3604823" y="244807"/>
                  </a:lnTo>
                  <a:lnTo>
                    <a:pt x="3645687" y="264783"/>
                  </a:lnTo>
                  <a:lnTo>
                    <a:pt x="3686133" y="285471"/>
                  </a:lnTo>
                  <a:lnTo>
                    <a:pt x="3726153" y="306861"/>
                  </a:lnTo>
                  <a:lnTo>
                    <a:pt x="3765739" y="328947"/>
                  </a:lnTo>
                  <a:lnTo>
                    <a:pt x="3804882" y="351719"/>
                  </a:lnTo>
                  <a:lnTo>
                    <a:pt x="3843576" y="375171"/>
                  </a:lnTo>
                  <a:lnTo>
                    <a:pt x="3881811" y="399292"/>
                  </a:lnTo>
                  <a:lnTo>
                    <a:pt x="3919579" y="424076"/>
                  </a:lnTo>
                  <a:lnTo>
                    <a:pt x="3956873" y="449515"/>
                  </a:lnTo>
                  <a:lnTo>
                    <a:pt x="3993684" y="475599"/>
                  </a:lnTo>
                  <a:lnTo>
                    <a:pt x="4030003" y="502322"/>
                  </a:lnTo>
                  <a:lnTo>
                    <a:pt x="4065823" y="529674"/>
                  </a:lnTo>
                  <a:lnTo>
                    <a:pt x="4101136" y="557648"/>
                  </a:lnTo>
                  <a:lnTo>
                    <a:pt x="4135933" y="586235"/>
                  </a:lnTo>
                  <a:lnTo>
                    <a:pt x="4170207" y="615428"/>
                  </a:lnTo>
                  <a:lnTo>
                    <a:pt x="4203948" y="645218"/>
                  </a:lnTo>
                  <a:lnTo>
                    <a:pt x="4237150" y="675597"/>
                  </a:lnTo>
                  <a:lnTo>
                    <a:pt x="4269803" y="706557"/>
                  </a:lnTo>
                  <a:lnTo>
                    <a:pt x="4301900" y="738089"/>
                  </a:lnTo>
                  <a:lnTo>
                    <a:pt x="4333432" y="770186"/>
                  </a:lnTo>
                  <a:lnTo>
                    <a:pt x="4364392" y="802839"/>
                  </a:lnTo>
                  <a:lnTo>
                    <a:pt x="4394771" y="836041"/>
                  </a:lnTo>
                  <a:lnTo>
                    <a:pt x="4424561" y="869782"/>
                  </a:lnTo>
                  <a:lnTo>
                    <a:pt x="4453753" y="904056"/>
                  </a:lnTo>
                  <a:lnTo>
                    <a:pt x="4482341" y="938853"/>
                  </a:lnTo>
                  <a:lnTo>
                    <a:pt x="4510315" y="974166"/>
                  </a:lnTo>
                  <a:lnTo>
                    <a:pt x="4537667" y="1009986"/>
                  </a:lnTo>
                  <a:lnTo>
                    <a:pt x="4564389" y="1046305"/>
                  </a:lnTo>
                  <a:lnTo>
                    <a:pt x="4590474" y="1083116"/>
                  </a:lnTo>
                  <a:lnTo>
                    <a:pt x="4615912" y="1120410"/>
                  </a:lnTo>
                  <a:lnTo>
                    <a:pt x="4640697" y="1158178"/>
                  </a:lnTo>
                  <a:lnTo>
                    <a:pt x="4664818" y="1196413"/>
                  </a:lnTo>
                  <a:lnTo>
                    <a:pt x="4688270" y="1235106"/>
                  </a:lnTo>
                  <a:lnTo>
                    <a:pt x="4711042" y="1274250"/>
                  </a:lnTo>
                  <a:lnTo>
                    <a:pt x="4733128" y="1313836"/>
                  </a:lnTo>
                  <a:lnTo>
                    <a:pt x="4754518" y="1353856"/>
                  </a:lnTo>
                  <a:lnTo>
                    <a:pt x="4775205" y="1394302"/>
                  </a:lnTo>
                  <a:lnTo>
                    <a:pt x="4795181" y="1435166"/>
                  </a:lnTo>
                  <a:lnTo>
                    <a:pt x="4814438" y="1476439"/>
                  </a:lnTo>
                  <a:lnTo>
                    <a:pt x="4832967" y="1518113"/>
                  </a:lnTo>
                  <a:lnTo>
                    <a:pt x="4850760" y="1560181"/>
                  </a:lnTo>
                  <a:lnTo>
                    <a:pt x="4867809" y="1602634"/>
                  </a:lnTo>
                  <a:lnTo>
                    <a:pt x="4884105" y="1645464"/>
                  </a:lnTo>
                  <a:lnTo>
                    <a:pt x="4899642" y="1688662"/>
                  </a:lnTo>
                  <a:lnTo>
                    <a:pt x="4914410" y="1732221"/>
                  </a:lnTo>
                  <a:lnTo>
                    <a:pt x="4928402" y="1776133"/>
                  </a:lnTo>
                  <a:lnTo>
                    <a:pt x="4941608" y="1820389"/>
                  </a:lnTo>
                  <a:lnTo>
                    <a:pt x="4954022" y="1864981"/>
                  </a:lnTo>
                  <a:lnTo>
                    <a:pt x="4965635" y="1909901"/>
                  </a:lnTo>
                  <a:lnTo>
                    <a:pt x="4976438" y="1955141"/>
                  </a:lnTo>
                  <a:lnTo>
                    <a:pt x="4986424" y="2000692"/>
                  </a:lnTo>
                  <a:lnTo>
                    <a:pt x="4995585" y="2046547"/>
                  </a:lnTo>
                  <a:lnTo>
                    <a:pt x="5003911" y="2092697"/>
                  </a:lnTo>
                  <a:lnTo>
                    <a:pt x="5011396" y="2139135"/>
                  </a:lnTo>
                  <a:lnTo>
                    <a:pt x="5018031" y="2185851"/>
                  </a:lnTo>
                  <a:lnTo>
                    <a:pt x="5023808" y="2232839"/>
                  </a:lnTo>
                  <a:lnTo>
                    <a:pt x="5028718" y="2280089"/>
                  </a:lnTo>
                  <a:lnTo>
                    <a:pt x="5032754" y="2327593"/>
                  </a:lnTo>
                  <a:lnTo>
                    <a:pt x="5035907" y="2375344"/>
                  </a:lnTo>
                  <a:lnTo>
                    <a:pt x="5038170" y="2423334"/>
                  </a:lnTo>
                  <a:lnTo>
                    <a:pt x="5039533" y="2471553"/>
                  </a:lnTo>
                  <a:lnTo>
                    <a:pt x="5039989" y="2519994"/>
                  </a:lnTo>
                  <a:lnTo>
                    <a:pt x="5039533" y="2568436"/>
                  </a:lnTo>
                  <a:lnTo>
                    <a:pt x="5038170" y="2616655"/>
                  </a:lnTo>
                  <a:lnTo>
                    <a:pt x="5035907" y="2664644"/>
                  </a:lnTo>
                  <a:lnTo>
                    <a:pt x="5032754" y="2712396"/>
                  </a:lnTo>
                  <a:lnTo>
                    <a:pt x="5028718" y="2759900"/>
                  </a:lnTo>
                  <a:lnTo>
                    <a:pt x="5023808" y="2807150"/>
                  </a:lnTo>
                  <a:lnTo>
                    <a:pt x="5018031" y="2854138"/>
                  </a:lnTo>
                  <a:lnTo>
                    <a:pt x="5011396" y="2900854"/>
                  </a:lnTo>
                  <a:lnTo>
                    <a:pt x="5003911" y="2947292"/>
                  </a:lnTo>
                  <a:lnTo>
                    <a:pt x="4995585" y="2993442"/>
                  </a:lnTo>
                  <a:lnTo>
                    <a:pt x="4986424" y="3039297"/>
                  </a:lnTo>
                  <a:lnTo>
                    <a:pt x="4976438" y="3084848"/>
                  </a:lnTo>
                  <a:lnTo>
                    <a:pt x="4965635" y="3130088"/>
                  </a:lnTo>
                  <a:lnTo>
                    <a:pt x="4954022" y="3175008"/>
                  </a:lnTo>
                  <a:lnTo>
                    <a:pt x="4941608" y="3219600"/>
                  </a:lnTo>
                  <a:lnTo>
                    <a:pt x="4928402" y="3263856"/>
                  </a:lnTo>
                  <a:lnTo>
                    <a:pt x="4914410" y="3307767"/>
                  </a:lnTo>
                  <a:lnTo>
                    <a:pt x="4899642" y="3351327"/>
                  </a:lnTo>
                  <a:lnTo>
                    <a:pt x="4884105" y="3394525"/>
                  </a:lnTo>
                  <a:lnTo>
                    <a:pt x="4867809" y="3437355"/>
                  </a:lnTo>
                  <a:lnTo>
                    <a:pt x="4850760" y="3479808"/>
                  </a:lnTo>
                  <a:lnTo>
                    <a:pt x="4832967" y="3521875"/>
                  </a:lnTo>
                  <a:lnTo>
                    <a:pt x="4814438" y="3563550"/>
                  </a:lnTo>
                  <a:lnTo>
                    <a:pt x="4795181" y="3604823"/>
                  </a:lnTo>
                  <a:lnTo>
                    <a:pt x="4775205" y="3645687"/>
                  </a:lnTo>
                  <a:lnTo>
                    <a:pt x="4754518" y="3686133"/>
                  </a:lnTo>
                  <a:lnTo>
                    <a:pt x="4733128" y="3726153"/>
                  </a:lnTo>
                  <a:lnTo>
                    <a:pt x="4711042" y="3765739"/>
                  </a:lnTo>
                  <a:lnTo>
                    <a:pt x="4688270" y="3804882"/>
                  </a:lnTo>
                  <a:lnTo>
                    <a:pt x="4664818" y="3843576"/>
                  </a:lnTo>
                  <a:lnTo>
                    <a:pt x="4640697" y="3881811"/>
                  </a:lnTo>
                  <a:lnTo>
                    <a:pt x="4615912" y="3919579"/>
                  </a:lnTo>
                  <a:lnTo>
                    <a:pt x="4590474" y="3956873"/>
                  </a:lnTo>
                  <a:lnTo>
                    <a:pt x="4564389" y="3993684"/>
                  </a:lnTo>
                  <a:lnTo>
                    <a:pt x="4537667" y="4030003"/>
                  </a:lnTo>
                  <a:lnTo>
                    <a:pt x="4510315" y="4065823"/>
                  </a:lnTo>
                  <a:lnTo>
                    <a:pt x="4482341" y="4101136"/>
                  </a:lnTo>
                  <a:lnTo>
                    <a:pt x="4453753" y="4135933"/>
                  </a:lnTo>
                  <a:lnTo>
                    <a:pt x="4424561" y="4170207"/>
                  </a:lnTo>
                  <a:lnTo>
                    <a:pt x="4394771" y="4203948"/>
                  </a:lnTo>
                  <a:lnTo>
                    <a:pt x="4364392" y="4237150"/>
                  </a:lnTo>
                  <a:lnTo>
                    <a:pt x="4333432" y="4269803"/>
                  </a:lnTo>
                  <a:lnTo>
                    <a:pt x="4301900" y="4301900"/>
                  </a:lnTo>
                  <a:lnTo>
                    <a:pt x="4269803" y="4333432"/>
                  </a:lnTo>
                  <a:lnTo>
                    <a:pt x="4237150" y="4364392"/>
                  </a:lnTo>
                  <a:lnTo>
                    <a:pt x="4203948" y="4394771"/>
                  </a:lnTo>
                  <a:lnTo>
                    <a:pt x="4170207" y="4424561"/>
                  </a:lnTo>
                  <a:lnTo>
                    <a:pt x="4135933" y="4453753"/>
                  </a:lnTo>
                  <a:lnTo>
                    <a:pt x="4101136" y="4482341"/>
                  </a:lnTo>
                  <a:lnTo>
                    <a:pt x="4065823" y="4510315"/>
                  </a:lnTo>
                  <a:lnTo>
                    <a:pt x="4030003" y="4537667"/>
                  </a:lnTo>
                  <a:lnTo>
                    <a:pt x="3993684" y="4564389"/>
                  </a:lnTo>
                  <a:lnTo>
                    <a:pt x="3956873" y="4590474"/>
                  </a:lnTo>
                  <a:lnTo>
                    <a:pt x="3919579" y="4615912"/>
                  </a:lnTo>
                  <a:lnTo>
                    <a:pt x="3881811" y="4640697"/>
                  </a:lnTo>
                  <a:lnTo>
                    <a:pt x="3843576" y="4664818"/>
                  </a:lnTo>
                  <a:lnTo>
                    <a:pt x="3804882" y="4688270"/>
                  </a:lnTo>
                  <a:lnTo>
                    <a:pt x="3765739" y="4711042"/>
                  </a:lnTo>
                  <a:lnTo>
                    <a:pt x="3726153" y="4733128"/>
                  </a:lnTo>
                  <a:lnTo>
                    <a:pt x="3686133" y="4754518"/>
                  </a:lnTo>
                  <a:lnTo>
                    <a:pt x="3645687" y="4775205"/>
                  </a:lnTo>
                  <a:lnTo>
                    <a:pt x="3604823" y="4795181"/>
                  </a:lnTo>
                  <a:lnTo>
                    <a:pt x="3563550" y="4814438"/>
                  </a:lnTo>
                  <a:lnTo>
                    <a:pt x="3521875" y="4832967"/>
                  </a:lnTo>
                  <a:lnTo>
                    <a:pt x="3479808" y="4850760"/>
                  </a:lnTo>
                  <a:lnTo>
                    <a:pt x="3437355" y="4867809"/>
                  </a:lnTo>
                  <a:lnTo>
                    <a:pt x="3394525" y="4884105"/>
                  </a:lnTo>
                  <a:lnTo>
                    <a:pt x="3351327" y="4899642"/>
                  </a:lnTo>
                  <a:lnTo>
                    <a:pt x="3307767" y="4914410"/>
                  </a:lnTo>
                  <a:lnTo>
                    <a:pt x="3263856" y="4928402"/>
                  </a:lnTo>
                  <a:lnTo>
                    <a:pt x="3219600" y="4941608"/>
                  </a:lnTo>
                  <a:lnTo>
                    <a:pt x="3175008" y="4954022"/>
                  </a:lnTo>
                  <a:lnTo>
                    <a:pt x="3130088" y="4965635"/>
                  </a:lnTo>
                  <a:lnTo>
                    <a:pt x="3084848" y="4976438"/>
                  </a:lnTo>
                  <a:lnTo>
                    <a:pt x="3039297" y="4986424"/>
                  </a:lnTo>
                  <a:lnTo>
                    <a:pt x="2993442" y="4995585"/>
                  </a:lnTo>
                  <a:lnTo>
                    <a:pt x="2947292" y="5003911"/>
                  </a:lnTo>
                  <a:lnTo>
                    <a:pt x="2900854" y="5011396"/>
                  </a:lnTo>
                  <a:lnTo>
                    <a:pt x="2854138" y="5018031"/>
                  </a:lnTo>
                  <a:lnTo>
                    <a:pt x="2807150" y="5023808"/>
                  </a:lnTo>
                  <a:lnTo>
                    <a:pt x="2759900" y="5028718"/>
                  </a:lnTo>
                  <a:lnTo>
                    <a:pt x="2712396" y="5032754"/>
                  </a:lnTo>
                  <a:lnTo>
                    <a:pt x="2664644" y="5035907"/>
                  </a:lnTo>
                  <a:lnTo>
                    <a:pt x="2616655" y="5038170"/>
                  </a:lnTo>
                  <a:lnTo>
                    <a:pt x="2568436" y="5039533"/>
                  </a:lnTo>
                  <a:lnTo>
                    <a:pt x="2519994" y="5039989"/>
                  </a:lnTo>
                  <a:lnTo>
                    <a:pt x="2471553" y="5039533"/>
                  </a:lnTo>
                  <a:lnTo>
                    <a:pt x="2423334" y="5038170"/>
                  </a:lnTo>
                  <a:lnTo>
                    <a:pt x="2375344" y="5035907"/>
                  </a:lnTo>
                  <a:lnTo>
                    <a:pt x="2327593" y="5032754"/>
                  </a:lnTo>
                  <a:lnTo>
                    <a:pt x="2280089" y="5028718"/>
                  </a:lnTo>
                  <a:lnTo>
                    <a:pt x="2232839" y="5023808"/>
                  </a:lnTo>
                  <a:lnTo>
                    <a:pt x="2185851" y="5018031"/>
                  </a:lnTo>
                  <a:lnTo>
                    <a:pt x="2139135" y="5011396"/>
                  </a:lnTo>
                  <a:lnTo>
                    <a:pt x="2092697" y="5003911"/>
                  </a:lnTo>
                  <a:lnTo>
                    <a:pt x="2046547" y="4995585"/>
                  </a:lnTo>
                  <a:lnTo>
                    <a:pt x="2000692" y="4986424"/>
                  </a:lnTo>
                  <a:lnTo>
                    <a:pt x="1955141" y="4976438"/>
                  </a:lnTo>
                  <a:lnTo>
                    <a:pt x="1909901" y="4965635"/>
                  </a:lnTo>
                  <a:lnTo>
                    <a:pt x="1864981" y="4954022"/>
                  </a:lnTo>
                  <a:lnTo>
                    <a:pt x="1820389" y="4941608"/>
                  </a:lnTo>
                  <a:lnTo>
                    <a:pt x="1776133" y="4928402"/>
                  </a:lnTo>
                  <a:lnTo>
                    <a:pt x="1732221" y="4914410"/>
                  </a:lnTo>
                  <a:lnTo>
                    <a:pt x="1688662" y="4899642"/>
                  </a:lnTo>
                  <a:lnTo>
                    <a:pt x="1645464" y="4884105"/>
                  </a:lnTo>
                  <a:lnTo>
                    <a:pt x="1602634" y="4867809"/>
                  </a:lnTo>
                  <a:lnTo>
                    <a:pt x="1560181" y="4850760"/>
                  </a:lnTo>
                  <a:lnTo>
                    <a:pt x="1518113" y="4832967"/>
                  </a:lnTo>
                  <a:lnTo>
                    <a:pt x="1476439" y="4814438"/>
                  </a:lnTo>
                  <a:lnTo>
                    <a:pt x="1435166" y="4795181"/>
                  </a:lnTo>
                  <a:lnTo>
                    <a:pt x="1394302" y="4775205"/>
                  </a:lnTo>
                  <a:lnTo>
                    <a:pt x="1353856" y="4754518"/>
                  </a:lnTo>
                  <a:lnTo>
                    <a:pt x="1313836" y="4733128"/>
                  </a:lnTo>
                  <a:lnTo>
                    <a:pt x="1274250" y="4711042"/>
                  </a:lnTo>
                  <a:lnTo>
                    <a:pt x="1235106" y="4688270"/>
                  </a:lnTo>
                  <a:lnTo>
                    <a:pt x="1196413" y="4664818"/>
                  </a:lnTo>
                  <a:lnTo>
                    <a:pt x="1158178" y="4640697"/>
                  </a:lnTo>
                  <a:lnTo>
                    <a:pt x="1120410" y="4615912"/>
                  </a:lnTo>
                  <a:lnTo>
                    <a:pt x="1083116" y="4590474"/>
                  </a:lnTo>
                  <a:lnTo>
                    <a:pt x="1046305" y="4564389"/>
                  </a:lnTo>
                  <a:lnTo>
                    <a:pt x="1009986" y="4537667"/>
                  </a:lnTo>
                  <a:lnTo>
                    <a:pt x="974166" y="4510315"/>
                  </a:lnTo>
                  <a:lnTo>
                    <a:pt x="938853" y="4482341"/>
                  </a:lnTo>
                  <a:lnTo>
                    <a:pt x="904056" y="4453753"/>
                  </a:lnTo>
                  <a:lnTo>
                    <a:pt x="869782" y="4424561"/>
                  </a:lnTo>
                  <a:lnTo>
                    <a:pt x="836041" y="4394771"/>
                  </a:lnTo>
                  <a:lnTo>
                    <a:pt x="802839" y="4364392"/>
                  </a:lnTo>
                  <a:lnTo>
                    <a:pt x="770186" y="4333432"/>
                  </a:lnTo>
                  <a:lnTo>
                    <a:pt x="738089" y="4301900"/>
                  </a:lnTo>
                  <a:lnTo>
                    <a:pt x="706557" y="4269803"/>
                  </a:lnTo>
                  <a:lnTo>
                    <a:pt x="675597" y="4237150"/>
                  </a:lnTo>
                  <a:lnTo>
                    <a:pt x="645218" y="4203948"/>
                  </a:lnTo>
                  <a:lnTo>
                    <a:pt x="615428" y="4170207"/>
                  </a:lnTo>
                  <a:lnTo>
                    <a:pt x="586235" y="4135933"/>
                  </a:lnTo>
                  <a:lnTo>
                    <a:pt x="557648" y="4101136"/>
                  </a:lnTo>
                  <a:lnTo>
                    <a:pt x="529674" y="4065823"/>
                  </a:lnTo>
                  <a:lnTo>
                    <a:pt x="502322" y="4030003"/>
                  </a:lnTo>
                  <a:lnTo>
                    <a:pt x="475599" y="3993684"/>
                  </a:lnTo>
                  <a:lnTo>
                    <a:pt x="449515" y="3956873"/>
                  </a:lnTo>
                  <a:lnTo>
                    <a:pt x="424076" y="3919579"/>
                  </a:lnTo>
                  <a:lnTo>
                    <a:pt x="399292" y="3881811"/>
                  </a:lnTo>
                  <a:lnTo>
                    <a:pt x="375171" y="3843576"/>
                  </a:lnTo>
                  <a:lnTo>
                    <a:pt x="351719" y="3804882"/>
                  </a:lnTo>
                  <a:lnTo>
                    <a:pt x="328947" y="3765739"/>
                  </a:lnTo>
                  <a:lnTo>
                    <a:pt x="306861" y="3726153"/>
                  </a:lnTo>
                  <a:lnTo>
                    <a:pt x="285471" y="3686133"/>
                  </a:lnTo>
                  <a:lnTo>
                    <a:pt x="264783" y="3645687"/>
                  </a:lnTo>
                  <a:lnTo>
                    <a:pt x="244807" y="3604823"/>
                  </a:lnTo>
                  <a:lnTo>
                    <a:pt x="225551" y="3563550"/>
                  </a:lnTo>
                  <a:lnTo>
                    <a:pt x="207022" y="3521875"/>
                  </a:lnTo>
                  <a:lnTo>
                    <a:pt x="189229" y="3479808"/>
                  </a:lnTo>
                  <a:lnTo>
                    <a:pt x="172180" y="3437355"/>
                  </a:lnTo>
                  <a:lnTo>
                    <a:pt x="155883" y="3394525"/>
                  </a:lnTo>
                  <a:lnTo>
                    <a:pt x="140347" y="3351327"/>
                  </a:lnTo>
                  <a:lnTo>
                    <a:pt x="125579" y="3307767"/>
                  </a:lnTo>
                  <a:lnTo>
                    <a:pt x="111587" y="3263856"/>
                  </a:lnTo>
                  <a:lnTo>
                    <a:pt x="98381" y="3219600"/>
                  </a:lnTo>
                  <a:lnTo>
                    <a:pt x="85967" y="3175008"/>
                  </a:lnTo>
                  <a:lnTo>
                    <a:pt x="74354" y="3130088"/>
                  </a:lnTo>
                  <a:lnTo>
                    <a:pt x="63551" y="3084848"/>
                  </a:lnTo>
                  <a:lnTo>
                    <a:pt x="53565" y="3039297"/>
                  </a:lnTo>
                  <a:lnTo>
                    <a:pt x="44404" y="2993442"/>
                  </a:lnTo>
                  <a:lnTo>
                    <a:pt x="36077" y="2947292"/>
                  </a:lnTo>
                  <a:lnTo>
                    <a:pt x="28593" y="2900854"/>
                  </a:lnTo>
                  <a:lnTo>
                    <a:pt x="21958" y="2854138"/>
                  </a:lnTo>
                  <a:lnTo>
                    <a:pt x="16181" y="2807150"/>
                  </a:lnTo>
                  <a:lnTo>
                    <a:pt x="11271" y="2759900"/>
                  </a:lnTo>
                  <a:lnTo>
                    <a:pt x="7235" y="2712396"/>
                  </a:lnTo>
                  <a:lnTo>
                    <a:pt x="4082" y="2664644"/>
                  </a:lnTo>
                  <a:lnTo>
                    <a:pt x="1819" y="2616655"/>
                  </a:lnTo>
                  <a:lnTo>
                    <a:pt x="456" y="2568436"/>
                  </a:lnTo>
                  <a:lnTo>
                    <a:pt x="0" y="2519994"/>
                  </a:lnTo>
                  <a:close/>
                </a:path>
              </a:pathLst>
            </a:custGeom>
            <a:ln w="27096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4080" y="1772919"/>
              <a:ext cx="0" cy="5039995"/>
            </a:xfrm>
            <a:custGeom>
              <a:avLst/>
              <a:gdLst/>
              <a:ahLst/>
              <a:cxnLst/>
              <a:rect l="l" t="t" r="r" b="b"/>
              <a:pathLst>
                <a:path h="5039995">
                  <a:moveTo>
                    <a:pt x="0" y="0"/>
                  </a:moveTo>
                  <a:lnTo>
                    <a:pt x="1" y="5039989"/>
                  </a:lnTo>
                </a:path>
              </a:pathLst>
            </a:custGeom>
            <a:ln w="2709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04080" y="4292600"/>
              <a:ext cx="2520315" cy="0"/>
            </a:xfrm>
            <a:custGeom>
              <a:avLst/>
              <a:gdLst/>
              <a:ahLst/>
              <a:cxnLst/>
              <a:rect l="l" t="t" r="r" b="b"/>
              <a:pathLst>
                <a:path w="2520315">
                  <a:moveTo>
                    <a:pt x="0" y="0"/>
                  </a:moveTo>
                  <a:lnTo>
                    <a:pt x="2519994" y="1"/>
                  </a:lnTo>
                </a:path>
              </a:pathLst>
            </a:custGeom>
            <a:ln w="2709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67180" y="737615"/>
            <a:ext cx="6924040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99665" algn="l"/>
                <a:tab pos="3561715" algn="l"/>
              </a:tabLst>
            </a:pPr>
            <a:r>
              <a:rPr sz="4700" b="0" spc="-10" dirty="0">
                <a:latin typeface="Arial"/>
                <a:cs typeface="Arial"/>
              </a:rPr>
              <a:t>Aeration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25" dirty="0">
                <a:latin typeface="Arial"/>
                <a:cs typeface="Arial"/>
              </a:rPr>
              <a:t>and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10" dirty="0">
                <a:latin typeface="Arial"/>
                <a:cs typeface="Arial"/>
              </a:rPr>
              <a:t>Oxygenation</a:t>
            </a:r>
            <a:r>
              <a:rPr lang="en-US" sz="4700" b="0" spc="-10" dirty="0">
                <a:latin typeface="Arial"/>
                <a:cs typeface="Arial"/>
              </a:rPr>
              <a:t> 2</a:t>
            </a:r>
            <a:endParaRPr sz="47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14103" y="3190341"/>
            <a:ext cx="1391920" cy="6076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1900" spc="-10" dirty="0">
                <a:solidFill>
                  <a:srgbClr val="002060"/>
                </a:solidFill>
                <a:latin typeface="Arial"/>
                <a:cs typeface="Arial"/>
              </a:rPr>
              <a:t>Oxygenation </a:t>
            </a:r>
            <a:r>
              <a:rPr sz="1900" dirty="0">
                <a:solidFill>
                  <a:srgbClr val="002060"/>
                </a:solidFill>
                <a:latin typeface="Arial"/>
                <a:cs typeface="Arial"/>
              </a:rPr>
              <a:t>Zone </a:t>
            </a:r>
            <a:r>
              <a:rPr sz="1900" spc="-5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sz="1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00797" y="3912793"/>
            <a:ext cx="3532504" cy="12966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2604770">
              <a:lnSpc>
                <a:spcPct val="101099"/>
              </a:lnSpc>
              <a:spcBef>
                <a:spcPts val="75"/>
              </a:spcBef>
            </a:pPr>
            <a:r>
              <a:rPr sz="1900" spc="-10" dirty="0">
                <a:solidFill>
                  <a:srgbClr val="002060"/>
                </a:solidFill>
                <a:latin typeface="Arial"/>
                <a:cs typeface="Arial"/>
              </a:rPr>
              <a:t>Aeration </a:t>
            </a:r>
            <a:r>
              <a:rPr sz="1900" spc="-20" dirty="0">
                <a:solidFill>
                  <a:srgbClr val="002060"/>
                </a:solidFill>
                <a:latin typeface="Arial"/>
                <a:cs typeface="Arial"/>
              </a:rPr>
              <a:t>Zone</a:t>
            </a:r>
            <a:endParaRPr sz="1900">
              <a:latin typeface="Arial"/>
              <a:cs typeface="Arial"/>
            </a:endParaRPr>
          </a:p>
          <a:p>
            <a:pPr marL="2152650" marR="5080">
              <a:lnSpc>
                <a:spcPct val="101099"/>
              </a:lnSpc>
              <a:spcBef>
                <a:spcPts val="810"/>
              </a:spcBef>
            </a:pPr>
            <a:r>
              <a:rPr sz="1900" spc="-10" dirty="0">
                <a:solidFill>
                  <a:srgbClr val="002060"/>
                </a:solidFill>
                <a:latin typeface="Arial"/>
                <a:cs typeface="Arial"/>
              </a:rPr>
              <a:t>Oxygenation </a:t>
            </a:r>
            <a:r>
              <a:rPr sz="1900" dirty="0">
                <a:solidFill>
                  <a:srgbClr val="002060"/>
                </a:solidFill>
                <a:latin typeface="Arial"/>
                <a:cs typeface="Arial"/>
              </a:rPr>
              <a:t>Zone </a:t>
            </a:r>
            <a:r>
              <a:rPr sz="1900" spc="-50" dirty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14691" y="2559282"/>
            <a:ext cx="6116955" cy="3375660"/>
            <a:chOff x="2414691" y="2559282"/>
            <a:chExt cx="6116955" cy="3375660"/>
          </a:xfrm>
        </p:grpSpPr>
        <p:sp>
          <p:nvSpPr>
            <p:cNvPr id="11" name="object 11"/>
            <p:cNvSpPr/>
            <p:nvPr/>
          </p:nvSpPr>
          <p:spPr>
            <a:xfrm>
              <a:off x="5028831" y="2559290"/>
              <a:ext cx="3502660" cy="3196590"/>
            </a:xfrm>
            <a:custGeom>
              <a:avLst/>
              <a:gdLst/>
              <a:ahLst/>
              <a:cxnLst/>
              <a:rect l="l" t="t" r="r" b="b"/>
              <a:pathLst>
                <a:path w="3502659" h="3196590">
                  <a:moveTo>
                    <a:pt x="3502215" y="1176058"/>
                  </a:moveTo>
                  <a:lnTo>
                    <a:pt x="3495395" y="1164348"/>
                  </a:lnTo>
                  <a:lnTo>
                    <a:pt x="3499586" y="1151470"/>
                  </a:lnTo>
                  <a:lnTo>
                    <a:pt x="77698" y="37376"/>
                  </a:lnTo>
                  <a:lnTo>
                    <a:pt x="128003" y="26479"/>
                  </a:lnTo>
                  <a:lnTo>
                    <a:pt x="130975" y="21869"/>
                  </a:lnTo>
                  <a:lnTo>
                    <a:pt x="132651" y="19265"/>
                  </a:lnTo>
                  <a:lnTo>
                    <a:pt x="129489" y="4635"/>
                  </a:lnTo>
                  <a:lnTo>
                    <a:pt x="122275" y="0"/>
                  </a:lnTo>
                  <a:lnTo>
                    <a:pt x="0" y="26479"/>
                  </a:lnTo>
                  <a:lnTo>
                    <a:pt x="355" y="26479"/>
                  </a:lnTo>
                  <a:lnTo>
                    <a:pt x="83337" y="119583"/>
                  </a:lnTo>
                  <a:lnTo>
                    <a:pt x="91897" y="120078"/>
                  </a:lnTo>
                  <a:lnTo>
                    <a:pt x="103073" y="110121"/>
                  </a:lnTo>
                  <a:lnTo>
                    <a:pt x="103568" y="101561"/>
                  </a:lnTo>
                  <a:lnTo>
                    <a:pt x="69316" y="63131"/>
                  </a:lnTo>
                  <a:lnTo>
                    <a:pt x="3462401" y="1167866"/>
                  </a:lnTo>
                  <a:lnTo>
                    <a:pt x="60058" y="3145980"/>
                  </a:lnTo>
                  <a:lnTo>
                    <a:pt x="85471" y="3101200"/>
                  </a:lnTo>
                  <a:lnTo>
                    <a:pt x="83185" y="3092932"/>
                  </a:lnTo>
                  <a:lnTo>
                    <a:pt x="70167" y="3085554"/>
                  </a:lnTo>
                  <a:lnTo>
                    <a:pt x="61899" y="3087840"/>
                  </a:lnTo>
                  <a:lnTo>
                    <a:pt x="317" y="3196386"/>
                  </a:lnTo>
                  <a:lnTo>
                    <a:pt x="125120" y="3196564"/>
                  </a:lnTo>
                  <a:lnTo>
                    <a:pt x="127076" y="3194608"/>
                  </a:lnTo>
                  <a:lnTo>
                    <a:pt x="131191" y="3190506"/>
                  </a:lnTo>
                  <a:lnTo>
                    <a:pt x="131216" y="3175546"/>
                  </a:lnTo>
                  <a:lnTo>
                    <a:pt x="125158" y="3169475"/>
                  </a:lnTo>
                  <a:lnTo>
                    <a:pt x="73545" y="3169475"/>
                  </a:lnTo>
                  <a:lnTo>
                    <a:pt x="3502215" y="1176058"/>
                  </a:lnTo>
                  <a:close/>
                </a:path>
              </a:pathLst>
            </a:custGeom>
            <a:solidFill>
              <a:srgbClr val="0B0B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28241" y="4149853"/>
              <a:ext cx="894080" cy="1771014"/>
            </a:xfrm>
            <a:custGeom>
              <a:avLst/>
              <a:gdLst/>
              <a:ahLst/>
              <a:cxnLst/>
              <a:rect l="l" t="t" r="r" b="b"/>
              <a:pathLst>
                <a:path w="894079" h="1771014">
                  <a:moveTo>
                    <a:pt x="0" y="0"/>
                  </a:moveTo>
                  <a:lnTo>
                    <a:pt x="0" y="223520"/>
                  </a:lnTo>
                  <a:lnTo>
                    <a:pt x="683" y="282546"/>
                  </a:lnTo>
                  <a:lnTo>
                    <a:pt x="2717" y="341100"/>
                  </a:lnTo>
                  <a:lnTo>
                    <a:pt x="6081" y="399133"/>
                  </a:lnTo>
                  <a:lnTo>
                    <a:pt x="10751" y="456595"/>
                  </a:lnTo>
                  <a:lnTo>
                    <a:pt x="16707" y="513437"/>
                  </a:lnTo>
                  <a:lnTo>
                    <a:pt x="23925" y="569610"/>
                  </a:lnTo>
                  <a:lnTo>
                    <a:pt x="32383" y="625062"/>
                  </a:lnTo>
                  <a:lnTo>
                    <a:pt x="42059" y="679747"/>
                  </a:lnTo>
                  <a:lnTo>
                    <a:pt x="52932" y="733612"/>
                  </a:lnTo>
                  <a:lnTo>
                    <a:pt x="64978" y="786610"/>
                  </a:lnTo>
                  <a:lnTo>
                    <a:pt x="78176" y="838691"/>
                  </a:lnTo>
                  <a:lnTo>
                    <a:pt x="92503" y="889805"/>
                  </a:lnTo>
                  <a:lnTo>
                    <a:pt x="107937" y="939902"/>
                  </a:lnTo>
                  <a:lnTo>
                    <a:pt x="124456" y="988934"/>
                  </a:lnTo>
                  <a:lnTo>
                    <a:pt x="142038" y="1036850"/>
                  </a:lnTo>
                  <a:lnTo>
                    <a:pt x="160661" y="1083602"/>
                  </a:lnTo>
                  <a:lnTo>
                    <a:pt x="180301" y="1129139"/>
                  </a:lnTo>
                  <a:lnTo>
                    <a:pt x="200938" y="1173412"/>
                  </a:lnTo>
                  <a:lnTo>
                    <a:pt x="222549" y="1216372"/>
                  </a:lnTo>
                  <a:lnTo>
                    <a:pt x="245112" y="1257969"/>
                  </a:lnTo>
                  <a:lnTo>
                    <a:pt x="268604" y="1298154"/>
                  </a:lnTo>
                  <a:lnTo>
                    <a:pt x="293003" y="1336877"/>
                  </a:lnTo>
                  <a:lnTo>
                    <a:pt x="318288" y="1374088"/>
                  </a:lnTo>
                  <a:lnTo>
                    <a:pt x="344436" y="1409739"/>
                  </a:lnTo>
                  <a:lnTo>
                    <a:pt x="371424" y="1443779"/>
                  </a:lnTo>
                  <a:lnTo>
                    <a:pt x="399231" y="1476159"/>
                  </a:lnTo>
                  <a:lnTo>
                    <a:pt x="427834" y="1506830"/>
                  </a:lnTo>
                  <a:lnTo>
                    <a:pt x="457211" y="1535742"/>
                  </a:lnTo>
                  <a:lnTo>
                    <a:pt x="487340" y="1562845"/>
                  </a:lnTo>
                  <a:lnTo>
                    <a:pt x="518199" y="1588091"/>
                  </a:lnTo>
                  <a:lnTo>
                    <a:pt x="549765" y="1611429"/>
                  </a:lnTo>
                  <a:lnTo>
                    <a:pt x="582017" y="1632810"/>
                  </a:lnTo>
                  <a:lnTo>
                    <a:pt x="614931" y="1652185"/>
                  </a:lnTo>
                  <a:lnTo>
                    <a:pt x="648487" y="1669503"/>
                  </a:lnTo>
                  <a:lnTo>
                    <a:pt x="648487" y="1770799"/>
                  </a:lnTo>
                  <a:lnTo>
                    <a:pt x="894080" y="1615592"/>
                  </a:lnTo>
                  <a:lnTo>
                    <a:pt x="648487" y="1344701"/>
                  </a:lnTo>
                  <a:lnTo>
                    <a:pt x="648487" y="1445983"/>
                  </a:lnTo>
                  <a:lnTo>
                    <a:pt x="614931" y="1428665"/>
                  </a:lnTo>
                  <a:lnTo>
                    <a:pt x="582017" y="1409290"/>
                  </a:lnTo>
                  <a:lnTo>
                    <a:pt x="549765" y="1387909"/>
                  </a:lnTo>
                  <a:lnTo>
                    <a:pt x="518199" y="1364571"/>
                  </a:lnTo>
                  <a:lnTo>
                    <a:pt x="487340" y="1339325"/>
                  </a:lnTo>
                  <a:lnTo>
                    <a:pt x="457211" y="1312222"/>
                  </a:lnTo>
                  <a:lnTo>
                    <a:pt x="427834" y="1283310"/>
                  </a:lnTo>
                  <a:lnTo>
                    <a:pt x="399231" y="1252639"/>
                  </a:lnTo>
                  <a:lnTo>
                    <a:pt x="371424" y="1220259"/>
                  </a:lnTo>
                  <a:lnTo>
                    <a:pt x="344436" y="1186219"/>
                  </a:lnTo>
                  <a:lnTo>
                    <a:pt x="318288" y="1150568"/>
                  </a:lnTo>
                  <a:lnTo>
                    <a:pt x="293003" y="1113357"/>
                  </a:lnTo>
                  <a:lnTo>
                    <a:pt x="268604" y="1074634"/>
                  </a:lnTo>
                  <a:lnTo>
                    <a:pt x="245112" y="1034449"/>
                  </a:lnTo>
                  <a:lnTo>
                    <a:pt x="222549" y="992852"/>
                  </a:lnTo>
                  <a:lnTo>
                    <a:pt x="200938" y="949892"/>
                  </a:lnTo>
                  <a:lnTo>
                    <a:pt x="180301" y="905619"/>
                  </a:lnTo>
                  <a:lnTo>
                    <a:pt x="160661" y="860082"/>
                  </a:lnTo>
                  <a:lnTo>
                    <a:pt x="142038" y="813330"/>
                  </a:lnTo>
                  <a:lnTo>
                    <a:pt x="124456" y="765414"/>
                  </a:lnTo>
                  <a:lnTo>
                    <a:pt x="107937" y="716382"/>
                  </a:lnTo>
                  <a:lnTo>
                    <a:pt x="92503" y="666285"/>
                  </a:lnTo>
                  <a:lnTo>
                    <a:pt x="78176" y="615171"/>
                  </a:lnTo>
                  <a:lnTo>
                    <a:pt x="64978" y="563090"/>
                  </a:lnTo>
                  <a:lnTo>
                    <a:pt x="52932" y="510092"/>
                  </a:lnTo>
                  <a:lnTo>
                    <a:pt x="42059" y="456227"/>
                  </a:lnTo>
                  <a:lnTo>
                    <a:pt x="32383" y="401542"/>
                  </a:lnTo>
                  <a:lnTo>
                    <a:pt x="23925" y="346090"/>
                  </a:lnTo>
                  <a:lnTo>
                    <a:pt x="16707" y="289917"/>
                  </a:lnTo>
                  <a:lnTo>
                    <a:pt x="10751" y="233075"/>
                  </a:lnTo>
                  <a:lnTo>
                    <a:pt x="6081" y="175613"/>
                  </a:lnTo>
                  <a:lnTo>
                    <a:pt x="2717" y="117580"/>
                  </a:lnTo>
                  <a:lnTo>
                    <a:pt x="683" y="59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28206" y="2646017"/>
              <a:ext cx="894715" cy="1616075"/>
            </a:xfrm>
            <a:custGeom>
              <a:avLst/>
              <a:gdLst/>
              <a:ahLst/>
              <a:cxnLst/>
              <a:rect l="l" t="t" r="r" b="b"/>
              <a:pathLst>
                <a:path w="894714" h="1616075">
                  <a:moveTo>
                    <a:pt x="894114" y="0"/>
                  </a:moveTo>
                  <a:lnTo>
                    <a:pt x="844260" y="2336"/>
                  </a:lnTo>
                  <a:lnTo>
                    <a:pt x="792708" y="9677"/>
                  </a:lnTo>
                  <a:lnTo>
                    <a:pt x="724135" y="27278"/>
                  </a:lnTo>
                  <a:lnTo>
                    <a:pt x="657511" y="53317"/>
                  </a:lnTo>
                  <a:lnTo>
                    <a:pt x="593018" y="87437"/>
                  </a:lnTo>
                  <a:lnTo>
                    <a:pt x="530840" y="129279"/>
                  </a:lnTo>
                  <a:lnTo>
                    <a:pt x="500677" y="152984"/>
                  </a:lnTo>
                  <a:lnTo>
                    <a:pt x="471162" y="178485"/>
                  </a:lnTo>
                  <a:lnTo>
                    <a:pt x="442316" y="205737"/>
                  </a:lnTo>
                  <a:lnTo>
                    <a:pt x="414165" y="234696"/>
                  </a:lnTo>
                  <a:lnTo>
                    <a:pt x="386730" y="265317"/>
                  </a:lnTo>
                  <a:lnTo>
                    <a:pt x="360034" y="297554"/>
                  </a:lnTo>
                  <a:lnTo>
                    <a:pt x="334100" y="331364"/>
                  </a:lnTo>
                  <a:lnTo>
                    <a:pt x="308952" y="366702"/>
                  </a:lnTo>
                  <a:lnTo>
                    <a:pt x="284612" y="403522"/>
                  </a:lnTo>
                  <a:lnTo>
                    <a:pt x="261102" y="441780"/>
                  </a:lnTo>
                  <a:lnTo>
                    <a:pt x="238447" y="481432"/>
                  </a:lnTo>
                  <a:lnTo>
                    <a:pt x="216669" y="522431"/>
                  </a:lnTo>
                  <a:lnTo>
                    <a:pt x="195791" y="564735"/>
                  </a:lnTo>
                  <a:lnTo>
                    <a:pt x="175835" y="608297"/>
                  </a:lnTo>
                  <a:lnTo>
                    <a:pt x="156825" y="653073"/>
                  </a:lnTo>
                  <a:lnTo>
                    <a:pt x="138784" y="699018"/>
                  </a:lnTo>
                  <a:lnTo>
                    <a:pt x="121734" y="746088"/>
                  </a:lnTo>
                  <a:lnTo>
                    <a:pt x="105699" y="794238"/>
                  </a:lnTo>
                  <a:lnTo>
                    <a:pt x="90702" y="843422"/>
                  </a:lnTo>
                  <a:lnTo>
                    <a:pt x="76764" y="893597"/>
                  </a:lnTo>
                  <a:lnTo>
                    <a:pt x="63910" y="944716"/>
                  </a:lnTo>
                  <a:lnTo>
                    <a:pt x="52163" y="996737"/>
                  </a:lnTo>
                  <a:lnTo>
                    <a:pt x="41544" y="1049613"/>
                  </a:lnTo>
                  <a:lnTo>
                    <a:pt x="32078" y="1103300"/>
                  </a:lnTo>
                  <a:lnTo>
                    <a:pt x="23787" y="1157754"/>
                  </a:lnTo>
                  <a:lnTo>
                    <a:pt x="16693" y="1212929"/>
                  </a:lnTo>
                  <a:lnTo>
                    <a:pt x="10821" y="1268780"/>
                  </a:lnTo>
                  <a:lnTo>
                    <a:pt x="6193" y="1325264"/>
                  </a:lnTo>
                  <a:lnTo>
                    <a:pt x="2831" y="1382334"/>
                  </a:lnTo>
                  <a:lnTo>
                    <a:pt x="759" y="1439947"/>
                  </a:lnTo>
                  <a:lnTo>
                    <a:pt x="0" y="1498058"/>
                  </a:lnTo>
                  <a:lnTo>
                    <a:pt x="576" y="1556621"/>
                  </a:lnTo>
                  <a:lnTo>
                    <a:pt x="2510" y="1615592"/>
                  </a:lnTo>
                  <a:lnTo>
                    <a:pt x="5879" y="1555565"/>
                  </a:lnTo>
                  <a:lnTo>
                    <a:pt x="10616" y="1496283"/>
                  </a:lnTo>
                  <a:lnTo>
                    <a:pt x="16695" y="1437789"/>
                  </a:lnTo>
                  <a:lnTo>
                    <a:pt x="24086" y="1380128"/>
                  </a:lnTo>
                  <a:lnTo>
                    <a:pt x="32763" y="1323343"/>
                  </a:lnTo>
                  <a:lnTo>
                    <a:pt x="42698" y="1267477"/>
                  </a:lnTo>
                  <a:lnTo>
                    <a:pt x="53863" y="1212573"/>
                  </a:lnTo>
                  <a:lnTo>
                    <a:pt x="66229" y="1158675"/>
                  </a:lnTo>
                  <a:lnTo>
                    <a:pt x="79770" y="1105826"/>
                  </a:lnTo>
                  <a:lnTo>
                    <a:pt x="94457" y="1054069"/>
                  </a:lnTo>
                  <a:lnTo>
                    <a:pt x="110263" y="1003449"/>
                  </a:lnTo>
                  <a:lnTo>
                    <a:pt x="127160" y="954008"/>
                  </a:lnTo>
                  <a:lnTo>
                    <a:pt x="145120" y="905790"/>
                  </a:lnTo>
                  <a:lnTo>
                    <a:pt x="164115" y="858838"/>
                  </a:lnTo>
                  <a:lnTo>
                    <a:pt x="184117" y="813196"/>
                  </a:lnTo>
                  <a:lnTo>
                    <a:pt x="205099" y="768907"/>
                  </a:lnTo>
                  <a:lnTo>
                    <a:pt x="227033" y="726014"/>
                  </a:lnTo>
                  <a:lnTo>
                    <a:pt x="249891" y="684561"/>
                  </a:lnTo>
                  <a:lnTo>
                    <a:pt x="273645" y="644591"/>
                  </a:lnTo>
                  <a:lnTo>
                    <a:pt x="298267" y="606148"/>
                  </a:lnTo>
                  <a:lnTo>
                    <a:pt x="323730" y="569275"/>
                  </a:lnTo>
                  <a:lnTo>
                    <a:pt x="350006" y="534016"/>
                  </a:lnTo>
                  <a:lnTo>
                    <a:pt x="377067" y="500413"/>
                  </a:lnTo>
                  <a:lnTo>
                    <a:pt x="404885" y="468510"/>
                  </a:lnTo>
                  <a:lnTo>
                    <a:pt x="433432" y="438352"/>
                  </a:lnTo>
                  <a:lnTo>
                    <a:pt x="462681" y="409980"/>
                  </a:lnTo>
                  <a:lnTo>
                    <a:pt x="492604" y="383439"/>
                  </a:lnTo>
                  <a:lnTo>
                    <a:pt x="523173" y="358771"/>
                  </a:lnTo>
                  <a:lnTo>
                    <a:pt x="554360" y="336021"/>
                  </a:lnTo>
                  <a:lnTo>
                    <a:pt x="618477" y="296447"/>
                  </a:lnTo>
                  <a:lnTo>
                    <a:pt x="684734" y="265062"/>
                  </a:lnTo>
                  <a:lnTo>
                    <a:pt x="752907" y="242214"/>
                  </a:lnTo>
                  <a:lnTo>
                    <a:pt x="822775" y="228251"/>
                  </a:lnTo>
                  <a:lnTo>
                    <a:pt x="894114" y="223520"/>
                  </a:lnTo>
                  <a:lnTo>
                    <a:pt x="894114" y="0"/>
                  </a:lnTo>
                  <a:close/>
                </a:path>
              </a:pathLst>
            </a:custGeom>
            <a:solidFill>
              <a:srgbClr val="7BA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28240" y="2646017"/>
              <a:ext cx="894715" cy="3275329"/>
            </a:xfrm>
            <a:custGeom>
              <a:avLst/>
              <a:gdLst/>
              <a:ahLst/>
              <a:cxnLst/>
              <a:rect l="l" t="t" r="r" b="b"/>
              <a:pathLst>
                <a:path w="894714" h="3275329">
                  <a:moveTo>
                    <a:pt x="1" y="1504024"/>
                  </a:moveTo>
                  <a:lnTo>
                    <a:pt x="684" y="1563058"/>
                  </a:lnTo>
                  <a:lnTo>
                    <a:pt x="2719" y="1621620"/>
                  </a:lnTo>
                  <a:lnTo>
                    <a:pt x="6083" y="1679660"/>
                  </a:lnTo>
                  <a:lnTo>
                    <a:pt x="10754" y="1737130"/>
                  </a:lnTo>
                  <a:lnTo>
                    <a:pt x="16710" y="1793979"/>
                  </a:lnTo>
                  <a:lnTo>
                    <a:pt x="23929" y="1850158"/>
                  </a:lnTo>
                  <a:lnTo>
                    <a:pt x="32388" y="1905618"/>
                  </a:lnTo>
                  <a:lnTo>
                    <a:pt x="42066" y="1960310"/>
                  </a:lnTo>
                  <a:lnTo>
                    <a:pt x="52939" y="2014182"/>
                  </a:lnTo>
                  <a:lnTo>
                    <a:pt x="64987" y="2067187"/>
                  </a:lnTo>
                  <a:lnTo>
                    <a:pt x="78186" y="2119274"/>
                  </a:lnTo>
                  <a:lnTo>
                    <a:pt x="92515" y="2170395"/>
                  </a:lnTo>
                  <a:lnTo>
                    <a:pt x="107951" y="2220499"/>
                  </a:lnTo>
                  <a:lnTo>
                    <a:pt x="124472" y="2269537"/>
                  </a:lnTo>
                  <a:lnTo>
                    <a:pt x="142056" y="2317459"/>
                  </a:lnTo>
                  <a:lnTo>
                    <a:pt x="160681" y="2364217"/>
                  </a:lnTo>
                  <a:lnTo>
                    <a:pt x="180324" y="2409759"/>
                  </a:lnTo>
                  <a:lnTo>
                    <a:pt x="200964" y="2454038"/>
                  </a:lnTo>
                  <a:lnTo>
                    <a:pt x="222577" y="2497004"/>
                  </a:lnTo>
                  <a:lnTo>
                    <a:pt x="245142" y="2538606"/>
                  </a:lnTo>
                  <a:lnTo>
                    <a:pt x="268637" y="2578796"/>
                  </a:lnTo>
                  <a:lnTo>
                    <a:pt x="293040" y="2617524"/>
                  </a:lnTo>
                  <a:lnTo>
                    <a:pt x="318328" y="2654740"/>
                  </a:lnTo>
                  <a:lnTo>
                    <a:pt x="344478" y="2690395"/>
                  </a:lnTo>
                  <a:lnTo>
                    <a:pt x="371470" y="2724439"/>
                  </a:lnTo>
                  <a:lnTo>
                    <a:pt x="399280" y="2756824"/>
                  </a:lnTo>
                  <a:lnTo>
                    <a:pt x="427886" y="2787498"/>
                  </a:lnTo>
                  <a:lnTo>
                    <a:pt x="457267" y="2816414"/>
                  </a:lnTo>
                  <a:lnTo>
                    <a:pt x="487400" y="2843521"/>
                  </a:lnTo>
                  <a:lnTo>
                    <a:pt x="518262" y="2868769"/>
                  </a:lnTo>
                  <a:lnTo>
                    <a:pt x="549833" y="2892110"/>
                  </a:lnTo>
                  <a:lnTo>
                    <a:pt x="582088" y="2913494"/>
                  </a:lnTo>
                  <a:lnTo>
                    <a:pt x="615007" y="2932871"/>
                  </a:lnTo>
                  <a:lnTo>
                    <a:pt x="648567" y="2950192"/>
                  </a:lnTo>
                  <a:lnTo>
                    <a:pt x="648565" y="2848890"/>
                  </a:lnTo>
                  <a:lnTo>
                    <a:pt x="894192" y="3119819"/>
                  </a:lnTo>
                  <a:lnTo>
                    <a:pt x="648565" y="3275040"/>
                  </a:lnTo>
                  <a:lnTo>
                    <a:pt x="648565" y="3173738"/>
                  </a:lnTo>
                  <a:lnTo>
                    <a:pt x="615006" y="3156417"/>
                  </a:lnTo>
                  <a:lnTo>
                    <a:pt x="582087" y="3137040"/>
                  </a:lnTo>
                  <a:lnTo>
                    <a:pt x="549831" y="3115656"/>
                  </a:lnTo>
                  <a:lnTo>
                    <a:pt x="518261" y="3092315"/>
                  </a:lnTo>
                  <a:lnTo>
                    <a:pt x="487399" y="3067066"/>
                  </a:lnTo>
                  <a:lnTo>
                    <a:pt x="457266" y="3039960"/>
                  </a:lnTo>
                  <a:lnTo>
                    <a:pt x="427885" y="3011044"/>
                  </a:lnTo>
                  <a:lnTo>
                    <a:pt x="399279" y="2980369"/>
                  </a:lnTo>
                  <a:lnTo>
                    <a:pt x="371469" y="2947985"/>
                  </a:lnTo>
                  <a:lnTo>
                    <a:pt x="344477" y="2913941"/>
                  </a:lnTo>
                  <a:lnTo>
                    <a:pt x="318326" y="2878286"/>
                  </a:lnTo>
                  <a:lnTo>
                    <a:pt x="293039" y="2841069"/>
                  </a:lnTo>
                  <a:lnTo>
                    <a:pt x="268636" y="2802342"/>
                  </a:lnTo>
                  <a:lnTo>
                    <a:pt x="245141" y="2762152"/>
                  </a:lnTo>
                  <a:lnTo>
                    <a:pt x="222576" y="2720549"/>
                  </a:lnTo>
                  <a:lnTo>
                    <a:pt x="200963" y="2677584"/>
                  </a:lnTo>
                  <a:lnTo>
                    <a:pt x="180323" y="2633305"/>
                  </a:lnTo>
                  <a:lnTo>
                    <a:pt x="160680" y="2587762"/>
                  </a:lnTo>
                  <a:lnTo>
                    <a:pt x="142055" y="2541005"/>
                  </a:lnTo>
                  <a:lnTo>
                    <a:pt x="124471" y="2493082"/>
                  </a:lnTo>
                  <a:lnTo>
                    <a:pt x="107950" y="2444044"/>
                  </a:lnTo>
                  <a:lnTo>
                    <a:pt x="92514" y="2393940"/>
                  </a:lnTo>
                  <a:lnTo>
                    <a:pt x="78185" y="2342820"/>
                  </a:lnTo>
                  <a:lnTo>
                    <a:pt x="64986" y="2290732"/>
                  </a:lnTo>
                  <a:lnTo>
                    <a:pt x="52938" y="2237728"/>
                  </a:lnTo>
                  <a:lnTo>
                    <a:pt x="42064" y="2183855"/>
                  </a:lnTo>
                  <a:lnTo>
                    <a:pt x="32387" y="2129164"/>
                  </a:lnTo>
                  <a:lnTo>
                    <a:pt x="23927" y="2073704"/>
                  </a:lnTo>
                  <a:lnTo>
                    <a:pt x="16709" y="2017524"/>
                  </a:lnTo>
                  <a:lnTo>
                    <a:pt x="10753" y="1960675"/>
                  </a:lnTo>
                  <a:lnTo>
                    <a:pt x="6081" y="1903205"/>
                  </a:lnTo>
                  <a:lnTo>
                    <a:pt x="2717" y="1845165"/>
                  </a:lnTo>
                  <a:lnTo>
                    <a:pt x="683" y="1786603"/>
                  </a:lnTo>
                  <a:lnTo>
                    <a:pt x="0" y="1727569"/>
                  </a:lnTo>
                  <a:lnTo>
                    <a:pt x="1" y="1504024"/>
                  </a:lnTo>
                  <a:lnTo>
                    <a:pt x="711" y="1443533"/>
                  </a:lnTo>
                  <a:lnTo>
                    <a:pt x="2823" y="1383648"/>
                  </a:lnTo>
                  <a:lnTo>
                    <a:pt x="6311" y="1324415"/>
                  </a:lnTo>
                  <a:lnTo>
                    <a:pt x="11147" y="1265877"/>
                  </a:lnTo>
                  <a:lnTo>
                    <a:pt x="17306" y="1208081"/>
                  </a:lnTo>
                  <a:lnTo>
                    <a:pt x="24760" y="1151071"/>
                  </a:lnTo>
                  <a:lnTo>
                    <a:pt x="33483" y="1094891"/>
                  </a:lnTo>
                  <a:lnTo>
                    <a:pt x="43448" y="1039588"/>
                  </a:lnTo>
                  <a:lnTo>
                    <a:pt x="54627" y="985205"/>
                  </a:lnTo>
                  <a:lnTo>
                    <a:pt x="66996" y="931788"/>
                  </a:lnTo>
                  <a:lnTo>
                    <a:pt x="80526" y="879382"/>
                  </a:lnTo>
                  <a:lnTo>
                    <a:pt x="95192" y="828031"/>
                  </a:lnTo>
                  <a:lnTo>
                    <a:pt x="110966" y="777781"/>
                  </a:lnTo>
                  <a:lnTo>
                    <a:pt x="127821" y="728676"/>
                  </a:lnTo>
                  <a:lnTo>
                    <a:pt x="145732" y="680761"/>
                  </a:lnTo>
                  <a:lnTo>
                    <a:pt x="164670" y="634082"/>
                  </a:lnTo>
                  <a:lnTo>
                    <a:pt x="184611" y="588684"/>
                  </a:lnTo>
                  <a:lnTo>
                    <a:pt x="205526" y="544610"/>
                  </a:lnTo>
                  <a:lnTo>
                    <a:pt x="227389" y="501906"/>
                  </a:lnTo>
                  <a:lnTo>
                    <a:pt x="250174" y="460618"/>
                  </a:lnTo>
                  <a:lnTo>
                    <a:pt x="273853" y="420789"/>
                  </a:lnTo>
                  <a:lnTo>
                    <a:pt x="298401" y="382465"/>
                  </a:lnTo>
                  <a:lnTo>
                    <a:pt x="323789" y="345691"/>
                  </a:lnTo>
                  <a:lnTo>
                    <a:pt x="349993" y="310512"/>
                  </a:lnTo>
                  <a:lnTo>
                    <a:pt x="376984" y="276973"/>
                  </a:lnTo>
                  <a:lnTo>
                    <a:pt x="404736" y="245118"/>
                  </a:lnTo>
                  <a:lnTo>
                    <a:pt x="433223" y="214993"/>
                  </a:lnTo>
                  <a:lnTo>
                    <a:pt x="462417" y="186642"/>
                  </a:lnTo>
                  <a:lnTo>
                    <a:pt x="492292" y="160110"/>
                  </a:lnTo>
                  <a:lnTo>
                    <a:pt x="522822" y="135443"/>
                  </a:lnTo>
                  <a:lnTo>
                    <a:pt x="553979" y="112685"/>
                  </a:lnTo>
                  <a:lnTo>
                    <a:pt x="618070" y="73077"/>
                  </a:lnTo>
                  <a:lnTo>
                    <a:pt x="684350" y="41645"/>
                  </a:lnTo>
                  <a:lnTo>
                    <a:pt x="752606" y="18748"/>
                  </a:lnTo>
                  <a:lnTo>
                    <a:pt x="822625" y="4747"/>
                  </a:lnTo>
                  <a:lnTo>
                    <a:pt x="894192" y="0"/>
                  </a:lnTo>
                  <a:lnTo>
                    <a:pt x="894192" y="223549"/>
                  </a:lnTo>
                  <a:lnTo>
                    <a:pt x="858348" y="224739"/>
                  </a:lnTo>
                  <a:lnTo>
                    <a:pt x="822844" y="228281"/>
                  </a:lnTo>
                  <a:lnTo>
                    <a:pt x="752967" y="242246"/>
                  </a:lnTo>
                  <a:lnTo>
                    <a:pt x="684786" y="265096"/>
                  </a:lnTo>
                  <a:lnTo>
                    <a:pt x="618521" y="296485"/>
                  </a:lnTo>
                  <a:lnTo>
                    <a:pt x="554395" y="336065"/>
                  </a:lnTo>
                  <a:lnTo>
                    <a:pt x="523205" y="358818"/>
                  </a:lnTo>
                  <a:lnTo>
                    <a:pt x="492632" y="383489"/>
                  </a:lnTo>
                  <a:lnTo>
                    <a:pt x="462706" y="410033"/>
                  </a:lnTo>
                  <a:lnTo>
                    <a:pt x="433453" y="438409"/>
                  </a:lnTo>
                  <a:lnTo>
                    <a:pt x="404902" y="468571"/>
                  </a:lnTo>
                  <a:lnTo>
                    <a:pt x="377081" y="500478"/>
                  </a:lnTo>
                  <a:lnTo>
                    <a:pt x="350016" y="534085"/>
                  </a:lnTo>
                  <a:lnTo>
                    <a:pt x="323737" y="569349"/>
                  </a:lnTo>
                  <a:lnTo>
                    <a:pt x="298271" y="606227"/>
                  </a:lnTo>
                  <a:lnTo>
                    <a:pt x="273646" y="644675"/>
                  </a:lnTo>
                  <a:lnTo>
                    <a:pt x="249889" y="684650"/>
                  </a:lnTo>
                  <a:lnTo>
                    <a:pt x="227028" y="726108"/>
                  </a:lnTo>
                  <a:lnTo>
                    <a:pt x="205092" y="769006"/>
                  </a:lnTo>
                  <a:lnTo>
                    <a:pt x="184107" y="813301"/>
                  </a:lnTo>
                  <a:lnTo>
                    <a:pt x="164102" y="858949"/>
                  </a:lnTo>
                  <a:lnTo>
                    <a:pt x="145105" y="905907"/>
                  </a:lnTo>
                  <a:lnTo>
                    <a:pt x="127143" y="954131"/>
                  </a:lnTo>
                  <a:lnTo>
                    <a:pt x="110244" y="1003579"/>
                  </a:lnTo>
                  <a:lnTo>
                    <a:pt x="94436" y="1054205"/>
                  </a:lnTo>
                  <a:lnTo>
                    <a:pt x="79746" y="1105968"/>
                  </a:lnTo>
                  <a:lnTo>
                    <a:pt x="66204" y="1158824"/>
                  </a:lnTo>
                  <a:lnTo>
                    <a:pt x="53835" y="1212729"/>
                  </a:lnTo>
                  <a:lnTo>
                    <a:pt x="42669" y="1267640"/>
                  </a:lnTo>
                  <a:lnTo>
                    <a:pt x="32733" y="1323514"/>
                  </a:lnTo>
                  <a:lnTo>
                    <a:pt x="24054" y="1380306"/>
                  </a:lnTo>
                  <a:lnTo>
                    <a:pt x="16661" y="1437974"/>
                  </a:lnTo>
                  <a:lnTo>
                    <a:pt x="10581" y="1496475"/>
                  </a:lnTo>
                  <a:lnTo>
                    <a:pt x="5843" y="1555764"/>
                  </a:lnTo>
                  <a:lnTo>
                    <a:pt x="2473" y="1615799"/>
                  </a:lnTo>
                </a:path>
              </a:pathLst>
            </a:custGeom>
            <a:ln w="27096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664956" y="3415791"/>
            <a:ext cx="969644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00" spc="-25" dirty="0">
                <a:solidFill>
                  <a:srgbClr val="0099FF"/>
                </a:solidFill>
                <a:latin typeface="Arial"/>
                <a:cs typeface="Arial"/>
              </a:rPr>
              <a:t>O</a:t>
            </a:r>
            <a:r>
              <a:rPr sz="1950" spc="-37" baseline="-17094" dirty="0">
                <a:solidFill>
                  <a:srgbClr val="0099FF"/>
                </a:solidFill>
                <a:latin typeface="Arial"/>
                <a:cs typeface="Arial"/>
              </a:rPr>
              <a:t>2</a:t>
            </a:r>
            <a:endParaRPr sz="1950" baseline="-17094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Sensors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68408" y="3522363"/>
            <a:ext cx="295275" cy="15563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00"/>
              </a:lnSpc>
            </a:pPr>
            <a:r>
              <a:rPr sz="1900" dirty="0">
                <a:solidFill>
                  <a:srgbClr val="002060"/>
                </a:solidFill>
                <a:latin typeface="Arial"/>
                <a:cs typeface="Arial"/>
              </a:rPr>
              <a:t>25</a:t>
            </a:r>
            <a:r>
              <a:rPr sz="1900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2060"/>
                </a:solidFill>
                <a:latin typeface="Arial"/>
                <a:cs typeface="Arial"/>
              </a:rPr>
              <a:t>ft</a:t>
            </a:r>
            <a:r>
              <a:rPr sz="1900" spc="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2060"/>
                </a:solidFill>
                <a:latin typeface="Arial"/>
                <a:cs typeface="Arial"/>
              </a:rPr>
              <a:t>Diameter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95692" y="1024128"/>
            <a:ext cx="446786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7890" algn="l"/>
              </a:tabLst>
            </a:pPr>
            <a:r>
              <a:rPr sz="4700" b="0" spc="-10" dirty="0">
                <a:latin typeface="Arial"/>
                <a:cs typeface="Arial"/>
              </a:rPr>
              <a:t>Backup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10" dirty="0">
                <a:latin typeface="Arial"/>
                <a:cs typeface="Arial"/>
              </a:rPr>
              <a:t>Systems</a:t>
            </a:r>
            <a:endParaRPr sz="4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4916" y="1875028"/>
            <a:ext cx="8129905" cy="52997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7825" marR="264795" indent="-365760">
              <a:lnSpc>
                <a:spcPct val="100600"/>
              </a:lnSpc>
              <a:spcBef>
                <a:spcPts val="75"/>
              </a:spcBef>
              <a:buChar char="•"/>
              <a:tabLst>
                <a:tab pos="377825" algn="l"/>
              </a:tabLst>
            </a:pP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Systems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designed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to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combat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 “Murphys </a:t>
            </a:r>
            <a:r>
              <a:rPr sz="3400" spc="-20" dirty="0">
                <a:solidFill>
                  <a:srgbClr val="0099FF"/>
                </a:solidFill>
                <a:latin typeface="Arial"/>
                <a:cs typeface="Arial"/>
              </a:rPr>
              <a:t>Law”</a:t>
            </a:r>
            <a:endParaRPr sz="3400">
              <a:latin typeface="Arial"/>
              <a:cs typeface="Arial"/>
            </a:endParaRPr>
          </a:p>
          <a:p>
            <a:pPr marL="805180" lvl="1" indent="-304800">
              <a:lnSpc>
                <a:spcPct val="100000"/>
              </a:lnSpc>
              <a:spcBef>
                <a:spcPts val="735"/>
              </a:spcBef>
              <a:buChar char="–"/>
              <a:tabLst>
                <a:tab pos="805180" algn="l"/>
              </a:tabLst>
            </a:pP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“If</a:t>
            </a:r>
            <a:r>
              <a:rPr sz="3000" spc="-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anything</a:t>
            </a:r>
            <a:r>
              <a:rPr sz="3000" spc="-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can</a:t>
            </a:r>
            <a:r>
              <a:rPr sz="3000" spc="-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go</a:t>
            </a:r>
            <a:r>
              <a:rPr sz="3000" spc="-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wrong</a:t>
            </a:r>
            <a:r>
              <a:rPr sz="3000" spc="-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it</a:t>
            </a:r>
            <a:r>
              <a:rPr sz="3000" spc="-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99FF"/>
                </a:solidFill>
                <a:latin typeface="Arial"/>
                <a:cs typeface="Arial"/>
              </a:rPr>
              <a:t>will”</a:t>
            </a:r>
            <a:endParaRPr sz="3000">
              <a:latin typeface="Arial"/>
              <a:cs typeface="Arial"/>
            </a:endParaRPr>
          </a:p>
          <a:p>
            <a:pPr marL="377825" indent="-365125">
              <a:lnSpc>
                <a:spcPct val="100000"/>
              </a:lnSpc>
              <a:spcBef>
                <a:spcPts val="894"/>
              </a:spcBef>
              <a:buChar char="•"/>
              <a:tabLst>
                <a:tab pos="377825" algn="l"/>
              </a:tabLst>
            </a:pP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Therefore</a:t>
            </a:r>
            <a:r>
              <a:rPr sz="3400" spc="-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managers</a:t>
            </a:r>
            <a:r>
              <a:rPr sz="3400" spc="-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must:</a:t>
            </a:r>
            <a:endParaRPr sz="3400">
              <a:latin typeface="Arial"/>
              <a:cs typeface="Arial"/>
            </a:endParaRPr>
          </a:p>
          <a:p>
            <a:pPr marL="805180" lvl="1" indent="-304800">
              <a:lnSpc>
                <a:spcPct val="100000"/>
              </a:lnSpc>
              <a:spcBef>
                <a:spcPts val="715"/>
              </a:spcBef>
              <a:buChar char="–"/>
              <a:tabLst>
                <a:tab pos="805180" algn="l"/>
              </a:tabLst>
            </a:pPr>
            <a:r>
              <a:rPr sz="3000" spc="-10" dirty="0">
                <a:solidFill>
                  <a:srgbClr val="0099FF"/>
                </a:solidFill>
                <a:latin typeface="Arial"/>
                <a:cs typeface="Arial"/>
              </a:rPr>
              <a:t>Anticipate</a:t>
            </a:r>
            <a:endParaRPr sz="3000">
              <a:latin typeface="Arial"/>
              <a:cs typeface="Arial"/>
            </a:endParaRPr>
          </a:p>
          <a:p>
            <a:pPr marL="805180" lvl="1" indent="-304800">
              <a:lnSpc>
                <a:spcPct val="100000"/>
              </a:lnSpc>
              <a:spcBef>
                <a:spcPts val="695"/>
              </a:spcBef>
              <a:buChar char="–"/>
              <a:tabLst>
                <a:tab pos="805180" algn="l"/>
              </a:tabLst>
            </a:pPr>
            <a:r>
              <a:rPr sz="3000" spc="-20" dirty="0">
                <a:solidFill>
                  <a:srgbClr val="0099FF"/>
                </a:solidFill>
                <a:latin typeface="Arial"/>
                <a:cs typeface="Arial"/>
              </a:rPr>
              <a:t>Plan</a:t>
            </a:r>
            <a:endParaRPr sz="3000">
              <a:latin typeface="Arial"/>
              <a:cs typeface="Arial"/>
            </a:endParaRPr>
          </a:p>
          <a:p>
            <a:pPr marL="805180" lvl="1" indent="-304800">
              <a:lnSpc>
                <a:spcPct val="100000"/>
              </a:lnSpc>
              <a:spcBef>
                <a:spcPts val="695"/>
              </a:spcBef>
              <a:buChar char="–"/>
              <a:tabLst>
                <a:tab pos="805180" algn="l"/>
              </a:tabLst>
            </a:pPr>
            <a:r>
              <a:rPr sz="3000" spc="-10" dirty="0">
                <a:solidFill>
                  <a:srgbClr val="0099FF"/>
                </a:solidFill>
                <a:latin typeface="Arial"/>
                <a:cs typeface="Arial"/>
              </a:rPr>
              <a:t>Train</a:t>
            </a:r>
            <a:endParaRPr sz="3000">
              <a:latin typeface="Arial"/>
              <a:cs typeface="Arial"/>
            </a:endParaRPr>
          </a:p>
          <a:p>
            <a:pPr marL="805180" lvl="1" indent="-304800">
              <a:lnSpc>
                <a:spcPct val="100000"/>
              </a:lnSpc>
              <a:spcBef>
                <a:spcPts val="720"/>
              </a:spcBef>
              <a:buChar char="–"/>
              <a:tabLst>
                <a:tab pos="805180" algn="l"/>
              </a:tabLst>
            </a:pPr>
            <a:r>
              <a:rPr sz="3000" spc="-10" dirty="0">
                <a:solidFill>
                  <a:srgbClr val="0099FF"/>
                </a:solidFill>
                <a:latin typeface="Arial"/>
                <a:cs typeface="Arial"/>
              </a:rPr>
              <a:t>Respond</a:t>
            </a:r>
            <a:endParaRPr sz="3000">
              <a:latin typeface="Arial"/>
              <a:cs typeface="Arial"/>
            </a:endParaRPr>
          </a:p>
          <a:p>
            <a:pPr marL="1231265" marR="5080" lvl="2" indent="-243840">
              <a:lnSpc>
                <a:spcPts val="3100"/>
              </a:lnSpc>
              <a:spcBef>
                <a:spcPts val="710"/>
              </a:spcBef>
              <a:buChar char="•"/>
              <a:tabLst>
                <a:tab pos="1231265" algn="l"/>
              </a:tabLst>
            </a:pP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(an</a:t>
            </a:r>
            <a:r>
              <a:rPr sz="2600" spc="-13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0099FF"/>
                </a:solidFill>
                <a:latin typeface="Arial"/>
                <a:cs typeface="Arial"/>
              </a:rPr>
              <a:t>automatic</a:t>
            </a:r>
            <a:r>
              <a:rPr sz="2600" spc="-1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099FF"/>
                </a:solidFill>
                <a:latin typeface="Arial"/>
                <a:cs typeface="Arial"/>
              </a:rPr>
              <a:t>system</a:t>
            </a:r>
            <a:r>
              <a:rPr sz="2600" spc="-1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that</a:t>
            </a:r>
            <a:r>
              <a:rPr sz="2600" spc="-1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“cries</a:t>
            </a:r>
            <a:r>
              <a:rPr sz="2600" spc="-1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wolf”</a:t>
            </a:r>
            <a:r>
              <a:rPr sz="2600" spc="-114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can</a:t>
            </a:r>
            <a:r>
              <a:rPr sz="2600" spc="-13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099FF"/>
                </a:solidFill>
                <a:latin typeface="Arial"/>
                <a:cs typeface="Arial"/>
              </a:rPr>
              <a:t>derail </a:t>
            </a:r>
            <a:r>
              <a:rPr sz="2600" dirty="0">
                <a:solidFill>
                  <a:srgbClr val="0099FF"/>
                </a:solidFill>
                <a:latin typeface="Arial"/>
                <a:cs typeface="Arial"/>
              </a:rPr>
              <a:t>this</a:t>
            </a:r>
            <a:r>
              <a:rPr sz="2600" spc="-10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0099FF"/>
                </a:solidFill>
                <a:latin typeface="Arial"/>
                <a:cs typeface="Arial"/>
              </a:rPr>
              <a:t>necessary</a:t>
            </a:r>
            <a:r>
              <a:rPr sz="2600" spc="-9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0099FF"/>
                </a:solidFill>
                <a:latin typeface="Arial"/>
                <a:cs typeface="Arial"/>
              </a:rPr>
              <a:t>task)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413" y="820419"/>
            <a:ext cx="862203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Arial"/>
                <a:cs typeface="Arial"/>
              </a:rPr>
              <a:t>Recirculating</a:t>
            </a:r>
            <a:r>
              <a:rPr sz="3400" b="1" spc="-140" dirty="0">
                <a:latin typeface="Arial"/>
                <a:cs typeface="Arial"/>
              </a:rPr>
              <a:t> </a:t>
            </a:r>
            <a:r>
              <a:rPr sz="3400" b="1" dirty="0">
                <a:latin typeface="Arial"/>
                <a:cs typeface="Arial"/>
              </a:rPr>
              <a:t>Aquaculture</a:t>
            </a:r>
            <a:r>
              <a:rPr sz="3400" b="1" spc="-10" dirty="0">
                <a:latin typeface="Arial"/>
                <a:cs typeface="Arial"/>
              </a:rPr>
              <a:t> </a:t>
            </a:r>
            <a:r>
              <a:rPr sz="3400" b="1" dirty="0">
                <a:latin typeface="Arial"/>
                <a:cs typeface="Arial"/>
              </a:rPr>
              <a:t>Systems</a:t>
            </a:r>
            <a:r>
              <a:rPr sz="3400" b="1" spc="-15" dirty="0">
                <a:latin typeface="Arial"/>
                <a:cs typeface="Arial"/>
              </a:rPr>
              <a:t> </a:t>
            </a:r>
            <a:r>
              <a:rPr sz="3400" b="1" spc="-10" dirty="0">
                <a:latin typeface="Arial"/>
                <a:cs typeface="Arial"/>
              </a:rPr>
              <a:t>(RAS)</a:t>
            </a:r>
            <a:endParaRPr sz="34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44638" y="2454908"/>
            <a:ext cx="3230245" cy="4295775"/>
            <a:chOff x="6644638" y="2454908"/>
            <a:chExt cx="3230245" cy="42957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54799" y="2465070"/>
              <a:ext cx="3209290" cy="427481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649719" y="2459989"/>
              <a:ext cx="3220085" cy="4285615"/>
            </a:xfrm>
            <a:custGeom>
              <a:avLst/>
              <a:gdLst/>
              <a:ahLst/>
              <a:cxnLst/>
              <a:rect l="l" t="t" r="r" b="b"/>
              <a:pathLst>
                <a:path w="3220084" h="4285615">
                  <a:moveTo>
                    <a:pt x="0" y="0"/>
                  </a:moveTo>
                  <a:lnTo>
                    <a:pt x="3219858" y="0"/>
                  </a:lnTo>
                  <a:lnTo>
                    <a:pt x="3219858" y="4285515"/>
                  </a:lnTo>
                  <a:lnTo>
                    <a:pt x="0" y="4285515"/>
                  </a:lnTo>
                  <a:lnTo>
                    <a:pt x="0" y="0"/>
                  </a:lnTo>
                  <a:close/>
                </a:path>
              </a:pathLst>
            </a:custGeom>
            <a:ln w="10161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31316" y="1453388"/>
            <a:ext cx="5521325" cy="513397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90195" indent="-277495">
              <a:lnSpc>
                <a:spcPct val="100000"/>
              </a:lnSpc>
              <a:spcBef>
                <a:spcPts val="865"/>
              </a:spcBef>
              <a:buClr>
                <a:srgbClr val="66FFFF"/>
              </a:buClr>
              <a:buSzPct val="60000"/>
              <a:buFont typeface="Segoe UI Symbol"/>
              <a:buChar char="►"/>
              <a:tabLst>
                <a:tab pos="290195" algn="l"/>
              </a:tabLst>
            </a:pPr>
            <a:r>
              <a:rPr sz="3000" b="1" spc="-10" dirty="0">
                <a:solidFill>
                  <a:srgbClr val="0099FF"/>
                </a:solidFill>
                <a:latin typeface="Arial"/>
                <a:cs typeface="Arial"/>
              </a:rPr>
              <a:t>Year</a:t>
            </a:r>
            <a:r>
              <a:rPr sz="3000" b="1" spc="-15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99FF"/>
                </a:solidFill>
                <a:latin typeface="Arial"/>
                <a:cs typeface="Arial"/>
              </a:rPr>
              <a:t>round</a:t>
            </a:r>
            <a:r>
              <a:rPr sz="3000" b="1" spc="-15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99FF"/>
                </a:solidFill>
                <a:latin typeface="Arial"/>
                <a:cs typeface="Arial"/>
              </a:rPr>
              <a:t>growing</a:t>
            </a:r>
            <a:r>
              <a:rPr sz="3000" b="1" spc="-15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0099FF"/>
                </a:solidFill>
                <a:latin typeface="Arial"/>
                <a:cs typeface="Arial"/>
              </a:rPr>
              <a:t>season</a:t>
            </a:r>
            <a:endParaRPr sz="30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770"/>
              </a:spcBef>
              <a:buClr>
                <a:srgbClr val="66FFFF"/>
              </a:buClr>
              <a:buSzPct val="60000"/>
              <a:buFont typeface="Segoe UI Symbol"/>
              <a:buChar char="►"/>
              <a:tabLst>
                <a:tab pos="297180" algn="l"/>
              </a:tabLst>
            </a:pPr>
            <a:r>
              <a:rPr sz="3000" b="1" dirty="0">
                <a:solidFill>
                  <a:srgbClr val="0099FF"/>
                </a:solidFill>
                <a:latin typeface="Arial"/>
                <a:cs typeface="Arial"/>
              </a:rPr>
              <a:t>Reduced</a:t>
            </a:r>
            <a:r>
              <a:rPr sz="3000" b="1" spc="-10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99FF"/>
                </a:solidFill>
                <a:latin typeface="Arial"/>
                <a:cs typeface="Arial"/>
              </a:rPr>
              <a:t>water</a:t>
            </a:r>
            <a:r>
              <a:rPr sz="3000" b="1" spc="-10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0099FF"/>
                </a:solidFill>
                <a:latin typeface="Arial"/>
                <a:cs typeface="Arial"/>
              </a:rPr>
              <a:t>consumption</a:t>
            </a:r>
            <a:endParaRPr sz="30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1370"/>
              </a:spcBef>
              <a:buClr>
                <a:srgbClr val="66FFFF"/>
              </a:buClr>
              <a:buSzPct val="60000"/>
              <a:buFont typeface="Segoe UI Symbol"/>
              <a:buChar char="►"/>
              <a:tabLst>
                <a:tab pos="297180" algn="l"/>
              </a:tabLst>
            </a:pPr>
            <a:r>
              <a:rPr sz="3000" b="1" dirty="0">
                <a:solidFill>
                  <a:srgbClr val="0099FF"/>
                </a:solidFill>
                <a:latin typeface="Arial"/>
                <a:cs typeface="Arial"/>
              </a:rPr>
              <a:t>Reduced</a:t>
            </a:r>
            <a:r>
              <a:rPr sz="3000" b="1" spc="-14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99FF"/>
                </a:solidFill>
                <a:latin typeface="Arial"/>
                <a:cs typeface="Arial"/>
              </a:rPr>
              <a:t>effluent</a:t>
            </a:r>
            <a:r>
              <a:rPr sz="3000" b="1" spc="-1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0099FF"/>
                </a:solidFill>
                <a:latin typeface="Arial"/>
                <a:cs typeface="Arial"/>
              </a:rPr>
              <a:t>discharge</a:t>
            </a:r>
            <a:endParaRPr sz="3000">
              <a:latin typeface="Arial"/>
              <a:cs typeface="Arial"/>
            </a:endParaRPr>
          </a:p>
          <a:p>
            <a:pPr marL="306070" indent="-284480">
              <a:lnSpc>
                <a:spcPct val="100000"/>
              </a:lnSpc>
              <a:spcBef>
                <a:spcPts val="1775"/>
              </a:spcBef>
              <a:buClr>
                <a:srgbClr val="66FFFF"/>
              </a:buClr>
              <a:buSzPct val="60000"/>
              <a:buFont typeface="Segoe UI Symbol"/>
              <a:buChar char="►"/>
              <a:tabLst>
                <a:tab pos="306070" algn="l"/>
              </a:tabLst>
            </a:pPr>
            <a:r>
              <a:rPr sz="3000" b="1" dirty="0">
                <a:solidFill>
                  <a:srgbClr val="0099FF"/>
                </a:solidFill>
                <a:latin typeface="Arial"/>
                <a:cs typeface="Arial"/>
              </a:rPr>
              <a:t>Intensive</a:t>
            </a:r>
            <a:r>
              <a:rPr sz="3000" b="1" spc="-10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0099FF"/>
                </a:solidFill>
                <a:latin typeface="Arial"/>
                <a:cs typeface="Arial"/>
              </a:rPr>
              <a:t>production</a:t>
            </a:r>
            <a:endParaRPr sz="30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1535"/>
              </a:spcBef>
              <a:buClr>
                <a:srgbClr val="66FFFF"/>
              </a:buClr>
              <a:buSzPct val="60000"/>
              <a:buFont typeface="Segoe UI Symbol"/>
              <a:buChar char="►"/>
              <a:tabLst>
                <a:tab pos="297180" algn="l"/>
              </a:tabLst>
            </a:pPr>
            <a:r>
              <a:rPr sz="3000" b="1" dirty="0">
                <a:solidFill>
                  <a:srgbClr val="0099FF"/>
                </a:solidFill>
                <a:latin typeface="Arial"/>
                <a:cs typeface="Arial"/>
              </a:rPr>
              <a:t>Enhanced</a:t>
            </a:r>
            <a:r>
              <a:rPr sz="3000" b="1" spc="-15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0099FF"/>
                </a:solidFill>
                <a:latin typeface="Arial"/>
                <a:cs typeface="Arial"/>
              </a:rPr>
              <a:t>biosecurity</a:t>
            </a:r>
            <a:endParaRPr sz="3000">
              <a:latin typeface="Arial"/>
              <a:cs typeface="Arial"/>
            </a:endParaRPr>
          </a:p>
          <a:p>
            <a:pPr marL="314960" indent="-284480">
              <a:lnSpc>
                <a:spcPct val="100000"/>
              </a:lnSpc>
              <a:spcBef>
                <a:spcPts val="1630"/>
              </a:spcBef>
              <a:buClr>
                <a:srgbClr val="66FFFF"/>
              </a:buClr>
              <a:buSzPct val="60000"/>
              <a:buFont typeface="Segoe UI Symbol"/>
              <a:buChar char="►"/>
              <a:tabLst>
                <a:tab pos="314960" algn="l"/>
              </a:tabLst>
            </a:pPr>
            <a:r>
              <a:rPr sz="3000" b="1" dirty="0">
                <a:solidFill>
                  <a:srgbClr val="0099FF"/>
                </a:solidFill>
                <a:latin typeface="Arial"/>
                <a:cs typeface="Arial"/>
              </a:rPr>
              <a:t>Increased</a:t>
            </a:r>
            <a:r>
              <a:rPr sz="3000" b="1" spc="-1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99FF"/>
                </a:solidFill>
                <a:latin typeface="Arial"/>
                <a:cs typeface="Arial"/>
              </a:rPr>
              <a:t>food</a:t>
            </a:r>
            <a:r>
              <a:rPr sz="3000" b="1" spc="-114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0099FF"/>
                </a:solidFill>
                <a:latin typeface="Arial"/>
                <a:cs typeface="Arial"/>
              </a:rPr>
              <a:t>safety</a:t>
            </a:r>
            <a:endParaRPr sz="30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2039"/>
              </a:spcBef>
              <a:buClr>
                <a:srgbClr val="66FFFF"/>
              </a:buClr>
              <a:buSzPct val="60000"/>
              <a:buFont typeface="Segoe UI Symbol"/>
              <a:buChar char="►"/>
              <a:tabLst>
                <a:tab pos="297180" algn="l"/>
              </a:tabLst>
            </a:pPr>
            <a:r>
              <a:rPr sz="3000" b="1" spc="-10" dirty="0">
                <a:solidFill>
                  <a:srgbClr val="0099FF"/>
                </a:solidFill>
                <a:latin typeface="Arial"/>
                <a:cs typeface="Arial"/>
              </a:rPr>
              <a:t>Containment</a:t>
            </a:r>
            <a:r>
              <a:rPr sz="3000" b="1" spc="-9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99FF"/>
                </a:solidFill>
                <a:latin typeface="Arial"/>
                <a:cs typeface="Arial"/>
              </a:rPr>
              <a:t>of</a:t>
            </a:r>
            <a:r>
              <a:rPr sz="3000" b="1" spc="-9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0099FF"/>
                </a:solidFill>
                <a:latin typeface="Arial"/>
                <a:cs typeface="Arial"/>
              </a:rPr>
              <a:t>escapees</a:t>
            </a:r>
            <a:endParaRPr sz="30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1535"/>
              </a:spcBef>
              <a:buClr>
                <a:srgbClr val="66FFFF"/>
              </a:buClr>
              <a:buSzPct val="60000"/>
              <a:buFont typeface="Segoe UI Symbol"/>
              <a:buChar char="►"/>
              <a:tabLst>
                <a:tab pos="297180" algn="l"/>
              </a:tabLst>
            </a:pPr>
            <a:r>
              <a:rPr sz="3000" b="1" spc="-10" dirty="0">
                <a:solidFill>
                  <a:srgbClr val="0099FF"/>
                </a:solidFill>
                <a:latin typeface="Arial"/>
                <a:cs typeface="Arial"/>
              </a:rPr>
              <a:t>Environmental</a:t>
            </a:r>
            <a:r>
              <a:rPr sz="3000" b="1" spc="-10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0099FF"/>
                </a:solidFill>
                <a:latin typeface="Arial"/>
                <a:cs typeface="Arial"/>
              </a:rPr>
              <a:t>Sustainability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3620" y="530859"/>
            <a:ext cx="5476875" cy="17979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b="0" dirty="0">
                <a:latin typeface="Arial"/>
                <a:cs typeface="Arial"/>
              </a:rPr>
              <a:t>Backup</a:t>
            </a:r>
            <a:r>
              <a:rPr sz="5800" b="0" spc="-165" dirty="0">
                <a:latin typeface="Arial"/>
                <a:cs typeface="Arial"/>
              </a:rPr>
              <a:t> </a:t>
            </a:r>
            <a:r>
              <a:rPr sz="5800" b="0" spc="-10" dirty="0">
                <a:latin typeface="Arial"/>
                <a:cs typeface="Arial"/>
              </a:rPr>
              <a:t>Systems</a:t>
            </a:r>
            <a:r>
              <a:rPr lang="en-US" sz="5800" b="0" spc="-10" dirty="0">
                <a:latin typeface="Arial"/>
                <a:cs typeface="Arial"/>
              </a:rPr>
              <a:t> 2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4916" y="2722955"/>
            <a:ext cx="7804784" cy="284797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377190" indent="-364490">
              <a:lnSpc>
                <a:spcPct val="100000"/>
              </a:lnSpc>
              <a:spcBef>
                <a:spcPts val="1395"/>
              </a:spcBef>
              <a:buChar char="•"/>
              <a:tabLst>
                <a:tab pos="377190" algn="l"/>
              </a:tabLst>
            </a:pPr>
            <a:r>
              <a:rPr sz="5100" spc="-10" dirty="0">
                <a:solidFill>
                  <a:srgbClr val="0099FF"/>
                </a:solidFill>
                <a:latin typeface="Arial"/>
                <a:cs typeface="Arial"/>
              </a:rPr>
              <a:t>Generators</a:t>
            </a:r>
            <a:endParaRPr sz="5100">
              <a:latin typeface="Arial"/>
              <a:cs typeface="Arial"/>
            </a:endParaRPr>
          </a:p>
          <a:p>
            <a:pPr marL="377190" indent="-364490">
              <a:lnSpc>
                <a:spcPct val="100000"/>
              </a:lnSpc>
              <a:spcBef>
                <a:spcPts val="1295"/>
              </a:spcBef>
              <a:buChar char="•"/>
              <a:tabLst>
                <a:tab pos="377190" algn="l"/>
              </a:tabLst>
            </a:pPr>
            <a:r>
              <a:rPr sz="5100" dirty="0">
                <a:solidFill>
                  <a:srgbClr val="0099FF"/>
                </a:solidFill>
                <a:latin typeface="Arial"/>
                <a:cs typeface="Arial"/>
              </a:rPr>
              <a:t>Automatic</a:t>
            </a:r>
            <a:r>
              <a:rPr sz="5100" spc="-5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5100" dirty="0">
                <a:solidFill>
                  <a:srgbClr val="0099FF"/>
                </a:solidFill>
                <a:latin typeface="Arial"/>
                <a:cs typeface="Arial"/>
              </a:rPr>
              <a:t>oxygen</a:t>
            </a:r>
            <a:r>
              <a:rPr sz="5100" spc="-5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5100" spc="-10" dirty="0">
                <a:solidFill>
                  <a:srgbClr val="0099FF"/>
                </a:solidFill>
                <a:latin typeface="Arial"/>
                <a:cs typeface="Arial"/>
              </a:rPr>
              <a:t>system</a:t>
            </a:r>
            <a:endParaRPr sz="5100">
              <a:latin typeface="Arial"/>
              <a:cs typeface="Arial"/>
            </a:endParaRPr>
          </a:p>
          <a:p>
            <a:pPr marL="377190" indent="-364490">
              <a:lnSpc>
                <a:spcPct val="100000"/>
              </a:lnSpc>
              <a:spcBef>
                <a:spcPts val="1270"/>
              </a:spcBef>
              <a:buChar char="•"/>
              <a:tabLst>
                <a:tab pos="377190" algn="l"/>
              </a:tabLst>
            </a:pPr>
            <a:r>
              <a:rPr sz="5100" dirty="0">
                <a:solidFill>
                  <a:srgbClr val="0099FF"/>
                </a:solidFill>
                <a:latin typeface="Arial"/>
                <a:cs typeface="Arial"/>
              </a:rPr>
              <a:t>Alarm</a:t>
            </a:r>
            <a:r>
              <a:rPr sz="5100" spc="-8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5100" spc="-10" dirty="0">
                <a:solidFill>
                  <a:srgbClr val="0099FF"/>
                </a:solidFill>
                <a:latin typeface="Arial"/>
                <a:cs typeface="Arial"/>
              </a:rPr>
              <a:t>Systems</a:t>
            </a:r>
            <a:endParaRPr sz="5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3532" rIns="0" bIns="0" rtlCol="0">
            <a:spAutoFit/>
          </a:bodyPr>
          <a:lstStyle/>
          <a:p>
            <a:pPr marL="2086610">
              <a:lnSpc>
                <a:spcPct val="100000"/>
              </a:lnSpc>
              <a:spcBef>
                <a:spcPts val="100"/>
              </a:spcBef>
            </a:pPr>
            <a:r>
              <a:rPr sz="4700" b="0" spc="-10" dirty="0">
                <a:latin typeface="Arial"/>
                <a:cs typeface="Arial"/>
              </a:rPr>
              <a:t>Generators</a:t>
            </a:r>
            <a:endParaRPr sz="4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4916" y="2283459"/>
            <a:ext cx="7827645" cy="1064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7825" marR="5080" indent="-365760">
              <a:lnSpc>
                <a:spcPct val="100600"/>
              </a:lnSpc>
              <a:spcBef>
                <a:spcPts val="75"/>
              </a:spcBef>
              <a:buChar char="•"/>
              <a:tabLst>
                <a:tab pos="377825" algn="l"/>
              </a:tabLst>
            </a:pP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Must</a:t>
            </a:r>
            <a:r>
              <a:rPr sz="3400" spc="-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have</a:t>
            </a:r>
            <a:r>
              <a:rPr sz="3400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disconnect</a:t>
            </a:r>
            <a:r>
              <a:rPr sz="3400" spc="-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switch</a:t>
            </a:r>
            <a:r>
              <a:rPr sz="3400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and</a:t>
            </a:r>
            <a:r>
              <a:rPr sz="3400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20" dirty="0">
                <a:solidFill>
                  <a:srgbClr val="0099FF"/>
                </a:solidFill>
                <a:latin typeface="Arial"/>
                <a:cs typeface="Arial"/>
              </a:rPr>
              <a:t>meet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other</a:t>
            </a:r>
            <a:r>
              <a:rPr sz="3400" spc="-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local</a:t>
            </a:r>
            <a:r>
              <a:rPr sz="3400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requirements</a:t>
            </a:r>
            <a:endParaRPr sz="3400">
              <a:latin typeface="Arial"/>
              <a:cs typeface="Arial"/>
            </a:endParaRP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1565" y="3876040"/>
            <a:ext cx="3466442" cy="2924387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5703" y="3642361"/>
            <a:ext cx="3466442" cy="292438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6240" y="6419425"/>
            <a:ext cx="4632960" cy="1124585"/>
          </a:xfrm>
          <a:custGeom>
            <a:avLst/>
            <a:gdLst/>
            <a:ahLst/>
            <a:cxnLst/>
            <a:rect l="l" t="t" r="r" b="b"/>
            <a:pathLst>
              <a:path w="4632960" h="1124584">
                <a:moveTo>
                  <a:pt x="4632960" y="0"/>
                </a:moveTo>
                <a:lnTo>
                  <a:pt x="0" y="0"/>
                </a:lnTo>
                <a:lnTo>
                  <a:pt x="0" y="1124369"/>
                </a:lnTo>
                <a:lnTo>
                  <a:pt x="4632960" y="1124369"/>
                </a:lnTo>
                <a:lnTo>
                  <a:pt x="46329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2832" y="582168"/>
            <a:ext cx="7054215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51425" algn="l"/>
              </a:tabLst>
            </a:pPr>
            <a:r>
              <a:rPr sz="4700" b="0" dirty="0">
                <a:latin typeface="Arial"/>
                <a:cs typeface="Arial"/>
              </a:rPr>
              <a:t>Automatic</a:t>
            </a:r>
            <a:r>
              <a:rPr sz="4700" b="0" spc="-40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Oxygen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10" dirty="0">
                <a:latin typeface="Arial"/>
                <a:cs typeface="Arial"/>
              </a:rPr>
              <a:t>System</a:t>
            </a:r>
            <a:endParaRPr sz="4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4601" y="1551940"/>
            <a:ext cx="4878705" cy="576707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77825" marR="257175" indent="-365760">
              <a:lnSpc>
                <a:spcPct val="101000"/>
              </a:lnSpc>
              <a:spcBef>
                <a:spcPts val="60"/>
              </a:spcBef>
              <a:buChar char="•"/>
              <a:tabLst>
                <a:tab pos="377825" algn="l"/>
              </a:tabLst>
            </a:pP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Opens</a:t>
            </a:r>
            <a:r>
              <a:rPr sz="3400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oxygen</a:t>
            </a:r>
            <a:r>
              <a:rPr sz="3400" spc="-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flow </a:t>
            </a:r>
            <a:r>
              <a:rPr sz="3400" spc="-25" dirty="0">
                <a:solidFill>
                  <a:srgbClr val="0099FF"/>
                </a:solidFill>
                <a:latin typeface="Arial"/>
                <a:cs typeface="Arial"/>
              </a:rPr>
              <a:t>to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tanks</a:t>
            </a:r>
            <a:r>
              <a:rPr sz="3400" spc="-3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regardless</a:t>
            </a:r>
            <a:r>
              <a:rPr sz="3400" spc="-3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25" dirty="0">
                <a:solidFill>
                  <a:srgbClr val="0099FF"/>
                </a:solidFill>
                <a:latin typeface="Arial"/>
                <a:cs typeface="Arial"/>
              </a:rPr>
              <a:t>of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monitoring</a:t>
            </a:r>
            <a:r>
              <a:rPr sz="3400" spc="-7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systems</a:t>
            </a:r>
            <a:r>
              <a:rPr sz="3400" spc="-7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25" dirty="0">
                <a:solidFill>
                  <a:srgbClr val="0099FF"/>
                </a:solidFill>
                <a:latin typeface="Arial"/>
                <a:cs typeface="Arial"/>
              </a:rPr>
              <a:t>or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other</a:t>
            </a:r>
            <a:r>
              <a:rPr sz="3400" spc="-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backup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 systems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when power</a:t>
            </a:r>
            <a:r>
              <a:rPr sz="3400" spc="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20" dirty="0">
                <a:solidFill>
                  <a:srgbClr val="0099FF"/>
                </a:solidFill>
                <a:latin typeface="Arial"/>
                <a:cs typeface="Arial"/>
              </a:rPr>
              <a:t>lost</a:t>
            </a:r>
            <a:endParaRPr sz="3400">
              <a:latin typeface="Arial"/>
              <a:cs typeface="Arial"/>
            </a:endParaRPr>
          </a:p>
          <a:p>
            <a:pPr marL="377825" marR="211454" indent="-365760">
              <a:lnSpc>
                <a:spcPct val="100600"/>
              </a:lnSpc>
              <a:spcBef>
                <a:spcPts val="790"/>
              </a:spcBef>
              <a:buChar char="•"/>
              <a:tabLst>
                <a:tab pos="377825" algn="l"/>
              </a:tabLst>
            </a:pP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Must</a:t>
            </a:r>
            <a:r>
              <a:rPr sz="3400" spc="-3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use</a:t>
            </a:r>
            <a:r>
              <a:rPr sz="3400" spc="-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Normally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Open</a:t>
            </a:r>
            <a:r>
              <a:rPr sz="3400" spc="-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Solenoid</a:t>
            </a:r>
            <a:r>
              <a:rPr sz="3400" spc="-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Valves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for</a:t>
            </a:r>
            <a:r>
              <a:rPr sz="3400" spc="-5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failsafe</a:t>
            </a:r>
            <a:r>
              <a:rPr sz="3400" spc="-4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system</a:t>
            </a:r>
            <a:endParaRPr sz="3400">
              <a:latin typeface="Arial"/>
              <a:cs typeface="Arial"/>
            </a:endParaRPr>
          </a:p>
          <a:p>
            <a:pPr marL="805180" marR="5080" indent="-304800">
              <a:lnSpc>
                <a:spcPct val="100299"/>
              </a:lnSpc>
              <a:spcBef>
                <a:spcPts val="700"/>
              </a:spcBef>
            </a:pP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–</a:t>
            </a:r>
            <a:r>
              <a:rPr sz="3000" spc="-1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Normally</a:t>
            </a:r>
            <a:r>
              <a:rPr sz="3000" spc="-4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open</a:t>
            </a:r>
            <a:r>
              <a:rPr sz="3000" spc="-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99FF"/>
                </a:solidFill>
                <a:latin typeface="Segoe UI Symbol"/>
                <a:cs typeface="Segoe UI Symbol"/>
              </a:rPr>
              <a:t>➔</a:t>
            </a:r>
            <a:r>
              <a:rPr sz="3000" spc="-10" dirty="0">
                <a:solidFill>
                  <a:srgbClr val="0099FF"/>
                </a:solidFill>
                <a:latin typeface="Arial"/>
                <a:cs typeface="Arial"/>
              </a:rPr>
              <a:t>closed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when</a:t>
            </a:r>
            <a:r>
              <a:rPr sz="3000" spc="-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power</a:t>
            </a:r>
            <a:r>
              <a:rPr sz="3000" spc="-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on;</a:t>
            </a:r>
            <a:r>
              <a:rPr sz="3000" spc="-4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0099FF"/>
                </a:solidFill>
                <a:latin typeface="Arial"/>
                <a:cs typeface="Arial"/>
              </a:rPr>
              <a:t>open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when</a:t>
            </a:r>
            <a:r>
              <a:rPr sz="3000" spc="-4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power</a:t>
            </a:r>
            <a:r>
              <a:rPr sz="3000" spc="-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0099FF"/>
                </a:solidFill>
                <a:latin typeface="Arial"/>
                <a:cs typeface="Arial"/>
              </a:rPr>
              <a:t>off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7048" y="2260600"/>
            <a:ext cx="4801743" cy="37388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4961" y="1628139"/>
            <a:ext cx="9279255" cy="5808345"/>
            <a:chOff x="314961" y="1628139"/>
            <a:chExt cx="9279255" cy="5808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961" y="1628139"/>
              <a:ext cx="4876798" cy="40826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4377" y="3644988"/>
              <a:ext cx="2448934" cy="20657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46969" y="1781962"/>
              <a:ext cx="5608320" cy="32217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926651" y="1761639"/>
              <a:ext cx="5650230" cy="3263265"/>
            </a:xfrm>
            <a:custGeom>
              <a:avLst/>
              <a:gdLst/>
              <a:ahLst/>
              <a:cxnLst/>
              <a:rect l="l" t="t" r="r" b="b"/>
              <a:pathLst>
                <a:path w="5650230" h="3263265">
                  <a:moveTo>
                    <a:pt x="0" y="0"/>
                  </a:moveTo>
                  <a:lnTo>
                    <a:pt x="5649666" y="0"/>
                  </a:lnTo>
                  <a:lnTo>
                    <a:pt x="5649666" y="3262848"/>
                  </a:lnTo>
                  <a:lnTo>
                    <a:pt x="0" y="3262848"/>
                  </a:lnTo>
                  <a:lnTo>
                    <a:pt x="0" y="0"/>
                  </a:lnTo>
                  <a:close/>
                </a:path>
              </a:pathLst>
            </a:custGeom>
            <a:ln w="34956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3314" y="4912626"/>
              <a:ext cx="4551680" cy="246326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372996" y="4892308"/>
              <a:ext cx="4592955" cy="2504440"/>
            </a:xfrm>
            <a:custGeom>
              <a:avLst/>
              <a:gdLst/>
              <a:ahLst/>
              <a:cxnLst/>
              <a:rect l="l" t="t" r="r" b="b"/>
              <a:pathLst>
                <a:path w="4592955" h="2504440">
                  <a:moveTo>
                    <a:pt x="0" y="0"/>
                  </a:moveTo>
                  <a:lnTo>
                    <a:pt x="4592894" y="0"/>
                  </a:lnTo>
                  <a:lnTo>
                    <a:pt x="4592894" y="2504214"/>
                  </a:lnTo>
                  <a:lnTo>
                    <a:pt x="0" y="2504214"/>
                  </a:lnTo>
                  <a:lnTo>
                    <a:pt x="0" y="0"/>
                  </a:lnTo>
                  <a:close/>
                </a:path>
              </a:pathLst>
            </a:custGeom>
            <a:ln w="34956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609" y="4912626"/>
              <a:ext cx="2011705" cy="246326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61291" y="4892308"/>
              <a:ext cx="2052955" cy="2504440"/>
            </a:xfrm>
            <a:custGeom>
              <a:avLst/>
              <a:gdLst/>
              <a:ahLst/>
              <a:cxnLst/>
              <a:rect l="l" t="t" r="r" b="b"/>
              <a:pathLst>
                <a:path w="2052955" h="2504440">
                  <a:moveTo>
                    <a:pt x="0" y="0"/>
                  </a:moveTo>
                  <a:lnTo>
                    <a:pt x="2052601" y="0"/>
                  </a:lnTo>
                  <a:lnTo>
                    <a:pt x="2052601" y="2504214"/>
                  </a:lnTo>
                  <a:lnTo>
                    <a:pt x="0" y="2504214"/>
                  </a:lnTo>
                  <a:lnTo>
                    <a:pt x="0" y="0"/>
                  </a:lnTo>
                  <a:close/>
                </a:path>
              </a:pathLst>
            </a:custGeom>
            <a:ln w="34956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6361" y="4023271"/>
              <a:ext cx="2448928" cy="337498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85729" y="4002948"/>
              <a:ext cx="2490470" cy="3416300"/>
            </a:xfrm>
            <a:custGeom>
              <a:avLst/>
              <a:gdLst/>
              <a:ahLst/>
              <a:cxnLst/>
              <a:rect l="l" t="t" r="r" b="b"/>
              <a:pathLst>
                <a:path w="2490470" h="3416300">
                  <a:moveTo>
                    <a:pt x="2489885" y="0"/>
                  </a:moveTo>
                  <a:lnTo>
                    <a:pt x="2489885" y="3416056"/>
                  </a:lnTo>
                  <a:lnTo>
                    <a:pt x="0" y="3416056"/>
                  </a:lnTo>
                  <a:lnTo>
                    <a:pt x="0" y="0"/>
                  </a:lnTo>
                  <a:lnTo>
                    <a:pt x="2489885" y="0"/>
                  </a:lnTo>
                  <a:close/>
                </a:path>
              </a:pathLst>
            </a:custGeom>
            <a:ln w="34956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83215" y="1904237"/>
              <a:ext cx="1606839" cy="34814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53039" y="4475975"/>
              <a:ext cx="3544582" cy="292228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232270" y="4455286"/>
              <a:ext cx="3585845" cy="2963545"/>
            </a:xfrm>
            <a:custGeom>
              <a:avLst/>
              <a:gdLst/>
              <a:ahLst/>
              <a:cxnLst/>
              <a:rect l="l" t="t" r="r" b="b"/>
              <a:pathLst>
                <a:path w="3585845" h="2963545">
                  <a:moveTo>
                    <a:pt x="3585676" y="2963297"/>
                  </a:moveTo>
                  <a:lnTo>
                    <a:pt x="0" y="2963297"/>
                  </a:lnTo>
                  <a:lnTo>
                    <a:pt x="0" y="0"/>
                  </a:lnTo>
                  <a:lnTo>
                    <a:pt x="3585676" y="0"/>
                  </a:lnTo>
                  <a:lnTo>
                    <a:pt x="3585676" y="2963297"/>
                  </a:lnTo>
                  <a:close/>
                </a:path>
              </a:pathLst>
            </a:custGeom>
            <a:ln w="34956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1572" rIns="0" bIns="0" rtlCol="0">
            <a:spAutoFit/>
          </a:bodyPr>
          <a:lstStyle/>
          <a:p>
            <a:pPr marL="1723389">
              <a:lnSpc>
                <a:spcPct val="100000"/>
              </a:lnSpc>
              <a:spcBef>
                <a:spcPts val="100"/>
              </a:spcBef>
            </a:pPr>
            <a:r>
              <a:rPr sz="4700" b="0" dirty="0">
                <a:latin typeface="Arial"/>
                <a:cs typeface="Arial"/>
              </a:rPr>
              <a:t>Alarm</a:t>
            </a:r>
            <a:r>
              <a:rPr sz="4700" b="0" spc="-75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System</a:t>
            </a:r>
            <a:endParaRPr sz="4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7396" rIns="0" bIns="0" rtlCol="0">
            <a:spAutoFit/>
          </a:bodyPr>
          <a:lstStyle/>
          <a:p>
            <a:pPr marL="1458595">
              <a:lnSpc>
                <a:spcPct val="100000"/>
              </a:lnSpc>
              <a:spcBef>
                <a:spcPts val="100"/>
              </a:spcBef>
            </a:pPr>
            <a:r>
              <a:rPr sz="4700" b="0" dirty="0">
                <a:latin typeface="Arial"/>
                <a:cs typeface="Arial"/>
              </a:rPr>
              <a:t>Nursery</a:t>
            </a:r>
            <a:r>
              <a:rPr sz="4700" b="0" spc="-75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System</a:t>
            </a:r>
            <a:endParaRPr sz="47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1447800"/>
            <a:ext cx="9568815" cy="6096000"/>
            <a:chOff x="152400" y="1447800"/>
            <a:chExt cx="9568815" cy="6096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1447800"/>
              <a:ext cx="5770880" cy="4328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2079" y="3886200"/>
              <a:ext cx="5342026" cy="36575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2480" y="2685581"/>
              <a:ext cx="2578501" cy="19338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7396" rIns="0" bIns="0" rtlCol="0">
            <a:spAutoFit/>
          </a:bodyPr>
          <a:lstStyle/>
          <a:p>
            <a:pPr marL="972819">
              <a:lnSpc>
                <a:spcPct val="100000"/>
              </a:lnSpc>
              <a:spcBef>
                <a:spcPts val="100"/>
              </a:spcBef>
            </a:pPr>
            <a:r>
              <a:rPr sz="4700" b="0" dirty="0">
                <a:latin typeface="Arial"/>
                <a:cs typeface="Arial"/>
              </a:rPr>
              <a:t>Larviculture</a:t>
            </a:r>
            <a:r>
              <a:rPr sz="4700" b="0" spc="-100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System</a:t>
            </a:r>
            <a:endParaRPr sz="47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1758" y="1678091"/>
            <a:ext cx="9382760" cy="5537200"/>
            <a:chOff x="271758" y="1678091"/>
            <a:chExt cx="9382760" cy="5537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0719" y="1691639"/>
              <a:ext cx="3879400" cy="51725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753945" y="1684865"/>
              <a:ext cx="3893820" cy="5187315"/>
            </a:xfrm>
            <a:custGeom>
              <a:avLst/>
              <a:gdLst/>
              <a:ahLst/>
              <a:cxnLst/>
              <a:rect l="l" t="t" r="r" b="b"/>
              <a:pathLst>
                <a:path w="3893820" h="5187315">
                  <a:moveTo>
                    <a:pt x="0" y="0"/>
                  </a:moveTo>
                  <a:lnTo>
                    <a:pt x="3893433" y="0"/>
                  </a:lnTo>
                  <a:lnTo>
                    <a:pt x="3893433" y="5186728"/>
                  </a:lnTo>
                  <a:lnTo>
                    <a:pt x="0" y="5186728"/>
                  </a:lnTo>
                  <a:lnTo>
                    <a:pt x="0" y="0"/>
                  </a:lnTo>
                  <a:close/>
                </a:path>
              </a:pathLst>
            </a:custGeom>
            <a:ln w="13548">
              <a:solidFill>
                <a:srgbClr val="0066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306" y="1691639"/>
              <a:ext cx="6098560" cy="45739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78532" y="1684865"/>
              <a:ext cx="6113145" cy="4588510"/>
            </a:xfrm>
            <a:custGeom>
              <a:avLst/>
              <a:gdLst/>
              <a:ahLst/>
              <a:cxnLst/>
              <a:rect l="l" t="t" r="r" b="b"/>
              <a:pathLst>
                <a:path w="6113145" h="4588510">
                  <a:moveTo>
                    <a:pt x="0" y="0"/>
                  </a:moveTo>
                  <a:lnTo>
                    <a:pt x="6112870" y="0"/>
                  </a:lnTo>
                  <a:lnTo>
                    <a:pt x="6112870" y="4588040"/>
                  </a:lnTo>
                  <a:lnTo>
                    <a:pt x="0" y="4588040"/>
                  </a:lnTo>
                  <a:lnTo>
                    <a:pt x="0" y="0"/>
                  </a:lnTo>
                  <a:close/>
                </a:path>
              </a:pathLst>
            </a:custGeom>
            <a:ln w="13548">
              <a:solidFill>
                <a:srgbClr val="0066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279" y="4277906"/>
              <a:ext cx="3879400" cy="290954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04731" y="4264357"/>
              <a:ext cx="3907154" cy="2937510"/>
            </a:xfrm>
            <a:custGeom>
              <a:avLst/>
              <a:gdLst/>
              <a:ahLst/>
              <a:cxnLst/>
              <a:rect l="l" t="t" r="r" b="b"/>
              <a:pathLst>
                <a:path w="3907154" h="2937509">
                  <a:moveTo>
                    <a:pt x="0" y="0"/>
                  </a:moveTo>
                  <a:lnTo>
                    <a:pt x="3906982" y="0"/>
                  </a:lnTo>
                  <a:lnTo>
                    <a:pt x="3906982" y="2937010"/>
                  </a:lnTo>
                  <a:lnTo>
                    <a:pt x="0" y="2937010"/>
                  </a:lnTo>
                  <a:lnTo>
                    <a:pt x="0" y="0"/>
                  </a:lnTo>
                  <a:close/>
                </a:path>
              </a:pathLst>
            </a:custGeom>
            <a:ln w="27096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47440" y="5564519"/>
              <a:ext cx="1869439" cy="14020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0350" y="2071306"/>
              <a:ext cx="5283200" cy="46551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9698" y="2746247"/>
            <a:ext cx="8141334" cy="217741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57175" marR="249554" algn="ctr">
              <a:lnSpc>
                <a:spcPts val="5590"/>
              </a:lnSpc>
              <a:spcBef>
                <a:spcPts val="325"/>
              </a:spcBef>
              <a:tabLst>
                <a:tab pos="3042285" algn="l"/>
                <a:tab pos="6887845" algn="l"/>
              </a:tabLst>
            </a:pPr>
            <a:r>
              <a:rPr sz="4700" b="0" dirty="0">
                <a:latin typeface="Arial"/>
                <a:cs typeface="Arial"/>
              </a:rPr>
              <a:t>Broodstock</a:t>
            </a:r>
            <a:r>
              <a:rPr sz="4700" b="0" spc="-35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Conditioning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25" dirty="0">
                <a:latin typeface="Arial"/>
                <a:cs typeface="Arial"/>
              </a:rPr>
              <a:t>and </a:t>
            </a:r>
            <a:r>
              <a:rPr sz="4700" b="0" spc="-10" dirty="0">
                <a:latin typeface="Arial"/>
                <a:cs typeface="Arial"/>
              </a:rPr>
              <a:t>Spawning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10" dirty="0">
                <a:latin typeface="Arial"/>
                <a:cs typeface="Arial"/>
              </a:rPr>
              <a:t>System</a:t>
            </a:r>
            <a:endParaRPr sz="4700">
              <a:latin typeface="Arial"/>
              <a:cs typeface="Arial"/>
            </a:endParaRPr>
          </a:p>
          <a:p>
            <a:pPr algn="ctr">
              <a:lnSpc>
                <a:spcPts val="5535"/>
              </a:lnSpc>
            </a:pPr>
            <a:r>
              <a:rPr sz="4700" b="0" spc="-40" dirty="0">
                <a:latin typeface="Arial"/>
                <a:cs typeface="Arial"/>
              </a:rPr>
              <a:t>USDA-</a:t>
            </a:r>
            <a:r>
              <a:rPr sz="4700" b="0" spc="-30" dirty="0">
                <a:latin typeface="Arial"/>
                <a:cs typeface="Arial"/>
              </a:rPr>
              <a:t>ARS/HBOI-</a:t>
            </a:r>
            <a:r>
              <a:rPr sz="4700" b="0" dirty="0">
                <a:latin typeface="Arial"/>
                <a:cs typeface="Arial"/>
              </a:rPr>
              <a:t>FAU</a:t>
            </a:r>
            <a:r>
              <a:rPr sz="4700" b="0" spc="-10" dirty="0">
                <a:latin typeface="Arial"/>
                <a:cs typeface="Arial"/>
              </a:rPr>
              <a:t> Design</a:t>
            </a:r>
            <a:endParaRPr sz="4700"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720" y="5806440"/>
            <a:ext cx="4778587" cy="1706879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0159" y="5816600"/>
            <a:ext cx="4778587" cy="1706879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7895" y="633983"/>
            <a:ext cx="3944111" cy="211531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228600"/>
            <a:ext cx="9753600" cy="7315200"/>
            <a:chOff x="152400" y="228600"/>
            <a:chExt cx="9753600" cy="7315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228600"/>
              <a:ext cx="9753599" cy="73151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6910" y="1055235"/>
              <a:ext cx="6565150" cy="55558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02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100"/>
              </a:spcBef>
            </a:pPr>
            <a:r>
              <a:rPr sz="5500" dirty="0">
                <a:solidFill>
                  <a:srgbClr val="FFFFFF"/>
                </a:solidFill>
              </a:rPr>
              <a:t>Broodstock</a:t>
            </a:r>
            <a:r>
              <a:rPr sz="5500" spc="210" dirty="0">
                <a:solidFill>
                  <a:srgbClr val="FFFFFF"/>
                </a:solidFill>
              </a:rPr>
              <a:t> </a:t>
            </a:r>
            <a:r>
              <a:rPr sz="5500" spc="-10" dirty="0">
                <a:solidFill>
                  <a:srgbClr val="FFFFFF"/>
                </a:solidFill>
              </a:rPr>
              <a:t>Profile</a:t>
            </a:r>
            <a:endParaRPr sz="5500"/>
          </a:p>
        </p:txBody>
      </p:sp>
      <p:grpSp>
        <p:nvGrpSpPr>
          <p:cNvPr id="6" name="object 6" descr="Florida Pompano&#10;Weight: 0.7 – 2.3 kg&#10;Mature age: 1- 3 yrs&#10;Temp: 18 – 30 C&#10;Salinity: 5 – 36 ppt&#10;"/>
          <p:cNvGrpSpPr/>
          <p:nvPr/>
        </p:nvGrpSpPr>
        <p:grpSpPr>
          <a:xfrm>
            <a:off x="2881636" y="2509723"/>
            <a:ext cx="3655060" cy="2185670"/>
            <a:chOff x="2881636" y="2509723"/>
            <a:chExt cx="3655060" cy="218567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4699" y="2509723"/>
              <a:ext cx="3463747" cy="3917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881630" y="3082429"/>
              <a:ext cx="3564254" cy="347345"/>
            </a:xfrm>
            <a:custGeom>
              <a:avLst/>
              <a:gdLst/>
              <a:ahLst/>
              <a:cxnLst/>
              <a:rect l="l" t="t" r="r" b="b"/>
              <a:pathLst>
                <a:path w="3564254" h="347345">
                  <a:moveTo>
                    <a:pt x="314794" y="17195"/>
                  </a:moveTo>
                  <a:lnTo>
                    <a:pt x="277774" y="17195"/>
                  </a:lnTo>
                  <a:lnTo>
                    <a:pt x="228409" y="204190"/>
                  </a:lnTo>
                  <a:lnTo>
                    <a:pt x="204546" y="97929"/>
                  </a:lnTo>
                  <a:lnTo>
                    <a:pt x="186410" y="17195"/>
                  </a:lnTo>
                  <a:lnTo>
                    <a:pt x="141846" y="17195"/>
                  </a:lnTo>
                  <a:lnTo>
                    <a:pt x="97497" y="205232"/>
                  </a:lnTo>
                  <a:lnTo>
                    <a:pt x="50546" y="17195"/>
                  </a:lnTo>
                  <a:lnTo>
                    <a:pt x="0" y="17195"/>
                  </a:lnTo>
                  <a:lnTo>
                    <a:pt x="64185" y="274167"/>
                  </a:lnTo>
                  <a:lnTo>
                    <a:pt x="115138" y="274167"/>
                  </a:lnTo>
                  <a:lnTo>
                    <a:pt x="131394" y="205232"/>
                  </a:lnTo>
                  <a:lnTo>
                    <a:pt x="156705" y="97929"/>
                  </a:lnTo>
                  <a:lnTo>
                    <a:pt x="196291" y="274167"/>
                  </a:lnTo>
                  <a:lnTo>
                    <a:pt x="247446" y="274167"/>
                  </a:lnTo>
                  <a:lnTo>
                    <a:pt x="265785" y="204190"/>
                  </a:lnTo>
                  <a:lnTo>
                    <a:pt x="314794" y="17195"/>
                  </a:lnTo>
                  <a:close/>
                </a:path>
                <a:path w="3564254" h="347345">
                  <a:moveTo>
                    <a:pt x="501180" y="189090"/>
                  </a:moveTo>
                  <a:lnTo>
                    <a:pt x="495744" y="135737"/>
                  </a:lnTo>
                  <a:lnTo>
                    <a:pt x="485394" y="111302"/>
                  </a:lnTo>
                  <a:lnTo>
                    <a:pt x="479437" y="102438"/>
                  </a:lnTo>
                  <a:lnTo>
                    <a:pt x="467677" y="92290"/>
                  </a:lnTo>
                  <a:lnTo>
                    <a:pt x="454025" y="84988"/>
                  </a:lnTo>
                  <a:lnTo>
                    <a:pt x="450659" y="84048"/>
                  </a:lnTo>
                  <a:lnTo>
                    <a:pt x="450659" y="160083"/>
                  </a:lnTo>
                  <a:lnTo>
                    <a:pt x="383108" y="160083"/>
                  </a:lnTo>
                  <a:lnTo>
                    <a:pt x="395109" y="123710"/>
                  </a:lnTo>
                  <a:lnTo>
                    <a:pt x="419620" y="111302"/>
                  </a:lnTo>
                  <a:lnTo>
                    <a:pt x="428764" y="111302"/>
                  </a:lnTo>
                  <a:lnTo>
                    <a:pt x="450113" y="147916"/>
                  </a:lnTo>
                  <a:lnTo>
                    <a:pt x="450646" y="159905"/>
                  </a:lnTo>
                  <a:lnTo>
                    <a:pt x="450659" y="160083"/>
                  </a:lnTo>
                  <a:lnTo>
                    <a:pt x="450659" y="84048"/>
                  </a:lnTo>
                  <a:lnTo>
                    <a:pt x="438569" y="80632"/>
                  </a:lnTo>
                  <a:lnTo>
                    <a:pt x="421271" y="79171"/>
                  </a:lnTo>
                  <a:lnTo>
                    <a:pt x="407022" y="79997"/>
                  </a:lnTo>
                  <a:lnTo>
                    <a:pt x="361772" y="99441"/>
                  </a:lnTo>
                  <a:lnTo>
                    <a:pt x="335775" y="139636"/>
                  </a:lnTo>
                  <a:lnTo>
                    <a:pt x="329806" y="177457"/>
                  </a:lnTo>
                  <a:lnTo>
                    <a:pt x="330593" y="191604"/>
                  </a:lnTo>
                  <a:lnTo>
                    <a:pt x="342315" y="230847"/>
                  </a:lnTo>
                  <a:lnTo>
                    <a:pt x="367106" y="260375"/>
                  </a:lnTo>
                  <a:lnTo>
                    <a:pt x="403174" y="275628"/>
                  </a:lnTo>
                  <a:lnTo>
                    <a:pt x="417487" y="277837"/>
                  </a:lnTo>
                  <a:lnTo>
                    <a:pt x="418172" y="277837"/>
                  </a:lnTo>
                  <a:lnTo>
                    <a:pt x="432142" y="278511"/>
                  </a:lnTo>
                  <a:lnTo>
                    <a:pt x="448691" y="277837"/>
                  </a:lnTo>
                  <a:lnTo>
                    <a:pt x="465721" y="275818"/>
                  </a:lnTo>
                  <a:lnTo>
                    <a:pt x="483209" y="272453"/>
                  </a:lnTo>
                  <a:lnTo>
                    <a:pt x="501180" y="267741"/>
                  </a:lnTo>
                  <a:lnTo>
                    <a:pt x="501180" y="243611"/>
                  </a:lnTo>
                  <a:lnTo>
                    <a:pt x="501180" y="231622"/>
                  </a:lnTo>
                  <a:lnTo>
                    <a:pt x="485495" y="236867"/>
                  </a:lnTo>
                  <a:lnTo>
                    <a:pt x="470636" y="240614"/>
                  </a:lnTo>
                  <a:lnTo>
                    <a:pt x="456590" y="242862"/>
                  </a:lnTo>
                  <a:lnTo>
                    <a:pt x="443357" y="243611"/>
                  </a:lnTo>
                  <a:lnTo>
                    <a:pt x="433882" y="243205"/>
                  </a:lnTo>
                  <a:lnTo>
                    <a:pt x="396468" y="224739"/>
                  </a:lnTo>
                  <a:lnTo>
                    <a:pt x="383984" y="189090"/>
                  </a:lnTo>
                  <a:lnTo>
                    <a:pt x="501180" y="189090"/>
                  </a:lnTo>
                  <a:close/>
                </a:path>
                <a:path w="3564254" h="347345">
                  <a:moveTo>
                    <a:pt x="604799" y="83515"/>
                  </a:moveTo>
                  <a:lnTo>
                    <a:pt x="553415" y="83515"/>
                  </a:lnTo>
                  <a:lnTo>
                    <a:pt x="553415" y="274167"/>
                  </a:lnTo>
                  <a:lnTo>
                    <a:pt x="604799" y="274167"/>
                  </a:lnTo>
                  <a:lnTo>
                    <a:pt x="604799" y="83515"/>
                  </a:lnTo>
                  <a:close/>
                </a:path>
                <a:path w="3564254" h="347345">
                  <a:moveTo>
                    <a:pt x="604799" y="8509"/>
                  </a:moveTo>
                  <a:lnTo>
                    <a:pt x="553415" y="8509"/>
                  </a:lnTo>
                  <a:lnTo>
                    <a:pt x="553415" y="51396"/>
                  </a:lnTo>
                  <a:lnTo>
                    <a:pt x="604799" y="51396"/>
                  </a:lnTo>
                  <a:lnTo>
                    <a:pt x="604799" y="8509"/>
                  </a:lnTo>
                  <a:close/>
                </a:path>
                <a:path w="3564254" h="347345">
                  <a:moveTo>
                    <a:pt x="839063" y="83515"/>
                  </a:moveTo>
                  <a:lnTo>
                    <a:pt x="793026" y="83515"/>
                  </a:lnTo>
                  <a:lnTo>
                    <a:pt x="787666" y="102793"/>
                  </a:lnTo>
                  <a:lnTo>
                    <a:pt x="787666" y="132829"/>
                  </a:lnTo>
                  <a:lnTo>
                    <a:pt x="787666" y="203149"/>
                  </a:lnTo>
                  <a:lnTo>
                    <a:pt x="758926" y="230530"/>
                  </a:lnTo>
                  <a:lnTo>
                    <a:pt x="751078" y="233019"/>
                  </a:lnTo>
                  <a:lnTo>
                    <a:pt x="742835" y="233019"/>
                  </a:lnTo>
                  <a:lnTo>
                    <a:pt x="709574" y="200571"/>
                  </a:lnTo>
                  <a:lnTo>
                    <a:pt x="707390" y="179882"/>
                  </a:lnTo>
                  <a:lnTo>
                    <a:pt x="707275" y="177457"/>
                  </a:lnTo>
                  <a:lnTo>
                    <a:pt x="713701" y="139166"/>
                  </a:lnTo>
                  <a:lnTo>
                    <a:pt x="749185" y="111823"/>
                  </a:lnTo>
                  <a:lnTo>
                    <a:pt x="755027" y="111823"/>
                  </a:lnTo>
                  <a:lnTo>
                    <a:pt x="787666" y="132829"/>
                  </a:lnTo>
                  <a:lnTo>
                    <a:pt x="787666" y="102793"/>
                  </a:lnTo>
                  <a:lnTo>
                    <a:pt x="747014" y="79870"/>
                  </a:lnTo>
                  <a:lnTo>
                    <a:pt x="740791" y="79171"/>
                  </a:lnTo>
                  <a:lnTo>
                    <a:pt x="734009" y="79171"/>
                  </a:lnTo>
                  <a:lnTo>
                    <a:pt x="685965" y="95440"/>
                  </a:lnTo>
                  <a:lnTo>
                    <a:pt x="657974" y="140487"/>
                  </a:lnTo>
                  <a:lnTo>
                    <a:pt x="652576" y="179882"/>
                  </a:lnTo>
                  <a:lnTo>
                    <a:pt x="653135" y="193281"/>
                  </a:lnTo>
                  <a:lnTo>
                    <a:pt x="654824" y="206044"/>
                  </a:lnTo>
                  <a:lnTo>
                    <a:pt x="657631" y="218173"/>
                  </a:lnTo>
                  <a:lnTo>
                    <a:pt x="661352" y="229019"/>
                  </a:lnTo>
                  <a:lnTo>
                    <a:pt x="661441" y="229311"/>
                  </a:lnTo>
                  <a:lnTo>
                    <a:pt x="687260" y="263055"/>
                  </a:lnTo>
                  <a:lnTo>
                    <a:pt x="726071" y="274167"/>
                  </a:lnTo>
                  <a:lnTo>
                    <a:pt x="736257" y="273469"/>
                  </a:lnTo>
                  <a:lnTo>
                    <a:pt x="736473" y="273469"/>
                  </a:lnTo>
                  <a:lnTo>
                    <a:pt x="745934" y="271386"/>
                  </a:lnTo>
                  <a:lnTo>
                    <a:pt x="746112" y="271386"/>
                  </a:lnTo>
                  <a:lnTo>
                    <a:pt x="755332" y="267728"/>
                  </a:lnTo>
                  <a:lnTo>
                    <a:pt x="787666" y="233019"/>
                  </a:lnTo>
                  <a:lnTo>
                    <a:pt x="787666" y="259054"/>
                  </a:lnTo>
                  <a:lnTo>
                    <a:pt x="786892" y="271386"/>
                  </a:lnTo>
                  <a:lnTo>
                    <a:pt x="786828" y="272453"/>
                  </a:lnTo>
                  <a:lnTo>
                    <a:pt x="784301" y="283629"/>
                  </a:lnTo>
                  <a:lnTo>
                    <a:pt x="746594" y="309930"/>
                  </a:lnTo>
                  <a:lnTo>
                    <a:pt x="734072" y="310629"/>
                  </a:lnTo>
                  <a:lnTo>
                    <a:pt x="719670" y="309714"/>
                  </a:lnTo>
                  <a:lnTo>
                    <a:pt x="704875" y="306984"/>
                  </a:lnTo>
                  <a:lnTo>
                    <a:pt x="689686" y="302425"/>
                  </a:lnTo>
                  <a:lnTo>
                    <a:pt x="674116" y="296049"/>
                  </a:lnTo>
                  <a:lnTo>
                    <a:pt x="669950" y="333375"/>
                  </a:lnTo>
                  <a:lnTo>
                    <a:pt x="688771" y="339305"/>
                  </a:lnTo>
                  <a:lnTo>
                    <a:pt x="706958" y="343535"/>
                  </a:lnTo>
                  <a:lnTo>
                    <a:pt x="724496" y="346075"/>
                  </a:lnTo>
                  <a:lnTo>
                    <a:pt x="741387" y="346913"/>
                  </a:lnTo>
                  <a:lnTo>
                    <a:pt x="755802" y="346278"/>
                  </a:lnTo>
                  <a:lnTo>
                    <a:pt x="793940" y="336765"/>
                  </a:lnTo>
                  <a:lnTo>
                    <a:pt x="825258" y="310629"/>
                  </a:lnTo>
                  <a:lnTo>
                    <a:pt x="838238" y="256806"/>
                  </a:lnTo>
                  <a:lnTo>
                    <a:pt x="838365" y="255485"/>
                  </a:lnTo>
                  <a:lnTo>
                    <a:pt x="838962" y="233019"/>
                  </a:lnTo>
                  <a:lnTo>
                    <a:pt x="839063" y="111823"/>
                  </a:lnTo>
                  <a:lnTo>
                    <a:pt x="839063" y="102793"/>
                  </a:lnTo>
                  <a:lnTo>
                    <a:pt x="839063" y="83515"/>
                  </a:lnTo>
                  <a:close/>
                </a:path>
                <a:path w="3564254" h="347345">
                  <a:moveTo>
                    <a:pt x="1071918" y="139433"/>
                  </a:moveTo>
                  <a:lnTo>
                    <a:pt x="1071067" y="127215"/>
                  </a:lnTo>
                  <a:lnTo>
                    <a:pt x="1071029" y="126669"/>
                  </a:lnTo>
                  <a:lnTo>
                    <a:pt x="1070902" y="124853"/>
                  </a:lnTo>
                  <a:lnTo>
                    <a:pt x="1069632" y="119634"/>
                  </a:lnTo>
                  <a:lnTo>
                    <a:pt x="1069594" y="119456"/>
                  </a:lnTo>
                  <a:lnTo>
                    <a:pt x="1047165" y="87337"/>
                  </a:lnTo>
                  <a:lnTo>
                    <a:pt x="1016876" y="79171"/>
                  </a:lnTo>
                  <a:lnTo>
                    <a:pt x="1008227" y="79743"/>
                  </a:lnTo>
                  <a:lnTo>
                    <a:pt x="966571" y="100647"/>
                  </a:lnTo>
                  <a:lnTo>
                    <a:pt x="951941" y="119456"/>
                  </a:lnTo>
                  <a:lnTo>
                    <a:pt x="951941" y="0"/>
                  </a:lnTo>
                  <a:lnTo>
                    <a:pt x="900544" y="0"/>
                  </a:lnTo>
                  <a:lnTo>
                    <a:pt x="900544" y="274167"/>
                  </a:lnTo>
                  <a:lnTo>
                    <a:pt x="951941" y="274167"/>
                  </a:lnTo>
                  <a:lnTo>
                    <a:pt x="951941" y="154190"/>
                  </a:lnTo>
                  <a:lnTo>
                    <a:pt x="958507" y="144792"/>
                  </a:lnTo>
                  <a:lnTo>
                    <a:pt x="991755" y="119634"/>
                  </a:lnTo>
                  <a:lnTo>
                    <a:pt x="1002868" y="119634"/>
                  </a:lnTo>
                  <a:lnTo>
                    <a:pt x="1020521" y="141681"/>
                  </a:lnTo>
                  <a:lnTo>
                    <a:pt x="1020521" y="274167"/>
                  </a:lnTo>
                  <a:lnTo>
                    <a:pt x="1071918" y="274167"/>
                  </a:lnTo>
                  <a:lnTo>
                    <a:pt x="1071918" y="139433"/>
                  </a:lnTo>
                  <a:close/>
                </a:path>
                <a:path w="3564254" h="347345">
                  <a:moveTo>
                    <a:pt x="1230807" y="242049"/>
                  </a:moveTo>
                  <a:lnTo>
                    <a:pt x="1224673" y="243433"/>
                  </a:lnTo>
                  <a:lnTo>
                    <a:pt x="1219403" y="244132"/>
                  </a:lnTo>
                  <a:lnTo>
                    <a:pt x="1205623" y="244132"/>
                  </a:lnTo>
                  <a:lnTo>
                    <a:pt x="1186357" y="209105"/>
                  </a:lnTo>
                  <a:lnTo>
                    <a:pt x="1186357" y="115633"/>
                  </a:lnTo>
                  <a:lnTo>
                    <a:pt x="1227162" y="115633"/>
                  </a:lnTo>
                  <a:lnTo>
                    <a:pt x="1227162" y="83515"/>
                  </a:lnTo>
                  <a:lnTo>
                    <a:pt x="1186357" y="83515"/>
                  </a:lnTo>
                  <a:lnTo>
                    <a:pt x="1186357" y="45491"/>
                  </a:lnTo>
                  <a:lnTo>
                    <a:pt x="1134960" y="51396"/>
                  </a:lnTo>
                  <a:lnTo>
                    <a:pt x="1134960" y="83515"/>
                  </a:lnTo>
                  <a:lnTo>
                    <a:pt x="1113599" y="83515"/>
                  </a:lnTo>
                  <a:lnTo>
                    <a:pt x="1113599" y="115633"/>
                  </a:lnTo>
                  <a:lnTo>
                    <a:pt x="1134960" y="115633"/>
                  </a:lnTo>
                  <a:lnTo>
                    <a:pt x="1135062" y="218579"/>
                  </a:lnTo>
                  <a:lnTo>
                    <a:pt x="1135367" y="226377"/>
                  </a:lnTo>
                  <a:lnTo>
                    <a:pt x="1150581" y="262991"/>
                  </a:lnTo>
                  <a:lnTo>
                    <a:pt x="1190790" y="278180"/>
                  </a:lnTo>
                  <a:lnTo>
                    <a:pt x="1192847" y="278180"/>
                  </a:lnTo>
                  <a:lnTo>
                    <a:pt x="1201813" y="278511"/>
                  </a:lnTo>
                  <a:lnTo>
                    <a:pt x="1207592" y="278180"/>
                  </a:lnTo>
                  <a:lnTo>
                    <a:pt x="1214361" y="277164"/>
                  </a:lnTo>
                  <a:lnTo>
                    <a:pt x="1222095" y="275488"/>
                  </a:lnTo>
                  <a:lnTo>
                    <a:pt x="1230807" y="273126"/>
                  </a:lnTo>
                  <a:lnTo>
                    <a:pt x="1230807" y="244132"/>
                  </a:lnTo>
                  <a:lnTo>
                    <a:pt x="1230807" y="242049"/>
                  </a:lnTo>
                  <a:close/>
                </a:path>
                <a:path w="3564254" h="347345">
                  <a:moveTo>
                    <a:pt x="1312278" y="222770"/>
                  </a:moveTo>
                  <a:lnTo>
                    <a:pt x="1260881" y="222770"/>
                  </a:lnTo>
                  <a:lnTo>
                    <a:pt x="1260881" y="274167"/>
                  </a:lnTo>
                  <a:lnTo>
                    <a:pt x="1312278" y="274167"/>
                  </a:lnTo>
                  <a:lnTo>
                    <a:pt x="1312278" y="222770"/>
                  </a:lnTo>
                  <a:close/>
                </a:path>
                <a:path w="3564254" h="347345">
                  <a:moveTo>
                    <a:pt x="1312278" y="83515"/>
                  </a:moveTo>
                  <a:lnTo>
                    <a:pt x="1260881" y="83515"/>
                  </a:lnTo>
                  <a:lnTo>
                    <a:pt x="1260881" y="134912"/>
                  </a:lnTo>
                  <a:lnTo>
                    <a:pt x="1312278" y="134912"/>
                  </a:lnTo>
                  <a:lnTo>
                    <a:pt x="1312278" y="83515"/>
                  </a:lnTo>
                  <a:close/>
                </a:path>
                <a:path w="3564254" h="347345">
                  <a:moveTo>
                    <a:pt x="1765579" y="145681"/>
                  </a:moveTo>
                  <a:lnTo>
                    <a:pt x="1764830" y="127863"/>
                  </a:lnTo>
                  <a:lnTo>
                    <a:pt x="1764830" y="127723"/>
                  </a:lnTo>
                  <a:lnTo>
                    <a:pt x="1762620" y="110540"/>
                  </a:lnTo>
                  <a:lnTo>
                    <a:pt x="1746935" y="61849"/>
                  </a:lnTo>
                  <a:lnTo>
                    <a:pt x="1719033" y="27787"/>
                  </a:lnTo>
                  <a:lnTo>
                    <a:pt x="1711058" y="22745"/>
                  </a:lnTo>
                  <a:lnTo>
                    <a:pt x="1711058" y="142201"/>
                  </a:lnTo>
                  <a:lnTo>
                    <a:pt x="1710499" y="163093"/>
                  </a:lnTo>
                  <a:lnTo>
                    <a:pt x="1710486" y="163563"/>
                  </a:lnTo>
                  <a:lnTo>
                    <a:pt x="1710372" y="167957"/>
                  </a:lnTo>
                  <a:lnTo>
                    <a:pt x="1708327" y="190004"/>
                  </a:lnTo>
                  <a:lnTo>
                    <a:pt x="1693887" y="234124"/>
                  </a:lnTo>
                  <a:lnTo>
                    <a:pt x="1676806" y="246913"/>
                  </a:lnTo>
                  <a:lnTo>
                    <a:pt x="1676628" y="246913"/>
                  </a:lnTo>
                  <a:lnTo>
                    <a:pt x="1666087" y="248475"/>
                  </a:lnTo>
                  <a:lnTo>
                    <a:pt x="1632229" y="223558"/>
                  </a:lnTo>
                  <a:lnTo>
                    <a:pt x="1621650" y="172262"/>
                  </a:lnTo>
                  <a:lnTo>
                    <a:pt x="1620939" y="148971"/>
                  </a:lnTo>
                  <a:lnTo>
                    <a:pt x="1621497" y="127863"/>
                  </a:lnTo>
                  <a:lnTo>
                    <a:pt x="1627136" y="82905"/>
                  </a:lnTo>
                  <a:lnTo>
                    <a:pt x="1646008" y="49250"/>
                  </a:lnTo>
                  <a:lnTo>
                    <a:pt x="1666087" y="42887"/>
                  </a:lnTo>
                  <a:lnTo>
                    <a:pt x="1676920" y="44475"/>
                  </a:lnTo>
                  <a:lnTo>
                    <a:pt x="1676730" y="44475"/>
                  </a:lnTo>
                  <a:lnTo>
                    <a:pt x="1685810" y="49098"/>
                  </a:lnTo>
                  <a:lnTo>
                    <a:pt x="1708264" y="98755"/>
                  </a:lnTo>
                  <a:lnTo>
                    <a:pt x="1711058" y="142201"/>
                  </a:lnTo>
                  <a:lnTo>
                    <a:pt x="1711058" y="22745"/>
                  </a:lnTo>
                  <a:lnTo>
                    <a:pt x="1707413" y="20434"/>
                  </a:lnTo>
                  <a:lnTo>
                    <a:pt x="1694624" y="15062"/>
                  </a:lnTo>
                  <a:lnTo>
                    <a:pt x="1680845" y="11849"/>
                  </a:lnTo>
                  <a:lnTo>
                    <a:pt x="1666087" y="10769"/>
                  </a:lnTo>
                  <a:lnTo>
                    <a:pt x="1651228" y="11849"/>
                  </a:lnTo>
                  <a:lnTo>
                    <a:pt x="1612773" y="27952"/>
                  </a:lnTo>
                  <a:lnTo>
                    <a:pt x="1584921" y="62191"/>
                  </a:lnTo>
                  <a:lnTo>
                    <a:pt x="1569453" y="110286"/>
                  </a:lnTo>
                  <a:lnTo>
                    <a:pt x="1569389" y="110540"/>
                  </a:lnTo>
                  <a:lnTo>
                    <a:pt x="1567180" y="127723"/>
                  </a:lnTo>
                  <a:lnTo>
                    <a:pt x="1567167" y="127863"/>
                  </a:lnTo>
                  <a:lnTo>
                    <a:pt x="1566418" y="145681"/>
                  </a:lnTo>
                  <a:lnTo>
                    <a:pt x="1567141" y="163093"/>
                  </a:lnTo>
                  <a:lnTo>
                    <a:pt x="1578394" y="214096"/>
                  </a:lnTo>
                  <a:lnTo>
                    <a:pt x="1602219" y="253873"/>
                  </a:lnTo>
                  <a:lnTo>
                    <a:pt x="1637296" y="276301"/>
                  </a:lnTo>
                  <a:lnTo>
                    <a:pt x="1666087" y="280593"/>
                  </a:lnTo>
                  <a:lnTo>
                    <a:pt x="1680718" y="279527"/>
                  </a:lnTo>
                  <a:lnTo>
                    <a:pt x="1681175" y="279527"/>
                  </a:lnTo>
                  <a:lnTo>
                    <a:pt x="1720253" y="262623"/>
                  </a:lnTo>
                  <a:lnTo>
                    <a:pt x="1734159" y="248475"/>
                  </a:lnTo>
                  <a:lnTo>
                    <a:pt x="1739925" y="241185"/>
                  </a:lnTo>
                  <a:lnTo>
                    <a:pt x="1759127" y="196646"/>
                  </a:lnTo>
                  <a:lnTo>
                    <a:pt x="1764804" y="163563"/>
                  </a:lnTo>
                  <a:lnTo>
                    <a:pt x="1764868" y="163093"/>
                  </a:lnTo>
                  <a:lnTo>
                    <a:pt x="1765579" y="145681"/>
                  </a:lnTo>
                  <a:close/>
                </a:path>
                <a:path w="3564254" h="347345">
                  <a:moveTo>
                    <a:pt x="1849628" y="218427"/>
                  </a:moveTo>
                  <a:lnTo>
                    <a:pt x="1793887" y="218427"/>
                  </a:lnTo>
                  <a:lnTo>
                    <a:pt x="1793887" y="274167"/>
                  </a:lnTo>
                  <a:lnTo>
                    <a:pt x="1849628" y="274167"/>
                  </a:lnTo>
                  <a:lnTo>
                    <a:pt x="1849628" y="218427"/>
                  </a:lnTo>
                  <a:close/>
                </a:path>
                <a:path w="3564254" h="347345">
                  <a:moveTo>
                    <a:pt x="2078367" y="17195"/>
                  </a:moveTo>
                  <a:lnTo>
                    <a:pt x="1902650" y="17195"/>
                  </a:lnTo>
                  <a:lnTo>
                    <a:pt x="1902650" y="58864"/>
                  </a:lnTo>
                  <a:lnTo>
                    <a:pt x="2036343" y="58864"/>
                  </a:lnTo>
                  <a:lnTo>
                    <a:pt x="1975916" y="146888"/>
                  </a:lnTo>
                  <a:lnTo>
                    <a:pt x="1949640" y="186207"/>
                  </a:lnTo>
                  <a:lnTo>
                    <a:pt x="1929777" y="220154"/>
                  </a:lnTo>
                  <a:lnTo>
                    <a:pt x="1916366" y="256984"/>
                  </a:lnTo>
                  <a:lnTo>
                    <a:pt x="1913585" y="274167"/>
                  </a:lnTo>
                  <a:lnTo>
                    <a:pt x="1970532" y="274167"/>
                  </a:lnTo>
                  <a:lnTo>
                    <a:pt x="1971370" y="260273"/>
                  </a:lnTo>
                  <a:lnTo>
                    <a:pt x="1973897" y="245668"/>
                  </a:lnTo>
                  <a:lnTo>
                    <a:pt x="1991245" y="197650"/>
                  </a:lnTo>
                  <a:lnTo>
                    <a:pt x="2008962" y="162229"/>
                  </a:lnTo>
                  <a:lnTo>
                    <a:pt x="2031339" y="123926"/>
                  </a:lnTo>
                  <a:lnTo>
                    <a:pt x="2060816" y="81610"/>
                  </a:lnTo>
                  <a:lnTo>
                    <a:pt x="2078367" y="58864"/>
                  </a:lnTo>
                  <a:lnTo>
                    <a:pt x="2078367" y="17195"/>
                  </a:lnTo>
                  <a:close/>
                </a:path>
                <a:path w="3564254" h="347345">
                  <a:moveTo>
                    <a:pt x="2361692" y="153136"/>
                  </a:moveTo>
                  <a:lnTo>
                    <a:pt x="2216010" y="153136"/>
                  </a:lnTo>
                  <a:lnTo>
                    <a:pt x="2216010" y="180924"/>
                  </a:lnTo>
                  <a:lnTo>
                    <a:pt x="2361692" y="180924"/>
                  </a:lnTo>
                  <a:lnTo>
                    <a:pt x="2361692" y="153136"/>
                  </a:lnTo>
                  <a:close/>
                </a:path>
                <a:path w="3564254" h="347345">
                  <a:moveTo>
                    <a:pt x="2683408" y="81953"/>
                  </a:moveTo>
                  <a:lnTo>
                    <a:pt x="2681909" y="67132"/>
                  </a:lnTo>
                  <a:lnTo>
                    <a:pt x="2681859" y="66548"/>
                  </a:lnTo>
                  <a:lnTo>
                    <a:pt x="2677185" y="52768"/>
                  </a:lnTo>
                  <a:lnTo>
                    <a:pt x="2645105" y="21653"/>
                  </a:lnTo>
                  <a:lnTo>
                    <a:pt x="2593213" y="10769"/>
                  </a:lnTo>
                  <a:lnTo>
                    <a:pt x="2574747" y="11684"/>
                  </a:lnTo>
                  <a:lnTo>
                    <a:pt x="2555964" y="14414"/>
                  </a:lnTo>
                  <a:lnTo>
                    <a:pt x="2536850" y="18973"/>
                  </a:lnTo>
                  <a:lnTo>
                    <a:pt x="2517419" y="25349"/>
                  </a:lnTo>
                  <a:lnTo>
                    <a:pt x="2517419" y="63030"/>
                  </a:lnTo>
                  <a:lnTo>
                    <a:pt x="2535504" y="54673"/>
                  </a:lnTo>
                  <a:lnTo>
                    <a:pt x="2552446" y="48704"/>
                  </a:lnTo>
                  <a:lnTo>
                    <a:pt x="2568232" y="45123"/>
                  </a:lnTo>
                  <a:lnTo>
                    <a:pt x="2582875" y="43929"/>
                  </a:lnTo>
                  <a:lnTo>
                    <a:pt x="2592921" y="44589"/>
                  </a:lnTo>
                  <a:lnTo>
                    <a:pt x="2625788" y="67132"/>
                  </a:lnTo>
                  <a:lnTo>
                    <a:pt x="2628887" y="84213"/>
                  </a:lnTo>
                  <a:lnTo>
                    <a:pt x="2627973" y="94780"/>
                  </a:lnTo>
                  <a:lnTo>
                    <a:pt x="2606319" y="134899"/>
                  </a:lnTo>
                  <a:lnTo>
                    <a:pt x="2576906" y="164604"/>
                  </a:lnTo>
                  <a:lnTo>
                    <a:pt x="2555913" y="183184"/>
                  </a:lnTo>
                  <a:lnTo>
                    <a:pt x="2544902" y="193497"/>
                  </a:lnTo>
                  <a:lnTo>
                    <a:pt x="2533713" y="205320"/>
                  </a:lnTo>
                  <a:lnTo>
                    <a:pt x="2522347" y="218668"/>
                  </a:lnTo>
                  <a:lnTo>
                    <a:pt x="2510815" y="233540"/>
                  </a:lnTo>
                  <a:lnTo>
                    <a:pt x="2510815" y="274167"/>
                  </a:lnTo>
                  <a:lnTo>
                    <a:pt x="2682367" y="274167"/>
                  </a:lnTo>
                  <a:lnTo>
                    <a:pt x="2682367" y="233540"/>
                  </a:lnTo>
                  <a:lnTo>
                    <a:pt x="2568981" y="233540"/>
                  </a:lnTo>
                  <a:lnTo>
                    <a:pt x="2571724" y="225577"/>
                  </a:lnTo>
                  <a:lnTo>
                    <a:pt x="2599969" y="189865"/>
                  </a:lnTo>
                  <a:lnTo>
                    <a:pt x="2629293" y="165468"/>
                  </a:lnTo>
                  <a:lnTo>
                    <a:pt x="2644444" y="152641"/>
                  </a:lnTo>
                  <a:lnTo>
                    <a:pt x="2672918" y="120586"/>
                  </a:lnTo>
                  <a:lnTo>
                    <a:pt x="2682760" y="92062"/>
                  </a:lnTo>
                  <a:lnTo>
                    <a:pt x="2683408" y="81953"/>
                  </a:lnTo>
                  <a:close/>
                </a:path>
                <a:path w="3564254" h="347345">
                  <a:moveTo>
                    <a:pt x="2786037" y="218427"/>
                  </a:moveTo>
                  <a:lnTo>
                    <a:pt x="2730296" y="218427"/>
                  </a:lnTo>
                  <a:lnTo>
                    <a:pt x="2730296" y="274167"/>
                  </a:lnTo>
                  <a:lnTo>
                    <a:pt x="2786037" y="274167"/>
                  </a:lnTo>
                  <a:lnTo>
                    <a:pt x="2786037" y="218427"/>
                  </a:lnTo>
                  <a:close/>
                </a:path>
                <a:path w="3564254" h="347345">
                  <a:moveTo>
                    <a:pt x="2999498" y="205752"/>
                  </a:moveTo>
                  <a:lnTo>
                    <a:pt x="2984068" y="163271"/>
                  </a:lnTo>
                  <a:lnTo>
                    <a:pt x="2946235" y="139446"/>
                  </a:lnTo>
                  <a:lnTo>
                    <a:pt x="2934551" y="136309"/>
                  </a:lnTo>
                  <a:lnTo>
                    <a:pt x="2947898" y="131203"/>
                  </a:lnTo>
                  <a:lnTo>
                    <a:pt x="2983382" y="102463"/>
                  </a:lnTo>
                  <a:lnTo>
                    <a:pt x="2991332" y="72148"/>
                  </a:lnTo>
                  <a:lnTo>
                    <a:pt x="2989961" y="58813"/>
                  </a:lnTo>
                  <a:lnTo>
                    <a:pt x="2985846" y="46913"/>
                  </a:lnTo>
                  <a:lnTo>
                    <a:pt x="2983204" y="42887"/>
                  </a:lnTo>
                  <a:lnTo>
                    <a:pt x="2978988" y="36449"/>
                  </a:lnTo>
                  <a:lnTo>
                    <a:pt x="2969374" y="27406"/>
                  </a:lnTo>
                  <a:lnTo>
                    <a:pt x="2957233" y="20129"/>
                  </a:lnTo>
                  <a:lnTo>
                    <a:pt x="2943047" y="15024"/>
                  </a:lnTo>
                  <a:lnTo>
                    <a:pt x="2943288" y="15024"/>
                  </a:lnTo>
                  <a:lnTo>
                    <a:pt x="2926029" y="11811"/>
                  </a:lnTo>
                  <a:lnTo>
                    <a:pt x="2906953" y="10769"/>
                  </a:lnTo>
                  <a:lnTo>
                    <a:pt x="2899422" y="10769"/>
                  </a:lnTo>
                  <a:lnTo>
                    <a:pt x="2860852" y="15024"/>
                  </a:lnTo>
                  <a:lnTo>
                    <a:pt x="2835237" y="22402"/>
                  </a:lnTo>
                  <a:lnTo>
                    <a:pt x="2835237" y="57480"/>
                  </a:lnTo>
                  <a:lnTo>
                    <a:pt x="2851048" y="51104"/>
                  </a:lnTo>
                  <a:lnTo>
                    <a:pt x="2866364" y="46532"/>
                  </a:lnTo>
                  <a:lnTo>
                    <a:pt x="2881172" y="43802"/>
                  </a:lnTo>
                  <a:lnTo>
                    <a:pt x="2895485" y="42887"/>
                  </a:lnTo>
                  <a:lnTo>
                    <a:pt x="2905874" y="43497"/>
                  </a:lnTo>
                  <a:lnTo>
                    <a:pt x="2938068" y="70421"/>
                  </a:lnTo>
                  <a:lnTo>
                    <a:pt x="2938729" y="77787"/>
                  </a:lnTo>
                  <a:lnTo>
                    <a:pt x="2938729" y="86347"/>
                  </a:lnTo>
                  <a:lnTo>
                    <a:pt x="2911284" y="118160"/>
                  </a:lnTo>
                  <a:lnTo>
                    <a:pt x="2868917" y="123456"/>
                  </a:lnTo>
                  <a:lnTo>
                    <a:pt x="2855557" y="123621"/>
                  </a:lnTo>
                  <a:lnTo>
                    <a:pt x="2855557" y="154355"/>
                  </a:lnTo>
                  <a:lnTo>
                    <a:pt x="2871355" y="154355"/>
                  </a:lnTo>
                  <a:lnTo>
                    <a:pt x="2885770" y="154762"/>
                  </a:lnTo>
                  <a:lnTo>
                    <a:pt x="2923311" y="164452"/>
                  </a:lnTo>
                  <a:lnTo>
                    <a:pt x="2945333" y="197980"/>
                  </a:lnTo>
                  <a:lnTo>
                    <a:pt x="2945841" y="205232"/>
                  </a:lnTo>
                  <a:lnTo>
                    <a:pt x="2944952" y="214630"/>
                  </a:lnTo>
                  <a:lnTo>
                    <a:pt x="2915374" y="245541"/>
                  </a:lnTo>
                  <a:lnTo>
                    <a:pt x="2895142" y="248475"/>
                  </a:lnTo>
                  <a:lnTo>
                    <a:pt x="2881744" y="247548"/>
                  </a:lnTo>
                  <a:lnTo>
                    <a:pt x="2866707" y="244779"/>
                  </a:lnTo>
                  <a:lnTo>
                    <a:pt x="2850057" y="240169"/>
                  </a:lnTo>
                  <a:lnTo>
                    <a:pt x="2831769" y="233705"/>
                  </a:lnTo>
                  <a:lnTo>
                    <a:pt x="2831769" y="272262"/>
                  </a:lnTo>
                  <a:lnTo>
                    <a:pt x="2844266" y="275272"/>
                  </a:lnTo>
                  <a:lnTo>
                    <a:pt x="2855366" y="277533"/>
                  </a:lnTo>
                  <a:lnTo>
                    <a:pt x="2865844" y="279171"/>
                  </a:lnTo>
                  <a:lnTo>
                    <a:pt x="2866402" y="279171"/>
                  </a:lnTo>
                  <a:lnTo>
                    <a:pt x="2873349" y="279806"/>
                  </a:lnTo>
                  <a:lnTo>
                    <a:pt x="2880842" y="280149"/>
                  </a:lnTo>
                  <a:lnTo>
                    <a:pt x="2888132" y="280403"/>
                  </a:lnTo>
                  <a:lnTo>
                    <a:pt x="2897594" y="280593"/>
                  </a:lnTo>
                  <a:lnTo>
                    <a:pt x="2902089" y="280593"/>
                  </a:lnTo>
                  <a:lnTo>
                    <a:pt x="2946387" y="274878"/>
                  </a:lnTo>
                  <a:lnTo>
                    <a:pt x="2984398" y="248475"/>
                  </a:lnTo>
                  <a:lnTo>
                    <a:pt x="2986557" y="245948"/>
                  </a:lnTo>
                  <a:lnTo>
                    <a:pt x="2993745" y="233349"/>
                  </a:lnTo>
                  <a:lnTo>
                    <a:pt x="2998063" y="219951"/>
                  </a:lnTo>
                  <a:lnTo>
                    <a:pt x="2999498" y="205752"/>
                  </a:lnTo>
                  <a:close/>
                </a:path>
                <a:path w="3564254" h="347345">
                  <a:moveTo>
                    <a:pt x="3354387" y="274167"/>
                  </a:moveTo>
                  <a:lnTo>
                    <a:pt x="3282569" y="178841"/>
                  </a:lnTo>
                  <a:lnTo>
                    <a:pt x="3277730" y="172415"/>
                  </a:lnTo>
                  <a:lnTo>
                    <a:pt x="3272332" y="165252"/>
                  </a:lnTo>
                  <a:lnTo>
                    <a:pt x="3335185" y="83515"/>
                  </a:lnTo>
                  <a:lnTo>
                    <a:pt x="3292195" y="83515"/>
                  </a:lnTo>
                  <a:lnTo>
                    <a:pt x="3224301" y="172415"/>
                  </a:lnTo>
                  <a:lnTo>
                    <a:pt x="3220999" y="172415"/>
                  </a:lnTo>
                  <a:lnTo>
                    <a:pt x="3220999" y="0"/>
                  </a:lnTo>
                  <a:lnTo>
                    <a:pt x="3169602" y="0"/>
                  </a:lnTo>
                  <a:lnTo>
                    <a:pt x="3169602" y="274167"/>
                  </a:lnTo>
                  <a:lnTo>
                    <a:pt x="3220999" y="274167"/>
                  </a:lnTo>
                  <a:lnTo>
                    <a:pt x="3220999" y="178841"/>
                  </a:lnTo>
                  <a:lnTo>
                    <a:pt x="3224301" y="178841"/>
                  </a:lnTo>
                  <a:lnTo>
                    <a:pt x="3292017" y="274167"/>
                  </a:lnTo>
                  <a:lnTo>
                    <a:pt x="3354387" y="274167"/>
                  </a:lnTo>
                  <a:close/>
                </a:path>
                <a:path w="3564254" h="347345">
                  <a:moveTo>
                    <a:pt x="3563632" y="83515"/>
                  </a:moveTo>
                  <a:lnTo>
                    <a:pt x="3517608" y="83515"/>
                  </a:lnTo>
                  <a:lnTo>
                    <a:pt x="3512235" y="102793"/>
                  </a:lnTo>
                  <a:lnTo>
                    <a:pt x="3512235" y="132829"/>
                  </a:lnTo>
                  <a:lnTo>
                    <a:pt x="3512235" y="203149"/>
                  </a:lnTo>
                  <a:lnTo>
                    <a:pt x="3483495" y="230530"/>
                  </a:lnTo>
                  <a:lnTo>
                    <a:pt x="3475647" y="233019"/>
                  </a:lnTo>
                  <a:lnTo>
                    <a:pt x="3467404" y="233019"/>
                  </a:lnTo>
                  <a:lnTo>
                    <a:pt x="3434143" y="200571"/>
                  </a:lnTo>
                  <a:lnTo>
                    <a:pt x="3431959" y="179882"/>
                  </a:lnTo>
                  <a:lnTo>
                    <a:pt x="3431844" y="177457"/>
                  </a:lnTo>
                  <a:lnTo>
                    <a:pt x="3438271" y="139166"/>
                  </a:lnTo>
                  <a:lnTo>
                    <a:pt x="3473754" y="111823"/>
                  </a:lnTo>
                  <a:lnTo>
                    <a:pt x="3479596" y="111823"/>
                  </a:lnTo>
                  <a:lnTo>
                    <a:pt x="3512235" y="132829"/>
                  </a:lnTo>
                  <a:lnTo>
                    <a:pt x="3512235" y="102793"/>
                  </a:lnTo>
                  <a:lnTo>
                    <a:pt x="3471583" y="79870"/>
                  </a:lnTo>
                  <a:lnTo>
                    <a:pt x="3465372" y="79171"/>
                  </a:lnTo>
                  <a:lnTo>
                    <a:pt x="3458578" y="79171"/>
                  </a:lnTo>
                  <a:lnTo>
                    <a:pt x="3410547" y="95440"/>
                  </a:lnTo>
                  <a:lnTo>
                    <a:pt x="3382556" y="140487"/>
                  </a:lnTo>
                  <a:lnTo>
                    <a:pt x="3377158" y="179882"/>
                  </a:lnTo>
                  <a:lnTo>
                    <a:pt x="3377717" y="193281"/>
                  </a:lnTo>
                  <a:lnTo>
                    <a:pt x="3379393" y="206044"/>
                  </a:lnTo>
                  <a:lnTo>
                    <a:pt x="3382213" y="218173"/>
                  </a:lnTo>
                  <a:lnTo>
                    <a:pt x="3385921" y="229019"/>
                  </a:lnTo>
                  <a:lnTo>
                    <a:pt x="3386010" y="229311"/>
                  </a:lnTo>
                  <a:lnTo>
                    <a:pt x="3411829" y="263055"/>
                  </a:lnTo>
                  <a:lnTo>
                    <a:pt x="3450653" y="274167"/>
                  </a:lnTo>
                  <a:lnTo>
                    <a:pt x="3460839" y="273469"/>
                  </a:lnTo>
                  <a:lnTo>
                    <a:pt x="3461054" y="273469"/>
                  </a:lnTo>
                  <a:lnTo>
                    <a:pt x="3470516" y="271386"/>
                  </a:lnTo>
                  <a:lnTo>
                    <a:pt x="3470681" y="271386"/>
                  </a:lnTo>
                  <a:lnTo>
                    <a:pt x="3479914" y="267728"/>
                  </a:lnTo>
                  <a:lnTo>
                    <a:pt x="3512235" y="233019"/>
                  </a:lnTo>
                  <a:lnTo>
                    <a:pt x="3512235" y="259054"/>
                  </a:lnTo>
                  <a:lnTo>
                    <a:pt x="3511461" y="271386"/>
                  </a:lnTo>
                  <a:lnTo>
                    <a:pt x="3511397" y="272453"/>
                  </a:lnTo>
                  <a:lnTo>
                    <a:pt x="3508883" y="283629"/>
                  </a:lnTo>
                  <a:lnTo>
                    <a:pt x="3471176" y="309930"/>
                  </a:lnTo>
                  <a:lnTo>
                    <a:pt x="3458654" y="310629"/>
                  </a:lnTo>
                  <a:lnTo>
                    <a:pt x="3444240" y="309714"/>
                  </a:lnTo>
                  <a:lnTo>
                    <a:pt x="3429444" y="306984"/>
                  </a:lnTo>
                  <a:lnTo>
                    <a:pt x="3414255" y="302425"/>
                  </a:lnTo>
                  <a:lnTo>
                    <a:pt x="3398685" y="296049"/>
                  </a:lnTo>
                  <a:lnTo>
                    <a:pt x="3394519" y="333375"/>
                  </a:lnTo>
                  <a:lnTo>
                    <a:pt x="3413353" y="339305"/>
                  </a:lnTo>
                  <a:lnTo>
                    <a:pt x="3431540" y="343535"/>
                  </a:lnTo>
                  <a:lnTo>
                    <a:pt x="3449066" y="346075"/>
                  </a:lnTo>
                  <a:lnTo>
                    <a:pt x="3465957" y="346913"/>
                  </a:lnTo>
                  <a:lnTo>
                    <a:pt x="3480371" y="346278"/>
                  </a:lnTo>
                  <a:lnTo>
                    <a:pt x="3518509" y="336765"/>
                  </a:lnTo>
                  <a:lnTo>
                    <a:pt x="3549827" y="310629"/>
                  </a:lnTo>
                  <a:lnTo>
                    <a:pt x="3562807" y="256806"/>
                  </a:lnTo>
                  <a:lnTo>
                    <a:pt x="3562934" y="255485"/>
                  </a:lnTo>
                  <a:lnTo>
                    <a:pt x="3563531" y="233019"/>
                  </a:lnTo>
                  <a:lnTo>
                    <a:pt x="3563632" y="111823"/>
                  </a:lnTo>
                  <a:lnTo>
                    <a:pt x="3563632" y="102793"/>
                  </a:lnTo>
                  <a:lnTo>
                    <a:pt x="3563632" y="83515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10110" y="3515452"/>
              <a:ext cx="2443276" cy="3330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881973" y="3512324"/>
              <a:ext cx="3655060" cy="1183005"/>
            </a:xfrm>
            <a:custGeom>
              <a:avLst/>
              <a:gdLst/>
              <a:ahLst/>
              <a:cxnLst/>
              <a:rect l="l" t="t" r="r" b="b"/>
              <a:pathLst>
                <a:path w="3655059" h="1183004">
                  <a:moveTo>
                    <a:pt x="187007" y="1044346"/>
                  </a:moveTo>
                  <a:lnTo>
                    <a:pt x="175437" y="1004608"/>
                  </a:lnTo>
                  <a:lnTo>
                    <a:pt x="140487" y="974788"/>
                  </a:lnTo>
                  <a:lnTo>
                    <a:pt x="102552" y="953020"/>
                  </a:lnTo>
                  <a:lnTo>
                    <a:pt x="91605" y="946607"/>
                  </a:lnTo>
                  <a:lnTo>
                    <a:pt x="66154" y="920813"/>
                  </a:lnTo>
                  <a:lnTo>
                    <a:pt x="66154" y="906907"/>
                  </a:lnTo>
                  <a:lnTo>
                    <a:pt x="105829" y="886117"/>
                  </a:lnTo>
                  <a:lnTo>
                    <a:pt x="118579" y="887044"/>
                  </a:lnTo>
                  <a:lnTo>
                    <a:pt x="133375" y="889812"/>
                  </a:lnTo>
                  <a:lnTo>
                    <a:pt x="150583" y="894549"/>
                  </a:lnTo>
                  <a:lnTo>
                    <a:pt x="169113" y="900887"/>
                  </a:lnTo>
                  <a:lnTo>
                    <a:pt x="169113" y="886117"/>
                  </a:lnTo>
                  <a:lnTo>
                    <a:pt x="169113" y="859726"/>
                  </a:lnTo>
                  <a:lnTo>
                    <a:pt x="150139" y="855853"/>
                  </a:lnTo>
                  <a:lnTo>
                    <a:pt x="132156" y="853097"/>
                  </a:lnTo>
                  <a:lnTo>
                    <a:pt x="115150" y="851433"/>
                  </a:lnTo>
                  <a:lnTo>
                    <a:pt x="99136" y="850874"/>
                  </a:lnTo>
                  <a:lnTo>
                    <a:pt x="79565" y="852170"/>
                  </a:lnTo>
                  <a:lnTo>
                    <a:pt x="35382" y="871550"/>
                  </a:lnTo>
                  <a:lnTo>
                    <a:pt x="14693" y="906907"/>
                  </a:lnTo>
                  <a:lnTo>
                    <a:pt x="13246" y="920813"/>
                  </a:lnTo>
                  <a:lnTo>
                    <a:pt x="13195" y="921232"/>
                  </a:lnTo>
                  <a:lnTo>
                    <a:pt x="26504" y="961885"/>
                  </a:lnTo>
                  <a:lnTo>
                    <a:pt x="59728" y="989977"/>
                  </a:lnTo>
                  <a:lnTo>
                    <a:pt x="94145" y="1009675"/>
                  </a:lnTo>
                  <a:lnTo>
                    <a:pt x="105117" y="1016139"/>
                  </a:lnTo>
                  <a:lnTo>
                    <a:pt x="130746" y="1044028"/>
                  </a:lnTo>
                  <a:lnTo>
                    <a:pt x="130746" y="1051217"/>
                  </a:lnTo>
                  <a:lnTo>
                    <a:pt x="105562" y="1082992"/>
                  </a:lnTo>
                  <a:lnTo>
                    <a:pt x="105410" y="1082992"/>
                  </a:lnTo>
                  <a:lnTo>
                    <a:pt x="96520" y="1084834"/>
                  </a:lnTo>
                  <a:lnTo>
                    <a:pt x="86042" y="1085443"/>
                  </a:lnTo>
                  <a:lnTo>
                    <a:pt x="79654" y="1085291"/>
                  </a:lnTo>
                  <a:lnTo>
                    <a:pt x="72961" y="1084834"/>
                  </a:lnTo>
                  <a:lnTo>
                    <a:pt x="27952" y="1073632"/>
                  </a:lnTo>
                  <a:lnTo>
                    <a:pt x="13716" y="1067892"/>
                  </a:lnTo>
                  <a:lnTo>
                    <a:pt x="13716" y="1112012"/>
                  </a:lnTo>
                  <a:lnTo>
                    <a:pt x="33756" y="1115822"/>
                  </a:lnTo>
                  <a:lnTo>
                    <a:pt x="52527" y="1118527"/>
                  </a:lnTo>
                  <a:lnTo>
                    <a:pt x="70027" y="1120165"/>
                  </a:lnTo>
                  <a:lnTo>
                    <a:pt x="86258" y="1120698"/>
                  </a:lnTo>
                  <a:lnTo>
                    <a:pt x="110769" y="1119301"/>
                  </a:lnTo>
                  <a:lnTo>
                    <a:pt x="149085" y="1108113"/>
                  </a:lnTo>
                  <a:lnTo>
                    <a:pt x="174091" y="1085443"/>
                  </a:lnTo>
                  <a:lnTo>
                    <a:pt x="180987" y="1073632"/>
                  </a:lnTo>
                  <a:lnTo>
                    <a:pt x="185508" y="1059573"/>
                  </a:lnTo>
                  <a:lnTo>
                    <a:pt x="187007" y="1044346"/>
                  </a:lnTo>
                  <a:close/>
                </a:path>
                <a:path w="3655059" h="1183004">
                  <a:moveTo>
                    <a:pt x="237528" y="425602"/>
                  </a:moveTo>
                  <a:lnTo>
                    <a:pt x="0" y="425602"/>
                  </a:lnTo>
                  <a:lnTo>
                    <a:pt x="0" y="461022"/>
                  </a:lnTo>
                  <a:lnTo>
                    <a:pt x="92024" y="461022"/>
                  </a:lnTo>
                  <a:lnTo>
                    <a:pt x="92024" y="682574"/>
                  </a:lnTo>
                  <a:lnTo>
                    <a:pt x="145503" y="682574"/>
                  </a:lnTo>
                  <a:lnTo>
                    <a:pt x="145503" y="461022"/>
                  </a:lnTo>
                  <a:lnTo>
                    <a:pt x="237528" y="461022"/>
                  </a:lnTo>
                  <a:lnTo>
                    <a:pt x="237528" y="425602"/>
                  </a:lnTo>
                  <a:close/>
                </a:path>
                <a:path w="3655059" h="1183004">
                  <a:moveTo>
                    <a:pt x="394766" y="1113840"/>
                  </a:moveTo>
                  <a:lnTo>
                    <a:pt x="393941" y="1094333"/>
                  </a:lnTo>
                  <a:lnTo>
                    <a:pt x="393928" y="1093774"/>
                  </a:lnTo>
                  <a:lnTo>
                    <a:pt x="393585" y="1085621"/>
                  </a:lnTo>
                  <a:lnTo>
                    <a:pt x="393560" y="1085037"/>
                  </a:lnTo>
                  <a:lnTo>
                    <a:pt x="392899" y="1085037"/>
                  </a:lnTo>
                  <a:lnTo>
                    <a:pt x="390766" y="1085392"/>
                  </a:lnTo>
                  <a:lnTo>
                    <a:pt x="388454" y="1085621"/>
                  </a:lnTo>
                  <a:lnTo>
                    <a:pt x="383476" y="1085621"/>
                  </a:lnTo>
                  <a:lnTo>
                    <a:pt x="380314" y="1084465"/>
                  </a:lnTo>
                  <a:lnTo>
                    <a:pt x="379272" y="1083703"/>
                  </a:lnTo>
                  <a:lnTo>
                    <a:pt x="373951" y="1079830"/>
                  </a:lnTo>
                  <a:lnTo>
                    <a:pt x="372364" y="1073518"/>
                  </a:lnTo>
                  <a:lnTo>
                    <a:pt x="372364" y="1027455"/>
                  </a:lnTo>
                  <a:lnTo>
                    <a:pt x="372364" y="978839"/>
                  </a:lnTo>
                  <a:lnTo>
                    <a:pt x="356971" y="937171"/>
                  </a:lnTo>
                  <a:lnTo>
                    <a:pt x="327380" y="922578"/>
                  </a:lnTo>
                  <a:lnTo>
                    <a:pt x="327507" y="922578"/>
                  </a:lnTo>
                  <a:lnTo>
                    <a:pt x="317931" y="920711"/>
                  </a:lnTo>
                  <a:lnTo>
                    <a:pt x="308178" y="919645"/>
                  </a:lnTo>
                  <a:lnTo>
                    <a:pt x="297865" y="919276"/>
                  </a:lnTo>
                  <a:lnTo>
                    <a:pt x="280581" y="920102"/>
                  </a:lnTo>
                  <a:lnTo>
                    <a:pt x="263245" y="922578"/>
                  </a:lnTo>
                  <a:lnTo>
                    <a:pt x="245859" y="926706"/>
                  </a:lnTo>
                  <a:lnTo>
                    <a:pt x="228422" y="932472"/>
                  </a:lnTo>
                  <a:lnTo>
                    <a:pt x="228422" y="967892"/>
                  </a:lnTo>
                  <a:lnTo>
                    <a:pt x="243713" y="960450"/>
                  </a:lnTo>
                  <a:lnTo>
                    <a:pt x="258851" y="955141"/>
                  </a:lnTo>
                  <a:lnTo>
                    <a:pt x="273837" y="951953"/>
                  </a:lnTo>
                  <a:lnTo>
                    <a:pt x="288671" y="950887"/>
                  </a:lnTo>
                  <a:lnTo>
                    <a:pt x="298627" y="950887"/>
                  </a:lnTo>
                  <a:lnTo>
                    <a:pt x="323049" y="980567"/>
                  </a:lnTo>
                  <a:lnTo>
                    <a:pt x="323049" y="997940"/>
                  </a:lnTo>
                  <a:lnTo>
                    <a:pt x="323049" y="1027455"/>
                  </a:lnTo>
                  <a:lnTo>
                    <a:pt x="323049" y="1066177"/>
                  </a:lnTo>
                  <a:lnTo>
                    <a:pt x="316750" y="1071994"/>
                  </a:lnTo>
                  <a:lnTo>
                    <a:pt x="310578" y="1076337"/>
                  </a:lnTo>
                  <a:lnTo>
                    <a:pt x="298183" y="1082230"/>
                  </a:lnTo>
                  <a:lnTo>
                    <a:pt x="292087" y="1083703"/>
                  </a:lnTo>
                  <a:lnTo>
                    <a:pt x="279349" y="1083703"/>
                  </a:lnTo>
                  <a:lnTo>
                    <a:pt x="273507" y="1081366"/>
                  </a:lnTo>
                  <a:lnTo>
                    <a:pt x="263550" y="1071994"/>
                  </a:lnTo>
                  <a:lnTo>
                    <a:pt x="261137" y="1066177"/>
                  </a:lnTo>
                  <a:lnTo>
                    <a:pt x="261061" y="1058710"/>
                  </a:lnTo>
                  <a:lnTo>
                    <a:pt x="261835" y="1052309"/>
                  </a:lnTo>
                  <a:lnTo>
                    <a:pt x="299110" y="1028014"/>
                  </a:lnTo>
                  <a:lnTo>
                    <a:pt x="310896" y="1027455"/>
                  </a:lnTo>
                  <a:lnTo>
                    <a:pt x="323049" y="1027455"/>
                  </a:lnTo>
                  <a:lnTo>
                    <a:pt x="323049" y="997940"/>
                  </a:lnTo>
                  <a:lnTo>
                    <a:pt x="309333" y="997940"/>
                  </a:lnTo>
                  <a:lnTo>
                    <a:pt x="285343" y="999121"/>
                  </a:lnTo>
                  <a:lnTo>
                    <a:pt x="248043" y="1008532"/>
                  </a:lnTo>
                  <a:lnTo>
                    <a:pt x="217500" y="1037945"/>
                  </a:lnTo>
                  <a:lnTo>
                    <a:pt x="211747" y="1063739"/>
                  </a:lnTo>
                  <a:lnTo>
                    <a:pt x="212598" y="1073518"/>
                  </a:lnTo>
                  <a:lnTo>
                    <a:pt x="212712" y="1074839"/>
                  </a:lnTo>
                  <a:lnTo>
                    <a:pt x="235445" y="1109687"/>
                  </a:lnTo>
                  <a:lnTo>
                    <a:pt x="268008" y="1118616"/>
                  </a:lnTo>
                  <a:lnTo>
                    <a:pt x="274599" y="1118616"/>
                  </a:lnTo>
                  <a:lnTo>
                    <a:pt x="315633" y="1100963"/>
                  </a:lnTo>
                  <a:lnTo>
                    <a:pt x="323049" y="1093774"/>
                  </a:lnTo>
                  <a:lnTo>
                    <a:pt x="325310" y="1093774"/>
                  </a:lnTo>
                  <a:lnTo>
                    <a:pt x="356273" y="1118616"/>
                  </a:lnTo>
                  <a:lnTo>
                    <a:pt x="365760" y="1118616"/>
                  </a:lnTo>
                  <a:lnTo>
                    <a:pt x="372325" y="1118311"/>
                  </a:lnTo>
                  <a:lnTo>
                    <a:pt x="379349" y="1117409"/>
                  </a:lnTo>
                  <a:lnTo>
                    <a:pt x="386829" y="1115885"/>
                  </a:lnTo>
                  <a:lnTo>
                    <a:pt x="394423" y="1113840"/>
                  </a:lnTo>
                  <a:lnTo>
                    <a:pt x="394766" y="1113840"/>
                  </a:lnTo>
                  <a:close/>
                </a:path>
                <a:path w="3655059" h="1183004">
                  <a:moveTo>
                    <a:pt x="426326" y="597496"/>
                  </a:moveTo>
                  <a:lnTo>
                    <a:pt x="420890" y="544144"/>
                  </a:lnTo>
                  <a:lnTo>
                    <a:pt x="392836" y="500697"/>
                  </a:lnTo>
                  <a:lnTo>
                    <a:pt x="375793" y="492455"/>
                  </a:lnTo>
                  <a:lnTo>
                    <a:pt x="375793" y="568312"/>
                  </a:lnTo>
                  <a:lnTo>
                    <a:pt x="375793" y="568490"/>
                  </a:lnTo>
                  <a:lnTo>
                    <a:pt x="308254" y="568490"/>
                  </a:lnTo>
                  <a:lnTo>
                    <a:pt x="309905" y="557237"/>
                  </a:lnTo>
                  <a:lnTo>
                    <a:pt x="331190" y="522820"/>
                  </a:lnTo>
                  <a:lnTo>
                    <a:pt x="344766" y="519709"/>
                  </a:lnTo>
                  <a:lnTo>
                    <a:pt x="353910" y="519709"/>
                  </a:lnTo>
                  <a:lnTo>
                    <a:pt x="375259" y="556323"/>
                  </a:lnTo>
                  <a:lnTo>
                    <a:pt x="375793" y="568312"/>
                  </a:lnTo>
                  <a:lnTo>
                    <a:pt x="375793" y="492455"/>
                  </a:lnTo>
                  <a:lnTo>
                    <a:pt x="363715" y="489038"/>
                  </a:lnTo>
                  <a:lnTo>
                    <a:pt x="346417" y="487578"/>
                  </a:lnTo>
                  <a:lnTo>
                    <a:pt x="332168" y="488403"/>
                  </a:lnTo>
                  <a:lnTo>
                    <a:pt x="286931" y="507847"/>
                  </a:lnTo>
                  <a:lnTo>
                    <a:pt x="260921" y="548055"/>
                  </a:lnTo>
                  <a:lnTo>
                    <a:pt x="254952" y="585863"/>
                  </a:lnTo>
                  <a:lnTo>
                    <a:pt x="255739" y="600011"/>
                  </a:lnTo>
                  <a:lnTo>
                    <a:pt x="267462" y="639254"/>
                  </a:lnTo>
                  <a:lnTo>
                    <a:pt x="292252" y="668782"/>
                  </a:lnTo>
                  <a:lnTo>
                    <a:pt x="328333" y="684034"/>
                  </a:lnTo>
                  <a:lnTo>
                    <a:pt x="342646" y="686244"/>
                  </a:lnTo>
                  <a:lnTo>
                    <a:pt x="343319" y="686244"/>
                  </a:lnTo>
                  <a:lnTo>
                    <a:pt x="357289" y="686917"/>
                  </a:lnTo>
                  <a:lnTo>
                    <a:pt x="373849" y="686244"/>
                  </a:lnTo>
                  <a:lnTo>
                    <a:pt x="390867" y="684225"/>
                  </a:lnTo>
                  <a:lnTo>
                    <a:pt x="408355" y="680859"/>
                  </a:lnTo>
                  <a:lnTo>
                    <a:pt x="426326" y="676148"/>
                  </a:lnTo>
                  <a:lnTo>
                    <a:pt x="426326" y="652018"/>
                  </a:lnTo>
                  <a:lnTo>
                    <a:pt x="426326" y="640029"/>
                  </a:lnTo>
                  <a:lnTo>
                    <a:pt x="410641" y="645274"/>
                  </a:lnTo>
                  <a:lnTo>
                    <a:pt x="395782" y="649020"/>
                  </a:lnTo>
                  <a:lnTo>
                    <a:pt x="381736" y="651268"/>
                  </a:lnTo>
                  <a:lnTo>
                    <a:pt x="368503" y="652018"/>
                  </a:lnTo>
                  <a:lnTo>
                    <a:pt x="359029" y="651611"/>
                  </a:lnTo>
                  <a:lnTo>
                    <a:pt x="321614" y="633145"/>
                  </a:lnTo>
                  <a:lnTo>
                    <a:pt x="309118" y="597496"/>
                  </a:lnTo>
                  <a:lnTo>
                    <a:pt x="426326" y="597496"/>
                  </a:lnTo>
                  <a:close/>
                </a:path>
                <a:path w="3655059" h="1183004">
                  <a:moveTo>
                    <a:pt x="487616" y="840105"/>
                  </a:moveTo>
                  <a:lnTo>
                    <a:pt x="436219" y="840105"/>
                  </a:lnTo>
                  <a:lnTo>
                    <a:pt x="436219" y="1114272"/>
                  </a:lnTo>
                  <a:lnTo>
                    <a:pt x="487616" y="1114272"/>
                  </a:lnTo>
                  <a:lnTo>
                    <a:pt x="487616" y="840105"/>
                  </a:lnTo>
                  <a:close/>
                </a:path>
                <a:path w="3655059" h="1183004">
                  <a:moveTo>
                    <a:pt x="602767" y="923620"/>
                  </a:moveTo>
                  <a:lnTo>
                    <a:pt x="551370" y="923620"/>
                  </a:lnTo>
                  <a:lnTo>
                    <a:pt x="551370" y="1114272"/>
                  </a:lnTo>
                  <a:lnTo>
                    <a:pt x="602767" y="1114272"/>
                  </a:lnTo>
                  <a:lnTo>
                    <a:pt x="602767" y="923620"/>
                  </a:lnTo>
                  <a:close/>
                </a:path>
                <a:path w="3655059" h="1183004">
                  <a:moveTo>
                    <a:pt x="602767" y="848614"/>
                  </a:moveTo>
                  <a:lnTo>
                    <a:pt x="551370" y="848614"/>
                  </a:lnTo>
                  <a:lnTo>
                    <a:pt x="551370" y="891501"/>
                  </a:lnTo>
                  <a:lnTo>
                    <a:pt x="602767" y="891501"/>
                  </a:lnTo>
                  <a:lnTo>
                    <a:pt x="602767" y="848614"/>
                  </a:lnTo>
                  <a:close/>
                </a:path>
                <a:path w="3655059" h="1183004">
                  <a:moveTo>
                    <a:pt x="761225" y="682574"/>
                  </a:moveTo>
                  <a:lnTo>
                    <a:pt x="761174" y="544334"/>
                  </a:lnTo>
                  <a:lnTo>
                    <a:pt x="760323" y="531075"/>
                  </a:lnTo>
                  <a:lnTo>
                    <a:pt x="759637" y="528040"/>
                  </a:lnTo>
                  <a:lnTo>
                    <a:pt x="759599" y="527862"/>
                  </a:lnTo>
                  <a:lnTo>
                    <a:pt x="738962" y="495249"/>
                  </a:lnTo>
                  <a:lnTo>
                    <a:pt x="709041" y="487578"/>
                  </a:lnTo>
                  <a:lnTo>
                    <a:pt x="698957" y="488162"/>
                  </a:lnTo>
                  <a:lnTo>
                    <a:pt x="658876" y="509371"/>
                  </a:lnTo>
                  <a:lnTo>
                    <a:pt x="644550" y="527862"/>
                  </a:lnTo>
                  <a:lnTo>
                    <a:pt x="643166" y="519557"/>
                  </a:lnTo>
                  <a:lnTo>
                    <a:pt x="609409" y="489000"/>
                  </a:lnTo>
                  <a:lnTo>
                    <a:pt x="601370" y="487578"/>
                  </a:lnTo>
                  <a:lnTo>
                    <a:pt x="592112" y="487578"/>
                  </a:lnTo>
                  <a:lnTo>
                    <a:pt x="553288" y="499135"/>
                  </a:lnTo>
                  <a:lnTo>
                    <a:pt x="527862" y="527862"/>
                  </a:lnTo>
                  <a:lnTo>
                    <a:pt x="527862" y="491921"/>
                  </a:lnTo>
                  <a:lnTo>
                    <a:pt x="478548" y="491921"/>
                  </a:lnTo>
                  <a:lnTo>
                    <a:pt x="478548" y="682574"/>
                  </a:lnTo>
                  <a:lnTo>
                    <a:pt x="527862" y="682574"/>
                  </a:lnTo>
                  <a:lnTo>
                    <a:pt x="527862" y="561479"/>
                  </a:lnTo>
                  <a:lnTo>
                    <a:pt x="533298" y="553656"/>
                  </a:lnTo>
                  <a:lnTo>
                    <a:pt x="564959" y="528040"/>
                  </a:lnTo>
                  <a:lnTo>
                    <a:pt x="578739" y="528040"/>
                  </a:lnTo>
                  <a:lnTo>
                    <a:pt x="595236" y="682574"/>
                  </a:lnTo>
                  <a:lnTo>
                    <a:pt x="644550" y="682574"/>
                  </a:lnTo>
                  <a:lnTo>
                    <a:pt x="644550" y="561479"/>
                  </a:lnTo>
                  <a:lnTo>
                    <a:pt x="650036" y="553656"/>
                  </a:lnTo>
                  <a:lnTo>
                    <a:pt x="682015" y="528040"/>
                  </a:lnTo>
                  <a:lnTo>
                    <a:pt x="695401" y="528040"/>
                  </a:lnTo>
                  <a:lnTo>
                    <a:pt x="711911" y="682574"/>
                  </a:lnTo>
                  <a:lnTo>
                    <a:pt x="761225" y="682574"/>
                  </a:lnTo>
                  <a:close/>
                </a:path>
                <a:path w="3655059" h="1183004">
                  <a:moveTo>
                    <a:pt x="837895" y="979525"/>
                  </a:moveTo>
                  <a:lnTo>
                    <a:pt x="837044" y="967320"/>
                  </a:lnTo>
                  <a:lnTo>
                    <a:pt x="837006" y="966762"/>
                  </a:lnTo>
                  <a:lnTo>
                    <a:pt x="836879" y="964958"/>
                  </a:lnTo>
                  <a:lnTo>
                    <a:pt x="835609" y="959739"/>
                  </a:lnTo>
                  <a:lnTo>
                    <a:pt x="835571" y="959561"/>
                  </a:lnTo>
                  <a:lnTo>
                    <a:pt x="833831" y="952474"/>
                  </a:lnTo>
                  <a:lnTo>
                    <a:pt x="803833" y="922909"/>
                  </a:lnTo>
                  <a:lnTo>
                    <a:pt x="782840" y="919276"/>
                  </a:lnTo>
                  <a:lnTo>
                    <a:pt x="774204" y="919848"/>
                  </a:lnTo>
                  <a:lnTo>
                    <a:pt x="732536" y="940752"/>
                  </a:lnTo>
                  <a:lnTo>
                    <a:pt x="717905" y="959561"/>
                  </a:lnTo>
                  <a:lnTo>
                    <a:pt x="717905" y="923620"/>
                  </a:lnTo>
                  <a:lnTo>
                    <a:pt x="666508" y="923620"/>
                  </a:lnTo>
                  <a:lnTo>
                    <a:pt x="666508" y="1114272"/>
                  </a:lnTo>
                  <a:lnTo>
                    <a:pt x="717905" y="1114272"/>
                  </a:lnTo>
                  <a:lnTo>
                    <a:pt x="717905" y="994295"/>
                  </a:lnTo>
                  <a:lnTo>
                    <a:pt x="724484" y="984897"/>
                  </a:lnTo>
                  <a:lnTo>
                    <a:pt x="757732" y="959739"/>
                  </a:lnTo>
                  <a:lnTo>
                    <a:pt x="768845" y="959739"/>
                  </a:lnTo>
                  <a:lnTo>
                    <a:pt x="786498" y="981786"/>
                  </a:lnTo>
                  <a:lnTo>
                    <a:pt x="786498" y="1114272"/>
                  </a:lnTo>
                  <a:lnTo>
                    <a:pt x="837895" y="1114272"/>
                  </a:lnTo>
                  <a:lnTo>
                    <a:pt x="837895" y="979525"/>
                  </a:lnTo>
                  <a:close/>
                </a:path>
                <a:path w="3655059" h="1183004">
                  <a:moveTo>
                    <a:pt x="949896" y="923620"/>
                  </a:moveTo>
                  <a:lnTo>
                    <a:pt x="898499" y="923620"/>
                  </a:lnTo>
                  <a:lnTo>
                    <a:pt x="898499" y="1114272"/>
                  </a:lnTo>
                  <a:lnTo>
                    <a:pt x="949896" y="1114272"/>
                  </a:lnTo>
                  <a:lnTo>
                    <a:pt x="949896" y="923620"/>
                  </a:lnTo>
                  <a:close/>
                </a:path>
                <a:path w="3655059" h="1183004">
                  <a:moveTo>
                    <a:pt x="949896" y="848614"/>
                  </a:moveTo>
                  <a:lnTo>
                    <a:pt x="898499" y="848614"/>
                  </a:lnTo>
                  <a:lnTo>
                    <a:pt x="898499" y="891501"/>
                  </a:lnTo>
                  <a:lnTo>
                    <a:pt x="949896" y="891501"/>
                  </a:lnTo>
                  <a:lnTo>
                    <a:pt x="949896" y="848614"/>
                  </a:lnTo>
                  <a:close/>
                </a:path>
                <a:path w="3655059" h="1183004">
                  <a:moveTo>
                    <a:pt x="1006221" y="582041"/>
                  </a:moveTo>
                  <a:lnTo>
                    <a:pt x="1005052" y="562152"/>
                  </a:lnTo>
                  <a:lnTo>
                    <a:pt x="1005039" y="561873"/>
                  </a:lnTo>
                  <a:lnTo>
                    <a:pt x="1001471" y="543750"/>
                  </a:lnTo>
                  <a:lnTo>
                    <a:pt x="976731" y="502234"/>
                  </a:lnTo>
                  <a:lnTo>
                    <a:pt x="951522" y="489775"/>
                  </a:lnTo>
                  <a:lnTo>
                    <a:pt x="951522" y="586473"/>
                  </a:lnTo>
                  <a:lnTo>
                    <a:pt x="950899" y="599287"/>
                  </a:lnTo>
                  <a:lnTo>
                    <a:pt x="935863" y="642112"/>
                  </a:lnTo>
                  <a:lnTo>
                    <a:pt x="910996" y="653580"/>
                  </a:lnTo>
                  <a:lnTo>
                    <a:pt x="904557" y="653580"/>
                  </a:lnTo>
                  <a:lnTo>
                    <a:pt x="872007" y="632764"/>
                  </a:lnTo>
                  <a:lnTo>
                    <a:pt x="872007" y="557339"/>
                  </a:lnTo>
                  <a:lnTo>
                    <a:pt x="900010" y="530669"/>
                  </a:lnTo>
                  <a:lnTo>
                    <a:pt x="907376" y="528040"/>
                  </a:lnTo>
                  <a:lnTo>
                    <a:pt x="914730" y="528040"/>
                  </a:lnTo>
                  <a:lnTo>
                    <a:pt x="946137" y="552183"/>
                  </a:lnTo>
                  <a:lnTo>
                    <a:pt x="949045" y="561873"/>
                  </a:lnTo>
                  <a:lnTo>
                    <a:pt x="949134" y="562152"/>
                  </a:lnTo>
                  <a:lnTo>
                    <a:pt x="950925" y="573595"/>
                  </a:lnTo>
                  <a:lnTo>
                    <a:pt x="951522" y="586473"/>
                  </a:lnTo>
                  <a:lnTo>
                    <a:pt x="951522" y="489775"/>
                  </a:lnTo>
                  <a:lnTo>
                    <a:pt x="949858" y="489204"/>
                  </a:lnTo>
                  <a:lnTo>
                    <a:pt x="933462" y="487578"/>
                  </a:lnTo>
                  <a:lnTo>
                    <a:pt x="923366" y="488213"/>
                  </a:lnTo>
                  <a:lnTo>
                    <a:pt x="883183" y="510349"/>
                  </a:lnTo>
                  <a:lnTo>
                    <a:pt x="872007" y="528040"/>
                  </a:lnTo>
                  <a:lnTo>
                    <a:pt x="872007" y="491921"/>
                  </a:lnTo>
                  <a:lnTo>
                    <a:pt x="820610" y="491921"/>
                  </a:lnTo>
                  <a:lnTo>
                    <a:pt x="820610" y="751154"/>
                  </a:lnTo>
                  <a:lnTo>
                    <a:pt x="872007" y="751154"/>
                  </a:lnTo>
                  <a:lnTo>
                    <a:pt x="872007" y="663282"/>
                  </a:lnTo>
                  <a:lnTo>
                    <a:pt x="878967" y="670115"/>
                  </a:lnTo>
                  <a:lnTo>
                    <a:pt x="918857" y="686917"/>
                  </a:lnTo>
                  <a:lnTo>
                    <a:pt x="925588" y="686917"/>
                  </a:lnTo>
                  <a:lnTo>
                    <a:pt x="973175" y="670115"/>
                  </a:lnTo>
                  <a:lnTo>
                    <a:pt x="1000925" y="623150"/>
                  </a:lnTo>
                  <a:lnTo>
                    <a:pt x="1004900" y="603516"/>
                  </a:lnTo>
                  <a:lnTo>
                    <a:pt x="1006221" y="582041"/>
                  </a:lnTo>
                  <a:close/>
                </a:path>
                <a:path w="3655059" h="1183004">
                  <a:moveTo>
                    <a:pt x="1091793" y="631177"/>
                  </a:moveTo>
                  <a:lnTo>
                    <a:pt x="1040396" y="631177"/>
                  </a:lnTo>
                  <a:lnTo>
                    <a:pt x="1040396" y="682574"/>
                  </a:lnTo>
                  <a:lnTo>
                    <a:pt x="1091793" y="682574"/>
                  </a:lnTo>
                  <a:lnTo>
                    <a:pt x="1091793" y="631177"/>
                  </a:lnTo>
                  <a:close/>
                </a:path>
                <a:path w="3655059" h="1183004">
                  <a:moveTo>
                    <a:pt x="1091793" y="491921"/>
                  </a:moveTo>
                  <a:lnTo>
                    <a:pt x="1040396" y="491921"/>
                  </a:lnTo>
                  <a:lnTo>
                    <a:pt x="1040396" y="543318"/>
                  </a:lnTo>
                  <a:lnTo>
                    <a:pt x="1091793" y="543318"/>
                  </a:lnTo>
                  <a:lnTo>
                    <a:pt x="1091793" y="491921"/>
                  </a:lnTo>
                  <a:close/>
                </a:path>
                <a:path w="3655059" h="1183004">
                  <a:moveTo>
                    <a:pt x="1111923" y="1082141"/>
                  </a:moveTo>
                  <a:lnTo>
                    <a:pt x="1105789" y="1083538"/>
                  </a:lnTo>
                  <a:lnTo>
                    <a:pt x="1100518" y="1084224"/>
                  </a:lnTo>
                  <a:lnTo>
                    <a:pt x="1086751" y="1084224"/>
                  </a:lnTo>
                  <a:lnTo>
                    <a:pt x="1067473" y="1049197"/>
                  </a:lnTo>
                  <a:lnTo>
                    <a:pt x="1067473" y="955738"/>
                  </a:lnTo>
                  <a:lnTo>
                    <a:pt x="1108278" y="955738"/>
                  </a:lnTo>
                  <a:lnTo>
                    <a:pt x="1108278" y="923620"/>
                  </a:lnTo>
                  <a:lnTo>
                    <a:pt x="1067473" y="923620"/>
                  </a:lnTo>
                  <a:lnTo>
                    <a:pt x="1067473" y="885596"/>
                  </a:lnTo>
                  <a:lnTo>
                    <a:pt x="1016076" y="891501"/>
                  </a:lnTo>
                  <a:lnTo>
                    <a:pt x="1016076" y="923620"/>
                  </a:lnTo>
                  <a:lnTo>
                    <a:pt x="994727" y="923620"/>
                  </a:lnTo>
                  <a:lnTo>
                    <a:pt x="994727" y="955738"/>
                  </a:lnTo>
                  <a:lnTo>
                    <a:pt x="1016076" y="955738"/>
                  </a:lnTo>
                  <a:lnTo>
                    <a:pt x="1016177" y="1058684"/>
                  </a:lnTo>
                  <a:lnTo>
                    <a:pt x="1016482" y="1066482"/>
                  </a:lnTo>
                  <a:lnTo>
                    <a:pt x="1031709" y="1103096"/>
                  </a:lnTo>
                  <a:lnTo>
                    <a:pt x="1071892" y="1118285"/>
                  </a:lnTo>
                  <a:lnTo>
                    <a:pt x="1073924" y="1118285"/>
                  </a:lnTo>
                  <a:lnTo>
                    <a:pt x="1082929" y="1118616"/>
                  </a:lnTo>
                  <a:lnTo>
                    <a:pt x="1088720" y="1118285"/>
                  </a:lnTo>
                  <a:lnTo>
                    <a:pt x="1095476" y="1117269"/>
                  </a:lnTo>
                  <a:lnTo>
                    <a:pt x="1103210" y="1115593"/>
                  </a:lnTo>
                  <a:lnTo>
                    <a:pt x="1111923" y="1113231"/>
                  </a:lnTo>
                  <a:lnTo>
                    <a:pt x="1111923" y="1084224"/>
                  </a:lnTo>
                  <a:lnTo>
                    <a:pt x="1111923" y="1082141"/>
                  </a:lnTo>
                  <a:close/>
                </a:path>
                <a:path w="3655059" h="1183004">
                  <a:moveTo>
                    <a:pt x="1326832" y="923620"/>
                  </a:moveTo>
                  <a:lnTo>
                    <a:pt x="1287729" y="923620"/>
                  </a:lnTo>
                  <a:lnTo>
                    <a:pt x="1231671" y="1051102"/>
                  </a:lnTo>
                  <a:lnTo>
                    <a:pt x="1184440" y="923620"/>
                  </a:lnTo>
                  <a:lnTo>
                    <a:pt x="1129233" y="923620"/>
                  </a:lnTo>
                  <a:lnTo>
                    <a:pt x="1199908" y="1114285"/>
                  </a:lnTo>
                  <a:lnTo>
                    <a:pt x="1156665" y="1182852"/>
                  </a:lnTo>
                  <a:lnTo>
                    <a:pt x="1209103" y="1182852"/>
                  </a:lnTo>
                  <a:lnTo>
                    <a:pt x="1268945" y="1051102"/>
                  </a:lnTo>
                  <a:lnTo>
                    <a:pt x="1326832" y="923620"/>
                  </a:lnTo>
                  <a:close/>
                </a:path>
                <a:path w="3655059" h="1183004">
                  <a:moveTo>
                    <a:pt x="1398282" y="1062875"/>
                  </a:moveTo>
                  <a:lnTo>
                    <a:pt x="1346885" y="1062875"/>
                  </a:lnTo>
                  <a:lnTo>
                    <a:pt x="1346885" y="1114272"/>
                  </a:lnTo>
                  <a:lnTo>
                    <a:pt x="1398282" y="1114272"/>
                  </a:lnTo>
                  <a:lnTo>
                    <a:pt x="1398282" y="1062875"/>
                  </a:lnTo>
                  <a:close/>
                </a:path>
                <a:path w="3655059" h="1183004">
                  <a:moveTo>
                    <a:pt x="1398282" y="923620"/>
                  </a:moveTo>
                  <a:lnTo>
                    <a:pt x="1346885" y="923620"/>
                  </a:lnTo>
                  <a:lnTo>
                    <a:pt x="1346885" y="975017"/>
                  </a:lnTo>
                  <a:lnTo>
                    <a:pt x="1398282" y="975017"/>
                  </a:lnTo>
                  <a:lnTo>
                    <a:pt x="1398282" y="923620"/>
                  </a:lnTo>
                  <a:close/>
                </a:path>
                <a:path w="3655059" h="1183004">
                  <a:moveTo>
                    <a:pt x="1472336" y="422300"/>
                  </a:moveTo>
                  <a:lnTo>
                    <a:pt x="1385519" y="429768"/>
                  </a:lnTo>
                  <a:lnTo>
                    <a:pt x="1386560" y="455460"/>
                  </a:lnTo>
                  <a:lnTo>
                    <a:pt x="1420939" y="455460"/>
                  </a:lnTo>
                  <a:lnTo>
                    <a:pt x="1420939" y="682574"/>
                  </a:lnTo>
                  <a:lnTo>
                    <a:pt x="1472336" y="682574"/>
                  </a:lnTo>
                  <a:lnTo>
                    <a:pt x="1472336" y="422300"/>
                  </a:lnTo>
                  <a:close/>
                </a:path>
                <a:path w="3655059" h="1183004">
                  <a:moveTo>
                    <a:pt x="1767522" y="613435"/>
                  </a:moveTo>
                  <a:lnTo>
                    <a:pt x="1753806" y="573697"/>
                  </a:lnTo>
                  <a:lnTo>
                    <a:pt x="1720989" y="546633"/>
                  </a:lnTo>
                  <a:lnTo>
                    <a:pt x="1720989" y="613435"/>
                  </a:lnTo>
                  <a:lnTo>
                    <a:pt x="1720977" y="621728"/>
                  </a:lnTo>
                  <a:lnTo>
                    <a:pt x="1720265" y="628218"/>
                  </a:lnTo>
                  <a:lnTo>
                    <a:pt x="1720164" y="629145"/>
                  </a:lnTo>
                  <a:lnTo>
                    <a:pt x="1717675" y="635965"/>
                  </a:lnTo>
                  <a:lnTo>
                    <a:pt x="1685201" y="656767"/>
                  </a:lnTo>
                  <a:lnTo>
                    <a:pt x="1676539" y="657390"/>
                  </a:lnTo>
                  <a:lnTo>
                    <a:pt x="1668970" y="656767"/>
                  </a:lnTo>
                  <a:lnTo>
                    <a:pt x="1667979" y="656767"/>
                  </a:lnTo>
                  <a:lnTo>
                    <a:pt x="1630946" y="630961"/>
                  </a:lnTo>
                  <a:lnTo>
                    <a:pt x="1627060" y="611174"/>
                  </a:lnTo>
                  <a:lnTo>
                    <a:pt x="1627060" y="603758"/>
                  </a:lnTo>
                  <a:lnTo>
                    <a:pt x="1628444" y="596430"/>
                  </a:lnTo>
                  <a:lnTo>
                    <a:pt x="1631137" y="589432"/>
                  </a:lnTo>
                  <a:lnTo>
                    <a:pt x="1631226" y="589191"/>
                  </a:lnTo>
                  <a:lnTo>
                    <a:pt x="1634286" y="583425"/>
                  </a:lnTo>
                  <a:lnTo>
                    <a:pt x="1639265" y="576961"/>
                  </a:lnTo>
                  <a:lnTo>
                    <a:pt x="1646161" y="569836"/>
                  </a:lnTo>
                  <a:lnTo>
                    <a:pt x="1655013" y="562000"/>
                  </a:lnTo>
                  <a:lnTo>
                    <a:pt x="1678978" y="575551"/>
                  </a:lnTo>
                  <a:lnTo>
                    <a:pt x="1713268" y="599884"/>
                  </a:lnTo>
                  <a:lnTo>
                    <a:pt x="1720989" y="613435"/>
                  </a:lnTo>
                  <a:lnTo>
                    <a:pt x="1720989" y="546633"/>
                  </a:lnTo>
                  <a:lnTo>
                    <a:pt x="1712658" y="541324"/>
                  </a:lnTo>
                  <a:lnTo>
                    <a:pt x="1724393" y="532536"/>
                  </a:lnTo>
                  <a:lnTo>
                    <a:pt x="1730959" y="526757"/>
                  </a:lnTo>
                  <a:lnTo>
                    <a:pt x="1753831" y="492429"/>
                  </a:lnTo>
                  <a:lnTo>
                    <a:pt x="1756067" y="476961"/>
                  </a:lnTo>
                  <a:lnTo>
                    <a:pt x="1754797" y="465175"/>
                  </a:lnTo>
                  <a:lnTo>
                    <a:pt x="1750974" y="454393"/>
                  </a:lnTo>
                  <a:lnTo>
                    <a:pt x="1749069" y="451459"/>
                  </a:lnTo>
                  <a:lnTo>
                    <a:pt x="1748967" y="451294"/>
                  </a:lnTo>
                  <a:lnTo>
                    <a:pt x="1744599" y="444588"/>
                  </a:lnTo>
                  <a:lnTo>
                    <a:pt x="1735670" y="435787"/>
                  </a:lnTo>
                  <a:lnTo>
                    <a:pt x="1724380" y="428523"/>
                  </a:lnTo>
                  <a:lnTo>
                    <a:pt x="1711617" y="423608"/>
                  </a:lnTo>
                  <a:lnTo>
                    <a:pt x="1711617" y="484085"/>
                  </a:lnTo>
                  <a:lnTo>
                    <a:pt x="1710016" y="495211"/>
                  </a:lnTo>
                  <a:lnTo>
                    <a:pt x="1705203" y="506018"/>
                  </a:lnTo>
                  <a:lnTo>
                    <a:pt x="1697177" y="516547"/>
                  </a:lnTo>
                  <a:lnTo>
                    <a:pt x="1685925" y="526757"/>
                  </a:lnTo>
                  <a:lnTo>
                    <a:pt x="1671066" y="518426"/>
                  </a:lnTo>
                  <a:lnTo>
                    <a:pt x="1639646" y="493306"/>
                  </a:lnTo>
                  <a:lnTo>
                    <a:pt x="1636953" y="486625"/>
                  </a:lnTo>
                  <a:lnTo>
                    <a:pt x="1636953" y="471589"/>
                  </a:lnTo>
                  <a:lnTo>
                    <a:pt x="1664906" y="451853"/>
                  </a:lnTo>
                  <a:lnTo>
                    <a:pt x="1664436" y="451853"/>
                  </a:lnTo>
                  <a:lnTo>
                    <a:pt x="1673072" y="451294"/>
                  </a:lnTo>
                  <a:lnTo>
                    <a:pt x="1681124" y="451853"/>
                  </a:lnTo>
                  <a:lnTo>
                    <a:pt x="1688426" y="453504"/>
                  </a:lnTo>
                  <a:lnTo>
                    <a:pt x="1711617" y="484085"/>
                  </a:lnTo>
                  <a:lnTo>
                    <a:pt x="1711617" y="423608"/>
                  </a:lnTo>
                  <a:lnTo>
                    <a:pt x="1710905" y="423329"/>
                  </a:lnTo>
                  <a:lnTo>
                    <a:pt x="1695259" y="420217"/>
                  </a:lnTo>
                  <a:lnTo>
                    <a:pt x="1677416" y="419176"/>
                  </a:lnTo>
                  <a:lnTo>
                    <a:pt x="1664995" y="419671"/>
                  </a:lnTo>
                  <a:lnTo>
                    <a:pt x="1623961" y="431647"/>
                  </a:lnTo>
                  <a:lnTo>
                    <a:pt x="1595208" y="468223"/>
                  </a:lnTo>
                  <a:lnTo>
                    <a:pt x="1592618" y="486625"/>
                  </a:lnTo>
                  <a:lnTo>
                    <a:pt x="1594827" y="502450"/>
                  </a:lnTo>
                  <a:lnTo>
                    <a:pt x="1601800" y="517817"/>
                  </a:lnTo>
                  <a:lnTo>
                    <a:pt x="1613408" y="531939"/>
                  </a:lnTo>
                  <a:lnTo>
                    <a:pt x="1629664" y="544791"/>
                  </a:lnTo>
                  <a:lnTo>
                    <a:pt x="1617548" y="552500"/>
                  </a:lnTo>
                  <a:lnTo>
                    <a:pt x="1585455" y="589432"/>
                  </a:lnTo>
                  <a:lnTo>
                    <a:pt x="1578267" y="619518"/>
                  </a:lnTo>
                  <a:lnTo>
                    <a:pt x="1579727" y="632904"/>
                  </a:lnTo>
                  <a:lnTo>
                    <a:pt x="1601533" y="668070"/>
                  </a:lnTo>
                  <a:lnTo>
                    <a:pt x="1649526" y="687692"/>
                  </a:lnTo>
                  <a:lnTo>
                    <a:pt x="1671332" y="689000"/>
                  </a:lnTo>
                  <a:lnTo>
                    <a:pt x="1691665" y="687692"/>
                  </a:lnTo>
                  <a:lnTo>
                    <a:pt x="1692732" y="687692"/>
                  </a:lnTo>
                  <a:lnTo>
                    <a:pt x="1712341" y="683374"/>
                  </a:lnTo>
                  <a:lnTo>
                    <a:pt x="1728812" y="676351"/>
                  </a:lnTo>
                  <a:lnTo>
                    <a:pt x="1742605" y="666508"/>
                  </a:lnTo>
                  <a:lnTo>
                    <a:pt x="1751063" y="657390"/>
                  </a:lnTo>
                  <a:lnTo>
                    <a:pt x="1753514" y="654761"/>
                  </a:lnTo>
                  <a:lnTo>
                    <a:pt x="1761261" y="642048"/>
                  </a:lnTo>
                  <a:lnTo>
                    <a:pt x="1765973" y="628218"/>
                  </a:lnTo>
                  <a:lnTo>
                    <a:pt x="1767522" y="613435"/>
                  </a:lnTo>
                  <a:close/>
                </a:path>
                <a:path w="3655059" h="1183004">
                  <a:moveTo>
                    <a:pt x="1836305" y="1039609"/>
                  </a:moveTo>
                  <a:lnTo>
                    <a:pt x="1820049" y="991069"/>
                  </a:lnTo>
                  <a:lnTo>
                    <a:pt x="1770697" y="959485"/>
                  </a:lnTo>
                  <a:lnTo>
                    <a:pt x="1718411" y="953312"/>
                  </a:lnTo>
                  <a:lnTo>
                    <a:pt x="1721015" y="897928"/>
                  </a:lnTo>
                  <a:lnTo>
                    <a:pt x="1831098" y="897928"/>
                  </a:lnTo>
                  <a:lnTo>
                    <a:pt x="1831098" y="857288"/>
                  </a:lnTo>
                  <a:lnTo>
                    <a:pt x="1683512" y="857288"/>
                  </a:lnTo>
                  <a:lnTo>
                    <a:pt x="1683512" y="986307"/>
                  </a:lnTo>
                  <a:lnTo>
                    <a:pt x="1689773" y="985266"/>
                  </a:lnTo>
                  <a:lnTo>
                    <a:pt x="1696034" y="984745"/>
                  </a:lnTo>
                  <a:lnTo>
                    <a:pt x="1702295" y="984745"/>
                  </a:lnTo>
                  <a:lnTo>
                    <a:pt x="1721180" y="985697"/>
                  </a:lnTo>
                  <a:lnTo>
                    <a:pt x="1762213" y="999934"/>
                  </a:lnTo>
                  <a:lnTo>
                    <a:pt x="1781759" y="1039609"/>
                  </a:lnTo>
                  <a:lnTo>
                    <a:pt x="1781784" y="1039952"/>
                  </a:lnTo>
                  <a:lnTo>
                    <a:pt x="1781048" y="1049451"/>
                  </a:lnTo>
                  <a:lnTo>
                    <a:pt x="1754936" y="1084986"/>
                  </a:lnTo>
                  <a:lnTo>
                    <a:pt x="1744865" y="1087780"/>
                  </a:lnTo>
                  <a:lnTo>
                    <a:pt x="1743849" y="1087780"/>
                  </a:lnTo>
                  <a:lnTo>
                    <a:pt x="1733956" y="1088567"/>
                  </a:lnTo>
                  <a:lnTo>
                    <a:pt x="1722234" y="1087780"/>
                  </a:lnTo>
                  <a:lnTo>
                    <a:pt x="1709178" y="1085405"/>
                  </a:lnTo>
                  <a:lnTo>
                    <a:pt x="1694764" y="1081443"/>
                  </a:lnTo>
                  <a:lnTo>
                    <a:pt x="1678990" y="1075893"/>
                  </a:lnTo>
                  <a:lnTo>
                    <a:pt x="1678990" y="1113231"/>
                  </a:lnTo>
                  <a:lnTo>
                    <a:pt x="1719478" y="1120317"/>
                  </a:lnTo>
                  <a:lnTo>
                    <a:pt x="1726806" y="1120698"/>
                  </a:lnTo>
                  <a:lnTo>
                    <a:pt x="1734908" y="1120698"/>
                  </a:lnTo>
                  <a:lnTo>
                    <a:pt x="1779054" y="1114869"/>
                  </a:lnTo>
                  <a:lnTo>
                    <a:pt x="1818703" y="1088567"/>
                  </a:lnTo>
                  <a:lnTo>
                    <a:pt x="1821954" y="1084986"/>
                  </a:lnTo>
                  <a:lnTo>
                    <a:pt x="1829930" y="1071245"/>
                  </a:lnTo>
                  <a:lnTo>
                    <a:pt x="1834718" y="1056119"/>
                  </a:lnTo>
                  <a:lnTo>
                    <a:pt x="1836280" y="1039952"/>
                  </a:lnTo>
                  <a:lnTo>
                    <a:pt x="1836305" y="1039609"/>
                  </a:lnTo>
                  <a:close/>
                </a:path>
                <a:path w="3655059" h="1183004">
                  <a:moveTo>
                    <a:pt x="2054860" y="561555"/>
                  </a:moveTo>
                  <a:lnTo>
                    <a:pt x="1909178" y="561555"/>
                  </a:lnTo>
                  <a:lnTo>
                    <a:pt x="1909178" y="589330"/>
                  </a:lnTo>
                  <a:lnTo>
                    <a:pt x="2054860" y="589330"/>
                  </a:lnTo>
                  <a:lnTo>
                    <a:pt x="2054860" y="561555"/>
                  </a:lnTo>
                  <a:close/>
                </a:path>
                <a:path w="3655059" h="1183004">
                  <a:moveTo>
                    <a:pt x="2136140" y="993254"/>
                  </a:moveTo>
                  <a:lnTo>
                    <a:pt x="1990458" y="993254"/>
                  </a:lnTo>
                  <a:lnTo>
                    <a:pt x="1990458" y="1021029"/>
                  </a:lnTo>
                  <a:lnTo>
                    <a:pt x="2136140" y="1021029"/>
                  </a:lnTo>
                  <a:lnTo>
                    <a:pt x="2136140" y="993254"/>
                  </a:lnTo>
                  <a:close/>
                </a:path>
                <a:path w="3655059" h="1183004">
                  <a:moveTo>
                    <a:pt x="2381085" y="614172"/>
                  </a:moveTo>
                  <a:lnTo>
                    <a:pt x="2365654" y="571665"/>
                  </a:lnTo>
                  <a:lnTo>
                    <a:pt x="2327833" y="547852"/>
                  </a:lnTo>
                  <a:lnTo>
                    <a:pt x="2316149" y="544715"/>
                  </a:lnTo>
                  <a:lnTo>
                    <a:pt x="2329497" y="539610"/>
                  </a:lnTo>
                  <a:lnTo>
                    <a:pt x="2364968" y="510870"/>
                  </a:lnTo>
                  <a:lnTo>
                    <a:pt x="2372918" y="480555"/>
                  </a:lnTo>
                  <a:lnTo>
                    <a:pt x="2371547" y="467233"/>
                  </a:lnTo>
                  <a:lnTo>
                    <a:pt x="2338819" y="428536"/>
                  </a:lnTo>
                  <a:lnTo>
                    <a:pt x="2324633" y="423430"/>
                  </a:lnTo>
                  <a:lnTo>
                    <a:pt x="2324874" y="423430"/>
                  </a:lnTo>
                  <a:lnTo>
                    <a:pt x="2307615" y="420217"/>
                  </a:lnTo>
                  <a:lnTo>
                    <a:pt x="2288540" y="419176"/>
                  </a:lnTo>
                  <a:lnTo>
                    <a:pt x="2281009" y="419176"/>
                  </a:lnTo>
                  <a:lnTo>
                    <a:pt x="2242439" y="423430"/>
                  </a:lnTo>
                  <a:lnTo>
                    <a:pt x="2216823" y="430809"/>
                  </a:lnTo>
                  <a:lnTo>
                    <a:pt x="2216823" y="465886"/>
                  </a:lnTo>
                  <a:lnTo>
                    <a:pt x="2232647" y="459498"/>
                  </a:lnTo>
                  <a:lnTo>
                    <a:pt x="2247950" y="454939"/>
                  </a:lnTo>
                  <a:lnTo>
                    <a:pt x="2262771" y="452208"/>
                  </a:lnTo>
                  <a:lnTo>
                    <a:pt x="2277084" y="451294"/>
                  </a:lnTo>
                  <a:lnTo>
                    <a:pt x="2287460" y="451904"/>
                  </a:lnTo>
                  <a:lnTo>
                    <a:pt x="2319655" y="478828"/>
                  </a:lnTo>
                  <a:lnTo>
                    <a:pt x="2320315" y="486194"/>
                  </a:lnTo>
                  <a:lnTo>
                    <a:pt x="2320315" y="494766"/>
                  </a:lnTo>
                  <a:lnTo>
                    <a:pt x="2292883" y="526567"/>
                  </a:lnTo>
                  <a:lnTo>
                    <a:pt x="2250516" y="531863"/>
                  </a:lnTo>
                  <a:lnTo>
                    <a:pt x="2237143" y="532041"/>
                  </a:lnTo>
                  <a:lnTo>
                    <a:pt x="2237143" y="562775"/>
                  </a:lnTo>
                  <a:lnTo>
                    <a:pt x="2252942" y="562775"/>
                  </a:lnTo>
                  <a:lnTo>
                    <a:pt x="2267369" y="563181"/>
                  </a:lnTo>
                  <a:lnTo>
                    <a:pt x="2304910" y="572858"/>
                  </a:lnTo>
                  <a:lnTo>
                    <a:pt x="2326919" y="606386"/>
                  </a:lnTo>
                  <a:lnTo>
                    <a:pt x="2327427" y="613651"/>
                  </a:lnTo>
                  <a:lnTo>
                    <a:pt x="2326538" y="623036"/>
                  </a:lnTo>
                  <a:lnTo>
                    <a:pt x="2296960" y="653948"/>
                  </a:lnTo>
                  <a:lnTo>
                    <a:pt x="2276729" y="656882"/>
                  </a:lnTo>
                  <a:lnTo>
                    <a:pt x="2263330" y="655955"/>
                  </a:lnTo>
                  <a:lnTo>
                    <a:pt x="2248306" y="653186"/>
                  </a:lnTo>
                  <a:lnTo>
                    <a:pt x="2231644" y="648576"/>
                  </a:lnTo>
                  <a:lnTo>
                    <a:pt x="2213356" y="642124"/>
                  </a:lnTo>
                  <a:lnTo>
                    <a:pt x="2213356" y="680669"/>
                  </a:lnTo>
                  <a:lnTo>
                    <a:pt x="2225852" y="683679"/>
                  </a:lnTo>
                  <a:lnTo>
                    <a:pt x="2236952" y="685939"/>
                  </a:lnTo>
                  <a:lnTo>
                    <a:pt x="2247379" y="687565"/>
                  </a:lnTo>
                  <a:lnTo>
                    <a:pt x="2247887" y="687565"/>
                  </a:lnTo>
                  <a:lnTo>
                    <a:pt x="2254935" y="688225"/>
                  </a:lnTo>
                  <a:lnTo>
                    <a:pt x="2262428" y="688568"/>
                  </a:lnTo>
                  <a:lnTo>
                    <a:pt x="2269718" y="688809"/>
                  </a:lnTo>
                  <a:lnTo>
                    <a:pt x="2279154" y="689000"/>
                  </a:lnTo>
                  <a:lnTo>
                    <a:pt x="2283676" y="689000"/>
                  </a:lnTo>
                  <a:lnTo>
                    <a:pt x="2327973" y="683285"/>
                  </a:lnTo>
                  <a:lnTo>
                    <a:pt x="2365984" y="656882"/>
                  </a:lnTo>
                  <a:lnTo>
                    <a:pt x="2368143" y="654354"/>
                  </a:lnTo>
                  <a:lnTo>
                    <a:pt x="2375331" y="641756"/>
                  </a:lnTo>
                  <a:lnTo>
                    <a:pt x="2379649" y="628357"/>
                  </a:lnTo>
                  <a:lnTo>
                    <a:pt x="2381085" y="614172"/>
                  </a:lnTo>
                  <a:close/>
                </a:path>
                <a:path w="3655059" h="1183004">
                  <a:moveTo>
                    <a:pt x="2462365" y="1045870"/>
                  </a:moveTo>
                  <a:lnTo>
                    <a:pt x="2446934" y="1003363"/>
                  </a:lnTo>
                  <a:lnTo>
                    <a:pt x="2409113" y="979551"/>
                  </a:lnTo>
                  <a:lnTo>
                    <a:pt x="2397429" y="976414"/>
                  </a:lnTo>
                  <a:lnTo>
                    <a:pt x="2410777" y="971308"/>
                  </a:lnTo>
                  <a:lnTo>
                    <a:pt x="2446248" y="942568"/>
                  </a:lnTo>
                  <a:lnTo>
                    <a:pt x="2454198" y="912253"/>
                  </a:lnTo>
                  <a:lnTo>
                    <a:pt x="2452827" y="898931"/>
                  </a:lnTo>
                  <a:lnTo>
                    <a:pt x="2420099" y="860234"/>
                  </a:lnTo>
                  <a:lnTo>
                    <a:pt x="2405913" y="855129"/>
                  </a:lnTo>
                  <a:lnTo>
                    <a:pt x="2406154" y="855129"/>
                  </a:lnTo>
                  <a:lnTo>
                    <a:pt x="2388895" y="851916"/>
                  </a:lnTo>
                  <a:lnTo>
                    <a:pt x="2369820" y="850874"/>
                  </a:lnTo>
                  <a:lnTo>
                    <a:pt x="2362289" y="850874"/>
                  </a:lnTo>
                  <a:lnTo>
                    <a:pt x="2323719" y="855129"/>
                  </a:lnTo>
                  <a:lnTo>
                    <a:pt x="2298103" y="862507"/>
                  </a:lnTo>
                  <a:lnTo>
                    <a:pt x="2298103" y="897585"/>
                  </a:lnTo>
                  <a:lnTo>
                    <a:pt x="2313927" y="891197"/>
                  </a:lnTo>
                  <a:lnTo>
                    <a:pt x="2329230" y="886637"/>
                  </a:lnTo>
                  <a:lnTo>
                    <a:pt x="2344051" y="883907"/>
                  </a:lnTo>
                  <a:lnTo>
                    <a:pt x="2358364" y="882992"/>
                  </a:lnTo>
                  <a:lnTo>
                    <a:pt x="2368740" y="883602"/>
                  </a:lnTo>
                  <a:lnTo>
                    <a:pt x="2400935" y="910526"/>
                  </a:lnTo>
                  <a:lnTo>
                    <a:pt x="2401595" y="917892"/>
                  </a:lnTo>
                  <a:lnTo>
                    <a:pt x="2401595" y="926465"/>
                  </a:lnTo>
                  <a:lnTo>
                    <a:pt x="2374163" y="958265"/>
                  </a:lnTo>
                  <a:lnTo>
                    <a:pt x="2331796" y="963561"/>
                  </a:lnTo>
                  <a:lnTo>
                    <a:pt x="2318423" y="963739"/>
                  </a:lnTo>
                  <a:lnTo>
                    <a:pt x="2318423" y="994473"/>
                  </a:lnTo>
                  <a:lnTo>
                    <a:pt x="2334222" y="994473"/>
                  </a:lnTo>
                  <a:lnTo>
                    <a:pt x="2348649" y="994879"/>
                  </a:lnTo>
                  <a:lnTo>
                    <a:pt x="2386190" y="1004557"/>
                  </a:lnTo>
                  <a:lnTo>
                    <a:pt x="2408199" y="1038085"/>
                  </a:lnTo>
                  <a:lnTo>
                    <a:pt x="2408707" y="1045349"/>
                  </a:lnTo>
                  <a:lnTo>
                    <a:pt x="2407818" y="1054735"/>
                  </a:lnTo>
                  <a:lnTo>
                    <a:pt x="2378240" y="1085646"/>
                  </a:lnTo>
                  <a:lnTo>
                    <a:pt x="2358009" y="1088580"/>
                  </a:lnTo>
                  <a:lnTo>
                    <a:pt x="2344610" y="1087653"/>
                  </a:lnTo>
                  <a:lnTo>
                    <a:pt x="2329586" y="1084884"/>
                  </a:lnTo>
                  <a:lnTo>
                    <a:pt x="2312924" y="1080274"/>
                  </a:lnTo>
                  <a:lnTo>
                    <a:pt x="2294636" y="1073823"/>
                  </a:lnTo>
                  <a:lnTo>
                    <a:pt x="2294636" y="1112367"/>
                  </a:lnTo>
                  <a:lnTo>
                    <a:pt x="2307132" y="1115377"/>
                  </a:lnTo>
                  <a:lnTo>
                    <a:pt x="2318232" y="1117638"/>
                  </a:lnTo>
                  <a:lnTo>
                    <a:pt x="2328659" y="1119263"/>
                  </a:lnTo>
                  <a:lnTo>
                    <a:pt x="2329167" y="1119263"/>
                  </a:lnTo>
                  <a:lnTo>
                    <a:pt x="2336215" y="1119924"/>
                  </a:lnTo>
                  <a:lnTo>
                    <a:pt x="2343708" y="1120267"/>
                  </a:lnTo>
                  <a:lnTo>
                    <a:pt x="2350998" y="1120508"/>
                  </a:lnTo>
                  <a:lnTo>
                    <a:pt x="2360434" y="1120698"/>
                  </a:lnTo>
                  <a:lnTo>
                    <a:pt x="2364956" y="1120698"/>
                  </a:lnTo>
                  <a:lnTo>
                    <a:pt x="2409253" y="1114983"/>
                  </a:lnTo>
                  <a:lnTo>
                    <a:pt x="2447277" y="1088580"/>
                  </a:lnTo>
                  <a:lnTo>
                    <a:pt x="2460929" y="1060056"/>
                  </a:lnTo>
                  <a:lnTo>
                    <a:pt x="2462365" y="1045870"/>
                  </a:lnTo>
                  <a:close/>
                </a:path>
                <a:path w="3655059" h="1183004">
                  <a:moveTo>
                    <a:pt x="2620365" y="554088"/>
                  </a:moveTo>
                  <a:lnTo>
                    <a:pt x="2613698" y="502107"/>
                  </a:lnTo>
                  <a:lnTo>
                    <a:pt x="2593759" y="457009"/>
                  </a:lnTo>
                  <a:lnTo>
                    <a:pt x="2589072" y="451294"/>
                  </a:lnTo>
                  <a:lnTo>
                    <a:pt x="2584462" y="445643"/>
                  </a:lnTo>
                  <a:lnTo>
                    <a:pt x="2573832" y="436194"/>
                  </a:lnTo>
                  <a:lnTo>
                    <a:pt x="2565844" y="431139"/>
                  </a:lnTo>
                  <a:lnTo>
                    <a:pt x="2565844" y="550621"/>
                  </a:lnTo>
                  <a:lnTo>
                    <a:pt x="2565285" y="571500"/>
                  </a:lnTo>
                  <a:lnTo>
                    <a:pt x="2565273" y="571969"/>
                  </a:lnTo>
                  <a:lnTo>
                    <a:pt x="2565158" y="576364"/>
                  </a:lnTo>
                  <a:lnTo>
                    <a:pt x="2563114" y="598411"/>
                  </a:lnTo>
                  <a:lnTo>
                    <a:pt x="2548674" y="642518"/>
                  </a:lnTo>
                  <a:lnTo>
                    <a:pt x="2531580" y="655320"/>
                  </a:lnTo>
                  <a:lnTo>
                    <a:pt x="2531402" y="655320"/>
                  </a:lnTo>
                  <a:lnTo>
                    <a:pt x="2520873" y="656882"/>
                  </a:lnTo>
                  <a:lnTo>
                    <a:pt x="2487015" y="631964"/>
                  </a:lnTo>
                  <a:lnTo>
                    <a:pt x="2476436" y="580669"/>
                  </a:lnTo>
                  <a:lnTo>
                    <a:pt x="2475725" y="557390"/>
                  </a:lnTo>
                  <a:lnTo>
                    <a:pt x="2476296" y="536270"/>
                  </a:lnTo>
                  <a:lnTo>
                    <a:pt x="2476411" y="531647"/>
                  </a:lnTo>
                  <a:lnTo>
                    <a:pt x="2481923" y="491312"/>
                  </a:lnTo>
                  <a:lnTo>
                    <a:pt x="2500795" y="457657"/>
                  </a:lnTo>
                  <a:lnTo>
                    <a:pt x="2520873" y="451294"/>
                  </a:lnTo>
                  <a:lnTo>
                    <a:pt x="2531707" y="452882"/>
                  </a:lnTo>
                  <a:lnTo>
                    <a:pt x="2531529" y="452882"/>
                  </a:lnTo>
                  <a:lnTo>
                    <a:pt x="2540597" y="457504"/>
                  </a:lnTo>
                  <a:lnTo>
                    <a:pt x="2563050" y="507161"/>
                  </a:lnTo>
                  <a:lnTo>
                    <a:pt x="2565844" y="550621"/>
                  </a:lnTo>
                  <a:lnTo>
                    <a:pt x="2565844" y="431139"/>
                  </a:lnTo>
                  <a:lnTo>
                    <a:pt x="2562212" y="428840"/>
                  </a:lnTo>
                  <a:lnTo>
                    <a:pt x="2549410" y="423468"/>
                  </a:lnTo>
                  <a:lnTo>
                    <a:pt x="2535618" y="420243"/>
                  </a:lnTo>
                  <a:lnTo>
                    <a:pt x="2520873" y="419176"/>
                  </a:lnTo>
                  <a:lnTo>
                    <a:pt x="2506014" y="420243"/>
                  </a:lnTo>
                  <a:lnTo>
                    <a:pt x="2467559" y="436372"/>
                  </a:lnTo>
                  <a:lnTo>
                    <a:pt x="2439720" y="470598"/>
                  </a:lnTo>
                  <a:lnTo>
                    <a:pt x="2427998" y="501789"/>
                  </a:lnTo>
                  <a:lnTo>
                    <a:pt x="2427897" y="502107"/>
                  </a:lnTo>
                  <a:lnTo>
                    <a:pt x="2424239" y="518693"/>
                  </a:lnTo>
                  <a:lnTo>
                    <a:pt x="2424176" y="518947"/>
                  </a:lnTo>
                  <a:lnTo>
                    <a:pt x="2421966" y="536117"/>
                  </a:lnTo>
                  <a:lnTo>
                    <a:pt x="2421953" y="536270"/>
                  </a:lnTo>
                  <a:lnTo>
                    <a:pt x="2421204" y="554088"/>
                  </a:lnTo>
                  <a:lnTo>
                    <a:pt x="2421940" y="571500"/>
                  </a:lnTo>
                  <a:lnTo>
                    <a:pt x="2421953" y="571969"/>
                  </a:lnTo>
                  <a:lnTo>
                    <a:pt x="2433180" y="622503"/>
                  </a:lnTo>
                  <a:lnTo>
                    <a:pt x="2457018" y="662279"/>
                  </a:lnTo>
                  <a:lnTo>
                    <a:pt x="2492083" y="684707"/>
                  </a:lnTo>
                  <a:lnTo>
                    <a:pt x="2520873" y="689000"/>
                  </a:lnTo>
                  <a:lnTo>
                    <a:pt x="2535504" y="687920"/>
                  </a:lnTo>
                  <a:lnTo>
                    <a:pt x="2535974" y="687920"/>
                  </a:lnTo>
                  <a:lnTo>
                    <a:pt x="2575039" y="671029"/>
                  </a:lnTo>
                  <a:lnTo>
                    <a:pt x="2588945" y="656882"/>
                  </a:lnTo>
                  <a:lnTo>
                    <a:pt x="2594711" y="649592"/>
                  </a:lnTo>
                  <a:lnTo>
                    <a:pt x="2613914" y="605053"/>
                  </a:lnTo>
                  <a:lnTo>
                    <a:pt x="2619591" y="571969"/>
                  </a:lnTo>
                  <a:lnTo>
                    <a:pt x="2619654" y="571500"/>
                  </a:lnTo>
                  <a:lnTo>
                    <a:pt x="2620365" y="554088"/>
                  </a:lnTo>
                  <a:close/>
                </a:path>
                <a:path w="3655059" h="1183004">
                  <a:moveTo>
                    <a:pt x="2648356" y="138049"/>
                  </a:moveTo>
                  <a:lnTo>
                    <a:pt x="2571267" y="138049"/>
                  </a:lnTo>
                  <a:lnTo>
                    <a:pt x="2571267" y="170167"/>
                  </a:lnTo>
                  <a:lnTo>
                    <a:pt x="2648356" y="170167"/>
                  </a:lnTo>
                  <a:lnTo>
                    <a:pt x="2648356" y="138049"/>
                  </a:lnTo>
                  <a:close/>
                </a:path>
                <a:path w="3655059" h="1183004">
                  <a:moveTo>
                    <a:pt x="2697480" y="1028776"/>
                  </a:moveTo>
                  <a:lnTo>
                    <a:pt x="2687142" y="987488"/>
                  </a:lnTo>
                  <a:lnTo>
                    <a:pt x="2682608" y="980579"/>
                  </a:lnTo>
                  <a:lnTo>
                    <a:pt x="2681452" y="978814"/>
                  </a:lnTo>
                  <a:lnTo>
                    <a:pt x="2680855" y="978154"/>
                  </a:lnTo>
                  <a:lnTo>
                    <a:pt x="2674683" y="971181"/>
                  </a:lnTo>
                  <a:lnTo>
                    <a:pt x="2666860" y="964590"/>
                  </a:lnTo>
                  <a:lnTo>
                    <a:pt x="2657970" y="959040"/>
                  </a:lnTo>
                  <a:lnTo>
                    <a:pt x="2648407" y="954633"/>
                  </a:lnTo>
                  <a:lnTo>
                    <a:pt x="2645905" y="953846"/>
                  </a:lnTo>
                  <a:lnTo>
                    <a:pt x="2645905" y="1036396"/>
                  </a:lnTo>
                  <a:lnTo>
                    <a:pt x="2645181" y="1048105"/>
                  </a:lnTo>
                  <a:lnTo>
                    <a:pt x="2620949" y="1085151"/>
                  </a:lnTo>
                  <a:lnTo>
                    <a:pt x="2604236" y="1088580"/>
                  </a:lnTo>
                  <a:lnTo>
                    <a:pt x="2593276" y="1087412"/>
                  </a:lnTo>
                  <a:lnTo>
                    <a:pt x="2564688" y="1060386"/>
                  </a:lnTo>
                  <a:lnTo>
                    <a:pt x="2558389" y="1028776"/>
                  </a:lnTo>
                  <a:lnTo>
                    <a:pt x="2559253" y="1018463"/>
                  </a:lnTo>
                  <a:lnTo>
                    <a:pt x="2586748" y="983894"/>
                  </a:lnTo>
                  <a:lnTo>
                    <a:pt x="2594457" y="981494"/>
                  </a:lnTo>
                  <a:lnTo>
                    <a:pt x="2593860" y="981494"/>
                  </a:lnTo>
                  <a:lnTo>
                    <a:pt x="2603195" y="980579"/>
                  </a:lnTo>
                  <a:lnTo>
                    <a:pt x="2612148" y="981494"/>
                  </a:lnTo>
                  <a:lnTo>
                    <a:pt x="2620251" y="984237"/>
                  </a:lnTo>
                  <a:lnTo>
                    <a:pt x="2645156" y="1023874"/>
                  </a:lnTo>
                  <a:lnTo>
                    <a:pt x="2645905" y="1036396"/>
                  </a:lnTo>
                  <a:lnTo>
                    <a:pt x="2645905" y="953846"/>
                  </a:lnTo>
                  <a:lnTo>
                    <a:pt x="2638552" y="951496"/>
                  </a:lnTo>
                  <a:lnTo>
                    <a:pt x="2628620" y="949655"/>
                  </a:lnTo>
                  <a:lnTo>
                    <a:pt x="2629077" y="949655"/>
                  </a:lnTo>
                  <a:lnTo>
                    <a:pt x="2617952" y="948982"/>
                  </a:lnTo>
                  <a:lnTo>
                    <a:pt x="2610193" y="948982"/>
                  </a:lnTo>
                  <a:lnTo>
                    <a:pt x="2570454" y="963955"/>
                  </a:lnTo>
                  <a:lnTo>
                    <a:pt x="2556141" y="978154"/>
                  </a:lnTo>
                  <a:lnTo>
                    <a:pt x="2556345" y="972642"/>
                  </a:lnTo>
                  <a:lnTo>
                    <a:pt x="2556395" y="971181"/>
                  </a:lnTo>
                  <a:lnTo>
                    <a:pt x="2556510" y="967905"/>
                  </a:lnTo>
                  <a:lnTo>
                    <a:pt x="2556624" y="964590"/>
                  </a:lnTo>
                  <a:lnTo>
                    <a:pt x="2556675" y="963345"/>
                  </a:lnTo>
                  <a:lnTo>
                    <a:pt x="2558224" y="950023"/>
                  </a:lnTo>
                  <a:lnTo>
                    <a:pt x="2558262" y="949655"/>
                  </a:lnTo>
                  <a:lnTo>
                    <a:pt x="2574480" y="906678"/>
                  </a:lnTo>
                  <a:lnTo>
                    <a:pt x="2611323" y="883640"/>
                  </a:lnTo>
                  <a:lnTo>
                    <a:pt x="2621076" y="882992"/>
                  </a:lnTo>
                  <a:lnTo>
                    <a:pt x="2635364" y="883907"/>
                  </a:lnTo>
                  <a:lnTo>
                    <a:pt x="2650591" y="886637"/>
                  </a:lnTo>
                  <a:lnTo>
                    <a:pt x="2666784" y="891197"/>
                  </a:lnTo>
                  <a:lnTo>
                    <a:pt x="2683929" y="897585"/>
                  </a:lnTo>
                  <a:lnTo>
                    <a:pt x="2683929" y="882992"/>
                  </a:lnTo>
                  <a:lnTo>
                    <a:pt x="2651785" y="853401"/>
                  </a:lnTo>
                  <a:lnTo>
                    <a:pt x="2625483" y="850963"/>
                  </a:lnTo>
                  <a:lnTo>
                    <a:pt x="2617368" y="850963"/>
                  </a:lnTo>
                  <a:lnTo>
                    <a:pt x="2566263" y="860971"/>
                  </a:lnTo>
                  <a:lnTo>
                    <a:pt x="2531529" y="890460"/>
                  </a:lnTo>
                  <a:lnTo>
                    <a:pt x="2509990" y="936167"/>
                  </a:lnTo>
                  <a:lnTo>
                    <a:pt x="2502839" y="987488"/>
                  </a:lnTo>
                  <a:lnTo>
                    <a:pt x="2502966" y="996962"/>
                  </a:lnTo>
                  <a:lnTo>
                    <a:pt x="2508935" y="1042492"/>
                  </a:lnTo>
                  <a:lnTo>
                    <a:pt x="2527744" y="1083919"/>
                  </a:lnTo>
                  <a:lnTo>
                    <a:pt x="2559456" y="1111504"/>
                  </a:lnTo>
                  <a:lnTo>
                    <a:pt x="2604414" y="1120698"/>
                  </a:lnTo>
                  <a:lnTo>
                    <a:pt x="2618727" y="1119936"/>
                  </a:lnTo>
                  <a:lnTo>
                    <a:pt x="2663825" y="1101775"/>
                  </a:lnTo>
                  <a:lnTo>
                    <a:pt x="2685834" y="1074877"/>
                  </a:lnTo>
                  <a:lnTo>
                    <a:pt x="2685923" y="1074737"/>
                  </a:lnTo>
                  <a:lnTo>
                    <a:pt x="2690977" y="1063790"/>
                  </a:lnTo>
                  <a:lnTo>
                    <a:pt x="2694597" y="1052487"/>
                  </a:lnTo>
                  <a:lnTo>
                    <a:pt x="2696756" y="1040803"/>
                  </a:lnTo>
                  <a:lnTo>
                    <a:pt x="2697480" y="1028776"/>
                  </a:lnTo>
                  <a:close/>
                </a:path>
                <a:path w="3655059" h="1183004">
                  <a:moveTo>
                    <a:pt x="2973755" y="194995"/>
                  </a:moveTo>
                  <a:lnTo>
                    <a:pt x="2958325" y="152501"/>
                  </a:lnTo>
                  <a:lnTo>
                    <a:pt x="2920492" y="128689"/>
                  </a:lnTo>
                  <a:lnTo>
                    <a:pt x="2908820" y="125539"/>
                  </a:lnTo>
                  <a:lnTo>
                    <a:pt x="2922155" y="120446"/>
                  </a:lnTo>
                  <a:lnTo>
                    <a:pt x="2957626" y="91706"/>
                  </a:lnTo>
                  <a:lnTo>
                    <a:pt x="2965589" y="61379"/>
                  </a:lnTo>
                  <a:lnTo>
                    <a:pt x="2964218" y="48056"/>
                  </a:lnTo>
                  <a:lnTo>
                    <a:pt x="2960103" y="36156"/>
                  </a:lnTo>
                  <a:lnTo>
                    <a:pt x="2957449" y="32118"/>
                  </a:lnTo>
                  <a:lnTo>
                    <a:pt x="2953232" y="25692"/>
                  </a:lnTo>
                  <a:lnTo>
                    <a:pt x="2943631" y="16649"/>
                  </a:lnTo>
                  <a:lnTo>
                    <a:pt x="2931490" y="9372"/>
                  </a:lnTo>
                  <a:lnTo>
                    <a:pt x="2917304" y="4254"/>
                  </a:lnTo>
                  <a:lnTo>
                    <a:pt x="2917533" y="4254"/>
                  </a:lnTo>
                  <a:lnTo>
                    <a:pt x="2900286" y="1041"/>
                  </a:lnTo>
                  <a:lnTo>
                    <a:pt x="2881211" y="0"/>
                  </a:lnTo>
                  <a:lnTo>
                    <a:pt x="2873679" y="0"/>
                  </a:lnTo>
                  <a:lnTo>
                    <a:pt x="2835110" y="4254"/>
                  </a:lnTo>
                  <a:lnTo>
                    <a:pt x="2809494" y="11633"/>
                  </a:lnTo>
                  <a:lnTo>
                    <a:pt x="2809494" y="46710"/>
                  </a:lnTo>
                  <a:lnTo>
                    <a:pt x="2825305" y="40335"/>
                  </a:lnTo>
                  <a:lnTo>
                    <a:pt x="2840621" y="35775"/>
                  </a:lnTo>
                  <a:lnTo>
                    <a:pt x="2855442" y="33032"/>
                  </a:lnTo>
                  <a:lnTo>
                    <a:pt x="2869755" y="32118"/>
                  </a:lnTo>
                  <a:lnTo>
                    <a:pt x="2880131" y="32727"/>
                  </a:lnTo>
                  <a:lnTo>
                    <a:pt x="2912326" y="59651"/>
                  </a:lnTo>
                  <a:lnTo>
                    <a:pt x="2912986" y="67017"/>
                  </a:lnTo>
                  <a:lnTo>
                    <a:pt x="2912986" y="75590"/>
                  </a:lnTo>
                  <a:lnTo>
                    <a:pt x="2885554" y="107391"/>
                  </a:lnTo>
                  <a:lnTo>
                    <a:pt x="2843187" y="112687"/>
                  </a:lnTo>
                  <a:lnTo>
                    <a:pt x="2829814" y="112864"/>
                  </a:lnTo>
                  <a:lnTo>
                    <a:pt x="2829814" y="143598"/>
                  </a:lnTo>
                  <a:lnTo>
                    <a:pt x="2845612" y="143598"/>
                  </a:lnTo>
                  <a:lnTo>
                    <a:pt x="2860027" y="144005"/>
                  </a:lnTo>
                  <a:lnTo>
                    <a:pt x="2897581" y="153695"/>
                  </a:lnTo>
                  <a:lnTo>
                    <a:pt x="2919577" y="187223"/>
                  </a:lnTo>
                  <a:lnTo>
                    <a:pt x="2919628" y="187439"/>
                  </a:lnTo>
                  <a:lnTo>
                    <a:pt x="2905861" y="225983"/>
                  </a:lnTo>
                  <a:lnTo>
                    <a:pt x="2869400" y="237705"/>
                  </a:lnTo>
                  <a:lnTo>
                    <a:pt x="2856001" y="236791"/>
                  </a:lnTo>
                  <a:lnTo>
                    <a:pt x="2840964" y="234022"/>
                  </a:lnTo>
                  <a:lnTo>
                    <a:pt x="2824315" y="229412"/>
                  </a:lnTo>
                  <a:lnTo>
                    <a:pt x="2806027" y="222948"/>
                  </a:lnTo>
                  <a:lnTo>
                    <a:pt x="2806027" y="261493"/>
                  </a:lnTo>
                  <a:lnTo>
                    <a:pt x="2818523" y="264502"/>
                  </a:lnTo>
                  <a:lnTo>
                    <a:pt x="2829610" y="266776"/>
                  </a:lnTo>
                  <a:lnTo>
                    <a:pt x="2840037" y="268401"/>
                  </a:lnTo>
                  <a:lnTo>
                    <a:pt x="2840545" y="268401"/>
                  </a:lnTo>
                  <a:lnTo>
                    <a:pt x="2847606" y="269049"/>
                  </a:lnTo>
                  <a:lnTo>
                    <a:pt x="2855099" y="269392"/>
                  </a:lnTo>
                  <a:lnTo>
                    <a:pt x="2862389" y="269633"/>
                  </a:lnTo>
                  <a:lnTo>
                    <a:pt x="2871813" y="269824"/>
                  </a:lnTo>
                  <a:lnTo>
                    <a:pt x="2876346" y="269824"/>
                  </a:lnTo>
                  <a:lnTo>
                    <a:pt x="2920644" y="264121"/>
                  </a:lnTo>
                  <a:lnTo>
                    <a:pt x="2958668" y="237705"/>
                  </a:lnTo>
                  <a:lnTo>
                    <a:pt x="2960814" y="235191"/>
                  </a:lnTo>
                  <a:lnTo>
                    <a:pt x="2968002" y="222580"/>
                  </a:lnTo>
                  <a:lnTo>
                    <a:pt x="2972320" y="209194"/>
                  </a:lnTo>
                  <a:lnTo>
                    <a:pt x="2973755" y="194995"/>
                  </a:lnTo>
                  <a:close/>
                </a:path>
                <a:path w="3655059" h="1183004">
                  <a:moveTo>
                    <a:pt x="2983204" y="633095"/>
                  </a:moveTo>
                  <a:lnTo>
                    <a:pt x="2964015" y="641375"/>
                  </a:lnTo>
                  <a:lnTo>
                    <a:pt x="2944965" y="647280"/>
                  </a:lnTo>
                  <a:lnTo>
                    <a:pt x="2926080" y="650836"/>
                  </a:lnTo>
                  <a:lnTo>
                    <a:pt x="2907334" y="652018"/>
                  </a:lnTo>
                  <a:lnTo>
                    <a:pt x="2886316" y="650316"/>
                  </a:lnTo>
                  <a:lnTo>
                    <a:pt x="2839872" y="624763"/>
                  </a:lnTo>
                  <a:lnTo>
                    <a:pt x="2818638" y="574395"/>
                  </a:lnTo>
                  <a:lnTo>
                    <a:pt x="2817266" y="554088"/>
                  </a:lnTo>
                  <a:lnTo>
                    <a:pt x="2817215" y="553389"/>
                  </a:lnTo>
                  <a:lnTo>
                    <a:pt x="2822206" y="514756"/>
                  </a:lnTo>
                  <a:lnTo>
                    <a:pt x="2848686" y="470446"/>
                  </a:lnTo>
                  <a:lnTo>
                    <a:pt x="2901429" y="454418"/>
                  </a:lnTo>
                  <a:lnTo>
                    <a:pt x="2908947" y="454418"/>
                  </a:lnTo>
                  <a:lnTo>
                    <a:pt x="2948127" y="460756"/>
                  </a:lnTo>
                  <a:lnTo>
                    <a:pt x="2980779" y="470916"/>
                  </a:lnTo>
                  <a:lnTo>
                    <a:pt x="2980779" y="454418"/>
                  </a:lnTo>
                  <a:lnTo>
                    <a:pt x="2980779" y="429069"/>
                  </a:lnTo>
                  <a:lnTo>
                    <a:pt x="2960001" y="424738"/>
                  </a:lnTo>
                  <a:lnTo>
                    <a:pt x="2939186" y="421652"/>
                  </a:lnTo>
                  <a:lnTo>
                    <a:pt x="2918333" y="419798"/>
                  </a:lnTo>
                  <a:lnTo>
                    <a:pt x="2897428" y="419176"/>
                  </a:lnTo>
                  <a:lnTo>
                    <a:pt x="2862859" y="421652"/>
                  </a:lnTo>
                  <a:lnTo>
                    <a:pt x="2863939" y="421652"/>
                  </a:lnTo>
                  <a:lnTo>
                    <a:pt x="2836037" y="428637"/>
                  </a:lnTo>
                  <a:lnTo>
                    <a:pt x="2793517" y="457034"/>
                  </a:lnTo>
                  <a:lnTo>
                    <a:pt x="2768701" y="500214"/>
                  </a:lnTo>
                  <a:lnTo>
                    <a:pt x="2760484" y="553389"/>
                  </a:lnTo>
                  <a:lnTo>
                    <a:pt x="2760434" y="554088"/>
                  </a:lnTo>
                  <a:lnTo>
                    <a:pt x="2762504" y="582218"/>
                  </a:lnTo>
                  <a:lnTo>
                    <a:pt x="2779090" y="630656"/>
                  </a:lnTo>
                  <a:lnTo>
                    <a:pt x="2812313" y="667613"/>
                  </a:lnTo>
                  <a:lnTo>
                    <a:pt x="2862592" y="686625"/>
                  </a:lnTo>
                  <a:lnTo>
                    <a:pt x="2894139" y="689000"/>
                  </a:lnTo>
                  <a:lnTo>
                    <a:pt x="2899295" y="689000"/>
                  </a:lnTo>
                  <a:lnTo>
                    <a:pt x="2940507" y="685152"/>
                  </a:lnTo>
                  <a:lnTo>
                    <a:pt x="2983204" y="672503"/>
                  </a:lnTo>
                  <a:lnTo>
                    <a:pt x="2983204" y="652018"/>
                  </a:lnTo>
                  <a:lnTo>
                    <a:pt x="2983204" y="633095"/>
                  </a:lnTo>
                  <a:close/>
                </a:path>
                <a:path w="3655059" h="1183004">
                  <a:moveTo>
                    <a:pt x="3043301" y="1013739"/>
                  </a:moveTo>
                  <a:lnTo>
                    <a:pt x="3042132" y="993851"/>
                  </a:lnTo>
                  <a:lnTo>
                    <a:pt x="3042120" y="993571"/>
                  </a:lnTo>
                  <a:lnTo>
                    <a:pt x="3038551" y="975448"/>
                  </a:lnTo>
                  <a:lnTo>
                    <a:pt x="3013811" y="933932"/>
                  </a:lnTo>
                  <a:lnTo>
                    <a:pt x="2988614" y="921486"/>
                  </a:lnTo>
                  <a:lnTo>
                    <a:pt x="2988614" y="1018171"/>
                  </a:lnTo>
                  <a:lnTo>
                    <a:pt x="2987992" y="1030973"/>
                  </a:lnTo>
                  <a:lnTo>
                    <a:pt x="2972955" y="1073810"/>
                  </a:lnTo>
                  <a:lnTo>
                    <a:pt x="2948089" y="1085278"/>
                  </a:lnTo>
                  <a:lnTo>
                    <a:pt x="2941637" y="1085278"/>
                  </a:lnTo>
                  <a:lnTo>
                    <a:pt x="2909087" y="1064475"/>
                  </a:lnTo>
                  <a:lnTo>
                    <a:pt x="2909087" y="989050"/>
                  </a:lnTo>
                  <a:lnTo>
                    <a:pt x="2937091" y="962367"/>
                  </a:lnTo>
                  <a:lnTo>
                    <a:pt x="2944469" y="959739"/>
                  </a:lnTo>
                  <a:lnTo>
                    <a:pt x="2951810" y="959739"/>
                  </a:lnTo>
                  <a:lnTo>
                    <a:pt x="2983217" y="983869"/>
                  </a:lnTo>
                  <a:lnTo>
                    <a:pt x="2988614" y="1018171"/>
                  </a:lnTo>
                  <a:lnTo>
                    <a:pt x="2988614" y="921486"/>
                  </a:lnTo>
                  <a:lnTo>
                    <a:pt x="2986938" y="920915"/>
                  </a:lnTo>
                  <a:lnTo>
                    <a:pt x="2970542" y="919289"/>
                  </a:lnTo>
                  <a:lnTo>
                    <a:pt x="2960446" y="919924"/>
                  </a:lnTo>
                  <a:lnTo>
                    <a:pt x="2920263" y="942035"/>
                  </a:lnTo>
                  <a:lnTo>
                    <a:pt x="2909087" y="959739"/>
                  </a:lnTo>
                  <a:lnTo>
                    <a:pt x="2909087" y="923632"/>
                  </a:lnTo>
                  <a:lnTo>
                    <a:pt x="2857690" y="923632"/>
                  </a:lnTo>
                  <a:lnTo>
                    <a:pt x="2857690" y="1182865"/>
                  </a:lnTo>
                  <a:lnTo>
                    <a:pt x="2909087" y="1182865"/>
                  </a:lnTo>
                  <a:lnTo>
                    <a:pt x="2909087" y="1094994"/>
                  </a:lnTo>
                  <a:lnTo>
                    <a:pt x="2916047" y="1101826"/>
                  </a:lnTo>
                  <a:lnTo>
                    <a:pt x="2955937" y="1118616"/>
                  </a:lnTo>
                  <a:lnTo>
                    <a:pt x="2962668" y="1118616"/>
                  </a:lnTo>
                  <a:lnTo>
                    <a:pt x="3010255" y="1101826"/>
                  </a:lnTo>
                  <a:lnTo>
                    <a:pt x="3037992" y="1054849"/>
                  </a:lnTo>
                  <a:lnTo>
                    <a:pt x="3041980" y="1035215"/>
                  </a:lnTo>
                  <a:lnTo>
                    <a:pt x="3043301" y="1013739"/>
                  </a:lnTo>
                  <a:close/>
                </a:path>
                <a:path w="3655059" h="1183004">
                  <a:moveTo>
                    <a:pt x="3276981" y="1013739"/>
                  </a:moveTo>
                  <a:lnTo>
                    <a:pt x="3275812" y="993851"/>
                  </a:lnTo>
                  <a:lnTo>
                    <a:pt x="3275800" y="993571"/>
                  </a:lnTo>
                  <a:lnTo>
                    <a:pt x="3272231" y="975448"/>
                  </a:lnTo>
                  <a:lnTo>
                    <a:pt x="3247491" y="933932"/>
                  </a:lnTo>
                  <a:lnTo>
                    <a:pt x="3222294" y="921486"/>
                  </a:lnTo>
                  <a:lnTo>
                    <a:pt x="3222294" y="1018171"/>
                  </a:lnTo>
                  <a:lnTo>
                    <a:pt x="3221672" y="1030973"/>
                  </a:lnTo>
                  <a:lnTo>
                    <a:pt x="3206635" y="1073810"/>
                  </a:lnTo>
                  <a:lnTo>
                    <a:pt x="3181769" y="1085278"/>
                  </a:lnTo>
                  <a:lnTo>
                    <a:pt x="3175317" y="1085278"/>
                  </a:lnTo>
                  <a:lnTo>
                    <a:pt x="3142767" y="1064475"/>
                  </a:lnTo>
                  <a:lnTo>
                    <a:pt x="3142767" y="989050"/>
                  </a:lnTo>
                  <a:lnTo>
                    <a:pt x="3170771" y="962367"/>
                  </a:lnTo>
                  <a:lnTo>
                    <a:pt x="3178149" y="959739"/>
                  </a:lnTo>
                  <a:lnTo>
                    <a:pt x="3185490" y="959739"/>
                  </a:lnTo>
                  <a:lnTo>
                    <a:pt x="3216897" y="983869"/>
                  </a:lnTo>
                  <a:lnTo>
                    <a:pt x="3222294" y="1018171"/>
                  </a:lnTo>
                  <a:lnTo>
                    <a:pt x="3222294" y="921486"/>
                  </a:lnTo>
                  <a:lnTo>
                    <a:pt x="3220618" y="920915"/>
                  </a:lnTo>
                  <a:lnTo>
                    <a:pt x="3204222" y="919289"/>
                  </a:lnTo>
                  <a:lnTo>
                    <a:pt x="3194126" y="919924"/>
                  </a:lnTo>
                  <a:lnTo>
                    <a:pt x="3153943" y="942035"/>
                  </a:lnTo>
                  <a:lnTo>
                    <a:pt x="3142767" y="959739"/>
                  </a:lnTo>
                  <a:lnTo>
                    <a:pt x="3142767" y="923632"/>
                  </a:lnTo>
                  <a:lnTo>
                    <a:pt x="3091370" y="923632"/>
                  </a:lnTo>
                  <a:lnTo>
                    <a:pt x="3091370" y="1182865"/>
                  </a:lnTo>
                  <a:lnTo>
                    <a:pt x="3142767" y="1182865"/>
                  </a:lnTo>
                  <a:lnTo>
                    <a:pt x="3142767" y="1094994"/>
                  </a:lnTo>
                  <a:lnTo>
                    <a:pt x="3149727" y="1101826"/>
                  </a:lnTo>
                  <a:lnTo>
                    <a:pt x="3189617" y="1118616"/>
                  </a:lnTo>
                  <a:lnTo>
                    <a:pt x="3196348" y="1118616"/>
                  </a:lnTo>
                  <a:lnTo>
                    <a:pt x="3243935" y="1101826"/>
                  </a:lnTo>
                  <a:lnTo>
                    <a:pt x="3271672" y="1054849"/>
                  </a:lnTo>
                  <a:lnTo>
                    <a:pt x="3275660" y="1035215"/>
                  </a:lnTo>
                  <a:lnTo>
                    <a:pt x="3276981" y="1013739"/>
                  </a:lnTo>
                  <a:close/>
                </a:path>
                <a:path w="3655059" h="1183004">
                  <a:moveTo>
                    <a:pt x="3314814" y="72758"/>
                  </a:moveTo>
                  <a:lnTo>
                    <a:pt x="3275711" y="72758"/>
                  </a:lnTo>
                  <a:lnTo>
                    <a:pt x="3219653" y="200240"/>
                  </a:lnTo>
                  <a:lnTo>
                    <a:pt x="3172422" y="72758"/>
                  </a:lnTo>
                  <a:lnTo>
                    <a:pt x="3117215" y="72758"/>
                  </a:lnTo>
                  <a:lnTo>
                    <a:pt x="3187890" y="263410"/>
                  </a:lnTo>
                  <a:lnTo>
                    <a:pt x="3144647" y="331990"/>
                  </a:lnTo>
                  <a:lnTo>
                    <a:pt x="3197085" y="331990"/>
                  </a:lnTo>
                  <a:lnTo>
                    <a:pt x="3256915" y="200240"/>
                  </a:lnTo>
                  <a:lnTo>
                    <a:pt x="3314814" y="72758"/>
                  </a:lnTo>
                  <a:close/>
                </a:path>
                <a:path w="3655059" h="1183004">
                  <a:moveTo>
                    <a:pt x="3423323" y="1082154"/>
                  </a:moveTo>
                  <a:lnTo>
                    <a:pt x="3417189" y="1083538"/>
                  </a:lnTo>
                  <a:lnTo>
                    <a:pt x="3411918" y="1084237"/>
                  </a:lnTo>
                  <a:lnTo>
                    <a:pt x="3398151" y="1084237"/>
                  </a:lnTo>
                  <a:lnTo>
                    <a:pt x="3378873" y="1049210"/>
                  </a:lnTo>
                  <a:lnTo>
                    <a:pt x="3378873" y="955751"/>
                  </a:lnTo>
                  <a:lnTo>
                    <a:pt x="3419678" y="955751"/>
                  </a:lnTo>
                  <a:lnTo>
                    <a:pt x="3419678" y="923632"/>
                  </a:lnTo>
                  <a:lnTo>
                    <a:pt x="3378873" y="923632"/>
                  </a:lnTo>
                  <a:lnTo>
                    <a:pt x="3378873" y="885596"/>
                  </a:lnTo>
                  <a:lnTo>
                    <a:pt x="3327476" y="891501"/>
                  </a:lnTo>
                  <a:lnTo>
                    <a:pt x="3327476" y="923632"/>
                  </a:lnTo>
                  <a:lnTo>
                    <a:pt x="3306127" y="923632"/>
                  </a:lnTo>
                  <a:lnTo>
                    <a:pt x="3306127" y="955751"/>
                  </a:lnTo>
                  <a:lnTo>
                    <a:pt x="3327476" y="955751"/>
                  </a:lnTo>
                  <a:lnTo>
                    <a:pt x="3327577" y="1058684"/>
                  </a:lnTo>
                  <a:lnTo>
                    <a:pt x="3327882" y="1066482"/>
                  </a:lnTo>
                  <a:lnTo>
                    <a:pt x="3343110" y="1103096"/>
                  </a:lnTo>
                  <a:lnTo>
                    <a:pt x="3383305" y="1118273"/>
                  </a:lnTo>
                  <a:lnTo>
                    <a:pt x="3385362" y="1118273"/>
                  </a:lnTo>
                  <a:lnTo>
                    <a:pt x="3394329" y="1118616"/>
                  </a:lnTo>
                  <a:lnTo>
                    <a:pt x="3400120" y="1118273"/>
                  </a:lnTo>
                  <a:lnTo>
                    <a:pt x="3406876" y="1117269"/>
                  </a:lnTo>
                  <a:lnTo>
                    <a:pt x="3414611" y="1115580"/>
                  </a:lnTo>
                  <a:lnTo>
                    <a:pt x="3423323" y="1113231"/>
                  </a:lnTo>
                  <a:lnTo>
                    <a:pt x="3423323" y="1084237"/>
                  </a:lnTo>
                  <a:lnTo>
                    <a:pt x="3423323" y="1082154"/>
                  </a:lnTo>
                  <a:close/>
                </a:path>
                <a:path w="3655059" h="1183004">
                  <a:moveTo>
                    <a:pt x="3470478" y="69456"/>
                  </a:moveTo>
                  <a:lnTo>
                    <a:pt x="3467239" y="68757"/>
                  </a:lnTo>
                  <a:lnTo>
                    <a:pt x="3464052" y="68414"/>
                  </a:lnTo>
                  <a:lnTo>
                    <a:pt x="3460927" y="68414"/>
                  </a:lnTo>
                  <a:lnTo>
                    <a:pt x="3417773" y="85293"/>
                  </a:lnTo>
                  <a:lnTo>
                    <a:pt x="3400158" y="108699"/>
                  </a:lnTo>
                  <a:lnTo>
                    <a:pt x="3400158" y="72758"/>
                  </a:lnTo>
                  <a:lnTo>
                    <a:pt x="3348761" y="72758"/>
                  </a:lnTo>
                  <a:lnTo>
                    <a:pt x="3348761" y="263398"/>
                  </a:lnTo>
                  <a:lnTo>
                    <a:pt x="3400158" y="263398"/>
                  </a:lnTo>
                  <a:lnTo>
                    <a:pt x="3400158" y="142379"/>
                  </a:lnTo>
                  <a:lnTo>
                    <a:pt x="3405187" y="135064"/>
                  </a:lnTo>
                  <a:lnTo>
                    <a:pt x="3442690" y="111785"/>
                  </a:lnTo>
                  <a:lnTo>
                    <a:pt x="3450158" y="111302"/>
                  </a:lnTo>
                  <a:lnTo>
                    <a:pt x="3456533" y="111302"/>
                  </a:lnTo>
                  <a:lnTo>
                    <a:pt x="3463302" y="112636"/>
                  </a:lnTo>
                  <a:lnTo>
                    <a:pt x="3470478" y="115290"/>
                  </a:lnTo>
                  <a:lnTo>
                    <a:pt x="3470478" y="111302"/>
                  </a:lnTo>
                  <a:lnTo>
                    <a:pt x="3470478" y="108699"/>
                  </a:lnTo>
                  <a:lnTo>
                    <a:pt x="3470478" y="69456"/>
                  </a:lnTo>
                  <a:close/>
                </a:path>
                <a:path w="3655059" h="1183004">
                  <a:moveTo>
                    <a:pt x="3654437" y="207314"/>
                  </a:moveTo>
                  <a:lnTo>
                    <a:pt x="3635819" y="168719"/>
                  </a:lnTo>
                  <a:lnTo>
                    <a:pt x="3594709" y="148107"/>
                  </a:lnTo>
                  <a:lnTo>
                    <a:pt x="3570859" y="139026"/>
                  </a:lnTo>
                  <a:lnTo>
                    <a:pt x="3564725" y="135610"/>
                  </a:lnTo>
                  <a:lnTo>
                    <a:pt x="3561372" y="132130"/>
                  </a:lnTo>
                  <a:lnTo>
                    <a:pt x="3557892" y="128663"/>
                  </a:lnTo>
                  <a:lnTo>
                    <a:pt x="3556165" y="124675"/>
                  </a:lnTo>
                  <a:lnTo>
                    <a:pt x="3556165" y="114363"/>
                  </a:lnTo>
                  <a:lnTo>
                    <a:pt x="3558819" y="109651"/>
                  </a:lnTo>
                  <a:lnTo>
                    <a:pt x="3569474" y="102362"/>
                  </a:lnTo>
                  <a:lnTo>
                    <a:pt x="3577463" y="100533"/>
                  </a:lnTo>
                  <a:lnTo>
                    <a:pt x="3588105" y="100533"/>
                  </a:lnTo>
                  <a:lnTo>
                    <a:pt x="3598926" y="101206"/>
                  </a:lnTo>
                  <a:lnTo>
                    <a:pt x="3611067" y="103238"/>
                  </a:lnTo>
                  <a:lnTo>
                    <a:pt x="3624542" y="106603"/>
                  </a:lnTo>
                  <a:lnTo>
                    <a:pt x="3639337" y="111302"/>
                  </a:lnTo>
                  <a:lnTo>
                    <a:pt x="3639337" y="100533"/>
                  </a:lnTo>
                  <a:lnTo>
                    <a:pt x="3639337" y="75184"/>
                  </a:lnTo>
                  <a:lnTo>
                    <a:pt x="3623818" y="72224"/>
                  </a:lnTo>
                  <a:lnTo>
                    <a:pt x="3609416" y="70116"/>
                  </a:lnTo>
                  <a:lnTo>
                    <a:pt x="3596132" y="68846"/>
                  </a:lnTo>
                  <a:lnTo>
                    <a:pt x="3583940" y="68414"/>
                  </a:lnTo>
                  <a:lnTo>
                    <a:pt x="3565334" y="69430"/>
                  </a:lnTo>
                  <a:lnTo>
                    <a:pt x="3524821" y="84556"/>
                  </a:lnTo>
                  <a:lnTo>
                    <a:pt x="3505555" y="124675"/>
                  </a:lnTo>
                  <a:lnTo>
                    <a:pt x="3505466" y="125539"/>
                  </a:lnTo>
                  <a:lnTo>
                    <a:pt x="3525609" y="165430"/>
                  </a:lnTo>
                  <a:lnTo>
                    <a:pt x="3584232" y="193255"/>
                  </a:lnTo>
                  <a:lnTo>
                    <a:pt x="3590772" y="196786"/>
                  </a:lnTo>
                  <a:lnTo>
                    <a:pt x="3595052" y="200380"/>
                  </a:lnTo>
                  <a:lnTo>
                    <a:pt x="3599345" y="204076"/>
                  </a:lnTo>
                  <a:lnTo>
                    <a:pt x="3601478" y="208648"/>
                  </a:lnTo>
                  <a:lnTo>
                    <a:pt x="3601478" y="220345"/>
                  </a:lnTo>
                  <a:lnTo>
                    <a:pt x="3598621" y="225488"/>
                  </a:lnTo>
                  <a:lnTo>
                    <a:pt x="3587153" y="233591"/>
                  </a:lnTo>
                  <a:lnTo>
                    <a:pt x="3579482" y="235623"/>
                  </a:lnTo>
                  <a:lnTo>
                    <a:pt x="3569881" y="235623"/>
                  </a:lnTo>
                  <a:lnTo>
                    <a:pt x="3555644" y="234632"/>
                  </a:lnTo>
                  <a:lnTo>
                    <a:pt x="3540010" y="231635"/>
                  </a:lnTo>
                  <a:lnTo>
                    <a:pt x="3522992" y="226644"/>
                  </a:lnTo>
                  <a:lnTo>
                    <a:pt x="3504590" y="219646"/>
                  </a:lnTo>
                  <a:lnTo>
                    <a:pt x="3504590" y="257327"/>
                  </a:lnTo>
                  <a:lnTo>
                    <a:pt x="3522040" y="261886"/>
                  </a:lnTo>
                  <a:lnTo>
                    <a:pt x="3539312" y="265150"/>
                  </a:lnTo>
                  <a:lnTo>
                    <a:pt x="3556419" y="267093"/>
                  </a:lnTo>
                  <a:lnTo>
                    <a:pt x="3573348" y="267741"/>
                  </a:lnTo>
                  <a:lnTo>
                    <a:pt x="3591966" y="266611"/>
                  </a:lnTo>
                  <a:lnTo>
                    <a:pt x="3633686" y="249593"/>
                  </a:lnTo>
                  <a:lnTo>
                    <a:pt x="3645636" y="235623"/>
                  </a:lnTo>
                  <a:lnTo>
                    <a:pt x="3649243" y="229958"/>
                  </a:lnTo>
                  <a:lnTo>
                    <a:pt x="3653142" y="219011"/>
                  </a:lnTo>
                  <a:lnTo>
                    <a:pt x="3654437" y="207314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838195" y="2265607"/>
            <a:ext cx="3708400" cy="241808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3200" b="1" u="dbl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cs typeface="Lucida Sans"/>
              </a:rPr>
              <a:t>Florida</a:t>
            </a:r>
            <a:r>
              <a:rPr sz="3200" b="1" u="dbl" spc="-1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cs typeface="Lucida Sans"/>
              </a:rPr>
              <a:t> </a:t>
            </a:r>
            <a:r>
              <a:rPr sz="3200" b="1" u="dbl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cs typeface="Lucida Sans"/>
              </a:rPr>
              <a:t>Pompano</a:t>
            </a:r>
            <a:endParaRPr sz="3200" dirty="0">
              <a:latin typeface="Lucida Sans"/>
              <a:cs typeface="Lucida Sans"/>
            </a:endParaRPr>
          </a:p>
          <a:p>
            <a:pPr marL="12700">
              <a:lnSpc>
                <a:spcPts val="3335"/>
              </a:lnSpc>
              <a:spcBef>
                <a:spcPts val="760"/>
              </a:spcBef>
              <a:tabLst>
                <a:tab pos="1568450" algn="l"/>
              </a:tabLst>
            </a:pPr>
            <a:r>
              <a:rPr sz="2800" b="1" spc="-10" dirty="0">
                <a:solidFill>
                  <a:srgbClr val="FFFFFF"/>
                </a:solidFill>
                <a:latin typeface="Lucida Sans"/>
                <a:cs typeface="Lucida Sans"/>
              </a:rPr>
              <a:t>Weight:</a:t>
            </a: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	0.7</a:t>
            </a:r>
            <a:r>
              <a:rPr sz="2800" b="1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sz="2800" b="1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2.3</a:t>
            </a:r>
            <a:r>
              <a:rPr sz="2800" b="1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Lucida Sans"/>
                <a:cs typeface="Lucida Sans"/>
              </a:rPr>
              <a:t>kg</a:t>
            </a:r>
            <a:endParaRPr sz="2800" dirty="0">
              <a:latin typeface="Lucida Sans"/>
              <a:cs typeface="Lucida Sans"/>
            </a:endParaRPr>
          </a:p>
          <a:p>
            <a:pPr marL="12700">
              <a:lnSpc>
                <a:spcPts val="3300"/>
              </a:lnSpc>
              <a:tabLst>
                <a:tab pos="2346960" algn="l"/>
              </a:tabLst>
            </a:pP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Mature</a:t>
            </a:r>
            <a:r>
              <a:rPr sz="2800" b="1" spc="-1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Lucida Sans"/>
                <a:cs typeface="Lucida Sans"/>
              </a:rPr>
              <a:t>age:</a:t>
            </a: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	1-</a:t>
            </a:r>
            <a:r>
              <a:rPr sz="2800" b="1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3</a:t>
            </a:r>
            <a:r>
              <a:rPr sz="2800" b="1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Lucida Sans"/>
                <a:cs typeface="Lucida Sans"/>
              </a:rPr>
              <a:t>yrs</a:t>
            </a:r>
            <a:endParaRPr sz="2800" dirty="0">
              <a:latin typeface="Lucida Sans"/>
              <a:cs typeface="Lucida Sans"/>
            </a:endParaRPr>
          </a:p>
          <a:p>
            <a:pPr marL="12700">
              <a:lnSpc>
                <a:spcPts val="3325"/>
              </a:lnSpc>
              <a:tabLst>
                <a:tab pos="1348105" algn="l"/>
              </a:tabLst>
            </a:pPr>
            <a:r>
              <a:rPr sz="2800" b="1" spc="-10" dirty="0">
                <a:solidFill>
                  <a:srgbClr val="FFFFFF"/>
                </a:solidFill>
                <a:latin typeface="Lucida Sans"/>
                <a:cs typeface="Lucida Sans"/>
              </a:rPr>
              <a:t>Temp:</a:t>
            </a: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	18</a:t>
            </a:r>
            <a:r>
              <a:rPr sz="2800" b="1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sz="2800" b="1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30</a:t>
            </a:r>
            <a:r>
              <a:rPr sz="2800" b="1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Lucida Sans"/>
                <a:cs typeface="Lucida Sans"/>
              </a:rPr>
              <a:t>C</a:t>
            </a:r>
            <a:endParaRPr sz="28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  <a:tabLst>
                <a:tab pos="1654810" algn="l"/>
              </a:tabLst>
            </a:pPr>
            <a:r>
              <a:rPr sz="2800" b="1" spc="-10" dirty="0">
                <a:solidFill>
                  <a:srgbClr val="FFFFFF"/>
                </a:solidFill>
                <a:latin typeface="Lucida Sans"/>
                <a:cs typeface="Lucida Sans"/>
              </a:rPr>
              <a:t>Salinity:</a:t>
            </a: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	5</a:t>
            </a:r>
            <a:r>
              <a:rPr sz="2800" b="1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sz="2800" b="1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36</a:t>
            </a:r>
            <a:r>
              <a:rPr sz="2800" b="1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Lucida Sans"/>
                <a:cs typeface="Lucida Sans"/>
              </a:rPr>
              <a:t>ppt</a:t>
            </a:r>
            <a:endParaRPr sz="2800" dirty="0">
              <a:latin typeface="Lucida Sans"/>
              <a:cs typeface="Lucida Sans"/>
            </a:endParaRPr>
          </a:p>
        </p:txBody>
      </p:sp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1918001"/>
            <a:ext cx="9598660" cy="5626100"/>
            <a:chOff x="152400" y="1918001"/>
            <a:chExt cx="9598660" cy="5626100"/>
          </a:xfrm>
        </p:grpSpPr>
        <p:sp>
          <p:nvSpPr>
            <p:cNvPr id="13" name="object 13"/>
            <p:cNvSpPr/>
            <p:nvPr/>
          </p:nvSpPr>
          <p:spPr>
            <a:xfrm>
              <a:off x="1371600" y="1935479"/>
              <a:ext cx="7397750" cy="0"/>
            </a:xfrm>
            <a:custGeom>
              <a:avLst/>
              <a:gdLst/>
              <a:ahLst/>
              <a:cxnLst/>
              <a:rect l="l" t="t" r="r" b="b"/>
              <a:pathLst>
                <a:path w="7397750">
                  <a:moveTo>
                    <a:pt x="0" y="0"/>
                  </a:moveTo>
                  <a:lnTo>
                    <a:pt x="7397404" y="1"/>
                  </a:lnTo>
                </a:path>
              </a:pathLst>
            </a:custGeom>
            <a:ln w="34956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1464" y="6220967"/>
              <a:ext cx="1871472" cy="9997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86800" y="5916167"/>
              <a:ext cx="1063752" cy="5699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00288" y="6858000"/>
              <a:ext cx="1289303" cy="6858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360" y="6071615"/>
              <a:ext cx="1941576" cy="11887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400" y="5782055"/>
              <a:ext cx="1057656" cy="7071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1647" y="6787895"/>
              <a:ext cx="1222248" cy="7559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75432" y="5105399"/>
              <a:ext cx="3093720" cy="16581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026" rIns="0" bIns="0" rtlCol="0">
            <a:spAutoFit/>
          </a:bodyPr>
          <a:lstStyle/>
          <a:p>
            <a:pPr marL="464820" marR="5080" indent="1405890">
              <a:lnSpc>
                <a:spcPct val="101099"/>
              </a:lnSpc>
              <a:spcBef>
                <a:spcPts val="50"/>
              </a:spcBef>
            </a:pPr>
            <a:r>
              <a:rPr dirty="0"/>
              <a:t>Water</a:t>
            </a:r>
            <a:r>
              <a:rPr spc="55" dirty="0"/>
              <a:t> </a:t>
            </a:r>
            <a:r>
              <a:rPr spc="-10" dirty="0"/>
              <a:t>Quality </a:t>
            </a:r>
            <a:r>
              <a:rPr dirty="0"/>
              <a:t>Management</a:t>
            </a:r>
            <a:r>
              <a:rPr spc="40" dirty="0"/>
              <a:t> </a:t>
            </a:r>
            <a:r>
              <a:rPr spc="-10" dirty="0"/>
              <a:t>Parameters</a:t>
            </a: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295656"/>
            <a:ext cx="1551940" cy="1396365"/>
            <a:chOff x="152400" y="295656"/>
            <a:chExt cx="1551940" cy="1396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295656"/>
              <a:ext cx="1018032" cy="7071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20" y="877824"/>
              <a:ext cx="1219200" cy="8138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8616" y="746760"/>
              <a:ext cx="585216" cy="39014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806955" y="2597932"/>
            <a:ext cx="2588895" cy="309880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1048385">
              <a:lnSpc>
                <a:spcPct val="137300"/>
              </a:lnSpc>
              <a:spcBef>
                <a:spcPts val="145"/>
              </a:spcBef>
            </a:pPr>
            <a:r>
              <a:rPr sz="1850" b="1" spc="-10" dirty="0">
                <a:solidFill>
                  <a:srgbClr val="0099FF"/>
                </a:solidFill>
                <a:latin typeface="Lucida Sans Unicode"/>
                <a:cs typeface="Lucida Sans Unicode"/>
              </a:rPr>
              <a:t>Parameter Temperature </a:t>
            </a:r>
            <a:r>
              <a:rPr sz="1850" b="1" spc="-25" dirty="0">
                <a:solidFill>
                  <a:srgbClr val="0099FF"/>
                </a:solidFill>
                <a:latin typeface="Lucida Sans Unicode"/>
                <a:cs typeface="Lucida Sans Unicode"/>
              </a:rPr>
              <a:t>pH</a:t>
            </a:r>
            <a:endParaRPr sz="1850">
              <a:latin typeface="Lucida Sans Unicode"/>
              <a:cs typeface="Lucida Sans Unicode"/>
            </a:endParaRPr>
          </a:p>
          <a:p>
            <a:pPr marL="12700" marR="486409">
              <a:lnSpc>
                <a:spcPct val="135200"/>
              </a:lnSpc>
            </a:pP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Dissolved</a:t>
            </a:r>
            <a:r>
              <a:rPr sz="1850" b="1" spc="270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spc="-10" dirty="0">
                <a:solidFill>
                  <a:srgbClr val="0099FF"/>
                </a:solidFill>
                <a:latin typeface="Lucida Sans Unicode"/>
                <a:cs typeface="Lucida Sans Unicode"/>
              </a:rPr>
              <a:t>oxygen Alkalinity Ammonia</a:t>
            </a:r>
            <a:endParaRPr sz="18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850" b="1" spc="-10" dirty="0">
                <a:solidFill>
                  <a:srgbClr val="0099FF"/>
                </a:solidFill>
                <a:latin typeface="Lucida Sans Unicode"/>
                <a:cs typeface="Lucida Sans Unicode"/>
              </a:rPr>
              <a:t>Nitrite</a:t>
            </a:r>
            <a:endParaRPr sz="18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Total</a:t>
            </a:r>
            <a:r>
              <a:rPr sz="1850" b="1" spc="220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dissolved</a:t>
            </a:r>
            <a:r>
              <a:rPr sz="1850" b="1" spc="225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spc="-10" dirty="0">
                <a:solidFill>
                  <a:srgbClr val="0099FF"/>
                </a:solidFill>
                <a:latin typeface="Lucida Sans Unicode"/>
                <a:cs typeface="Lucida Sans Unicode"/>
              </a:rPr>
              <a:t>solids</a:t>
            </a:r>
            <a:endParaRPr sz="185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8294" y="2597932"/>
            <a:ext cx="1477010" cy="309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430">
              <a:lnSpc>
                <a:spcPct val="139500"/>
              </a:lnSpc>
              <a:spcBef>
                <a:spcPts val="95"/>
              </a:spcBef>
            </a:pP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Target</a:t>
            </a:r>
            <a:r>
              <a:rPr sz="1850" b="1" spc="210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spc="-20" dirty="0">
                <a:solidFill>
                  <a:srgbClr val="0099FF"/>
                </a:solidFill>
                <a:latin typeface="Lucida Sans Unicode"/>
                <a:cs typeface="Lucida Sans Unicode"/>
              </a:rPr>
              <a:t>Level </a:t>
            </a: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16</a:t>
            </a:r>
            <a:r>
              <a:rPr sz="1850" b="1" spc="75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–</a:t>
            </a:r>
            <a:r>
              <a:rPr sz="1850" b="1" spc="80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30</a:t>
            </a:r>
            <a:r>
              <a:rPr sz="1850" b="1" spc="80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spc="-50" dirty="0">
                <a:solidFill>
                  <a:srgbClr val="0099FF"/>
                </a:solidFill>
                <a:latin typeface="Lucida Sans Unicode"/>
                <a:cs typeface="Lucida Sans Unicode"/>
              </a:rPr>
              <a:t>C</a:t>
            </a:r>
            <a:endParaRPr sz="18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7.6</a:t>
            </a:r>
            <a:r>
              <a:rPr sz="1850" b="1" spc="80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–</a:t>
            </a:r>
            <a:r>
              <a:rPr sz="1850" b="1" spc="85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spc="-25" dirty="0">
                <a:solidFill>
                  <a:srgbClr val="0099FF"/>
                </a:solidFill>
                <a:latin typeface="Lucida Sans Unicode"/>
                <a:cs typeface="Lucida Sans Unicode"/>
              </a:rPr>
              <a:t>8.2</a:t>
            </a:r>
            <a:endParaRPr sz="18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≥</a:t>
            </a:r>
            <a:r>
              <a:rPr sz="1850" b="1" spc="75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5</a:t>
            </a:r>
            <a:r>
              <a:rPr sz="1850" b="1" spc="65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spc="-20" dirty="0">
                <a:solidFill>
                  <a:srgbClr val="0099FF"/>
                </a:solidFill>
                <a:latin typeface="Lucida Sans Unicode"/>
                <a:cs typeface="Lucida Sans Unicode"/>
              </a:rPr>
              <a:t>mg/L</a:t>
            </a:r>
            <a:endParaRPr sz="18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≥</a:t>
            </a:r>
            <a:r>
              <a:rPr sz="1850" b="1" spc="100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200</a:t>
            </a:r>
            <a:r>
              <a:rPr sz="1850" b="1" spc="100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spc="-20" dirty="0">
                <a:solidFill>
                  <a:srgbClr val="0099FF"/>
                </a:solidFill>
                <a:latin typeface="Lucida Sans Unicode"/>
                <a:cs typeface="Lucida Sans Unicode"/>
              </a:rPr>
              <a:t>mg/L</a:t>
            </a:r>
            <a:endParaRPr sz="18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≤</a:t>
            </a:r>
            <a:r>
              <a:rPr sz="1850" b="1" spc="75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1</a:t>
            </a:r>
            <a:r>
              <a:rPr sz="1850" b="1" spc="60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spc="-20" dirty="0">
                <a:solidFill>
                  <a:srgbClr val="0099FF"/>
                </a:solidFill>
                <a:latin typeface="Lucida Sans Unicode"/>
                <a:cs typeface="Lucida Sans Unicode"/>
              </a:rPr>
              <a:t>mg/L</a:t>
            </a:r>
            <a:endParaRPr sz="18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≤</a:t>
            </a:r>
            <a:r>
              <a:rPr sz="1850" b="1" spc="75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2</a:t>
            </a:r>
            <a:r>
              <a:rPr sz="1850" b="1" spc="65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spc="-20" dirty="0">
                <a:solidFill>
                  <a:srgbClr val="0099FF"/>
                </a:solidFill>
                <a:latin typeface="Lucida Sans Unicode"/>
                <a:cs typeface="Lucida Sans Unicode"/>
              </a:rPr>
              <a:t>mg/L</a:t>
            </a:r>
            <a:endParaRPr sz="18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≤</a:t>
            </a:r>
            <a:r>
              <a:rPr sz="1850" b="1" spc="75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dirty="0">
                <a:solidFill>
                  <a:srgbClr val="0099FF"/>
                </a:solidFill>
                <a:latin typeface="Lucida Sans Unicode"/>
                <a:cs typeface="Lucida Sans Unicode"/>
              </a:rPr>
              <a:t>5</a:t>
            </a:r>
            <a:r>
              <a:rPr sz="1850" b="1" spc="65" dirty="0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sz="1850" b="1" spc="-20" dirty="0">
                <a:solidFill>
                  <a:srgbClr val="0099FF"/>
                </a:solidFill>
                <a:latin typeface="Lucida Sans Unicode"/>
                <a:cs typeface="Lucida Sans Unicode"/>
              </a:rPr>
              <a:t>mg/L</a:t>
            </a:r>
            <a:endParaRPr sz="1850">
              <a:latin typeface="Lucida Sans Unicode"/>
              <a:cs typeface="Lucida Sans Unicode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6720" y="2987605"/>
            <a:ext cx="6747509" cy="0"/>
          </a:xfrm>
          <a:custGeom>
            <a:avLst/>
            <a:gdLst/>
            <a:ahLst/>
            <a:cxnLst/>
            <a:rect l="l" t="t" r="r" b="b"/>
            <a:pathLst>
              <a:path w="6747509">
                <a:moveTo>
                  <a:pt x="0" y="0"/>
                </a:moveTo>
                <a:lnTo>
                  <a:pt x="6747083" y="1"/>
                </a:lnTo>
              </a:path>
            </a:pathLst>
          </a:custGeom>
          <a:ln w="30483"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6720" y="2521372"/>
            <a:ext cx="6747509" cy="0"/>
          </a:xfrm>
          <a:custGeom>
            <a:avLst/>
            <a:gdLst/>
            <a:ahLst/>
            <a:cxnLst/>
            <a:rect l="l" t="t" r="r" b="b"/>
            <a:pathLst>
              <a:path w="6747509">
                <a:moveTo>
                  <a:pt x="0" y="0"/>
                </a:moveTo>
                <a:lnTo>
                  <a:pt x="6747083" y="1"/>
                </a:lnTo>
              </a:path>
            </a:pathLst>
          </a:custGeom>
          <a:ln w="30483"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6720" y="5918200"/>
            <a:ext cx="6747509" cy="0"/>
          </a:xfrm>
          <a:custGeom>
            <a:avLst/>
            <a:gdLst/>
            <a:ahLst/>
            <a:cxnLst/>
            <a:rect l="l" t="t" r="r" b="b"/>
            <a:pathLst>
              <a:path w="6747509">
                <a:moveTo>
                  <a:pt x="0" y="0"/>
                </a:moveTo>
                <a:lnTo>
                  <a:pt x="6747083" y="1"/>
                </a:lnTo>
              </a:path>
            </a:pathLst>
          </a:custGeom>
          <a:ln w="30483"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4619" y="1998980"/>
            <a:ext cx="9789160" cy="5551170"/>
            <a:chOff x="134619" y="1998980"/>
            <a:chExt cx="9789160" cy="5551170"/>
          </a:xfrm>
        </p:grpSpPr>
        <p:sp>
          <p:nvSpPr>
            <p:cNvPr id="3" name="object 3"/>
            <p:cNvSpPr/>
            <p:nvPr/>
          </p:nvSpPr>
          <p:spPr>
            <a:xfrm>
              <a:off x="152400" y="2016760"/>
              <a:ext cx="9753600" cy="5527040"/>
            </a:xfrm>
            <a:custGeom>
              <a:avLst/>
              <a:gdLst/>
              <a:ahLst/>
              <a:cxnLst/>
              <a:rect l="l" t="t" r="r" b="b"/>
              <a:pathLst>
                <a:path w="9753600" h="5527040">
                  <a:moveTo>
                    <a:pt x="9753600" y="0"/>
                  </a:moveTo>
                  <a:lnTo>
                    <a:pt x="0" y="0"/>
                  </a:lnTo>
                  <a:lnTo>
                    <a:pt x="0" y="5527040"/>
                  </a:lnTo>
                  <a:lnTo>
                    <a:pt x="9753600" y="5527040"/>
                  </a:lnTo>
                  <a:lnTo>
                    <a:pt x="9753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2400" y="2016760"/>
              <a:ext cx="9754870" cy="5528310"/>
            </a:xfrm>
            <a:custGeom>
              <a:avLst/>
              <a:gdLst/>
              <a:ahLst/>
              <a:cxnLst/>
              <a:rect l="l" t="t" r="r" b="b"/>
              <a:pathLst>
                <a:path w="9754870" h="5528309">
                  <a:moveTo>
                    <a:pt x="0" y="0"/>
                  </a:moveTo>
                  <a:lnTo>
                    <a:pt x="9754819" y="0"/>
                  </a:lnTo>
                  <a:lnTo>
                    <a:pt x="9754819" y="5527730"/>
                  </a:lnTo>
                  <a:lnTo>
                    <a:pt x="0" y="5527730"/>
                  </a:lnTo>
                  <a:lnTo>
                    <a:pt x="0" y="0"/>
                  </a:lnTo>
                  <a:close/>
                </a:path>
              </a:pathLst>
            </a:custGeom>
            <a:ln w="1016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399" y="2016760"/>
              <a:ext cx="9753600" cy="0"/>
            </a:xfrm>
            <a:custGeom>
              <a:avLst/>
              <a:gdLst/>
              <a:ahLst/>
              <a:cxnLst/>
              <a:rect l="l" t="t" r="r" b="b"/>
              <a:pathLst>
                <a:path w="9753600">
                  <a:moveTo>
                    <a:pt x="0" y="0"/>
                  </a:moveTo>
                  <a:lnTo>
                    <a:pt x="9753599" y="1"/>
                  </a:lnTo>
                </a:path>
              </a:pathLst>
            </a:custGeom>
            <a:ln w="34956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2399" y="2016760"/>
              <a:ext cx="9753600" cy="0"/>
            </a:xfrm>
            <a:custGeom>
              <a:avLst/>
              <a:gdLst/>
              <a:ahLst/>
              <a:cxnLst/>
              <a:rect l="l" t="t" r="r" b="b"/>
              <a:pathLst>
                <a:path w="9753600">
                  <a:moveTo>
                    <a:pt x="0" y="0"/>
                  </a:moveTo>
                  <a:lnTo>
                    <a:pt x="9753599" y="1"/>
                  </a:lnTo>
                </a:path>
              </a:pathLst>
            </a:custGeom>
            <a:ln w="34956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6" name="object 2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026" rIns="0" bIns="0" rtlCol="0">
            <a:spAutoFit/>
          </a:bodyPr>
          <a:lstStyle/>
          <a:p>
            <a:pPr marL="2670810" marR="5080" indent="-2219325">
              <a:lnSpc>
                <a:spcPct val="101099"/>
              </a:lnSpc>
              <a:spcBef>
                <a:spcPts val="50"/>
              </a:spcBef>
            </a:pPr>
            <a:r>
              <a:rPr dirty="0"/>
              <a:t>Broodstock</a:t>
            </a:r>
            <a:r>
              <a:rPr spc="200" dirty="0"/>
              <a:t> </a:t>
            </a:r>
            <a:r>
              <a:rPr spc="-10" dirty="0"/>
              <a:t>Conditioning System</a:t>
            </a:r>
          </a:p>
        </p:txBody>
      </p:sp>
      <p:sp>
        <p:nvSpPr>
          <p:cNvPr id="171" name="object 171"/>
          <p:cNvSpPr txBox="1"/>
          <p:nvPr/>
        </p:nvSpPr>
        <p:spPr>
          <a:xfrm>
            <a:off x="1851660" y="2729991"/>
            <a:ext cx="3869054" cy="135382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10515" marR="2414905" indent="-260350">
              <a:lnSpc>
                <a:spcPct val="101099"/>
              </a:lnSpc>
              <a:spcBef>
                <a:spcPts val="75"/>
              </a:spcBef>
            </a:pPr>
            <a:r>
              <a:rPr sz="1900" b="1" dirty="0">
                <a:latin typeface="Arial"/>
                <a:cs typeface="Arial"/>
              </a:rPr>
              <a:t>Culture</a:t>
            </a:r>
            <a:r>
              <a:rPr sz="1900" b="1" spc="10" dirty="0">
                <a:latin typeface="Arial"/>
                <a:cs typeface="Arial"/>
              </a:rPr>
              <a:t> </a:t>
            </a:r>
            <a:r>
              <a:rPr sz="1900" b="1" spc="-20" dirty="0">
                <a:latin typeface="Arial"/>
                <a:cs typeface="Arial"/>
              </a:rPr>
              <a:t>Unit </a:t>
            </a:r>
            <a:r>
              <a:rPr sz="1900" b="1" dirty="0">
                <a:latin typeface="Arial"/>
                <a:cs typeface="Arial"/>
              </a:rPr>
              <a:t>(5.7</a:t>
            </a:r>
            <a:r>
              <a:rPr sz="1900" b="1" spc="5" dirty="0">
                <a:latin typeface="Arial"/>
                <a:cs typeface="Arial"/>
              </a:rPr>
              <a:t> </a:t>
            </a:r>
            <a:r>
              <a:rPr sz="1900" b="1" spc="-25" dirty="0">
                <a:latin typeface="Arial"/>
                <a:cs typeface="Arial"/>
              </a:rPr>
              <a:t>m</a:t>
            </a:r>
            <a:r>
              <a:rPr sz="1950" b="1" spc="-37" baseline="25641" dirty="0">
                <a:latin typeface="Arial"/>
                <a:cs typeface="Arial"/>
              </a:rPr>
              <a:t>3</a:t>
            </a:r>
            <a:r>
              <a:rPr sz="1900" b="1" spc="-25" dirty="0">
                <a:latin typeface="Arial"/>
                <a:cs typeface="Arial"/>
              </a:rPr>
              <a:t>)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900">
              <a:latin typeface="Arial"/>
              <a:cs typeface="Arial"/>
            </a:endParaRPr>
          </a:p>
          <a:p>
            <a:pPr marL="2809240" marR="43180" indent="-327025">
              <a:lnSpc>
                <a:spcPct val="100000"/>
              </a:lnSpc>
            </a:pPr>
            <a:r>
              <a:rPr sz="1500" b="1" dirty="0">
                <a:latin typeface="Arial"/>
                <a:cs typeface="Arial"/>
              </a:rPr>
              <a:t>Egg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Collectors </a:t>
            </a:r>
            <a:r>
              <a:rPr sz="1500" b="1" dirty="0">
                <a:latin typeface="Arial"/>
                <a:cs typeface="Arial"/>
              </a:rPr>
              <a:t>(0.3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m</a:t>
            </a:r>
            <a:r>
              <a:rPr sz="1500" b="1" spc="-37" baseline="22222" dirty="0">
                <a:latin typeface="Arial"/>
                <a:cs typeface="Arial"/>
              </a:rPr>
              <a:t>3</a:t>
            </a:r>
            <a:r>
              <a:rPr sz="1500" b="1" spc="-25" dirty="0">
                <a:latin typeface="Arial"/>
                <a:cs typeface="Arial"/>
              </a:rPr>
              <a:t>)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45506" y="5887720"/>
            <a:ext cx="499109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20" dirty="0">
                <a:latin typeface="Arial"/>
                <a:cs typeface="Arial"/>
              </a:rPr>
              <a:t>Waste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47974" y="2209694"/>
            <a:ext cx="7688580" cy="4614545"/>
            <a:chOff x="1147974" y="2209694"/>
            <a:chExt cx="7688580" cy="4614545"/>
          </a:xfrm>
        </p:grpSpPr>
        <p:sp>
          <p:nvSpPr>
            <p:cNvPr id="9" name="object 9"/>
            <p:cNvSpPr/>
            <p:nvPr/>
          </p:nvSpPr>
          <p:spPr>
            <a:xfrm>
              <a:off x="6123093" y="6463454"/>
              <a:ext cx="54610" cy="235585"/>
            </a:xfrm>
            <a:custGeom>
              <a:avLst/>
              <a:gdLst/>
              <a:ahLst/>
              <a:cxnLst/>
              <a:rect l="l" t="t" r="r" b="b"/>
              <a:pathLst>
                <a:path w="54610" h="235584">
                  <a:moveTo>
                    <a:pt x="23710" y="181190"/>
                  </a:moveTo>
                  <a:lnTo>
                    <a:pt x="0" y="181190"/>
                  </a:lnTo>
                  <a:lnTo>
                    <a:pt x="27089" y="235369"/>
                  </a:lnTo>
                  <a:lnTo>
                    <a:pt x="47418" y="194729"/>
                  </a:lnTo>
                  <a:lnTo>
                    <a:pt x="23710" y="194729"/>
                  </a:lnTo>
                  <a:lnTo>
                    <a:pt x="23710" y="181190"/>
                  </a:lnTo>
                  <a:close/>
                </a:path>
                <a:path w="54610" h="235584">
                  <a:moveTo>
                    <a:pt x="30479" y="0"/>
                  </a:moveTo>
                  <a:lnTo>
                    <a:pt x="23710" y="0"/>
                  </a:lnTo>
                  <a:lnTo>
                    <a:pt x="23710" y="194729"/>
                  </a:lnTo>
                  <a:lnTo>
                    <a:pt x="30479" y="194729"/>
                  </a:lnTo>
                  <a:lnTo>
                    <a:pt x="30479" y="0"/>
                  </a:lnTo>
                  <a:close/>
                </a:path>
                <a:path w="54610" h="235584">
                  <a:moveTo>
                    <a:pt x="54190" y="181190"/>
                  </a:moveTo>
                  <a:lnTo>
                    <a:pt x="30479" y="181190"/>
                  </a:lnTo>
                  <a:lnTo>
                    <a:pt x="30479" y="194729"/>
                  </a:lnTo>
                  <a:lnTo>
                    <a:pt x="47418" y="194729"/>
                  </a:lnTo>
                  <a:lnTo>
                    <a:pt x="54190" y="1811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31165" y="5978983"/>
              <a:ext cx="271145" cy="83185"/>
            </a:xfrm>
            <a:custGeom>
              <a:avLst/>
              <a:gdLst/>
              <a:ahLst/>
              <a:cxnLst/>
              <a:rect l="l" t="t" r="r" b="b"/>
              <a:pathLst>
                <a:path w="271145" h="83185">
                  <a:moveTo>
                    <a:pt x="0" y="78303"/>
                  </a:moveTo>
                  <a:lnTo>
                    <a:pt x="0" y="4347"/>
                  </a:lnTo>
                  <a:lnTo>
                    <a:pt x="5248" y="0"/>
                  </a:lnTo>
                  <a:lnTo>
                    <a:pt x="265650" y="0"/>
                  </a:lnTo>
                  <a:lnTo>
                    <a:pt x="270967" y="4347"/>
                  </a:lnTo>
                  <a:lnTo>
                    <a:pt x="270967" y="78303"/>
                  </a:lnTo>
                  <a:lnTo>
                    <a:pt x="265650" y="82707"/>
                  </a:lnTo>
                  <a:lnTo>
                    <a:pt x="5248" y="82707"/>
                  </a:lnTo>
                  <a:lnTo>
                    <a:pt x="0" y="78303"/>
                  </a:lnTo>
                  <a:close/>
                </a:path>
              </a:pathLst>
            </a:custGeom>
            <a:ln w="67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31165" y="5978983"/>
              <a:ext cx="271145" cy="83185"/>
            </a:xfrm>
            <a:custGeom>
              <a:avLst/>
              <a:gdLst/>
              <a:ahLst/>
              <a:cxnLst/>
              <a:rect l="l" t="t" r="r" b="b"/>
              <a:pathLst>
                <a:path w="271145" h="83185">
                  <a:moveTo>
                    <a:pt x="0" y="4369"/>
                  </a:moveTo>
                  <a:lnTo>
                    <a:pt x="5275" y="0"/>
                  </a:lnTo>
                  <a:lnTo>
                    <a:pt x="265691" y="0"/>
                  </a:lnTo>
                  <a:lnTo>
                    <a:pt x="270967" y="4369"/>
                  </a:lnTo>
                  <a:lnTo>
                    <a:pt x="270967" y="78338"/>
                  </a:lnTo>
                  <a:lnTo>
                    <a:pt x="265691" y="82707"/>
                  </a:lnTo>
                  <a:lnTo>
                    <a:pt x="5275" y="82707"/>
                  </a:lnTo>
                  <a:lnTo>
                    <a:pt x="0" y="78338"/>
                  </a:lnTo>
                  <a:lnTo>
                    <a:pt x="0" y="4369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3821" y="5958840"/>
              <a:ext cx="204748" cy="12362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56205" y="5564246"/>
              <a:ext cx="57785" cy="386715"/>
            </a:xfrm>
            <a:custGeom>
              <a:avLst/>
              <a:gdLst/>
              <a:ahLst/>
              <a:cxnLst/>
              <a:rect l="l" t="t" r="r" b="b"/>
              <a:pathLst>
                <a:path w="57784" h="386714">
                  <a:moveTo>
                    <a:pt x="57580" y="386128"/>
                  </a:moveTo>
                  <a:lnTo>
                    <a:pt x="0" y="386128"/>
                  </a:lnTo>
                  <a:lnTo>
                    <a:pt x="0" y="0"/>
                  </a:lnTo>
                  <a:lnTo>
                    <a:pt x="57580" y="0"/>
                  </a:lnTo>
                  <a:lnTo>
                    <a:pt x="57580" y="386128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39280" y="5935116"/>
              <a:ext cx="140564" cy="13887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50172" y="5450833"/>
              <a:ext cx="2635250" cy="57785"/>
            </a:xfrm>
            <a:custGeom>
              <a:avLst/>
              <a:gdLst/>
              <a:ahLst/>
              <a:cxnLst/>
              <a:rect l="l" t="t" r="r" b="b"/>
              <a:pathLst>
                <a:path w="2635250" h="57785">
                  <a:moveTo>
                    <a:pt x="0" y="57580"/>
                  </a:moveTo>
                  <a:lnTo>
                    <a:pt x="0" y="0"/>
                  </a:lnTo>
                  <a:lnTo>
                    <a:pt x="2635155" y="0"/>
                  </a:lnTo>
                  <a:lnTo>
                    <a:pt x="2635155" y="57580"/>
                  </a:lnTo>
                  <a:lnTo>
                    <a:pt x="0" y="5758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21405" y="6390634"/>
              <a:ext cx="57785" cy="161290"/>
            </a:xfrm>
            <a:custGeom>
              <a:avLst/>
              <a:gdLst/>
              <a:ahLst/>
              <a:cxnLst/>
              <a:rect l="l" t="t" r="r" b="b"/>
              <a:pathLst>
                <a:path w="57785" h="161290">
                  <a:moveTo>
                    <a:pt x="57569" y="0"/>
                  </a:moveTo>
                  <a:lnTo>
                    <a:pt x="0" y="0"/>
                  </a:lnTo>
                  <a:lnTo>
                    <a:pt x="0" y="160870"/>
                  </a:lnTo>
                  <a:lnTo>
                    <a:pt x="57569" y="160870"/>
                  </a:lnTo>
                  <a:lnTo>
                    <a:pt x="575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21393" y="6390620"/>
              <a:ext cx="57785" cy="161290"/>
            </a:xfrm>
            <a:custGeom>
              <a:avLst/>
              <a:gdLst/>
              <a:ahLst/>
              <a:cxnLst/>
              <a:rect l="l" t="t" r="r" b="b"/>
              <a:pathLst>
                <a:path w="57785" h="161290">
                  <a:moveTo>
                    <a:pt x="57580" y="160886"/>
                  </a:moveTo>
                  <a:lnTo>
                    <a:pt x="0" y="160886"/>
                  </a:lnTo>
                  <a:lnTo>
                    <a:pt x="0" y="0"/>
                  </a:lnTo>
                  <a:lnTo>
                    <a:pt x="57580" y="0"/>
                  </a:lnTo>
                  <a:lnTo>
                    <a:pt x="57580" y="160886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8889" y="3962610"/>
              <a:ext cx="107704" cy="8422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85606" y="3962610"/>
              <a:ext cx="107704" cy="8422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007047" y="6350309"/>
              <a:ext cx="416559" cy="438150"/>
            </a:xfrm>
            <a:custGeom>
              <a:avLst/>
              <a:gdLst/>
              <a:ahLst/>
              <a:cxnLst/>
              <a:rect l="l" t="t" r="r" b="b"/>
              <a:pathLst>
                <a:path w="416559" h="438150">
                  <a:moveTo>
                    <a:pt x="359587" y="0"/>
                  </a:moveTo>
                  <a:lnTo>
                    <a:pt x="0" y="384759"/>
                  </a:lnTo>
                  <a:lnTo>
                    <a:pt x="56908" y="437946"/>
                  </a:lnTo>
                  <a:lnTo>
                    <a:pt x="416496" y="53187"/>
                  </a:lnTo>
                  <a:lnTo>
                    <a:pt x="3595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07012" y="6350129"/>
              <a:ext cx="416559" cy="438150"/>
            </a:xfrm>
            <a:custGeom>
              <a:avLst/>
              <a:gdLst/>
              <a:ahLst/>
              <a:cxnLst/>
              <a:rect l="l" t="t" r="r" b="b"/>
              <a:pathLst>
                <a:path w="416559" h="438150">
                  <a:moveTo>
                    <a:pt x="56943" y="438127"/>
                  </a:moveTo>
                  <a:lnTo>
                    <a:pt x="0" y="384986"/>
                  </a:lnTo>
                  <a:lnTo>
                    <a:pt x="359279" y="0"/>
                  </a:lnTo>
                  <a:lnTo>
                    <a:pt x="416222" y="53141"/>
                  </a:lnTo>
                  <a:lnTo>
                    <a:pt x="56943" y="438127"/>
                  </a:lnTo>
                  <a:close/>
                </a:path>
              </a:pathLst>
            </a:custGeom>
            <a:ln w="67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86600" y="5422391"/>
              <a:ext cx="1252727" cy="125272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088605" y="5424895"/>
              <a:ext cx="1247775" cy="1247775"/>
            </a:xfrm>
            <a:custGeom>
              <a:avLst/>
              <a:gdLst/>
              <a:ahLst/>
              <a:cxnLst/>
              <a:rect l="l" t="t" r="r" b="b"/>
              <a:pathLst>
                <a:path w="1247775" h="1247775">
                  <a:moveTo>
                    <a:pt x="193498" y="1075762"/>
                  </a:moveTo>
                  <a:lnTo>
                    <a:pt x="159492" y="1040786"/>
                  </a:lnTo>
                  <a:lnTo>
                    <a:pt x="128755" y="1003864"/>
                  </a:lnTo>
                  <a:lnTo>
                    <a:pt x="101291" y="965195"/>
                  </a:lnTo>
                  <a:lnTo>
                    <a:pt x="77106" y="924973"/>
                  </a:lnTo>
                  <a:lnTo>
                    <a:pt x="56203" y="883394"/>
                  </a:lnTo>
                  <a:lnTo>
                    <a:pt x="38589" y="840656"/>
                  </a:lnTo>
                  <a:lnTo>
                    <a:pt x="24267" y="796953"/>
                  </a:lnTo>
                  <a:lnTo>
                    <a:pt x="13242" y="752482"/>
                  </a:lnTo>
                  <a:lnTo>
                    <a:pt x="5520" y="707439"/>
                  </a:lnTo>
                  <a:lnTo>
                    <a:pt x="1104" y="662021"/>
                  </a:lnTo>
                  <a:lnTo>
                    <a:pt x="0" y="616423"/>
                  </a:lnTo>
                  <a:lnTo>
                    <a:pt x="2211" y="570841"/>
                  </a:lnTo>
                  <a:lnTo>
                    <a:pt x="7745" y="525472"/>
                  </a:lnTo>
                  <a:lnTo>
                    <a:pt x="16603" y="480511"/>
                  </a:lnTo>
                  <a:lnTo>
                    <a:pt x="28793" y="436155"/>
                  </a:lnTo>
                  <a:lnTo>
                    <a:pt x="44317" y="392599"/>
                  </a:lnTo>
                  <a:lnTo>
                    <a:pt x="63182" y="350041"/>
                  </a:lnTo>
                  <a:lnTo>
                    <a:pt x="85392" y="308675"/>
                  </a:lnTo>
                  <a:lnTo>
                    <a:pt x="110951" y="268699"/>
                  </a:lnTo>
                  <a:lnTo>
                    <a:pt x="139864" y="230308"/>
                  </a:lnTo>
                  <a:lnTo>
                    <a:pt x="172136" y="193698"/>
                  </a:lnTo>
                  <a:lnTo>
                    <a:pt x="207127" y="159676"/>
                  </a:lnTo>
                  <a:lnTo>
                    <a:pt x="244060" y="128922"/>
                  </a:lnTo>
                  <a:lnTo>
                    <a:pt x="282741" y="101442"/>
                  </a:lnTo>
                  <a:lnTo>
                    <a:pt x="322972" y="77239"/>
                  </a:lnTo>
                  <a:lnTo>
                    <a:pt x="364559" y="56318"/>
                  </a:lnTo>
                  <a:lnTo>
                    <a:pt x="407304" y="38685"/>
                  </a:lnTo>
                  <a:lnTo>
                    <a:pt x="451012" y="24344"/>
                  </a:lnTo>
                  <a:lnTo>
                    <a:pt x="495486" y="13300"/>
                  </a:lnTo>
                  <a:lnTo>
                    <a:pt x="540531" y="5559"/>
                  </a:lnTo>
                  <a:lnTo>
                    <a:pt x="585951" y="1123"/>
                  </a:lnTo>
                  <a:lnTo>
                    <a:pt x="631549" y="0"/>
                  </a:lnTo>
                  <a:lnTo>
                    <a:pt x="677128" y="2192"/>
                  </a:lnTo>
                  <a:lnTo>
                    <a:pt x="722494" y="7706"/>
                  </a:lnTo>
                  <a:lnTo>
                    <a:pt x="767451" y="16546"/>
                  </a:lnTo>
                  <a:lnTo>
                    <a:pt x="811801" y="28717"/>
                  </a:lnTo>
                  <a:lnTo>
                    <a:pt x="855348" y="44223"/>
                  </a:lnTo>
                  <a:lnTo>
                    <a:pt x="897898" y="63070"/>
                  </a:lnTo>
                  <a:lnTo>
                    <a:pt x="939253" y="85262"/>
                  </a:lnTo>
                  <a:lnTo>
                    <a:pt x="979218" y="110805"/>
                  </a:lnTo>
                  <a:lnTo>
                    <a:pt x="1017596" y="139702"/>
                  </a:lnTo>
                  <a:lnTo>
                    <a:pt x="1054191" y="171960"/>
                  </a:lnTo>
                  <a:lnTo>
                    <a:pt x="1088197" y="206936"/>
                  </a:lnTo>
                  <a:lnTo>
                    <a:pt x="1118935" y="243858"/>
                  </a:lnTo>
                  <a:lnTo>
                    <a:pt x="1146398" y="282527"/>
                  </a:lnTo>
                  <a:lnTo>
                    <a:pt x="1170584" y="322749"/>
                  </a:lnTo>
                  <a:lnTo>
                    <a:pt x="1191486" y="364328"/>
                  </a:lnTo>
                  <a:lnTo>
                    <a:pt x="1209101" y="407066"/>
                  </a:lnTo>
                  <a:lnTo>
                    <a:pt x="1223422" y="450769"/>
                  </a:lnTo>
                  <a:lnTo>
                    <a:pt x="1234447" y="495240"/>
                  </a:lnTo>
                  <a:lnTo>
                    <a:pt x="1242170" y="540283"/>
                  </a:lnTo>
                  <a:lnTo>
                    <a:pt x="1246586" y="585701"/>
                  </a:lnTo>
                  <a:lnTo>
                    <a:pt x="1247690" y="631299"/>
                  </a:lnTo>
                  <a:lnTo>
                    <a:pt x="1245478" y="676881"/>
                  </a:lnTo>
                  <a:lnTo>
                    <a:pt x="1239945" y="722250"/>
                  </a:lnTo>
                  <a:lnTo>
                    <a:pt x="1231086" y="767211"/>
                  </a:lnTo>
                  <a:lnTo>
                    <a:pt x="1218897" y="811567"/>
                  </a:lnTo>
                  <a:lnTo>
                    <a:pt x="1203372" y="855123"/>
                  </a:lnTo>
                  <a:lnTo>
                    <a:pt x="1184507" y="897681"/>
                  </a:lnTo>
                  <a:lnTo>
                    <a:pt x="1162298" y="939046"/>
                  </a:lnTo>
                  <a:lnTo>
                    <a:pt x="1136739" y="979023"/>
                  </a:lnTo>
                  <a:lnTo>
                    <a:pt x="1107826" y="1017414"/>
                  </a:lnTo>
                  <a:lnTo>
                    <a:pt x="1075553" y="1054024"/>
                  </a:lnTo>
                  <a:lnTo>
                    <a:pt x="1040563" y="1088046"/>
                  </a:lnTo>
                  <a:lnTo>
                    <a:pt x="1003629" y="1118799"/>
                  </a:lnTo>
                  <a:lnTo>
                    <a:pt x="964949" y="1146280"/>
                  </a:lnTo>
                  <a:lnTo>
                    <a:pt x="924717" y="1170483"/>
                  </a:lnTo>
                  <a:lnTo>
                    <a:pt x="883131" y="1191404"/>
                  </a:lnTo>
                  <a:lnTo>
                    <a:pt x="840386" y="1209037"/>
                  </a:lnTo>
                  <a:lnTo>
                    <a:pt x="796678" y="1223378"/>
                  </a:lnTo>
                  <a:lnTo>
                    <a:pt x="752203" y="1234421"/>
                  </a:lnTo>
                  <a:lnTo>
                    <a:pt x="707158" y="1242163"/>
                  </a:lnTo>
                  <a:lnTo>
                    <a:pt x="661739" y="1246599"/>
                  </a:lnTo>
                  <a:lnTo>
                    <a:pt x="616141" y="1247722"/>
                  </a:lnTo>
                  <a:lnTo>
                    <a:pt x="570561" y="1245530"/>
                  </a:lnTo>
                  <a:lnTo>
                    <a:pt x="525195" y="1240016"/>
                  </a:lnTo>
                  <a:lnTo>
                    <a:pt x="480239" y="1231176"/>
                  </a:lnTo>
                  <a:lnTo>
                    <a:pt x="435889" y="1219005"/>
                  </a:lnTo>
                  <a:lnTo>
                    <a:pt x="392341" y="1203499"/>
                  </a:lnTo>
                  <a:lnTo>
                    <a:pt x="349792" y="1184652"/>
                  </a:lnTo>
                  <a:lnTo>
                    <a:pt x="308436" y="1162460"/>
                  </a:lnTo>
                  <a:lnTo>
                    <a:pt x="268472" y="1136917"/>
                  </a:lnTo>
                  <a:lnTo>
                    <a:pt x="230093" y="1108020"/>
                  </a:lnTo>
                  <a:lnTo>
                    <a:pt x="193498" y="1075762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81088" y="5516879"/>
              <a:ext cx="1060703" cy="106070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181488" y="5520096"/>
              <a:ext cx="1057910" cy="1057910"/>
            </a:xfrm>
            <a:custGeom>
              <a:avLst/>
              <a:gdLst/>
              <a:ahLst/>
              <a:cxnLst/>
              <a:rect l="l" t="t" r="r" b="b"/>
              <a:pathLst>
                <a:path w="1057909" h="1057909">
                  <a:moveTo>
                    <a:pt x="163890" y="911684"/>
                  </a:moveTo>
                  <a:lnTo>
                    <a:pt x="130533" y="876933"/>
                  </a:lnTo>
                  <a:lnTo>
                    <a:pt x="100947" y="839975"/>
                  </a:lnTo>
                  <a:lnTo>
                    <a:pt x="75139" y="801076"/>
                  </a:lnTo>
                  <a:lnTo>
                    <a:pt x="53117" y="760499"/>
                  </a:lnTo>
                  <a:lnTo>
                    <a:pt x="34885" y="718508"/>
                  </a:lnTo>
                  <a:lnTo>
                    <a:pt x="20451" y="675367"/>
                  </a:lnTo>
                  <a:lnTo>
                    <a:pt x="9822" y="631340"/>
                  </a:lnTo>
                  <a:lnTo>
                    <a:pt x="3002" y="586691"/>
                  </a:lnTo>
                  <a:lnTo>
                    <a:pt x="0" y="541684"/>
                  </a:lnTo>
                  <a:lnTo>
                    <a:pt x="820" y="496583"/>
                  </a:lnTo>
                  <a:lnTo>
                    <a:pt x="5470" y="451651"/>
                  </a:lnTo>
                  <a:lnTo>
                    <a:pt x="13956" y="407153"/>
                  </a:lnTo>
                  <a:lnTo>
                    <a:pt x="26284" y="363352"/>
                  </a:lnTo>
                  <a:lnTo>
                    <a:pt x="42461" y="320514"/>
                  </a:lnTo>
                  <a:lnTo>
                    <a:pt x="62494" y="278900"/>
                  </a:lnTo>
                  <a:lnTo>
                    <a:pt x="86387" y="238776"/>
                  </a:lnTo>
                  <a:lnTo>
                    <a:pt x="114149" y="200405"/>
                  </a:lnTo>
                  <a:lnTo>
                    <a:pt x="145785" y="164052"/>
                  </a:lnTo>
                  <a:lnTo>
                    <a:pt x="180550" y="130678"/>
                  </a:lnTo>
                  <a:lnTo>
                    <a:pt x="217519" y="101076"/>
                  </a:lnTo>
                  <a:lnTo>
                    <a:pt x="256429" y="75252"/>
                  </a:lnTo>
                  <a:lnTo>
                    <a:pt x="297014" y="53211"/>
                  </a:lnTo>
                  <a:lnTo>
                    <a:pt x="339012" y="34962"/>
                  </a:lnTo>
                  <a:lnTo>
                    <a:pt x="382158" y="20509"/>
                  </a:lnTo>
                  <a:lnTo>
                    <a:pt x="426189" y="9860"/>
                  </a:lnTo>
                  <a:lnTo>
                    <a:pt x="470840" y="3021"/>
                  </a:lnTo>
                  <a:lnTo>
                    <a:pt x="515847" y="0"/>
                  </a:lnTo>
                  <a:lnTo>
                    <a:pt x="560947" y="801"/>
                  </a:lnTo>
                  <a:lnTo>
                    <a:pt x="605876" y="5432"/>
                  </a:lnTo>
                  <a:lnTo>
                    <a:pt x="650369" y="13899"/>
                  </a:lnTo>
                  <a:lnTo>
                    <a:pt x="694164" y="26209"/>
                  </a:lnTo>
                  <a:lnTo>
                    <a:pt x="736995" y="42368"/>
                  </a:lnTo>
                  <a:lnTo>
                    <a:pt x="778599" y="62383"/>
                  </a:lnTo>
                  <a:lnTo>
                    <a:pt x="818712" y="86260"/>
                  </a:lnTo>
                  <a:lnTo>
                    <a:pt x="857070" y="114006"/>
                  </a:lnTo>
                  <a:lnTo>
                    <a:pt x="893409" y="145627"/>
                  </a:lnTo>
                  <a:lnTo>
                    <a:pt x="926767" y="180378"/>
                  </a:lnTo>
                  <a:lnTo>
                    <a:pt x="956353" y="217336"/>
                  </a:lnTo>
                  <a:lnTo>
                    <a:pt x="982160" y="256235"/>
                  </a:lnTo>
                  <a:lnTo>
                    <a:pt x="1004183" y="296812"/>
                  </a:lnTo>
                  <a:lnTo>
                    <a:pt x="1022414" y="338803"/>
                  </a:lnTo>
                  <a:lnTo>
                    <a:pt x="1036848" y="381944"/>
                  </a:lnTo>
                  <a:lnTo>
                    <a:pt x="1047478" y="425970"/>
                  </a:lnTo>
                  <a:lnTo>
                    <a:pt x="1054297" y="470619"/>
                  </a:lnTo>
                  <a:lnTo>
                    <a:pt x="1057300" y="515627"/>
                  </a:lnTo>
                  <a:lnTo>
                    <a:pt x="1056480" y="560728"/>
                  </a:lnTo>
                  <a:lnTo>
                    <a:pt x="1051830" y="605660"/>
                  </a:lnTo>
                  <a:lnTo>
                    <a:pt x="1043344" y="650158"/>
                  </a:lnTo>
                  <a:lnTo>
                    <a:pt x="1031015" y="693958"/>
                  </a:lnTo>
                  <a:lnTo>
                    <a:pt x="1014838" y="736797"/>
                  </a:lnTo>
                  <a:lnTo>
                    <a:pt x="994806" y="778411"/>
                  </a:lnTo>
                  <a:lnTo>
                    <a:pt x="970912" y="818535"/>
                  </a:lnTo>
                  <a:lnTo>
                    <a:pt x="943151" y="856905"/>
                  </a:lnTo>
                  <a:lnTo>
                    <a:pt x="911515" y="893259"/>
                  </a:lnTo>
                  <a:lnTo>
                    <a:pt x="876750" y="926632"/>
                  </a:lnTo>
                  <a:lnTo>
                    <a:pt x="839781" y="956234"/>
                  </a:lnTo>
                  <a:lnTo>
                    <a:pt x="800871" y="982059"/>
                  </a:lnTo>
                  <a:lnTo>
                    <a:pt x="760286" y="1004099"/>
                  </a:lnTo>
                  <a:lnTo>
                    <a:pt x="718288" y="1022349"/>
                  </a:lnTo>
                  <a:lnTo>
                    <a:pt x="675142" y="1036802"/>
                  </a:lnTo>
                  <a:lnTo>
                    <a:pt x="631111" y="1047451"/>
                  </a:lnTo>
                  <a:lnTo>
                    <a:pt x="586460" y="1054289"/>
                  </a:lnTo>
                  <a:lnTo>
                    <a:pt x="541453" y="1057311"/>
                  </a:lnTo>
                  <a:lnTo>
                    <a:pt x="496352" y="1056510"/>
                  </a:lnTo>
                  <a:lnTo>
                    <a:pt x="451424" y="1051879"/>
                  </a:lnTo>
                  <a:lnTo>
                    <a:pt x="406930" y="1043412"/>
                  </a:lnTo>
                  <a:lnTo>
                    <a:pt x="363136" y="1031102"/>
                  </a:lnTo>
                  <a:lnTo>
                    <a:pt x="320305" y="1014943"/>
                  </a:lnTo>
                  <a:lnTo>
                    <a:pt x="278701" y="994928"/>
                  </a:lnTo>
                  <a:lnTo>
                    <a:pt x="238588" y="971051"/>
                  </a:lnTo>
                  <a:lnTo>
                    <a:pt x="200230" y="943305"/>
                  </a:lnTo>
                  <a:lnTo>
                    <a:pt x="163890" y="911684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67613" y="5473072"/>
              <a:ext cx="1099511" cy="114086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167604" y="5473883"/>
              <a:ext cx="1099820" cy="1140460"/>
            </a:xfrm>
            <a:custGeom>
              <a:avLst/>
              <a:gdLst/>
              <a:ahLst/>
              <a:cxnLst/>
              <a:rect l="l" t="t" r="r" b="b"/>
              <a:pathLst>
                <a:path w="1099820" h="1140459">
                  <a:moveTo>
                    <a:pt x="11722" y="1025382"/>
                  </a:moveTo>
                  <a:lnTo>
                    <a:pt x="3114" y="1013082"/>
                  </a:lnTo>
                  <a:lnTo>
                    <a:pt x="0" y="998928"/>
                  </a:lnTo>
                  <a:lnTo>
                    <a:pt x="2419" y="984639"/>
                  </a:lnTo>
                  <a:lnTo>
                    <a:pt x="10416" y="971934"/>
                  </a:lnTo>
                  <a:lnTo>
                    <a:pt x="924829" y="11721"/>
                  </a:lnTo>
                  <a:lnTo>
                    <a:pt x="937128" y="3114"/>
                  </a:lnTo>
                  <a:lnTo>
                    <a:pt x="951282" y="0"/>
                  </a:lnTo>
                  <a:lnTo>
                    <a:pt x="965571" y="2419"/>
                  </a:lnTo>
                  <a:lnTo>
                    <a:pt x="978276" y="10416"/>
                  </a:lnTo>
                  <a:lnTo>
                    <a:pt x="1087781" y="114697"/>
                  </a:lnTo>
                  <a:lnTo>
                    <a:pt x="1096388" y="126997"/>
                  </a:lnTo>
                  <a:lnTo>
                    <a:pt x="1099503" y="141151"/>
                  </a:lnTo>
                  <a:lnTo>
                    <a:pt x="1097083" y="155440"/>
                  </a:lnTo>
                  <a:lnTo>
                    <a:pt x="1089087" y="168144"/>
                  </a:lnTo>
                  <a:lnTo>
                    <a:pt x="174674" y="1128357"/>
                  </a:lnTo>
                  <a:lnTo>
                    <a:pt x="162374" y="1136965"/>
                  </a:lnTo>
                  <a:lnTo>
                    <a:pt x="148220" y="1140079"/>
                  </a:lnTo>
                  <a:lnTo>
                    <a:pt x="133931" y="1137660"/>
                  </a:lnTo>
                  <a:lnTo>
                    <a:pt x="121226" y="1129663"/>
                  </a:lnTo>
                  <a:lnTo>
                    <a:pt x="11722" y="1025382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84735" y="5742057"/>
              <a:ext cx="165774" cy="1645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79641" y="5737050"/>
              <a:ext cx="175861" cy="17464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149572" y="6184882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47" y="0"/>
                  </a:moveTo>
                  <a:lnTo>
                    <a:pt x="7188" y="4762"/>
                  </a:lnTo>
                  <a:lnTo>
                    <a:pt x="0" y="355"/>
                  </a:lnTo>
                  <a:lnTo>
                    <a:pt x="4737" y="7327"/>
                  </a:lnTo>
                  <a:lnTo>
                    <a:pt x="342" y="14516"/>
                  </a:lnTo>
                  <a:lnTo>
                    <a:pt x="7302" y="9766"/>
                  </a:lnTo>
                  <a:lnTo>
                    <a:pt x="14503" y="14160"/>
                  </a:lnTo>
                  <a:lnTo>
                    <a:pt x="9753" y="7200"/>
                  </a:lnTo>
                  <a:lnTo>
                    <a:pt x="141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49566" y="6184900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342" y="14499"/>
                  </a:moveTo>
                  <a:lnTo>
                    <a:pt x="4745" y="7311"/>
                  </a:lnTo>
                  <a:lnTo>
                    <a:pt x="0" y="348"/>
                  </a:lnTo>
                  <a:lnTo>
                    <a:pt x="7186" y="4748"/>
                  </a:lnTo>
                  <a:lnTo>
                    <a:pt x="14150" y="0"/>
                  </a:lnTo>
                  <a:lnTo>
                    <a:pt x="9748" y="7188"/>
                  </a:lnTo>
                  <a:lnTo>
                    <a:pt x="14493" y="14150"/>
                  </a:lnTo>
                  <a:lnTo>
                    <a:pt x="7307" y="9751"/>
                  </a:lnTo>
                  <a:lnTo>
                    <a:pt x="342" y="14499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147189" y="5896928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47" y="0"/>
                  </a:moveTo>
                  <a:lnTo>
                    <a:pt x="7188" y="4762"/>
                  </a:lnTo>
                  <a:lnTo>
                    <a:pt x="0" y="355"/>
                  </a:lnTo>
                  <a:lnTo>
                    <a:pt x="4737" y="7327"/>
                  </a:lnTo>
                  <a:lnTo>
                    <a:pt x="342" y="14516"/>
                  </a:lnTo>
                  <a:lnTo>
                    <a:pt x="7302" y="9766"/>
                  </a:lnTo>
                  <a:lnTo>
                    <a:pt x="14503" y="14160"/>
                  </a:lnTo>
                  <a:lnTo>
                    <a:pt x="9753" y="7200"/>
                  </a:lnTo>
                  <a:lnTo>
                    <a:pt x="141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47183" y="5896946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342" y="14499"/>
                  </a:moveTo>
                  <a:lnTo>
                    <a:pt x="4745" y="7311"/>
                  </a:lnTo>
                  <a:lnTo>
                    <a:pt x="0" y="348"/>
                  </a:lnTo>
                  <a:lnTo>
                    <a:pt x="7186" y="4748"/>
                  </a:lnTo>
                  <a:lnTo>
                    <a:pt x="14150" y="0"/>
                  </a:lnTo>
                  <a:lnTo>
                    <a:pt x="9748" y="7188"/>
                  </a:lnTo>
                  <a:lnTo>
                    <a:pt x="14493" y="14150"/>
                  </a:lnTo>
                  <a:lnTo>
                    <a:pt x="7307" y="9751"/>
                  </a:lnTo>
                  <a:lnTo>
                    <a:pt x="342" y="14499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29494" y="6041378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62"/>
                  </a:lnTo>
                  <a:lnTo>
                    <a:pt x="0" y="355"/>
                  </a:lnTo>
                  <a:lnTo>
                    <a:pt x="4749" y="7327"/>
                  </a:lnTo>
                  <a:lnTo>
                    <a:pt x="355" y="14516"/>
                  </a:lnTo>
                  <a:lnTo>
                    <a:pt x="7315" y="9766"/>
                  </a:lnTo>
                  <a:lnTo>
                    <a:pt x="14516" y="14160"/>
                  </a:lnTo>
                  <a:lnTo>
                    <a:pt x="9766" y="7200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29500" y="6041396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342" y="14499"/>
                  </a:moveTo>
                  <a:lnTo>
                    <a:pt x="4745" y="7311"/>
                  </a:lnTo>
                  <a:lnTo>
                    <a:pt x="0" y="348"/>
                  </a:lnTo>
                  <a:lnTo>
                    <a:pt x="7186" y="4748"/>
                  </a:lnTo>
                  <a:lnTo>
                    <a:pt x="14150" y="0"/>
                  </a:lnTo>
                  <a:lnTo>
                    <a:pt x="9748" y="7188"/>
                  </a:lnTo>
                  <a:lnTo>
                    <a:pt x="14493" y="14150"/>
                  </a:lnTo>
                  <a:lnTo>
                    <a:pt x="7307" y="9751"/>
                  </a:lnTo>
                  <a:lnTo>
                    <a:pt x="342" y="14499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11976" y="6322599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62"/>
                  </a:lnTo>
                  <a:lnTo>
                    <a:pt x="0" y="355"/>
                  </a:lnTo>
                  <a:lnTo>
                    <a:pt x="4762" y="7327"/>
                  </a:lnTo>
                  <a:lnTo>
                    <a:pt x="355" y="14516"/>
                  </a:lnTo>
                  <a:lnTo>
                    <a:pt x="7327" y="9766"/>
                  </a:lnTo>
                  <a:lnTo>
                    <a:pt x="14516" y="14160"/>
                  </a:lnTo>
                  <a:lnTo>
                    <a:pt x="9766" y="7200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211984" y="6322617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342" y="14499"/>
                  </a:moveTo>
                  <a:lnTo>
                    <a:pt x="4745" y="7311"/>
                  </a:lnTo>
                  <a:lnTo>
                    <a:pt x="0" y="348"/>
                  </a:lnTo>
                  <a:lnTo>
                    <a:pt x="7186" y="4748"/>
                  </a:lnTo>
                  <a:lnTo>
                    <a:pt x="14150" y="0"/>
                  </a:lnTo>
                  <a:lnTo>
                    <a:pt x="9748" y="7188"/>
                  </a:lnTo>
                  <a:lnTo>
                    <a:pt x="14493" y="14150"/>
                  </a:lnTo>
                  <a:lnTo>
                    <a:pt x="7307" y="9751"/>
                  </a:lnTo>
                  <a:lnTo>
                    <a:pt x="342" y="14499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93648" y="5770642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47" y="0"/>
                  </a:moveTo>
                  <a:lnTo>
                    <a:pt x="7188" y="4762"/>
                  </a:lnTo>
                  <a:lnTo>
                    <a:pt x="0" y="355"/>
                  </a:lnTo>
                  <a:lnTo>
                    <a:pt x="4737" y="7327"/>
                  </a:lnTo>
                  <a:lnTo>
                    <a:pt x="342" y="14516"/>
                  </a:lnTo>
                  <a:lnTo>
                    <a:pt x="7302" y="9766"/>
                  </a:lnTo>
                  <a:lnTo>
                    <a:pt x="14503" y="14160"/>
                  </a:lnTo>
                  <a:lnTo>
                    <a:pt x="9753" y="7200"/>
                  </a:lnTo>
                  <a:lnTo>
                    <a:pt x="141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93642" y="5770659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342" y="14499"/>
                  </a:moveTo>
                  <a:lnTo>
                    <a:pt x="4745" y="7311"/>
                  </a:lnTo>
                  <a:lnTo>
                    <a:pt x="0" y="348"/>
                  </a:lnTo>
                  <a:lnTo>
                    <a:pt x="7186" y="4748"/>
                  </a:lnTo>
                  <a:lnTo>
                    <a:pt x="14150" y="0"/>
                  </a:lnTo>
                  <a:lnTo>
                    <a:pt x="9748" y="7188"/>
                  </a:lnTo>
                  <a:lnTo>
                    <a:pt x="14493" y="14150"/>
                  </a:lnTo>
                  <a:lnTo>
                    <a:pt x="7307" y="9751"/>
                  </a:lnTo>
                  <a:lnTo>
                    <a:pt x="342" y="14499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280144" y="5640988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62"/>
                  </a:lnTo>
                  <a:lnTo>
                    <a:pt x="0" y="355"/>
                  </a:lnTo>
                  <a:lnTo>
                    <a:pt x="4749" y="7327"/>
                  </a:lnTo>
                  <a:lnTo>
                    <a:pt x="355" y="14516"/>
                  </a:lnTo>
                  <a:lnTo>
                    <a:pt x="7315" y="9766"/>
                  </a:lnTo>
                  <a:lnTo>
                    <a:pt x="14516" y="14160"/>
                  </a:lnTo>
                  <a:lnTo>
                    <a:pt x="9766" y="7200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280150" y="5641005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342" y="14499"/>
                  </a:moveTo>
                  <a:lnTo>
                    <a:pt x="4745" y="7311"/>
                  </a:lnTo>
                  <a:lnTo>
                    <a:pt x="0" y="348"/>
                  </a:lnTo>
                  <a:lnTo>
                    <a:pt x="7186" y="4748"/>
                  </a:lnTo>
                  <a:lnTo>
                    <a:pt x="14150" y="0"/>
                  </a:lnTo>
                  <a:lnTo>
                    <a:pt x="9748" y="7188"/>
                  </a:lnTo>
                  <a:lnTo>
                    <a:pt x="14493" y="14150"/>
                  </a:lnTo>
                  <a:lnTo>
                    <a:pt x="7307" y="9751"/>
                  </a:lnTo>
                  <a:lnTo>
                    <a:pt x="342" y="14499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816867" y="548351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188" y="4749"/>
                  </a:lnTo>
                  <a:lnTo>
                    <a:pt x="0" y="355"/>
                  </a:lnTo>
                  <a:lnTo>
                    <a:pt x="4749" y="7315"/>
                  </a:lnTo>
                  <a:lnTo>
                    <a:pt x="355" y="14516"/>
                  </a:lnTo>
                  <a:lnTo>
                    <a:pt x="7315" y="9753"/>
                  </a:lnTo>
                  <a:lnTo>
                    <a:pt x="14516" y="14160"/>
                  </a:lnTo>
                  <a:lnTo>
                    <a:pt x="9753" y="7188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816871" y="5483512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50" y="0"/>
                  </a:moveTo>
                  <a:lnTo>
                    <a:pt x="7186" y="4748"/>
                  </a:lnTo>
                  <a:lnTo>
                    <a:pt x="0" y="348"/>
                  </a:lnTo>
                  <a:lnTo>
                    <a:pt x="4745" y="7311"/>
                  </a:lnTo>
                  <a:lnTo>
                    <a:pt x="342" y="14499"/>
                  </a:lnTo>
                  <a:lnTo>
                    <a:pt x="7307" y="9751"/>
                  </a:lnTo>
                  <a:lnTo>
                    <a:pt x="14493" y="14150"/>
                  </a:lnTo>
                  <a:lnTo>
                    <a:pt x="9748" y="7188"/>
                  </a:lnTo>
                  <a:lnTo>
                    <a:pt x="14150" y="0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529151" y="5495457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49"/>
                  </a:lnTo>
                  <a:lnTo>
                    <a:pt x="0" y="355"/>
                  </a:lnTo>
                  <a:lnTo>
                    <a:pt x="4749" y="7315"/>
                  </a:lnTo>
                  <a:lnTo>
                    <a:pt x="355" y="14516"/>
                  </a:lnTo>
                  <a:lnTo>
                    <a:pt x="7315" y="9753"/>
                  </a:lnTo>
                  <a:lnTo>
                    <a:pt x="14503" y="14160"/>
                  </a:lnTo>
                  <a:lnTo>
                    <a:pt x="9766" y="7188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529156" y="5495458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50" y="0"/>
                  </a:moveTo>
                  <a:lnTo>
                    <a:pt x="7186" y="4748"/>
                  </a:lnTo>
                  <a:lnTo>
                    <a:pt x="0" y="348"/>
                  </a:lnTo>
                  <a:lnTo>
                    <a:pt x="4745" y="7311"/>
                  </a:lnTo>
                  <a:lnTo>
                    <a:pt x="342" y="14499"/>
                  </a:lnTo>
                  <a:lnTo>
                    <a:pt x="7307" y="9751"/>
                  </a:lnTo>
                  <a:lnTo>
                    <a:pt x="14493" y="14150"/>
                  </a:lnTo>
                  <a:lnTo>
                    <a:pt x="9748" y="7188"/>
                  </a:lnTo>
                  <a:lnTo>
                    <a:pt x="14150" y="0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672543" y="5470609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49"/>
                  </a:lnTo>
                  <a:lnTo>
                    <a:pt x="0" y="355"/>
                  </a:lnTo>
                  <a:lnTo>
                    <a:pt x="4749" y="7315"/>
                  </a:lnTo>
                  <a:lnTo>
                    <a:pt x="355" y="14516"/>
                  </a:lnTo>
                  <a:lnTo>
                    <a:pt x="7315" y="9753"/>
                  </a:lnTo>
                  <a:lnTo>
                    <a:pt x="14503" y="14160"/>
                  </a:lnTo>
                  <a:lnTo>
                    <a:pt x="9766" y="7188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672548" y="5470611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50" y="0"/>
                  </a:moveTo>
                  <a:lnTo>
                    <a:pt x="7186" y="4748"/>
                  </a:lnTo>
                  <a:lnTo>
                    <a:pt x="0" y="348"/>
                  </a:lnTo>
                  <a:lnTo>
                    <a:pt x="4745" y="7311"/>
                  </a:lnTo>
                  <a:lnTo>
                    <a:pt x="342" y="14499"/>
                  </a:lnTo>
                  <a:lnTo>
                    <a:pt x="7307" y="9751"/>
                  </a:lnTo>
                  <a:lnTo>
                    <a:pt x="14493" y="14150"/>
                  </a:lnTo>
                  <a:lnTo>
                    <a:pt x="9748" y="7188"/>
                  </a:lnTo>
                  <a:lnTo>
                    <a:pt x="14150" y="0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957521" y="5539002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188" y="4749"/>
                  </a:lnTo>
                  <a:lnTo>
                    <a:pt x="0" y="355"/>
                  </a:lnTo>
                  <a:lnTo>
                    <a:pt x="4749" y="7315"/>
                  </a:lnTo>
                  <a:lnTo>
                    <a:pt x="355" y="14516"/>
                  </a:lnTo>
                  <a:lnTo>
                    <a:pt x="7315" y="9753"/>
                  </a:lnTo>
                  <a:lnTo>
                    <a:pt x="14503" y="14160"/>
                  </a:lnTo>
                  <a:lnTo>
                    <a:pt x="9753" y="7188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957525" y="553900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50" y="0"/>
                  </a:moveTo>
                  <a:lnTo>
                    <a:pt x="7186" y="4748"/>
                  </a:lnTo>
                  <a:lnTo>
                    <a:pt x="0" y="348"/>
                  </a:lnTo>
                  <a:lnTo>
                    <a:pt x="4745" y="7311"/>
                  </a:lnTo>
                  <a:lnTo>
                    <a:pt x="342" y="14499"/>
                  </a:lnTo>
                  <a:lnTo>
                    <a:pt x="7307" y="9751"/>
                  </a:lnTo>
                  <a:lnTo>
                    <a:pt x="14493" y="14150"/>
                  </a:lnTo>
                  <a:lnTo>
                    <a:pt x="9748" y="7188"/>
                  </a:lnTo>
                  <a:lnTo>
                    <a:pt x="14150" y="0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405333" y="5548142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49"/>
                  </a:lnTo>
                  <a:lnTo>
                    <a:pt x="0" y="355"/>
                  </a:lnTo>
                  <a:lnTo>
                    <a:pt x="4749" y="7315"/>
                  </a:lnTo>
                  <a:lnTo>
                    <a:pt x="355" y="14516"/>
                  </a:lnTo>
                  <a:lnTo>
                    <a:pt x="7315" y="9753"/>
                  </a:lnTo>
                  <a:lnTo>
                    <a:pt x="14516" y="14160"/>
                  </a:lnTo>
                  <a:lnTo>
                    <a:pt x="9766" y="7188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405338" y="554814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50" y="0"/>
                  </a:moveTo>
                  <a:lnTo>
                    <a:pt x="7186" y="4748"/>
                  </a:lnTo>
                  <a:lnTo>
                    <a:pt x="0" y="348"/>
                  </a:lnTo>
                  <a:lnTo>
                    <a:pt x="4745" y="7311"/>
                  </a:lnTo>
                  <a:lnTo>
                    <a:pt x="342" y="14499"/>
                  </a:lnTo>
                  <a:lnTo>
                    <a:pt x="7307" y="9751"/>
                  </a:lnTo>
                  <a:lnTo>
                    <a:pt x="14493" y="14150"/>
                  </a:lnTo>
                  <a:lnTo>
                    <a:pt x="9748" y="7188"/>
                  </a:lnTo>
                  <a:lnTo>
                    <a:pt x="14150" y="0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591858" y="6601076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47" y="0"/>
                  </a:moveTo>
                  <a:lnTo>
                    <a:pt x="7188" y="4762"/>
                  </a:lnTo>
                  <a:lnTo>
                    <a:pt x="0" y="355"/>
                  </a:lnTo>
                  <a:lnTo>
                    <a:pt x="4749" y="7327"/>
                  </a:lnTo>
                  <a:lnTo>
                    <a:pt x="342" y="14516"/>
                  </a:lnTo>
                  <a:lnTo>
                    <a:pt x="7315" y="9766"/>
                  </a:lnTo>
                  <a:lnTo>
                    <a:pt x="14503" y="14160"/>
                  </a:lnTo>
                  <a:lnTo>
                    <a:pt x="9753" y="7200"/>
                  </a:lnTo>
                  <a:lnTo>
                    <a:pt x="141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591864" y="6601092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342" y="14499"/>
                  </a:moveTo>
                  <a:lnTo>
                    <a:pt x="7307" y="9751"/>
                  </a:lnTo>
                  <a:lnTo>
                    <a:pt x="14493" y="14150"/>
                  </a:lnTo>
                  <a:lnTo>
                    <a:pt x="9748" y="7188"/>
                  </a:lnTo>
                  <a:lnTo>
                    <a:pt x="14150" y="0"/>
                  </a:lnTo>
                  <a:lnTo>
                    <a:pt x="7186" y="4748"/>
                  </a:lnTo>
                  <a:lnTo>
                    <a:pt x="0" y="348"/>
                  </a:lnTo>
                  <a:lnTo>
                    <a:pt x="4745" y="7311"/>
                  </a:lnTo>
                  <a:lnTo>
                    <a:pt x="342" y="14499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879574" y="6589131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47" y="0"/>
                  </a:moveTo>
                  <a:lnTo>
                    <a:pt x="7188" y="4762"/>
                  </a:lnTo>
                  <a:lnTo>
                    <a:pt x="0" y="355"/>
                  </a:lnTo>
                  <a:lnTo>
                    <a:pt x="4737" y="7327"/>
                  </a:lnTo>
                  <a:lnTo>
                    <a:pt x="342" y="14516"/>
                  </a:lnTo>
                  <a:lnTo>
                    <a:pt x="7302" y="9766"/>
                  </a:lnTo>
                  <a:lnTo>
                    <a:pt x="14503" y="14160"/>
                  </a:lnTo>
                  <a:lnTo>
                    <a:pt x="9753" y="7200"/>
                  </a:lnTo>
                  <a:lnTo>
                    <a:pt x="141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879580" y="6589147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342" y="14499"/>
                  </a:moveTo>
                  <a:lnTo>
                    <a:pt x="7307" y="9751"/>
                  </a:lnTo>
                  <a:lnTo>
                    <a:pt x="14493" y="14150"/>
                  </a:lnTo>
                  <a:lnTo>
                    <a:pt x="9748" y="7188"/>
                  </a:lnTo>
                  <a:lnTo>
                    <a:pt x="14150" y="0"/>
                  </a:lnTo>
                  <a:lnTo>
                    <a:pt x="7186" y="4748"/>
                  </a:lnTo>
                  <a:lnTo>
                    <a:pt x="0" y="348"/>
                  </a:lnTo>
                  <a:lnTo>
                    <a:pt x="4745" y="7311"/>
                  </a:lnTo>
                  <a:lnTo>
                    <a:pt x="342" y="14499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736182" y="6613979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47" y="0"/>
                  </a:moveTo>
                  <a:lnTo>
                    <a:pt x="7188" y="4762"/>
                  </a:lnTo>
                  <a:lnTo>
                    <a:pt x="0" y="355"/>
                  </a:lnTo>
                  <a:lnTo>
                    <a:pt x="4749" y="7327"/>
                  </a:lnTo>
                  <a:lnTo>
                    <a:pt x="342" y="14516"/>
                  </a:lnTo>
                  <a:lnTo>
                    <a:pt x="7302" y="9766"/>
                  </a:lnTo>
                  <a:lnTo>
                    <a:pt x="14503" y="14160"/>
                  </a:lnTo>
                  <a:lnTo>
                    <a:pt x="9753" y="7200"/>
                  </a:lnTo>
                  <a:lnTo>
                    <a:pt x="141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736187" y="6613995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342" y="14499"/>
                  </a:moveTo>
                  <a:lnTo>
                    <a:pt x="7307" y="9751"/>
                  </a:lnTo>
                  <a:lnTo>
                    <a:pt x="14493" y="14150"/>
                  </a:lnTo>
                  <a:lnTo>
                    <a:pt x="9748" y="7188"/>
                  </a:lnTo>
                  <a:lnTo>
                    <a:pt x="14150" y="0"/>
                  </a:lnTo>
                  <a:lnTo>
                    <a:pt x="7186" y="4748"/>
                  </a:lnTo>
                  <a:lnTo>
                    <a:pt x="0" y="348"/>
                  </a:lnTo>
                  <a:lnTo>
                    <a:pt x="4745" y="7311"/>
                  </a:lnTo>
                  <a:lnTo>
                    <a:pt x="342" y="14499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451205" y="6545587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47" y="0"/>
                  </a:moveTo>
                  <a:lnTo>
                    <a:pt x="7188" y="4762"/>
                  </a:lnTo>
                  <a:lnTo>
                    <a:pt x="0" y="355"/>
                  </a:lnTo>
                  <a:lnTo>
                    <a:pt x="4737" y="7327"/>
                  </a:lnTo>
                  <a:lnTo>
                    <a:pt x="342" y="14516"/>
                  </a:lnTo>
                  <a:lnTo>
                    <a:pt x="7302" y="9766"/>
                  </a:lnTo>
                  <a:lnTo>
                    <a:pt x="14503" y="14160"/>
                  </a:lnTo>
                  <a:lnTo>
                    <a:pt x="9753" y="7200"/>
                  </a:lnTo>
                  <a:lnTo>
                    <a:pt x="141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451211" y="654560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342" y="14499"/>
                  </a:moveTo>
                  <a:lnTo>
                    <a:pt x="7307" y="9751"/>
                  </a:lnTo>
                  <a:lnTo>
                    <a:pt x="14493" y="14150"/>
                  </a:lnTo>
                  <a:lnTo>
                    <a:pt x="9748" y="7188"/>
                  </a:lnTo>
                  <a:lnTo>
                    <a:pt x="14150" y="0"/>
                  </a:lnTo>
                  <a:lnTo>
                    <a:pt x="7186" y="4748"/>
                  </a:lnTo>
                  <a:lnTo>
                    <a:pt x="0" y="348"/>
                  </a:lnTo>
                  <a:lnTo>
                    <a:pt x="4745" y="7311"/>
                  </a:lnTo>
                  <a:lnTo>
                    <a:pt x="342" y="14499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003381" y="6536447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62"/>
                  </a:lnTo>
                  <a:lnTo>
                    <a:pt x="0" y="355"/>
                  </a:lnTo>
                  <a:lnTo>
                    <a:pt x="4749" y="7327"/>
                  </a:lnTo>
                  <a:lnTo>
                    <a:pt x="355" y="14516"/>
                  </a:lnTo>
                  <a:lnTo>
                    <a:pt x="7315" y="9766"/>
                  </a:lnTo>
                  <a:lnTo>
                    <a:pt x="14516" y="14160"/>
                  </a:lnTo>
                  <a:lnTo>
                    <a:pt x="9766" y="7200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003399" y="653646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342" y="14499"/>
                  </a:moveTo>
                  <a:lnTo>
                    <a:pt x="7307" y="9751"/>
                  </a:lnTo>
                  <a:lnTo>
                    <a:pt x="14493" y="14150"/>
                  </a:lnTo>
                  <a:lnTo>
                    <a:pt x="9748" y="7188"/>
                  </a:lnTo>
                  <a:lnTo>
                    <a:pt x="14150" y="0"/>
                  </a:lnTo>
                  <a:lnTo>
                    <a:pt x="7186" y="4748"/>
                  </a:lnTo>
                  <a:lnTo>
                    <a:pt x="0" y="348"/>
                  </a:lnTo>
                  <a:lnTo>
                    <a:pt x="4745" y="7311"/>
                  </a:lnTo>
                  <a:lnTo>
                    <a:pt x="342" y="14499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128569" y="6443596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62"/>
                  </a:lnTo>
                  <a:lnTo>
                    <a:pt x="0" y="355"/>
                  </a:lnTo>
                  <a:lnTo>
                    <a:pt x="4749" y="7327"/>
                  </a:lnTo>
                  <a:lnTo>
                    <a:pt x="355" y="14516"/>
                  </a:lnTo>
                  <a:lnTo>
                    <a:pt x="7315" y="9766"/>
                  </a:lnTo>
                  <a:lnTo>
                    <a:pt x="14516" y="14160"/>
                  </a:lnTo>
                  <a:lnTo>
                    <a:pt x="9766" y="7200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128588" y="6443611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342" y="14499"/>
                  </a:moveTo>
                  <a:lnTo>
                    <a:pt x="7307" y="9751"/>
                  </a:lnTo>
                  <a:lnTo>
                    <a:pt x="14493" y="14150"/>
                  </a:lnTo>
                  <a:lnTo>
                    <a:pt x="9748" y="7188"/>
                  </a:lnTo>
                  <a:lnTo>
                    <a:pt x="14150" y="0"/>
                  </a:lnTo>
                  <a:lnTo>
                    <a:pt x="7186" y="4748"/>
                  </a:lnTo>
                  <a:lnTo>
                    <a:pt x="0" y="348"/>
                  </a:lnTo>
                  <a:lnTo>
                    <a:pt x="4745" y="7311"/>
                  </a:lnTo>
                  <a:lnTo>
                    <a:pt x="342" y="14499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259152" y="5899707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49"/>
                  </a:lnTo>
                  <a:lnTo>
                    <a:pt x="0" y="355"/>
                  </a:lnTo>
                  <a:lnTo>
                    <a:pt x="4749" y="7315"/>
                  </a:lnTo>
                  <a:lnTo>
                    <a:pt x="355" y="14516"/>
                  </a:lnTo>
                  <a:lnTo>
                    <a:pt x="7315" y="9753"/>
                  </a:lnTo>
                  <a:lnTo>
                    <a:pt x="14503" y="14160"/>
                  </a:lnTo>
                  <a:lnTo>
                    <a:pt x="9766" y="7188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259168" y="5899707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50" y="0"/>
                  </a:moveTo>
                  <a:lnTo>
                    <a:pt x="9748" y="7188"/>
                  </a:lnTo>
                  <a:lnTo>
                    <a:pt x="14493" y="14150"/>
                  </a:lnTo>
                  <a:lnTo>
                    <a:pt x="7307" y="9751"/>
                  </a:lnTo>
                  <a:lnTo>
                    <a:pt x="342" y="14499"/>
                  </a:lnTo>
                  <a:lnTo>
                    <a:pt x="4745" y="7311"/>
                  </a:lnTo>
                  <a:lnTo>
                    <a:pt x="0" y="348"/>
                  </a:lnTo>
                  <a:lnTo>
                    <a:pt x="7186" y="4748"/>
                  </a:lnTo>
                  <a:lnTo>
                    <a:pt x="14150" y="0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261537" y="6187661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49"/>
                  </a:lnTo>
                  <a:lnTo>
                    <a:pt x="0" y="355"/>
                  </a:lnTo>
                  <a:lnTo>
                    <a:pt x="4749" y="7315"/>
                  </a:lnTo>
                  <a:lnTo>
                    <a:pt x="355" y="14516"/>
                  </a:lnTo>
                  <a:lnTo>
                    <a:pt x="7315" y="9753"/>
                  </a:lnTo>
                  <a:lnTo>
                    <a:pt x="14503" y="14160"/>
                  </a:lnTo>
                  <a:lnTo>
                    <a:pt x="9766" y="7188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261553" y="6187659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50" y="0"/>
                  </a:moveTo>
                  <a:lnTo>
                    <a:pt x="9748" y="7188"/>
                  </a:lnTo>
                  <a:lnTo>
                    <a:pt x="14493" y="14150"/>
                  </a:lnTo>
                  <a:lnTo>
                    <a:pt x="7307" y="9751"/>
                  </a:lnTo>
                  <a:lnTo>
                    <a:pt x="342" y="14499"/>
                  </a:lnTo>
                  <a:lnTo>
                    <a:pt x="4745" y="7311"/>
                  </a:lnTo>
                  <a:lnTo>
                    <a:pt x="0" y="348"/>
                  </a:lnTo>
                  <a:lnTo>
                    <a:pt x="7186" y="4748"/>
                  </a:lnTo>
                  <a:lnTo>
                    <a:pt x="14150" y="0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279220" y="6043210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49"/>
                  </a:lnTo>
                  <a:lnTo>
                    <a:pt x="0" y="355"/>
                  </a:lnTo>
                  <a:lnTo>
                    <a:pt x="4749" y="7315"/>
                  </a:lnTo>
                  <a:lnTo>
                    <a:pt x="355" y="14516"/>
                  </a:lnTo>
                  <a:lnTo>
                    <a:pt x="7315" y="9753"/>
                  </a:lnTo>
                  <a:lnTo>
                    <a:pt x="14516" y="14160"/>
                  </a:lnTo>
                  <a:lnTo>
                    <a:pt x="9766" y="7188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279235" y="6043209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50" y="0"/>
                  </a:moveTo>
                  <a:lnTo>
                    <a:pt x="9748" y="7188"/>
                  </a:lnTo>
                  <a:lnTo>
                    <a:pt x="14493" y="14150"/>
                  </a:lnTo>
                  <a:lnTo>
                    <a:pt x="7307" y="9751"/>
                  </a:lnTo>
                  <a:lnTo>
                    <a:pt x="342" y="14499"/>
                  </a:lnTo>
                  <a:lnTo>
                    <a:pt x="4745" y="7311"/>
                  </a:lnTo>
                  <a:lnTo>
                    <a:pt x="0" y="348"/>
                  </a:lnTo>
                  <a:lnTo>
                    <a:pt x="7186" y="4748"/>
                  </a:lnTo>
                  <a:lnTo>
                    <a:pt x="14150" y="0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196736" y="5761990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49"/>
                  </a:lnTo>
                  <a:lnTo>
                    <a:pt x="0" y="355"/>
                  </a:lnTo>
                  <a:lnTo>
                    <a:pt x="4749" y="7315"/>
                  </a:lnTo>
                  <a:lnTo>
                    <a:pt x="355" y="14516"/>
                  </a:lnTo>
                  <a:lnTo>
                    <a:pt x="7315" y="9753"/>
                  </a:lnTo>
                  <a:lnTo>
                    <a:pt x="14516" y="14160"/>
                  </a:lnTo>
                  <a:lnTo>
                    <a:pt x="9766" y="7188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196750" y="5761988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50" y="0"/>
                  </a:moveTo>
                  <a:lnTo>
                    <a:pt x="9748" y="7188"/>
                  </a:lnTo>
                  <a:lnTo>
                    <a:pt x="14493" y="14150"/>
                  </a:lnTo>
                  <a:lnTo>
                    <a:pt x="7307" y="9751"/>
                  </a:lnTo>
                  <a:lnTo>
                    <a:pt x="342" y="14499"/>
                  </a:lnTo>
                  <a:lnTo>
                    <a:pt x="4745" y="7311"/>
                  </a:lnTo>
                  <a:lnTo>
                    <a:pt x="0" y="348"/>
                  </a:lnTo>
                  <a:lnTo>
                    <a:pt x="7186" y="4748"/>
                  </a:lnTo>
                  <a:lnTo>
                    <a:pt x="14150" y="0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215080" y="6313948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60" y="0"/>
                  </a:moveTo>
                  <a:lnTo>
                    <a:pt x="7200" y="4749"/>
                  </a:lnTo>
                  <a:lnTo>
                    <a:pt x="0" y="355"/>
                  </a:lnTo>
                  <a:lnTo>
                    <a:pt x="4749" y="7315"/>
                  </a:lnTo>
                  <a:lnTo>
                    <a:pt x="355" y="14516"/>
                  </a:lnTo>
                  <a:lnTo>
                    <a:pt x="7315" y="9753"/>
                  </a:lnTo>
                  <a:lnTo>
                    <a:pt x="14516" y="14160"/>
                  </a:lnTo>
                  <a:lnTo>
                    <a:pt x="9766" y="7188"/>
                  </a:lnTo>
                  <a:lnTo>
                    <a:pt x="14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215094" y="6313947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150" y="0"/>
                  </a:moveTo>
                  <a:lnTo>
                    <a:pt x="9748" y="7188"/>
                  </a:lnTo>
                  <a:lnTo>
                    <a:pt x="14493" y="14150"/>
                  </a:lnTo>
                  <a:lnTo>
                    <a:pt x="7307" y="9751"/>
                  </a:lnTo>
                  <a:lnTo>
                    <a:pt x="342" y="14499"/>
                  </a:lnTo>
                  <a:lnTo>
                    <a:pt x="4745" y="7311"/>
                  </a:lnTo>
                  <a:lnTo>
                    <a:pt x="0" y="348"/>
                  </a:lnTo>
                  <a:lnTo>
                    <a:pt x="7186" y="4748"/>
                  </a:lnTo>
                  <a:lnTo>
                    <a:pt x="14150" y="0"/>
                  </a:lnTo>
                  <a:close/>
                </a:path>
              </a:pathLst>
            </a:custGeom>
            <a:ln w="10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422227" y="6742844"/>
              <a:ext cx="3494404" cy="76835"/>
            </a:xfrm>
            <a:custGeom>
              <a:avLst/>
              <a:gdLst/>
              <a:ahLst/>
              <a:cxnLst/>
              <a:rect l="l" t="t" r="r" b="b"/>
              <a:pathLst>
                <a:path w="3494404" h="76834">
                  <a:moveTo>
                    <a:pt x="0" y="76208"/>
                  </a:moveTo>
                  <a:lnTo>
                    <a:pt x="0" y="0"/>
                  </a:lnTo>
                  <a:lnTo>
                    <a:pt x="3493782" y="0"/>
                  </a:lnTo>
                  <a:lnTo>
                    <a:pt x="3493782" y="76208"/>
                  </a:lnTo>
                  <a:lnTo>
                    <a:pt x="0" y="76208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749000" y="5847078"/>
              <a:ext cx="316865" cy="56515"/>
            </a:xfrm>
            <a:custGeom>
              <a:avLst/>
              <a:gdLst/>
              <a:ahLst/>
              <a:cxnLst/>
              <a:rect l="l" t="t" r="r" b="b"/>
              <a:pathLst>
                <a:path w="316864" h="56514">
                  <a:moveTo>
                    <a:pt x="316693" y="0"/>
                  </a:moveTo>
                  <a:lnTo>
                    <a:pt x="316693" y="55887"/>
                  </a:lnTo>
                  <a:lnTo>
                    <a:pt x="0" y="55887"/>
                  </a:lnTo>
                  <a:lnTo>
                    <a:pt x="0" y="0"/>
                  </a:lnTo>
                  <a:lnTo>
                    <a:pt x="316693" y="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742227" y="6167120"/>
              <a:ext cx="315595" cy="56515"/>
            </a:xfrm>
            <a:custGeom>
              <a:avLst/>
              <a:gdLst/>
              <a:ahLst/>
              <a:cxnLst/>
              <a:rect l="l" t="t" r="r" b="b"/>
              <a:pathLst>
                <a:path w="315595" h="56514">
                  <a:moveTo>
                    <a:pt x="314999" y="0"/>
                  </a:moveTo>
                  <a:lnTo>
                    <a:pt x="314999" y="55886"/>
                  </a:lnTo>
                  <a:lnTo>
                    <a:pt x="0" y="55886"/>
                  </a:lnTo>
                  <a:lnTo>
                    <a:pt x="0" y="0"/>
                  </a:lnTo>
                  <a:lnTo>
                    <a:pt x="314999" y="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121405" y="6079061"/>
              <a:ext cx="57785" cy="384810"/>
            </a:xfrm>
            <a:custGeom>
              <a:avLst/>
              <a:gdLst/>
              <a:ahLst/>
              <a:cxnLst/>
              <a:rect l="l" t="t" r="r" b="b"/>
              <a:pathLst>
                <a:path w="57785" h="384810">
                  <a:moveTo>
                    <a:pt x="57569" y="0"/>
                  </a:moveTo>
                  <a:lnTo>
                    <a:pt x="0" y="0"/>
                  </a:lnTo>
                  <a:lnTo>
                    <a:pt x="0" y="384390"/>
                  </a:lnTo>
                  <a:lnTo>
                    <a:pt x="57569" y="384390"/>
                  </a:lnTo>
                  <a:lnTo>
                    <a:pt x="575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121393" y="6079018"/>
              <a:ext cx="57785" cy="384810"/>
            </a:xfrm>
            <a:custGeom>
              <a:avLst/>
              <a:gdLst/>
              <a:ahLst/>
              <a:cxnLst/>
              <a:rect l="l" t="t" r="r" b="b"/>
              <a:pathLst>
                <a:path w="57785" h="384810">
                  <a:moveTo>
                    <a:pt x="57580" y="384434"/>
                  </a:moveTo>
                  <a:lnTo>
                    <a:pt x="0" y="384434"/>
                  </a:lnTo>
                  <a:lnTo>
                    <a:pt x="0" y="0"/>
                  </a:lnTo>
                  <a:lnTo>
                    <a:pt x="57580" y="0"/>
                  </a:lnTo>
                  <a:lnTo>
                    <a:pt x="57580" y="384434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415272" y="6063778"/>
              <a:ext cx="56515" cy="382905"/>
            </a:xfrm>
            <a:custGeom>
              <a:avLst/>
              <a:gdLst/>
              <a:ahLst/>
              <a:cxnLst/>
              <a:rect l="l" t="t" r="r" b="b"/>
              <a:pathLst>
                <a:path w="56514" h="382904">
                  <a:moveTo>
                    <a:pt x="55887" y="382741"/>
                  </a:moveTo>
                  <a:lnTo>
                    <a:pt x="0" y="382741"/>
                  </a:lnTo>
                  <a:lnTo>
                    <a:pt x="0" y="0"/>
                  </a:lnTo>
                  <a:lnTo>
                    <a:pt x="55887" y="0"/>
                  </a:lnTo>
                  <a:lnTo>
                    <a:pt x="55887" y="382741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820739" y="6045151"/>
              <a:ext cx="56515" cy="386715"/>
            </a:xfrm>
            <a:custGeom>
              <a:avLst/>
              <a:gdLst/>
              <a:ahLst/>
              <a:cxnLst/>
              <a:rect l="l" t="t" r="r" b="b"/>
              <a:pathLst>
                <a:path w="56515" h="386714">
                  <a:moveTo>
                    <a:pt x="55887" y="386128"/>
                  </a:moveTo>
                  <a:lnTo>
                    <a:pt x="0" y="386128"/>
                  </a:lnTo>
                  <a:lnTo>
                    <a:pt x="0" y="0"/>
                  </a:lnTo>
                  <a:lnTo>
                    <a:pt x="55887" y="0"/>
                  </a:lnTo>
                  <a:lnTo>
                    <a:pt x="55887" y="386128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757664" y="5405094"/>
              <a:ext cx="118745" cy="205104"/>
            </a:xfrm>
            <a:custGeom>
              <a:avLst/>
              <a:gdLst/>
              <a:ahLst/>
              <a:cxnLst/>
              <a:rect l="l" t="t" r="r" b="b"/>
              <a:pathLst>
                <a:path w="118744" h="205104">
                  <a:moveTo>
                    <a:pt x="118548" y="204918"/>
                  </a:moveTo>
                  <a:lnTo>
                    <a:pt x="0" y="204918"/>
                  </a:lnTo>
                  <a:lnTo>
                    <a:pt x="0" y="0"/>
                  </a:lnTo>
                  <a:lnTo>
                    <a:pt x="118548" y="0"/>
                  </a:lnTo>
                  <a:lnTo>
                    <a:pt x="118548" y="204918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949027" y="5225613"/>
              <a:ext cx="3937635" cy="117475"/>
            </a:xfrm>
            <a:custGeom>
              <a:avLst/>
              <a:gdLst/>
              <a:ahLst/>
              <a:cxnLst/>
              <a:rect l="l" t="t" r="r" b="b"/>
              <a:pathLst>
                <a:path w="3937635" h="117475">
                  <a:moveTo>
                    <a:pt x="0" y="116854"/>
                  </a:moveTo>
                  <a:lnTo>
                    <a:pt x="0" y="0"/>
                  </a:lnTo>
                  <a:lnTo>
                    <a:pt x="3937491" y="0"/>
                  </a:lnTo>
                  <a:lnTo>
                    <a:pt x="3937491" y="116854"/>
                  </a:lnTo>
                  <a:lnTo>
                    <a:pt x="0" y="116854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61627" y="2223347"/>
              <a:ext cx="2884170" cy="2885440"/>
            </a:xfrm>
            <a:custGeom>
              <a:avLst/>
              <a:gdLst/>
              <a:ahLst/>
              <a:cxnLst/>
              <a:rect l="l" t="t" r="r" b="b"/>
              <a:pathLst>
                <a:path w="2884170" h="2885440">
                  <a:moveTo>
                    <a:pt x="1441869" y="0"/>
                  </a:moveTo>
                  <a:lnTo>
                    <a:pt x="1393307" y="802"/>
                  </a:lnTo>
                  <a:lnTo>
                    <a:pt x="1345148" y="3194"/>
                  </a:lnTo>
                  <a:lnTo>
                    <a:pt x="1297416" y="7149"/>
                  </a:lnTo>
                  <a:lnTo>
                    <a:pt x="1250136" y="12643"/>
                  </a:lnTo>
                  <a:lnTo>
                    <a:pt x="1203334" y="19650"/>
                  </a:lnTo>
                  <a:lnTo>
                    <a:pt x="1157034" y="28145"/>
                  </a:lnTo>
                  <a:lnTo>
                    <a:pt x="1111263" y="38102"/>
                  </a:lnTo>
                  <a:lnTo>
                    <a:pt x="1066046" y="49497"/>
                  </a:lnTo>
                  <a:lnTo>
                    <a:pt x="1021407" y="62304"/>
                  </a:lnTo>
                  <a:lnTo>
                    <a:pt x="977372" y="76498"/>
                  </a:lnTo>
                  <a:lnTo>
                    <a:pt x="933966" y="92054"/>
                  </a:lnTo>
                  <a:lnTo>
                    <a:pt x="891214" y="108946"/>
                  </a:lnTo>
                  <a:lnTo>
                    <a:pt x="849142" y="127149"/>
                  </a:lnTo>
                  <a:lnTo>
                    <a:pt x="807774" y="146638"/>
                  </a:lnTo>
                  <a:lnTo>
                    <a:pt x="767137" y="167388"/>
                  </a:lnTo>
                  <a:lnTo>
                    <a:pt x="727255" y="189373"/>
                  </a:lnTo>
                  <a:lnTo>
                    <a:pt x="688153" y="212569"/>
                  </a:lnTo>
                  <a:lnTo>
                    <a:pt x="649857" y="236949"/>
                  </a:lnTo>
                  <a:lnTo>
                    <a:pt x="612392" y="262489"/>
                  </a:lnTo>
                  <a:lnTo>
                    <a:pt x="575783" y="289163"/>
                  </a:lnTo>
                  <a:lnTo>
                    <a:pt x="540056" y="316947"/>
                  </a:lnTo>
                  <a:lnTo>
                    <a:pt x="505235" y="345815"/>
                  </a:lnTo>
                  <a:lnTo>
                    <a:pt x="471346" y="375741"/>
                  </a:lnTo>
                  <a:lnTo>
                    <a:pt x="438415" y="406701"/>
                  </a:lnTo>
                  <a:lnTo>
                    <a:pt x="406465" y="438669"/>
                  </a:lnTo>
                  <a:lnTo>
                    <a:pt x="375524" y="471620"/>
                  </a:lnTo>
                  <a:lnTo>
                    <a:pt x="345615" y="505528"/>
                  </a:lnTo>
                  <a:lnTo>
                    <a:pt x="316764" y="540369"/>
                  </a:lnTo>
                  <a:lnTo>
                    <a:pt x="288997" y="576118"/>
                  </a:lnTo>
                  <a:lnTo>
                    <a:pt x="262338" y="612748"/>
                  </a:lnTo>
                  <a:lnTo>
                    <a:pt x="236812" y="650235"/>
                  </a:lnTo>
                  <a:lnTo>
                    <a:pt x="212446" y="688553"/>
                  </a:lnTo>
                  <a:lnTo>
                    <a:pt x="189264" y="727678"/>
                  </a:lnTo>
                  <a:lnTo>
                    <a:pt x="167292" y="767584"/>
                  </a:lnTo>
                  <a:lnTo>
                    <a:pt x="146554" y="808245"/>
                  </a:lnTo>
                  <a:lnTo>
                    <a:pt x="127076" y="849637"/>
                  </a:lnTo>
                  <a:lnTo>
                    <a:pt x="108883" y="891734"/>
                  </a:lnTo>
                  <a:lnTo>
                    <a:pt x="92001" y="934512"/>
                  </a:lnTo>
                  <a:lnTo>
                    <a:pt x="76454" y="977943"/>
                  </a:lnTo>
                  <a:lnTo>
                    <a:pt x="62269" y="1022005"/>
                  </a:lnTo>
                  <a:lnTo>
                    <a:pt x="49469" y="1066671"/>
                  </a:lnTo>
                  <a:lnTo>
                    <a:pt x="38081" y="1111915"/>
                  </a:lnTo>
                  <a:lnTo>
                    <a:pt x="28129" y="1157714"/>
                  </a:lnTo>
                  <a:lnTo>
                    <a:pt x="19639" y="1204041"/>
                  </a:lnTo>
                  <a:lnTo>
                    <a:pt x="12636" y="1250871"/>
                  </a:lnTo>
                  <a:lnTo>
                    <a:pt x="7145" y="1298179"/>
                  </a:lnTo>
                  <a:lnTo>
                    <a:pt x="3192" y="1345940"/>
                  </a:lnTo>
                  <a:lnTo>
                    <a:pt x="802" y="1394129"/>
                  </a:lnTo>
                  <a:lnTo>
                    <a:pt x="0" y="1442720"/>
                  </a:lnTo>
                  <a:lnTo>
                    <a:pt x="802" y="1491310"/>
                  </a:lnTo>
                  <a:lnTo>
                    <a:pt x="3192" y="1539499"/>
                  </a:lnTo>
                  <a:lnTo>
                    <a:pt x="7145" y="1587260"/>
                  </a:lnTo>
                  <a:lnTo>
                    <a:pt x="12636" y="1634568"/>
                  </a:lnTo>
                  <a:lnTo>
                    <a:pt x="19639" y="1681398"/>
                  </a:lnTo>
                  <a:lnTo>
                    <a:pt x="28129" y="1727725"/>
                  </a:lnTo>
                  <a:lnTo>
                    <a:pt x="38081" y="1773524"/>
                  </a:lnTo>
                  <a:lnTo>
                    <a:pt x="49469" y="1818768"/>
                  </a:lnTo>
                  <a:lnTo>
                    <a:pt x="62269" y="1863434"/>
                  </a:lnTo>
                  <a:lnTo>
                    <a:pt x="76454" y="1907496"/>
                  </a:lnTo>
                  <a:lnTo>
                    <a:pt x="92001" y="1950927"/>
                  </a:lnTo>
                  <a:lnTo>
                    <a:pt x="108883" y="1993705"/>
                  </a:lnTo>
                  <a:lnTo>
                    <a:pt x="127076" y="2035802"/>
                  </a:lnTo>
                  <a:lnTo>
                    <a:pt x="146554" y="2077194"/>
                  </a:lnTo>
                  <a:lnTo>
                    <a:pt x="167292" y="2117855"/>
                  </a:lnTo>
                  <a:lnTo>
                    <a:pt x="189264" y="2157761"/>
                  </a:lnTo>
                  <a:lnTo>
                    <a:pt x="212446" y="2196886"/>
                  </a:lnTo>
                  <a:lnTo>
                    <a:pt x="236812" y="2235204"/>
                  </a:lnTo>
                  <a:lnTo>
                    <a:pt x="262338" y="2272691"/>
                  </a:lnTo>
                  <a:lnTo>
                    <a:pt x="288997" y="2309321"/>
                  </a:lnTo>
                  <a:lnTo>
                    <a:pt x="316764" y="2345070"/>
                  </a:lnTo>
                  <a:lnTo>
                    <a:pt x="345615" y="2379911"/>
                  </a:lnTo>
                  <a:lnTo>
                    <a:pt x="375524" y="2413819"/>
                  </a:lnTo>
                  <a:lnTo>
                    <a:pt x="406465" y="2446770"/>
                  </a:lnTo>
                  <a:lnTo>
                    <a:pt x="438415" y="2478738"/>
                  </a:lnTo>
                  <a:lnTo>
                    <a:pt x="471346" y="2509698"/>
                  </a:lnTo>
                  <a:lnTo>
                    <a:pt x="505235" y="2539624"/>
                  </a:lnTo>
                  <a:lnTo>
                    <a:pt x="540056" y="2568492"/>
                  </a:lnTo>
                  <a:lnTo>
                    <a:pt x="575783" y="2596276"/>
                  </a:lnTo>
                  <a:lnTo>
                    <a:pt x="612392" y="2622950"/>
                  </a:lnTo>
                  <a:lnTo>
                    <a:pt x="649857" y="2648490"/>
                  </a:lnTo>
                  <a:lnTo>
                    <a:pt x="688153" y="2672870"/>
                  </a:lnTo>
                  <a:lnTo>
                    <a:pt x="727255" y="2696066"/>
                  </a:lnTo>
                  <a:lnTo>
                    <a:pt x="767137" y="2718051"/>
                  </a:lnTo>
                  <a:lnTo>
                    <a:pt x="807774" y="2738801"/>
                  </a:lnTo>
                  <a:lnTo>
                    <a:pt x="849142" y="2758290"/>
                  </a:lnTo>
                  <a:lnTo>
                    <a:pt x="891214" y="2776493"/>
                  </a:lnTo>
                  <a:lnTo>
                    <a:pt x="933966" y="2793385"/>
                  </a:lnTo>
                  <a:lnTo>
                    <a:pt x="977372" y="2808941"/>
                  </a:lnTo>
                  <a:lnTo>
                    <a:pt x="1021407" y="2823135"/>
                  </a:lnTo>
                  <a:lnTo>
                    <a:pt x="1066046" y="2835942"/>
                  </a:lnTo>
                  <a:lnTo>
                    <a:pt x="1111263" y="2847337"/>
                  </a:lnTo>
                  <a:lnTo>
                    <a:pt x="1157034" y="2857294"/>
                  </a:lnTo>
                  <a:lnTo>
                    <a:pt x="1203334" y="2865789"/>
                  </a:lnTo>
                  <a:lnTo>
                    <a:pt x="1250136" y="2872796"/>
                  </a:lnTo>
                  <a:lnTo>
                    <a:pt x="1297416" y="2878290"/>
                  </a:lnTo>
                  <a:lnTo>
                    <a:pt x="1345148" y="2882245"/>
                  </a:lnTo>
                  <a:lnTo>
                    <a:pt x="1393307" y="2884637"/>
                  </a:lnTo>
                  <a:lnTo>
                    <a:pt x="1441869" y="2885440"/>
                  </a:lnTo>
                  <a:lnTo>
                    <a:pt x="1490431" y="2884637"/>
                  </a:lnTo>
                  <a:lnTo>
                    <a:pt x="1538591" y="2882245"/>
                  </a:lnTo>
                  <a:lnTo>
                    <a:pt x="1586324" y="2878290"/>
                  </a:lnTo>
                  <a:lnTo>
                    <a:pt x="1633604" y="2872796"/>
                  </a:lnTo>
                  <a:lnTo>
                    <a:pt x="1680407" y="2865789"/>
                  </a:lnTo>
                  <a:lnTo>
                    <a:pt x="1726707" y="2857294"/>
                  </a:lnTo>
                  <a:lnTo>
                    <a:pt x="1772478" y="2847337"/>
                  </a:lnTo>
                  <a:lnTo>
                    <a:pt x="1817697" y="2835942"/>
                  </a:lnTo>
                  <a:lnTo>
                    <a:pt x="1862336" y="2823135"/>
                  </a:lnTo>
                  <a:lnTo>
                    <a:pt x="1906372" y="2808941"/>
                  </a:lnTo>
                  <a:lnTo>
                    <a:pt x="1949778" y="2793385"/>
                  </a:lnTo>
                  <a:lnTo>
                    <a:pt x="1992531" y="2776493"/>
                  </a:lnTo>
                  <a:lnTo>
                    <a:pt x="2034603" y="2758290"/>
                  </a:lnTo>
                  <a:lnTo>
                    <a:pt x="2075971" y="2738801"/>
                  </a:lnTo>
                  <a:lnTo>
                    <a:pt x="2116609" y="2718051"/>
                  </a:lnTo>
                  <a:lnTo>
                    <a:pt x="2156491" y="2696066"/>
                  </a:lnTo>
                  <a:lnTo>
                    <a:pt x="2195593" y="2672870"/>
                  </a:lnTo>
                  <a:lnTo>
                    <a:pt x="2233890" y="2648490"/>
                  </a:lnTo>
                  <a:lnTo>
                    <a:pt x="2271355" y="2622950"/>
                  </a:lnTo>
                  <a:lnTo>
                    <a:pt x="2307964" y="2596276"/>
                  </a:lnTo>
                  <a:lnTo>
                    <a:pt x="2343692" y="2568492"/>
                  </a:lnTo>
                  <a:lnTo>
                    <a:pt x="2378513" y="2539624"/>
                  </a:lnTo>
                  <a:lnTo>
                    <a:pt x="2412402" y="2509698"/>
                  </a:lnTo>
                  <a:lnTo>
                    <a:pt x="2445333" y="2478738"/>
                  </a:lnTo>
                  <a:lnTo>
                    <a:pt x="2477283" y="2446770"/>
                  </a:lnTo>
                  <a:lnTo>
                    <a:pt x="2508225" y="2413819"/>
                  </a:lnTo>
                  <a:lnTo>
                    <a:pt x="2538134" y="2379911"/>
                  </a:lnTo>
                  <a:lnTo>
                    <a:pt x="2566985" y="2345070"/>
                  </a:lnTo>
                  <a:lnTo>
                    <a:pt x="2594752" y="2309321"/>
                  </a:lnTo>
                  <a:lnTo>
                    <a:pt x="2621412" y="2272691"/>
                  </a:lnTo>
                  <a:lnTo>
                    <a:pt x="2646937" y="2235204"/>
                  </a:lnTo>
                  <a:lnTo>
                    <a:pt x="2671303" y="2196886"/>
                  </a:lnTo>
                  <a:lnTo>
                    <a:pt x="2694485" y="2157761"/>
                  </a:lnTo>
                  <a:lnTo>
                    <a:pt x="2716458" y="2117855"/>
                  </a:lnTo>
                  <a:lnTo>
                    <a:pt x="2737196" y="2077194"/>
                  </a:lnTo>
                  <a:lnTo>
                    <a:pt x="2756674" y="2035802"/>
                  </a:lnTo>
                  <a:lnTo>
                    <a:pt x="2774866" y="1993705"/>
                  </a:lnTo>
                  <a:lnTo>
                    <a:pt x="2791749" y="1950927"/>
                  </a:lnTo>
                  <a:lnTo>
                    <a:pt x="2807295" y="1907496"/>
                  </a:lnTo>
                  <a:lnTo>
                    <a:pt x="2821481" y="1863434"/>
                  </a:lnTo>
                  <a:lnTo>
                    <a:pt x="2834281" y="1818768"/>
                  </a:lnTo>
                  <a:lnTo>
                    <a:pt x="2845669" y="1773524"/>
                  </a:lnTo>
                  <a:lnTo>
                    <a:pt x="2855621" y="1727725"/>
                  </a:lnTo>
                  <a:lnTo>
                    <a:pt x="2864111" y="1681398"/>
                  </a:lnTo>
                  <a:lnTo>
                    <a:pt x="2871114" y="1634568"/>
                  </a:lnTo>
                  <a:lnTo>
                    <a:pt x="2876604" y="1587260"/>
                  </a:lnTo>
                  <a:lnTo>
                    <a:pt x="2880558" y="1539499"/>
                  </a:lnTo>
                  <a:lnTo>
                    <a:pt x="2882948" y="1491310"/>
                  </a:lnTo>
                  <a:lnTo>
                    <a:pt x="2883750" y="1442720"/>
                  </a:lnTo>
                  <a:lnTo>
                    <a:pt x="2882948" y="1394129"/>
                  </a:lnTo>
                  <a:lnTo>
                    <a:pt x="2880558" y="1345940"/>
                  </a:lnTo>
                  <a:lnTo>
                    <a:pt x="2876604" y="1298179"/>
                  </a:lnTo>
                  <a:lnTo>
                    <a:pt x="2871114" y="1250871"/>
                  </a:lnTo>
                  <a:lnTo>
                    <a:pt x="2864111" y="1204041"/>
                  </a:lnTo>
                  <a:lnTo>
                    <a:pt x="2855621" y="1157714"/>
                  </a:lnTo>
                  <a:lnTo>
                    <a:pt x="2845669" y="1111915"/>
                  </a:lnTo>
                  <a:lnTo>
                    <a:pt x="2834281" y="1066671"/>
                  </a:lnTo>
                  <a:lnTo>
                    <a:pt x="2821481" y="1022005"/>
                  </a:lnTo>
                  <a:lnTo>
                    <a:pt x="2807295" y="977943"/>
                  </a:lnTo>
                  <a:lnTo>
                    <a:pt x="2791749" y="934512"/>
                  </a:lnTo>
                  <a:lnTo>
                    <a:pt x="2774866" y="891734"/>
                  </a:lnTo>
                  <a:lnTo>
                    <a:pt x="2756674" y="849637"/>
                  </a:lnTo>
                  <a:lnTo>
                    <a:pt x="2737196" y="808245"/>
                  </a:lnTo>
                  <a:lnTo>
                    <a:pt x="2716458" y="767584"/>
                  </a:lnTo>
                  <a:lnTo>
                    <a:pt x="2694485" y="727678"/>
                  </a:lnTo>
                  <a:lnTo>
                    <a:pt x="2671303" y="688553"/>
                  </a:lnTo>
                  <a:lnTo>
                    <a:pt x="2646937" y="650235"/>
                  </a:lnTo>
                  <a:lnTo>
                    <a:pt x="2621412" y="612748"/>
                  </a:lnTo>
                  <a:lnTo>
                    <a:pt x="2594752" y="576118"/>
                  </a:lnTo>
                  <a:lnTo>
                    <a:pt x="2566985" y="540369"/>
                  </a:lnTo>
                  <a:lnTo>
                    <a:pt x="2538134" y="505528"/>
                  </a:lnTo>
                  <a:lnTo>
                    <a:pt x="2508225" y="471620"/>
                  </a:lnTo>
                  <a:lnTo>
                    <a:pt x="2477283" y="438669"/>
                  </a:lnTo>
                  <a:lnTo>
                    <a:pt x="2445333" y="406701"/>
                  </a:lnTo>
                  <a:lnTo>
                    <a:pt x="2412402" y="375741"/>
                  </a:lnTo>
                  <a:lnTo>
                    <a:pt x="2378513" y="345815"/>
                  </a:lnTo>
                  <a:lnTo>
                    <a:pt x="2343692" y="316947"/>
                  </a:lnTo>
                  <a:lnTo>
                    <a:pt x="2307964" y="289163"/>
                  </a:lnTo>
                  <a:lnTo>
                    <a:pt x="2271355" y="262489"/>
                  </a:lnTo>
                  <a:lnTo>
                    <a:pt x="2233890" y="236949"/>
                  </a:lnTo>
                  <a:lnTo>
                    <a:pt x="2195593" y="212569"/>
                  </a:lnTo>
                  <a:lnTo>
                    <a:pt x="2156491" y="189373"/>
                  </a:lnTo>
                  <a:lnTo>
                    <a:pt x="2116609" y="167388"/>
                  </a:lnTo>
                  <a:lnTo>
                    <a:pt x="2075971" y="146638"/>
                  </a:lnTo>
                  <a:lnTo>
                    <a:pt x="2034603" y="127149"/>
                  </a:lnTo>
                  <a:lnTo>
                    <a:pt x="1992531" y="108946"/>
                  </a:lnTo>
                  <a:lnTo>
                    <a:pt x="1949778" y="92054"/>
                  </a:lnTo>
                  <a:lnTo>
                    <a:pt x="1906372" y="76498"/>
                  </a:lnTo>
                  <a:lnTo>
                    <a:pt x="1862336" y="62304"/>
                  </a:lnTo>
                  <a:lnTo>
                    <a:pt x="1817697" y="49497"/>
                  </a:lnTo>
                  <a:lnTo>
                    <a:pt x="1772478" y="38102"/>
                  </a:lnTo>
                  <a:lnTo>
                    <a:pt x="1726707" y="28145"/>
                  </a:lnTo>
                  <a:lnTo>
                    <a:pt x="1680407" y="19650"/>
                  </a:lnTo>
                  <a:lnTo>
                    <a:pt x="1633604" y="12643"/>
                  </a:lnTo>
                  <a:lnTo>
                    <a:pt x="1586324" y="7149"/>
                  </a:lnTo>
                  <a:lnTo>
                    <a:pt x="1538591" y="3194"/>
                  </a:lnTo>
                  <a:lnTo>
                    <a:pt x="1490431" y="802"/>
                  </a:lnTo>
                  <a:lnTo>
                    <a:pt x="1441869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61626" y="2223347"/>
              <a:ext cx="2884170" cy="2886075"/>
            </a:xfrm>
            <a:custGeom>
              <a:avLst/>
              <a:gdLst/>
              <a:ahLst/>
              <a:cxnLst/>
              <a:rect l="l" t="t" r="r" b="b"/>
              <a:pathLst>
                <a:path w="2884170" h="2886075">
                  <a:moveTo>
                    <a:pt x="0" y="1442900"/>
                  </a:moveTo>
                  <a:lnTo>
                    <a:pt x="802" y="1394303"/>
                  </a:lnTo>
                  <a:lnTo>
                    <a:pt x="3193" y="1346109"/>
                  </a:lnTo>
                  <a:lnTo>
                    <a:pt x="7146" y="1298342"/>
                  </a:lnTo>
                  <a:lnTo>
                    <a:pt x="12638" y="1251028"/>
                  </a:lnTo>
                  <a:lnTo>
                    <a:pt x="19641" y="1204193"/>
                  </a:lnTo>
                  <a:lnTo>
                    <a:pt x="28132" y="1157860"/>
                  </a:lnTo>
                  <a:lnTo>
                    <a:pt x="38085" y="1112056"/>
                  </a:lnTo>
                  <a:lnTo>
                    <a:pt x="49475" y="1066806"/>
                  </a:lnTo>
                  <a:lnTo>
                    <a:pt x="62276" y="1022135"/>
                  </a:lnTo>
                  <a:lnTo>
                    <a:pt x="76464" y="978068"/>
                  </a:lnTo>
                  <a:lnTo>
                    <a:pt x="92012" y="934631"/>
                  </a:lnTo>
                  <a:lnTo>
                    <a:pt x="108896" y="891848"/>
                  </a:lnTo>
                  <a:lnTo>
                    <a:pt x="127091" y="849746"/>
                  </a:lnTo>
                  <a:lnTo>
                    <a:pt x="146572" y="808349"/>
                  </a:lnTo>
                  <a:lnTo>
                    <a:pt x="167312" y="767682"/>
                  </a:lnTo>
                  <a:lnTo>
                    <a:pt x="189287" y="727772"/>
                  </a:lnTo>
                  <a:lnTo>
                    <a:pt x="212472" y="688642"/>
                  </a:lnTo>
                  <a:lnTo>
                    <a:pt x="236841" y="650319"/>
                  </a:lnTo>
                  <a:lnTo>
                    <a:pt x="262369" y="612827"/>
                  </a:lnTo>
                  <a:lnTo>
                    <a:pt x="289032" y="576192"/>
                  </a:lnTo>
                  <a:lnTo>
                    <a:pt x="316803" y="540439"/>
                  </a:lnTo>
                  <a:lnTo>
                    <a:pt x="345657" y="505594"/>
                  </a:lnTo>
                  <a:lnTo>
                    <a:pt x="375570" y="471681"/>
                  </a:lnTo>
                  <a:lnTo>
                    <a:pt x="406515" y="438726"/>
                  </a:lnTo>
                  <a:lnTo>
                    <a:pt x="438468" y="406754"/>
                  </a:lnTo>
                  <a:lnTo>
                    <a:pt x="471404" y="375790"/>
                  </a:lnTo>
                  <a:lnTo>
                    <a:pt x="505297" y="345860"/>
                  </a:lnTo>
                  <a:lnTo>
                    <a:pt x="540122" y="316988"/>
                  </a:lnTo>
                  <a:lnTo>
                    <a:pt x="575854" y="289201"/>
                  </a:lnTo>
                  <a:lnTo>
                    <a:pt x="612468" y="262523"/>
                  </a:lnTo>
                  <a:lnTo>
                    <a:pt x="649937" y="236980"/>
                  </a:lnTo>
                  <a:lnTo>
                    <a:pt x="688238" y="212597"/>
                  </a:lnTo>
                  <a:lnTo>
                    <a:pt x="727345" y="189398"/>
                  </a:lnTo>
                  <a:lnTo>
                    <a:pt x="767232" y="167410"/>
                  </a:lnTo>
                  <a:lnTo>
                    <a:pt x="807875" y="146658"/>
                  </a:lnTo>
                  <a:lnTo>
                    <a:pt x="849248" y="127166"/>
                  </a:lnTo>
                  <a:lnTo>
                    <a:pt x="891325" y="108960"/>
                  </a:lnTo>
                  <a:lnTo>
                    <a:pt x="934083" y="92066"/>
                  </a:lnTo>
                  <a:lnTo>
                    <a:pt x="977494" y="76508"/>
                  </a:lnTo>
                  <a:lnTo>
                    <a:pt x="1021535" y="62313"/>
                  </a:lnTo>
                  <a:lnTo>
                    <a:pt x="1066180" y="49504"/>
                  </a:lnTo>
                  <a:lnTo>
                    <a:pt x="1111404" y="38108"/>
                  </a:lnTo>
                  <a:lnTo>
                    <a:pt x="1157181" y="28149"/>
                  </a:lnTo>
                  <a:lnTo>
                    <a:pt x="1203486" y="19653"/>
                  </a:lnTo>
                  <a:lnTo>
                    <a:pt x="1250295" y="12645"/>
                  </a:lnTo>
                  <a:lnTo>
                    <a:pt x="1297581" y="7150"/>
                  </a:lnTo>
                  <a:lnTo>
                    <a:pt x="1345320" y="3195"/>
                  </a:lnTo>
                  <a:lnTo>
                    <a:pt x="1393486" y="802"/>
                  </a:lnTo>
                  <a:lnTo>
                    <a:pt x="1442054" y="0"/>
                  </a:lnTo>
                  <a:lnTo>
                    <a:pt x="1490622" y="802"/>
                  </a:lnTo>
                  <a:lnTo>
                    <a:pt x="1538788" y="3195"/>
                  </a:lnTo>
                  <a:lnTo>
                    <a:pt x="1586526" y="7150"/>
                  </a:lnTo>
                  <a:lnTo>
                    <a:pt x="1633813" y="12645"/>
                  </a:lnTo>
                  <a:lnTo>
                    <a:pt x="1680621" y="19653"/>
                  </a:lnTo>
                  <a:lnTo>
                    <a:pt x="1726926" y="28149"/>
                  </a:lnTo>
                  <a:lnTo>
                    <a:pt x="1772703" y="38108"/>
                  </a:lnTo>
                  <a:lnTo>
                    <a:pt x="1817927" y="49504"/>
                  </a:lnTo>
                  <a:lnTo>
                    <a:pt x="1862572" y="62313"/>
                  </a:lnTo>
                  <a:lnTo>
                    <a:pt x="1906613" y="76508"/>
                  </a:lnTo>
                  <a:lnTo>
                    <a:pt x="1950025" y="92066"/>
                  </a:lnTo>
                  <a:lnTo>
                    <a:pt x="1992782" y="108960"/>
                  </a:lnTo>
                  <a:lnTo>
                    <a:pt x="2034860" y="127166"/>
                  </a:lnTo>
                  <a:lnTo>
                    <a:pt x="2076232" y="146658"/>
                  </a:lnTo>
                  <a:lnTo>
                    <a:pt x="2116875" y="167410"/>
                  </a:lnTo>
                  <a:lnTo>
                    <a:pt x="2156762" y="189398"/>
                  </a:lnTo>
                  <a:lnTo>
                    <a:pt x="2195869" y="212597"/>
                  </a:lnTo>
                  <a:lnTo>
                    <a:pt x="2234170" y="236980"/>
                  </a:lnTo>
                  <a:lnTo>
                    <a:pt x="2271639" y="262523"/>
                  </a:lnTo>
                  <a:lnTo>
                    <a:pt x="2308253" y="289201"/>
                  </a:lnTo>
                  <a:lnTo>
                    <a:pt x="2343985" y="316988"/>
                  </a:lnTo>
                  <a:lnTo>
                    <a:pt x="2378810" y="345860"/>
                  </a:lnTo>
                  <a:lnTo>
                    <a:pt x="2412703" y="375790"/>
                  </a:lnTo>
                  <a:lnTo>
                    <a:pt x="2445638" y="406754"/>
                  </a:lnTo>
                  <a:lnTo>
                    <a:pt x="2477592" y="438726"/>
                  </a:lnTo>
                  <a:lnTo>
                    <a:pt x="2508537" y="471681"/>
                  </a:lnTo>
                  <a:lnTo>
                    <a:pt x="2538450" y="505594"/>
                  </a:lnTo>
                  <a:lnTo>
                    <a:pt x="2567304" y="540439"/>
                  </a:lnTo>
                  <a:lnTo>
                    <a:pt x="2595075" y="576192"/>
                  </a:lnTo>
                  <a:lnTo>
                    <a:pt x="2621737" y="612827"/>
                  </a:lnTo>
                  <a:lnTo>
                    <a:pt x="2647266" y="650319"/>
                  </a:lnTo>
                  <a:lnTo>
                    <a:pt x="2671635" y="688642"/>
                  </a:lnTo>
                  <a:lnTo>
                    <a:pt x="2694820" y="727772"/>
                  </a:lnTo>
                  <a:lnTo>
                    <a:pt x="2716795" y="767682"/>
                  </a:lnTo>
                  <a:lnTo>
                    <a:pt x="2737535" y="808349"/>
                  </a:lnTo>
                  <a:lnTo>
                    <a:pt x="2757015" y="849746"/>
                  </a:lnTo>
                  <a:lnTo>
                    <a:pt x="2775210" y="891848"/>
                  </a:lnTo>
                  <a:lnTo>
                    <a:pt x="2792095" y="934631"/>
                  </a:lnTo>
                  <a:lnTo>
                    <a:pt x="2807643" y="978068"/>
                  </a:lnTo>
                  <a:lnTo>
                    <a:pt x="2821831" y="1022135"/>
                  </a:lnTo>
                  <a:lnTo>
                    <a:pt x="2834632" y="1066806"/>
                  </a:lnTo>
                  <a:lnTo>
                    <a:pt x="2846021" y="1112056"/>
                  </a:lnTo>
                  <a:lnTo>
                    <a:pt x="2855974" y="1157860"/>
                  </a:lnTo>
                  <a:lnTo>
                    <a:pt x="2864465" y="1204193"/>
                  </a:lnTo>
                  <a:lnTo>
                    <a:pt x="2871469" y="1251028"/>
                  </a:lnTo>
                  <a:lnTo>
                    <a:pt x="2876960" y="1298342"/>
                  </a:lnTo>
                  <a:lnTo>
                    <a:pt x="2880914" y="1346109"/>
                  </a:lnTo>
                  <a:lnTo>
                    <a:pt x="2883305" y="1394303"/>
                  </a:lnTo>
                  <a:lnTo>
                    <a:pt x="2884107" y="1442900"/>
                  </a:lnTo>
                  <a:lnTo>
                    <a:pt x="2883305" y="1491496"/>
                  </a:lnTo>
                  <a:lnTo>
                    <a:pt x="2880914" y="1539691"/>
                  </a:lnTo>
                  <a:lnTo>
                    <a:pt x="2876960" y="1587457"/>
                  </a:lnTo>
                  <a:lnTo>
                    <a:pt x="2871469" y="1634771"/>
                  </a:lnTo>
                  <a:lnTo>
                    <a:pt x="2864465" y="1681607"/>
                  </a:lnTo>
                  <a:lnTo>
                    <a:pt x="2855974" y="1727940"/>
                  </a:lnTo>
                  <a:lnTo>
                    <a:pt x="2846021" y="1773744"/>
                  </a:lnTo>
                  <a:lnTo>
                    <a:pt x="2834632" y="1818994"/>
                  </a:lnTo>
                  <a:lnTo>
                    <a:pt x="2821831" y="1863665"/>
                  </a:lnTo>
                  <a:lnTo>
                    <a:pt x="2807643" y="1907732"/>
                  </a:lnTo>
                  <a:lnTo>
                    <a:pt x="2792095" y="1951169"/>
                  </a:lnTo>
                  <a:lnTo>
                    <a:pt x="2775210" y="1993952"/>
                  </a:lnTo>
                  <a:lnTo>
                    <a:pt x="2757015" y="2036054"/>
                  </a:lnTo>
                  <a:lnTo>
                    <a:pt x="2737535" y="2077451"/>
                  </a:lnTo>
                  <a:lnTo>
                    <a:pt x="2716795" y="2118117"/>
                  </a:lnTo>
                  <a:lnTo>
                    <a:pt x="2694820" y="2158028"/>
                  </a:lnTo>
                  <a:lnTo>
                    <a:pt x="2671635" y="2197158"/>
                  </a:lnTo>
                  <a:lnTo>
                    <a:pt x="2647266" y="2235481"/>
                  </a:lnTo>
                  <a:lnTo>
                    <a:pt x="2621737" y="2272973"/>
                  </a:lnTo>
                  <a:lnTo>
                    <a:pt x="2595075" y="2309608"/>
                  </a:lnTo>
                  <a:lnTo>
                    <a:pt x="2567304" y="2345361"/>
                  </a:lnTo>
                  <a:lnTo>
                    <a:pt x="2538450" y="2380206"/>
                  </a:lnTo>
                  <a:lnTo>
                    <a:pt x="2508537" y="2414119"/>
                  </a:lnTo>
                  <a:lnTo>
                    <a:pt x="2477592" y="2447074"/>
                  </a:lnTo>
                  <a:lnTo>
                    <a:pt x="2445638" y="2479046"/>
                  </a:lnTo>
                  <a:lnTo>
                    <a:pt x="2412703" y="2510010"/>
                  </a:lnTo>
                  <a:lnTo>
                    <a:pt x="2378810" y="2539940"/>
                  </a:lnTo>
                  <a:lnTo>
                    <a:pt x="2343985" y="2568811"/>
                  </a:lnTo>
                  <a:lnTo>
                    <a:pt x="2308253" y="2596598"/>
                  </a:lnTo>
                  <a:lnTo>
                    <a:pt x="2271639" y="2623276"/>
                  </a:lnTo>
                  <a:lnTo>
                    <a:pt x="2234170" y="2648820"/>
                  </a:lnTo>
                  <a:lnTo>
                    <a:pt x="2195869" y="2673203"/>
                  </a:lnTo>
                  <a:lnTo>
                    <a:pt x="2156762" y="2696402"/>
                  </a:lnTo>
                  <a:lnTo>
                    <a:pt x="2116875" y="2718390"/>
                  </a:lnTo>
                  <a:lnTo>
                    <a:pt x="2076232" y="2739142"/>
                  </a:lnTo>
                  <a:lnTo>
                    <a:pt x="2034860" y="2758634"/>
                  </a:lnTo>
                  <a:lnTo>
                    <a:pt x="1992782" y="2776839"/>
                  </a:lnTo>
                  <a:lnTo>
                    <a:pt x="1950025" y="2793734"/>
                  </a:lnTo>
                  <a:lnTo>
                    <a:pt x="1906613" y="2809291"/>
                  </a:lnTo>
                  <a:lnTo>
                    <a:pt x="1862572" y="2823487"/>
                  </a:lnTo>
                  <a:lnTo>
                    <a:pt x="1817927" y="2836296"/>
                  </a:lnTo>
                  <a:lnTo>
                    <a:pt x="1772703" y="2847692"/>
                  </a:lnTo>
                  <a:lnTo>
                    <a:pt x="1726926" y="2857651"/>
                  </a:lnTo>
                  <a:lnTo>
                    <a:pt x="1680621" y="2866147"/>
                  </a:lnTo>
                  <a:lnTo>
                    <a:pt x="1633813" y="2873155"/>
                  </a:lnTo>
                  <a:lnTo>
                    <a:pt x="1586526" y="2878649"/>
                  </a:lnTo>
                  <a:lnTo>
                    <a:pt x="1538788" y="2882605"/>
                  </a:lnTo>
                  <a:lnTo>
                    <a:pt x="1490622" y="2884997"/>
                  </a:lnTo>
                  <a:lnTo>
                    <a:pt x="1442054" y="2885800"/>
                  </a:lnTo>
                  <a:lnTo>
                    <a:pt x="1393486" y="2884997"/>
                  </a:lnTo>
                  <a:lnTo>
                    <a:pt x="1345320" y="2882605"/>
                  </a:lnTo>
                  <a:lnTo>
                    <a:pt x="1297581" y="2878649"/>
                  </a:lnTo>
                  <a:lnTo>
                    <a:pt x="1250295" y="2873155"/>
                  </a:lnTo>
                  <a:lnTo>
                    <a:pt x="1203486" y="2866147"/>
                  </a:lnTo>
                  <a:lnTo>
                    <a:pt x="1157181" y="2857651"/>
                  </a:lnTo>
                  <a:lnTo>
                    <a:pt x="1111404" y="2847692"/>
                  </a:lnTo>
                  <a:lnTo>
                    <a:pt x="1066180" y="2836296"/>
                  </a:lnTo>
                  <a:lnTo>
                    <a:pt x="1021535" y="2823487"/>
                  </a:lnTo>
                  <a:lnTo>
                    <a:pt x="977494" y="2809291"/>
                  </a:lnTo>
                  <a:lnTo>
                    <a:pt x="934083" y="2793734"/>
                  </a:lnTo>
                  <a:lnTo>
                    <a:pt x="891325" y="2776839"/>
                  </a:lnTo>
                  <a:lnTo>
                    <a:pt x="849248" y="2758634"/>
                  </a:lnTo>
                  <a:lnTo>
                    <a:pt x="807875" y="2739142"/>
                  </a:lnTo>
                  <a:lnTo>
                    <a:pt x="767232" y="2718390"/>
                  </a:lnTo>
                  <a:lnTo>
                    <a:pt x="727345" y="2696402"/>
                  </a:lnTo>
                  <a:lnTo>
                    <a:pt x="688238" y="2673203"/>
                  </a:lnTo>
                  <a:lnTo>
                    <a:pt x="649937" y="2648820"/>
                  </a:lnTo>
                  <a:lnTo>
                    <a:pt x="612468" y="2623276"/>
                  </a:lnTo>
                  <a:lnTo>
                    <a:pt x="575854" y="2596598"/>
                  </a:lnTo>
                  <a:lnTo>
                    <a:pt x="540122" y="2568811"/>
                  </a:lnTo>
                  <a:lnTo>
                    <a:pt x="505297" y="2539940"/>
                  </a:lnTo>
                  <a:lnTo>
                    <a:pt x="471404" y="2510010"/>
                  </a:lnTo>
                  <a:lnTo>
                    <a:pt x="438468" y="2479046"/>
                  </a:lnTo>
                  <a:lnTo>
                    <a:pt x="406515" y="2447074"/>
                  </a:lnTo>
                  <a:lnTo>
                    <a:pt x="375570" y="2414119"/>
                  </a:lnTo>
                  <a:lnTo>
                    <a:pt x="345657" y="2380206"/>
                  </a:lnTo>
                  <a:lnTo>
                    <a:pt x="316803" y="2345361"/>
                  </a:lnTo>
                  <a:lnTo>
                    <a:pt x="289032" y="2309608"/>
                  </a:lnTo>
                  <a:lnTo>
                    <a:pt x="262369" y="2272973"/>
                  </a:lnTo>
                  <a:lnTo>
                    <a:pt x="236841" y="2235481"/>
                  </a:lnTo>
                  <a:lnTo>
                    <a:pt x="212472" y="2197158"/>
                  </a:lnTo>
                  <a:lnTo>
                    <a:pt x="189287" y="2158028"/>
                  </a:lnTo>
                  <a:lnTo>
                    <a:pt x="167312" y="2118117"/>
                  </a:lnTo>
                  <a:lnTo>
                    <a:pt x="146572" y="2077451"/>
                  </a:lnTo>
                  <a:lnTo>
                    <a:pt x="127091" y="2036054"/>
                  </a:lnTo>
                  <a:lnTo>
                    <a:pt x="108896" y="1993952"/>
                  </a:lnTo>
                  <a:lnTo>
                    <a:pt x="92012" y="1951169"/>
                  </a:lnTo>
                  <a:lnTo>
                    <a:pt x="76464" y="1907732"/>
                  </a:lnTo>
                  <a:lnTo>
                    <a:pt x="62276" y="1863665"/>
                  </a:lnTo>
                  <a:lnTo>
                    <a:pt x="49475" y="1818994"/>
                  </a:lnTo>
                  <a:lnTo>
                    <a:pt x="38085" y="1773744"/>
                  </a:lnTo>
                  <a:lnTo>
                    <a:pt x="28132" y="1727940"/>
                  </a:lnTo>
                  <a:lnTo>
                    <a:pt x="19641" y="1681607"/>
                  </a:lnTo>
                  <a:lnTo>
                    <a:pt x="12638" y="1634771"/>
                  </a:lnTo>
                  <a:lnTo>
                    <a:pt x="7146" y="1587457"/>
                  </a:lnTo>
                  <a:lnTo>
                    <a:pt x="3193" y="1539691"/>
                  </a:lnTo>
                  <a:lnTo>
                    <a:pt x="802" y="1491496"/>
                  </a:lnTo>
                  <a:lnTo>
                    <a:pt x="0" y="1442900"/>
                  </a:lnTo>
                  <a:close/>
                </a:path>
              </a:pathLst>
            </a:custGeom>
            <a:ln w="27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938520" y="2223347"/>
              <a:ext cx="2884170" cy="2885440"/>
            </a:xfrm>
            <a:custGeom>
              <a:avLst/>
              <a:gdLst/>
              <a:ahLst/>
              <a:cxnLst/>
              <a:rect l="l" t="t" r="r" b="b"/>
              <a:pathLst>
                <a:path w="2884170" h="2885440">
                  <a:moveTo>
                    <a:pt x="1441869" y="0"/>
                  </a:moveTo>
                  <a:lnTo>
                    <a:pt x="1393307" y="802"/>
                  </a:lnTo>
                  <a:lnTo>
                    <a:pt x="1345148" y="3194"/>
                  </a:lnTo>
                  <a:lnTo>
                    <a:pt x="1297416" y="7149"/>
                  </a:lnTo>
                  <a:lnTo>
                    <a:pt x="1250136" y="12643"/>
                  </a:lnTo>
                  <a:lnTo>
                    <a:pt x="1203334" y="19650"/>
                  </a:lnTo>
                  <a:lnTo>
                    <a:pt x="1157034" y="28145"/>
                  </a:lnTo>
                  <a:lnTo>
                    <a:pt x="1111263" y="38102"/>
                  </a:lnTo>
                  <a:lnTo>
                    <a:pt x="1066046" y="49497"/>
                  </a:lnTo>
                  <a:lnTo>
                    <a:pt x="1021407" y="62304"/>
                  </a:lnTo>
                  <a:lnTo>
                    <a:pt x="977372" y="76498"/>
                  </a:lnTo>
                  <a:lnTo>
                    <a:pt x="933966" y="92054"/>
                  </a:lnTo>
                  <a:lnTo>
                    <a:pt x="891214" y="108946"/>
                  </a:lnTo>
                  <a:lnTo>
                    <a:pt x="849142" y="127149"/>
                  </a:lnTo>
                  <a:lnTo>
                    <a:pt x="807774" y="146638"/>
                  </a:lnTo>
                  <a:lnTo>
                    <a:pt x="767137" y="167388"/>
                  </a:lnTo>
                  <a:lnTo>
                    <a:pt x="727255" y="189373"/>
                  </a:lnTo>
                  <a:lnTo>
                    <a:pt x="688153" y="212569"/>
                  </a:lnTo>
                  <a:lnTo>
                    <a:pt x="649857" y="236949"/>
                  </a:lnTo>
                  <a:lnTo>
                    <a:pt x="612392" y="262489"/>
                  </a:lnTo>
                  <a:lnTo>
                    <a:pt x="575783" y="289163"/>
                  </a:lnTo>
                  <a:lnTo>
                    <a:pt x="540056" y="316947"/>
                  </a:lnTo>
                  <a:lnTo>
                    <a:pt x="505235" y="345815"/>
                  </a:lnTo>
                  <a:lnTo>
                    <a:pt x="471346" y="375741"/>
                  </a:lnTo>
                  <a:lnTo>
                    <a:pt x="438415" y="406701"/>
                  </a:lnTo>
                  <a:lnTo>
                    <a:pt x="406465" y="438669"/>
                  </a:lnTo>
                  <a:lnTo>
                    <a:pt x="375524" y="471620"/>
                  </a:lnTo>
                  <a:lnTo>
                    <a:pt x="345615" y="505528"/>
                  </a:lnTo>
                  <a:lnTo>
                    <a:pt x="316764" y="540369"/>
                  </a:lnTo>
                  <a:lnTo>
                    <a:pt x="288997" y="576118"/>
                  </a:lnTo>
                  <a:lnTo>
                    <a:pt x="262338" y="612748"/>
                  </a:lnTo>
                  <a:lnTo>
                    <a:pt x="236812" y="650235"/>
                  </a:lnTo>
                  <a:lnTo>
                    <a:pt x="212446" y="688553"/>
                  </a:lnTo>
                  <a:lnTo>
                    <a:pt x="189264" y="727678"/>
                  </a:lnTo>
                  <a:lnTo>
                    <a:pt x="167292" y="767584"/>
                  </a:lnTo>
                  <a:lnTo>
                    <a:pt x="146554" y="808245"/>
                  </a:lnTo>
                  <a:lnTo>
                    <a:pt x="127076" y="849637"/>
                  </a:lnTo>
                  <a:lnTo>
                    <a:pt x="108883" y="891734"/>
                  </a:lnTo>
                  <a:lnTo>
                    <a:pt x="92001" y="934512"/>
                  </a:lnTo>
                  <a:lnTo>
                    <a:pt x="76454" y="977943"/>
                  </a:lnTo>
                  <a:lnTo>
                    <a:pt x="62269" y="1022005"/>
                  </a:lnTo>
                  <a:lnTo>
                    <a:pt x="49469" y="1066671"/>
                  </a:lnTo>
                  <a:lnTo>
                    <a:pt x="38081" y="1111915"/>
                  </a:lnTo>
                  <a:lnTo>
                    <a:pt x="28129" y="1157714"/>
                  </a:lnTo>
                  <a:lnTo>
                    <a:pt x="19639" y="1204041"/>
                  </a:lnTo>
                  <a:lnTo>
                    <a:pt x="12636" y="1250871"/>
                  </a:lnTo>
                  <a:lnTo>
                    <a:pt x="7145" y="1298179"/>
                  </a:lnTo>
                  <a:lnTo>
                    <a:pt x="3192" y="1345940"/>
                  </a:lnTo>
                  <a:lnTo>
                    <a:pt x="802" y="1394129"/>
                  </a:lnTo>
                  <a:lnTo>
                    <a:pt x="0" y="1442720"/>
                  </a:lnTo>
                  <a:lnTo>
                    <a:pt x="802" y="1491310"/>
                  </a:lnTo>
                  <a:lnTo>
                    <a:pt x="3192" y="1539499"/>
                  </a:lnTo>
                  <a:lnTo>
                    <a:pt x="7145" y="1587260"/>
                  </a:lnTo>
                  <a:lnTo>
                    <a:pt x="12636" y="1634568"/>
                  </a:lnTo>
                  <a:lnTo>
                    <a:pt x="19639" y="1681398"/>
                  </a:lnTo>
                  <a:lnTo>
                    <a:pt x="28129" y="1727725"/>
                  </a:lnTo>
                  <a:lnTo>
                    <a:pt x="38081" y="1773524"/>
                  </a:lnTo>
                  <a:lnTo>
                    <a:pt x="49469" y="1818768"/>
                  </a:lnTo>
                  <a:lnTo>
                    <a:pt x="62269" y="1863434"/>
                  </a:lnTo>
                  <a:lnTo>
                    <a:pt x="76454" y="1907496"/>
                  </a:lnTo>
                  <a:lnTo>
                    <a:pt x="92001" y="1950927"/>
                  </a:lnTo>
                  <a:lnTo>
                    <a:pt x="108883" y="1993705"/>
                  </a:lnTo>
                  <a:lnTo>
                    <a:pt x="127076" y="2035802"/>
                  </a:lnTo>
                  <a:lnTo>
                    <a:pt x="146554" y="2077194"/>
                  </a:lnTo>
                  <a:lnTo>
                    <a:pt x="167292" y="2117855"/>
                  </a:lnTo>
                  <a:lnTo>
                    <a:pt x="189264" y="2157761"/>
                  </a:lnTo>
                  <a:lnTo>
                    <a:pt x="212446" y="2196886"/>
                  </a:lnTo>
                  <a:lnTo>
                    <a:pt x="236812" y="2235204"/>
                  </a:lnTo>
                  <a:lnTo>
                    <a:pt x="262338" y="2272691"/>
                  </a:lnTo>
                  <a:lnTo>
                    <a:pt x="288997" y="2309321"/>
                  </a:lnTo>
                  <a:lnTo>
                    <a:pt x="316764" y="2345070"/>
                  </a:lnTo>
                  <a:lnTo>
                    <a:pt x="345615" y="2379911"/>
                  </a:lnTo>
                  <a:lnTo>
                    <a:pt x="375524" y="2413819"/>
                  </a:lnTo>
                  <a:lnTo>
                    <a:pt x="406465" y="2446770"/>
                  </a:lnTo>
                  <a:lnTo>
                    <a:pt x="438415" y="2478738"/>
                  </a:lnTo>
                  <a:lnTo>
                    <a:pt x="471346" y="2509698"/>
                  </a:lnTo>
                  <a:lnTo>
                    <a:pt x="505235" y="2539624"/>
                  </a:lnTo>
                  <a:lnTo>
                    <a:pt x="540056" y="2568492"/>
                  </a:lnTo>
                  <a:lnTo>
                    <a:pt x="575783" y="2596276"/>
                  </a:lnTo>
                  <a:lnTo>
                    <a:pt x="612392" y="2622950"/>
                  </a:lnTo>
                  <a:lnTo>
                    <a:pt x="649857" y="2648490"/>
                  </a:lnTo>
                  <a:lnTo>
                    <a:pt x="688153" y="2672870"/>
                  </a:lnTo>
                  <a:lnTo>
                    <a:pt x="727255" y="2696066"/>
                  </a:lnTo>
                  <a:lnTo>
                    <a:pt x="767137" y="2718051"/>
                  </a:lnTo>
                  <a:lnTo>
                    <a:pt x="807774" y="2738801"/>
                  </a:lnTo>
                  <a:lnTo>
                    <a:pt x="849142" y="2758290"/>
                  </a:lnTo>
                  <a:lnTo>
                    <a:pt x="891214" y="2776493"/>
                  </a:lnTo>
                  <a:lnTo>
                    <a:pt x="933966" y="2793385"/>
                  </a:lnTo>
                  <a:lnTo>
                    <a:pt x="977372" y="2808941"/>
                  </a:lnTo>
                  <a:lnTo>
                    <a:pt x="1021407" y="2823135"/>
                  </a:lnTo>
                  <a:lnTo>
                    <a:pt x="1066046" y="2835942"/>
                  </a:lnTo>
                  <a:lnTo>
                    <a:pt x="1111263" y="2847337"/>
                  </a:lnTo>
                  <a:lnTo>
                    <a:pt x="1157034" y="2857294"/>
                  </a:lnTo>
                  <a:lnTo>
                    <a:pt x="1203334" y="2865789"/>
                  </a:lnTo>
                  <a:lnTo>
                    <a:pt x="1250136" y="2872796"/>
                  </a:lnTo>
                  <a:lnTo>
                    <a:pt x="1297416" y="2878290"/>
                  </a:lnTo>
                  <a:lnTo>
                    <a:pt x="1345148" y="2882245"/>
                  </a:lnTo>
                  <a:lnTo>
                    <a:pt x="1393307" y="2884637"/>
                  </a:lnTo>
                  <a:lnTo>
                    <a:pt x="1441869" y="2885440"/>
                  </a:lnTo>
                  <a:lnTo>
                    <a:pt x="1490431" y="2884637"/>
                  </a:lnTo>
                  <a:lnTo>
                    <a:pt x="1538591" y="2882245"/>
                  </a:lnTo>
                  <a:lnTo>
                    <a:pt x="1586324" y="2878290"/>
                  </a:lnTo>
                  <a:lnTo>
                    <a:pt x="1633604" y="2872796"/>
                  </a:lnTo>
                  <a:lnTo>
                    <a:pt x="1680407" y="2865789"/>
                  </a:lnTo>
                  <a:lnTo>
                    <a:pt x="1726707" y="2857294"/>
                  </a:lnTo>
                  <a:lnTo>
                    <a:pt x="1772478" y="2847337"/>
                  </a:lnTo>
                  <a:lnTo>
                    <a:pt x="1817697" y="2835942"/>
                  </a:lnTo>
                  <a:lnTo>
                    <a:pt x="1862336" y="2823135"/>
                  </a:lnTo>
                  <a:lnTo>
                    <a:pt x="1906372" y="2808941"/>
                  </a:lnTo>
                  <a:lnTo>
                    <a:pt x="1949778" y="2793385"/>
                  </a:lnTo>
                  <a:lnTo>
                    <a:pt x="1992531" y="2776493"/>
                  </a:lnTo>
                  <a:lnTo>
                    <a:pt x="2034603" y="2758290"/>
                  </a:lnTo>
                  <a:lnTo>
                    <a:pt x="2075971" y="2738801"/>
                  </a:lnTo>
                  <a:lnTo>
                    <a:pt x="2116609" y="2718051"/>
                  </a:lnTo>
                  <a:lnTo>
                    <a:pt x="2156491" y="2696066"/>
                  </a:lnTo>
                  <a:lnTo>
                    <a:pt x="2195593" y="2672870"/>
                  </a:lnTo>
                  <a:lnTo>
                    <a:pt x="2233890" y="2648490"/>
                  </a:lnTo>
                  <a:lnTo>
                    <a:pt x="2271355" y="2622950"/>
                  </a:lnTo>
                  <a:lnTo>
                    <a:pt x="2307964" y="2596276"/>
                  </a:lnTo>
                  <a:lnTo>
                    <a:pt x="2343692" y="2568492"/>
                  </a:lnTo>
                  <a:lnTo>
                    <a:pt x="2378513" y="2539624"/>
                  </a:lnTo>
                  <a:lnTo>
                    <a:pt x="2412402" y="2509698"/>
                  </a:lnTo>
                  <a:lnTo>
                    <a:pt x="2445333" y="2478738"/>
                  </a:lnTo>
                  <a:lnTo>
                    <a:pt x="2477283" y="2446770"/>
                  </a:lnTo>
                  <a:lnTo>
                    <a:pt x="2508225" y="2413819"/>
                  </a:lnTo>
                  <a:lnTo>
                    <a:pt x="2538134" y="2379911"/>
                  </a:lnTo>
                  <a:lnTo>
                    <a:pt x="2566985" y="2345070"/>
                  </a:lnTo>
                  <a:lnTo>
                    <a:pt x="2594752" y="2309321"/>
                  </a:lnTo>
                  <a:lnTo>
                    <a:pt x="2621412" y="2272691"/>
                  </a:lnTo>
                  <a:lnTo>
                    <a:pt x="2646937" y="2235204"/>
                  </a:lnTo>
                  <a:lnTo>
                    <a:pt x="2671303" y="2196886"/>
                  </a:lnTo>
                  <a:lnTo>
                    <a:pt x="2694485" y="2157761"/>
                  </a:lnTo>
                  <a:lnTo>
                    <a:pt x="2716458" y="2117855"/>
                  </a:lnTo>
                  <a:lnTo>
                    <a:pt x="2737196" y="2077194"/>
                  </a:lnTo>
                  <a:lnTo>
                    <a:pt x="2756674" y="2035802"/>
                  </a:lnTo>
                  <a:lnTo>
                    <a:pt x="2774866" y="1993705"/>
                  </a:lnTo>
                  <a:lnTo>
                    <a:pt x="2791749" y="1950927"/>
                  </a:lnTo>
                  <a:lnTo>
                    <a:pt x="2807295" y="1907496"/>
                  </a:lnTo>
                  <a:lnTo>
                    <a:pt x="2821481" y="1863434"/>
                  </a:lnTo>
                  <a:lnTo>
                    <a:pt x="2834281" y="1818768"/>
                  </a:lnTo>
                  <a:lnTo>
                    <a:pt x="2845669" y="1773524"/>
                  </a:lnTo>
                  <a:lnTo>
                    <a:pt x="2855621" y="1727725"/>
                  </a:lnTo>
                  <a:lnTo>
                    <a:pt x="2864111" y="1681398"/>
                  </a:lnTo>
                  <a:lnTo>
                    <a:pt x="2871114" y="1634568"/>
                  </a:lnTo>
                  <a:lnTo>
                    <a:pt x="2876604" y="1587260"/>
                  </a:lnTo>
                  <a:lnTo>
                    <a:pt x="2880558" y="1539499"/>
                  </a:lnTo>
                  <a:lnTo>
                    <a:pt x="2882948" y="1491310"/>
                  </a:lnTo>
                  <a:lnTo>
                    <a:pt x="2883750" y="1442720"/>
                  </a:lnTo>
                  <a:lnTo>
                    <a:pt x="2882948" y="1394129"/>
                  </a:lnTo>
                  <a:lnTo>
                    <a:pt x="2880558" y="1345940"/>
                  </a:lnTo>
                  <a:lnTo>
                    <a:pt x="2876604" y="1298179"/>
                  </a:lnTo>
                  <a:lnTo>
                    <a:pt x="2871114" y="1250871"/>
                  </a:lnTo>
                  <a:lnTo>
                    <a:pt x="2864111" y="1204041"/>
                  </a:lnTo>
                  <a:lnTo>
                    <a:pt x="2855621" y="1157714"/>
                  </a:lnTo>
                  <a:lnTo>
                    <a:pt x="2845669" y="1111915"/>
                  </a:lnTo>
                  <a:lnTo>
                    <a:pt x="2834281" y="1066671"/>
                  </a:lnTo>
                  <a:lnTo>
                    <a:pt x="2821481" y="1022005"/>
                  </a:lnTo>
                  <a:lnTo>
                    <a:pt x="2807295" y="977943"/>
                  </a:lnTo>
                  <a:lnTo>
                    <a:pt x="2791749" y="934512"/>
                  </a:lnTo>
                  <a:lnTo>
                    <a:pt x="2774866" y="891734"/>
                  </a:lnTo>
                  <a:lnTo>
                    <a:pt x="2756674" y="849637"/>
                  </a:lnTo>
                  <a:lnTo>
                    <a:pt x="2737196" y="808245"/>
                  </a:lnTo>
                  <a:lnTo>
                    <a:pt x="2716458" y="767584"/>
                  </a:lnTo>
                  <a:lnTo>
                    <a:pt x="2694485" y="727678"/>
                  </a:lnTo>
                  <a:lnTo>
                    <a:pt x="2671303" y="688553"/>
                  </a:lnTo>
                  <a:lnTo>
                    <a:pt x="2646937" y="650235"/>
                  </a:lnTo>
                  <a:lnTo>
                    <a:pt x="2621412" y="612748"/>
                  </a:lnTo>
                  <a:lnTo>
                    <a:pt x="2594752" y="576118"/>
                  </a:lnTo>
                  <a:lnTo>
                    <a:pt x="2566985" y="540369"/>
                  </a:lnTo>
                  <a:lnTo>
                    <a:pt x="2538134" y="505528"/>
                  </a:lnTo>
                  <a:lnTo>
                    <a:pt x="2508225" y="471620"/>
                  </a:lnTo>
                  <a:lnTo>
                    <a:pt x="2477283" y="438669"/>
                  </a:lnTo>
                  <a:lnTo>
                    <a:pt x="2445333" y="406701"/>
                  </a:lnTo>
                  <a:lnTo>
                    <a:pt x="2412402" y="375741"/>
                  </a:lnTo>
                  <a:lnTo>
                    <a:pt x="2378513" y="345815"/>
                  </a:lnTo>
                  <a:lnTo>
                    <a:pt x="2343692" y="316947"/>
                  </a:lnTo>
                  <a:lnTo>
                    <a:pt x="2307964" y="289163"/>
                  </a:lnTo>
                  <a:lnTo>
                    <a:pt x="2271355" y="262489"/>
                  </a:lnTo>
                  <a:lnTo>
                    <a:pt x="2233890" y="236949"/>
                  </a:lnTo>
                  <a:lnTo>
                    <a:pt x="2195593" y="212569"/>
                  </a:lnTo>
                  <a:lnTo>
                    <a:pt x="2156491" y="189373"/>
                  </a:lnTo>
                  <a:lnTo>
                    <a:pt x="2116609" y="167388"/>
                  </a:lnTo>
                  <a:lnTo>
                    <a:pt x="2075971" y="146638"/>
                  </a:lnTo>
                  <a:lnTo>
                    <a:pt x="2034603" y="127149"/>
                  </a:lnTo>
                  <a:lnTo>
                    <a:pt x="1992531" y="108946"/>
                  </a:lnTo>
                  <a:lnTo>
                    <a:pt x="1949778" y="92054"/>
                  </a:lnTo>
                  <a:lnTo>
                    <a:pt x="1906372" y="76498"/>
                  </a:lnTo>
                  <a:lnTo>
                    <a:pt x="1862336" y="62304"/>
                  </a:lnTo>
                  <a:lnTo>
                    <a:pt x="1817697" y="49497"/>
                  </a:lnTo>
                  <a:lnTo>
                    <a:pt x="1772478" y="38102"/>
                  </a:lnTo>
                  <a:lnTo>
                    <a:pt x="1726707" y="28145"/>
                  </a:lnTo>
                  <a:lnTo>
                    <a:pt x="1680407" y="19650"/>
                  </a:lnTo>
                  <a:lnTo>
                    <a:pt x="1633604" y="12643"/>
                  </a:lnTo>
                  <a:lnTo>
                    <a:pt x="1586324" y="7149"/>
                  </a:lnTo>
                  <a:lnTo>
                    <a:pt x="1538591" y="3194"/>
                  </a:lnTo>
                  <a:lnTo>
                    <a:pt x="1490431" y="802"/>
                  </a:lnTo>
                  <a:lnTo>
                    <a:pt x="1441869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938520" y="2223347"/>
              <a:ext cx="2884170" cy="2886075"/>
            </a:xfrm>
            <a:custGeom>
              <a:avLst/>
              <a:gdLst/>
              <a:ahLst/>
              <a:cxnLst/>
              <a:rect l="l" t="t" r="r" b="b"/>
              <a:pathLst>
                <a:path w="2884170" h="2886075">
                  <a:moveTo>
                    <a:pt x="0" y="1442900"/>
                  </a:moveTo>
                  <a:lnTo>
                    <a:pt x="802" y="1394303"/>
                  </a:lnTo>
                  <a:lnTo>
                    <a:pt x="3193" y="1346109"/>
                  </a:lnTo>
                  <a:lnTo>
                    <a:pt x="7146" y="1298342"/>
                  </a:lnTo>
                  <a:lnTo>
                    <a:pt x="12638" y="1251028"/>
                  </a:lnTo>
                  <a:lnTo>
                    <a:pt x="19641" y="1204193"/>
                  </a:lnTo>
                  <a:lnTo>
                    <a:pt x="28132" y="1157860"/>
                  </a:lnTo>
                  <a:lnTo>
                    <a:pt x="38085" y="1112056"/>
                  </a:lnTo>
                  <a:lnTo>
                    <a:pt x="49475" y="1066806"/>
                  </a:lnTo>
                  <a:lnTo>
                    <a:pt x="62276" y="1022135"/>
                  </a:lnTo>
                  <a:lnTo>
                    <a:pt x="76464" y="978068"/>
                  </a:lnTo>
                  <a:lnTo>
                    <a:pt x="92012" y="934631"/>
                  </a:lnTo>
                  <a:lnTo>
                    <a:pt x="108896" y="891848"/>
                  </a:lnTo>
                  <a:lnTo>
                    <a:pt x="127091" y="849746"/>
                  </a:lnTo>
                  <a:lnTo>
                    <a:pt x="146571" y="808349"/>
                  </a:lnTo>
                  <a:lnTo>
                    <a:pt x="167312" y="767682"/>
                  </a:lnTo>
                  <a:lnTo>
                    <a:pt x="189287" y="727772"/>
                  </a:lnTo>
                  <a:lnTo>
                    <a:pt x="212472" y="688642"/>
                  </a:lnTo>
                  <a:lnTo>
                    <a:pt x="236841" y="650319"/>
                  </a:lnTo>
                  <a:lnTo>
                    <a:pt x="262369" y="612827"/>
                  </a:lnTo>
                  <a:lnTo>
                    <a:pt x="289031" y="576192"/>
                  </a:lnTo>
                  <a:lnTo>
                    <a:pt x="316802" y="540439"/>
                  </a:lnTo>
                  <a:lnTo>
                    <a:pt x="345657" y="505594"/>
                  </a:lnTo>
                  <a:lnTo>
                    <a:pt x="375569" y="471681"/>
                  </a:lnTo>
                  <a:lnTo>
                    <a:pt x="406515" y="438726"/>
                  </a:lnTo>
                  <a:lnTo>
                    <a:pt x="438468" y="406754"/>
                  </a:lnTo>
                  <a:lnTo>
                    <a:pt x="471404" y="375790"/>
                  </a:lnTo>
                  <a:lnTo>
                    <a:pt x="505297" y="345860"/>
                  </a:lnTo>
                  <a:lnTo>
                    <a:pt x="540122" y="316988"/>
                  </a:lnTo>
                  <a:lnTo>
                    <a:pt x="575854" y="289201"/>
                  </a:lnTo>
                  <a:lnTo>
                    <a:pt x="612467" y="262523"/>
                  </a:lnTo>
                  <a:lnTo>
                    <a:pt x="649937" y="236980"/>
                  </a:lnTo>
                  <a:lnTo>
                    <a:pt x="688238" y="212597"/>
                  </a:lnTo>
                  <a:lnTo>
                    <a:pt x="727344" y="189398"/>
                  </a:lnTo>
                  <a:lnTo>
                    <a:pt x="767232" y="167410"/>
                  </a:lnTo>
                  <a:lnTo>
                    <a:pt x="807874" y="146658"/>
                  </a:lnTo>
                  <a:lnTo>
                    <a:pt x="849247" y="127166"/>
                  </a:lnTo>
                  <a:lnTo>
                    <a:pt x="891325" y="108960"/>
                  </a:lnTo>
                  <a:lnTo>
                    <a:pt x="934082" y="92066"/>
                  </a:lnTo>
                  <a:lnTo>
                    <a:pt x="977494" y="76508"/>
                  </a:lnTo>
                  <a:lnTo>
                    <a:pt x="1021535" y="62313"/>
                  </a:lnTo>
                  <a:lnTo>
                    <a:pt x="1066180" y="49504"/>
                  </a:lnTo>
                  <a:lnTo>
                    <a:pt x="1111403" y="38108"/>
                  </a:lnTo>
                  <a:lnTo>
                    <a:pt x="1157180" y="28149"/>
                  </a:lnTo>
                  <a:lnTo>
                    <a:pt x="1203486" y="19653"/>
                  </a:lnTo>
                  <a:lnTo>
                    <a:pt x="1250294" y="12645"/>
                  </a:lnTo>
                  <a:lnTo>
                    <a:pt x="1297580" y="7150"/>
                  </a:lnTo>
                  <a:lnTo>
                    <a:pt x="1345319" y="3195"/>
                  </a:lnTo>
                  <a:lnTo>
                    <a:pt x="1393485" y="802"/>
                  </a:lnTo>
                  <a:lnTo>
                    <a:pt x="1442053" y="0"/>
                  </a:lnTo>
                  <a:lnTo>
                    <a:pt x="1490621" y="802"/>
                  </a:lnTo>
                  <a:lnTo>
                    <a:pt x="1538787" y="3195"/>
                  </a:lnTo>
                  <a:lnTo>
                    <a:pt x="1586525" y="7150"/>
                  </a:lnTo>
                  <a:lnTo>
                    <a:pt x="1633812" y="12645"/>
                  </a:lnTo>
                  <a:lnTo>
                    <a:pt x="1680620" y="19653"/>
                  </a:lnTo>
                  <a:lnTo>
                    <a:pt x="1726925" y="28149"/>
                  </a:lnTo>
                  <a:lnTo>
                    <a:pt x="1772702" y="38108"/>
                  </a:lnTo>
                  <a:lnTo>
                    <a:pt x="1817926" y="49504"/>
                  </a:lnTo>
                  <a:lnTo>
                    <a:pt x="1862571" y="62313"/>
                  </a:lnTo>
                  <a:lnTo>
                    <a:pt x="1906612" y="76508"/>
                  </a:lnTo>
                  <a:lnTo>
                    <a:pt x="1950023" y="92066"/>
                  </a:lnTo>
                  <a:lnTo>
                    <a:pt x="1992781" y="108960"/>
                  </a:lnTo>
                  <a:lnTo>
                    <a:pt x="2034858" y="127166"/>
                  </a:lnTo>
                  <a:lnTo>
                    <a:pt x="2076231" y="146658"/>
                  </a:lnTo>
                  <a:lnTo>
                    <a:pt x="2116874" y="167410"/>
                  </a:lnTo>
                  <a:lnTo>
                    <a:pt x="2156761" y="189398"/>
                  </a:lnTo>
                  <a:lnTo>
                    <a:pt x="2195868" y="212597"/>
                  </a:lnTo>
                  <a:lnTo>
                    <a:pt x="2234168" y="236980"/>
                  </a:lnTo>
                  <a:lnTo>
                    <a:pt x="2271638" y="262523"/>
                  </a:lnTo>
                  <a:lnTo>
                    <a:pt x="2308252" y="289201"/>
                  </a:lnTo>
                  <a:lnTo>
                    <a:pt x="2343983" y="316988"/>
                  </a:lnTo>
                  <a:lnTo>
                    <a:pt x="2378809" y="345860"/>
                  </a:lnTo>
                  <a:lnTo>
                    <a:pt x="2412702" y="375790"/>
                  </a:lnTo>
                  <a:lnTo>
                    <a:pt x="2445637" y="406754"/>
                  </a:lnTo>
                  <a:lnTo>
                    <a:pt x="2477591" y="438726"/>
                  </a:lnTo>
                  <a:lnTo>
                    <a:pt x="2508536" y="471681"/>
                  </a:lnTo>
                  <a:lnTo>
                    <a:pt x="2538449" y="505594"/>
                  </a:lnTo>
                  <a:lnTo>
                    <a:pt x="2567303" y="540439"/>
                  </a:lnTo>
                  <a:lnTo>
                    <a:pt x="2595074" y="576192"/>
                  </a:lnTo>
                  <a:lnTo>
                    <a:pt x="2621736" y="612827"/>
                  </a:lnTo>
                  <a:lnTo>
                    <a:pt x="2647265" y="650319"/>
                  </a:lnTo>
                  <a:lnTo>
                    <a:pt x="2671634" y="688642"/>
                  </a:lnTo>
                  <a:lnTo>
                    <a:pt x="2694819" y="727772"/>
                  </a:lnTo>
                  <a:lnTo>
                    <a:pt x="2716794" y="767682"/>
                  </a:lnTo>
                  <a:lnTo>
                    <a:pt x="2737534" y="808349"/>
                  </a:lnTo>
                  <a:lnTo>
                    <a:pt x="2757014" y="849746"/>
                  </a:lnTo>
                  <a:lnTo>
                    <a:pt x="2775209" y="891848"/>
                  </a:lnTo>
                  <a:lnTo>
                    <a:pt x="2792094" y="934631"/>
                  </a:lnTo>
                  <a:lnTo>
                    <a:pt x="2807642" y="978068"/>
                  </a:lnTo>
                  <a:lnTo>
                    <a:pt x="2821830" y="1022135"/>
                  </a:lnTo>
                  <a:lnTo>
                    <a:pt x="2834631" y="1066806"/>
                  </a:lnTo>
                  <a:lnTo>
                    <a:pt x="2846020" y="1112056"/>
                  </a:lnTo>
                  <a:lnTo>
                    <a:pt x="2855973" y="1157860"/>
                  </a:lnTo>
                  <a:lnTo>
                    <a:pt x="2864464" y="1204193"/>
                  </a:lnTo>
                  <a:lnTo>
                    <a:pt x="2871468" y="1251028"/>
                  </a:lnTo>
                  <a:lnTo>
                    <a:pt x="2876959" y="1298342"/>
                  </a:lnTo>
                  <a:lnTo>
                    <a:pt x="2880913" y="1346109"/>
                  </a:lnTo>
                  <a:lnTo>
                    <a:pt x="2883304" y="1394303"/>
                  </a:lnTo>
                  <a:lnTo>
                    <a:pt x="2884106" y="1442900"/>
                  </a:lnTo>
                  <a:lnTo>
                    <a:pt x="2883304" y="1491496"/>
                  </a:lnTo>
                  <a:lnTo>
                    <a:pt x="2880913" y="1539691"/>
                  </a:lnTo>
                  <a:lnTo>
                    <a:pt x="2876959" y="1587457"/>
                  </a:lnTo>
                  <a:lnTo>
                    <a:pt x="2871468" y="1634771"/>
                  </a:lnTo>
                  <a:lnTo>
                    <a:pt x="2864464" y="1681607"/>
                  </a:lnTo>
                  <a:lnTo>
                    <a:pt x="2855973" y="1727940"/>
                  </a:lnTo>
                  <a:lnTo>
                    <a:pt x="2846020" y="1773744"/>
                  </a:lnTo>
                  <a:lnTo>
                    <a:pt x="2834631" y="1818994"/>
                  </a:lnTo>
                  <a:lnTo>
                    <a:pt x="2821830" y="1863665"/>
                  </a:lnTo>
                  <a:lnTo>
                    <a:pt x="2807642" y="1907732"/>
                  </a:lnTo>
                  <a:lnTo>
                    <a:pt x="2792094" y="1951169"/>
                  </a:lnTo>
                  <a:lnTo>
                    <a:pt x="2775209" y="1993952"/>
                  </a:lnTo>
                  <a:lnTo>
                    <a:pt x="2757014" y="2036054"/>
                  </a:lnTo>
                  <a:lnTo>
                    <a:pt x="2737534" y="2077451"/>
                  </a:lnTo>
                  <a:lnTo>
                    <a:pt x="2716794" y="2118117"/>
                  </a:lnTo>
                  <a:lnTo>
                    <a:pt x="2694819" y="2158028"/>
                  </a:lnTo>
                  <a:lnTo>
                    <a:pt x="2671634" y="2197158"/>
                  </a:lnTo>
                  <a:lnTo>
                    <a:pt x="2647265" y="2235481"/>
                  </a:lnTo>
                  <a:lnTo>
                    <a:pt x="2621736" y="2272973"/>
                  </a:lnTo>
                  <a:lnTo>
                    <a:pt x="2595074" y="2309608"/>
                  </a:lnTo>
                  <a:lnTo>
                    <a:pt x="2567303" y="2345361"/>
                  </a:lnTo>
                  <a:lnTo>
                    <a:pt x="2538449" y="2380206"/>
                  </a:lnTo>
                  <a:lnTo>
                    <a:pt x="2508536" y="2414119"/>
                  </a:lnTo>
                  <a:lnTo>
                    <a:pt x="2477591" y="2447074"/>
                  </a:lnTo>
                  <a:lnTo>
                    <a:pt x="2445637" y="2479046"/>
                  </a:lnTo>
                  <a:lnTo>
                    <a:pt x="2412702" y="2510010"/>
                  </a:lnTo>
                  <a:lnTo>
                    <a:pt x="2378809" y="2539940"/>
                  </a:lnTo>
                  <a:lnTo>
                    <a:pt x="2343983" y="2568811"/>
                  </a:lnTo>
                  <a:lnTo>
                    <a:pt x="2308252" y="2596598"/>
                  </a:lnTo>
                  <a:lnTo>
                    <a:pt x="2271638" y="2623276"/>
                  </a:lnTo>
                  <a:lnTo>
                    <a:pt x="2234168" y="2648820"/>
                  </a:lnTo>
                  <a:lnTo>
                    <a:pt x="2195868" y="2673203"/>
                  </a:lnTo>
                  <a:lnTo>
                    <a:pt x="2156761" y="2696402"/>
                  </a:lnTo>
                  <a:lnTo>
                    <a:pt x="2116874" y="2718390"/>
                  </a:lnTo>
                  <a:lnTo>
                    <a:pt x="2076231" y="2739142"/>
                  </a:lnTo>
                  <a:lnTo>
                    <a:pt x="2034858" y="2758634"/>
                  </a:lnTo>
                  <a:lnTo>
                    <a:pt x="1992781" y="2776839"/>
                  </a:lnTo>
                  <a:lnTo>
                    <a:pt x="1950023" y="2793734"/>
                  </a:lnTo>
                  <a:lnTo>
                    <a:pt x="1906612" y="2809291"/>
                  </a:lnTo>
                  <a:lnTo>
                    <a:pt x="1862571" y="2823487"/>
                  </a:lnTo>
                  <a:lnTo>
                    <a:pt x="1817926" y="2836296"/>
                  </a:lnTo>
                  <a:lnTo>
                    <a:pt x="1772702" y="2847692"/>
                  </a:lnTo>
                  <a:lnTo>
                    <a:pt x="1726925" y="2857651"/>
                  </a:lnTo>
                  <a:lnTo>
                    <a:pt x="1680620" y="2866147"/>
                  </a:lnTo>
                  <a:lnTo>
                    <a:pt x="1633812" y="2873155"/>
                  </a:lnTo>
                  <a:lnTo>
                    <a:pt x="1586525" y="2878649"/>
                  </a:lnTo>
                  <a:lnTo>
                    <a:pt x="1538787" y="2882605"/>
                  </a:lnTo>
                  <a:lnTo>
                    <a:pt x="1490621" y="2884997"/>
                  </a:lnTo>
                  <a:lnTo>
                    <a:pt x="1442053" y="2885800"/>
                  </a:lnTo>
                  <a:lnTo>
                    <a:pt x="1393485" y="2884997"/>
                  </a:lnTo>
                  <a:lnTo>
                    <a:pt x="1345319" y="2882605"/>
                  </a:lnTo>
                  <a:lnTo>
                    <a:pt x="1297580" y="2878649"/>
                  </a:lnTo>
                  <a:lnTo>
                    <a:pt x="1250294" y="2873155"/>
                  </a:lnTo>
                  <a:lnTo>
                    <a:pt x="1203486" y="2866147"/>
                  </a:lnTo>
                  <a:lnTo>
                    <a:pt x="1157180" y="2857651"/>
                  </a:lnTo>
                  <a:lnTo>
                    <a:pt x="1111403" y="2847692"/>
                  </a:lnTo>
                  <a:lnTo>
                    <a:pt x="1066180" y="2836296"/>
                  </a:lnTo>
                  <a:lnTo>
                    <a:pt x="1021535" y="2823487"/>
                  </a:lnTo>
                  <a:lnTo>
                    <a:pt x="977494" y="2809291"/>
                  </a:lnTo>
                  <a:lnTo>
                    <a:pt x="934082" y="2793734"/>
                  </a:lnTo>
                  <a:lnTo>
                    <a:pt x="891325" y="2776839"/>
                  </a:lnTo>
                  <a:lnTo>
                    <a:pt x="849247" y="2758634"/>
                  </a:lnTo>
                  <a:lnTo>
                    <a:pt x="807874" y="2739142"/>
                  </a:lnTo>
                  <a:lnTo>
                    <a:pt x="767232" y="2718390"/>
                  </a:lnTo>
                  <a:lnTo>
                    <a:pt x="727344" y="2696402"/>
                  </a:lnTo>
                  <a:lnTo>
                    <a:pt x="688238" y="2673203"/>
                  </a:lnTo>
                  <a:lnTo>
                    <a:pt x="649937" y="2648820"/>
                  </a:lnTo>
                  <a:lnTo>
                    <a:pt x="612467" y="2623276"/>
                  </a:lnTo>
                  <a:lnTo>
                    <a:pt x="575854" y="2596598"/>
                  </a:lnTo>
                  <a:lnTo>
                    <a:pt x="540122" y="2568811"/>
                  </a:lnTo>
                  <a:lnTo>
                    <a:pt x="505297" y="2539940"/>
                  </a:lnTo>
                  <a:lnTo>
                    <a:pt x="471404" y="2510010"/>
                  </a:lnTo>
                  <a:lnTo>
                    <a:pt x="438468" y="2479046"/>
                  </a:lnTo>
                  <a:lnTo>
                    <a:pt x="406515" y="2447074"/>
                  </a:lnTo>
                  <a:lnTo>
                    <a:pt x="375569" y="2414119"/>
                  </a:lnTo>
                  <a:lnTo>
                    <a:pt x="345657" y="2380206"/>
                  </a:lnTo>
                  <a:lnTo>
                    <a:pt x="316802" y="2345361"/>
                  </a:lnTo>
                  <a:lnTo>
                    <a:pt x="289031" y="2309608"/>
                  </a:lnTo>
                  <a:lnTo>
                    <a:pt x="262369" y="2272973"/>
                  </a:lnTo>
                  <a:lnTo>
                    <a:pt x="236841" y="2235481"/>
                  </a:lnTo>
                  <a:lnTo>
                    <a:pt x="212472" y="2197158"/>
                  </a:lnTo>
                  <a:lnTo>
                    <a:pt x="189287" y="2158028"/>
                  </a:lnTo>
                  <a:lnTo>
                    <a:pt x="167312" y="2118117"/>
                  </a:lnTo>
                  <a:lnTo>
                    <a:pt x="146571" y="2077451"/>
                  </a:lnTo>
                  <a:lnTo>
                    <a:pt x="127091" y="2036054"/>
                  </a:lnTo>
                  <a:lnTo>
                    <a:pt x="108896" y="1993952"/>
                  </a:lnTo>
                  <a:lnTo>
                    <a:pt x="92012" y="1951169"/>
                  </a:lnTo>
                  <a:lnTo>
                    <a:pt x="76464" y="1907732"/>
                  </a:lnTo>
                  <a:lnTo>
                    <a:pt x="62276" y="1863665"/>
                  </a:lnTo>
                  <a:lnTo>
                    <a:pt x="49475" y="1818994"/>
                  </a:lnTo>
                  <a:lnTo>
                    <a:pt x="38085" y="1773744"/>
                  </a:lnTo>
                  <a:lnTo>
                    <a:pt x="28132" y="1727940"/>
                  </a:lnTo>
                  <a:lnTo>
                    <a:pt x="19641" y="1681607"/>
                  </a:lnTo>
                  <a:lnTo>
                    <a:pt x="12638" y="1634771"/>
                  </a:lnTo>
                  <a:lnTo>
                    <a:pt x="7146" y="1587457"/>
                  </a:lnTo>
                  <a:lnTo>
                    <a:pt x="3193" y="1539691"/>
                  </a:lnTo>
                  <a:lnTo>
                    <a:pt x="802" y="1491496"/>
                  </a:lnTo>
                  <a:lnTo>
                    <a:pt x="0" y="1442900"/>
                  </a:lnTo>
                  <a:close/>
                </a:path>
              </a:pathLst>
            </a:custGeom>
            <a:ln w="27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033520" y="4177461"/>
              <a:ext cx="960119" cy="962025"/>
            </a:xfrm>
            <a:custGeom>
              <a:avLst/>
              <a:gdLst/>
              <a:ahLst/>
              <a:cxnLst/>
              <a:rect l="l" t="t" r="r" b="b"/>
              <a:pathLst>
                <a:path w="960120" h="962025">
                  <a:moveTo>
                    <a:pt x="69418" y="0"/>
                  </a:moveTo>
                  <a:lnTo>
                    <a:pt x="0" y="0"/>
                  </a:lnTo>
                  <a:lnTo>
                    <a:pt x="0" y="961809"/>
                  </a:lnTo>
                  <a:lnTo>
                    <a:pt x="69418" y="961809"/>
                  </a:lnTo>
                  <a:lnTo>
                    <a:pt x="69418" y="0"/>
                  </a:lnTo>
                  <a:close/>
                </a:path>
                <a:path w="960120" h="962025">
                  <a:moveTo>
                    <a:pt x="960120" y="0"/>
                  </a:moveTo>
                  <a:lnTo>
                    <a:pt x="184569" y="0"/>
                  </a:lnTo>
                  <a:lnTo>
                    <a:pt x="184569" y="961809"/>
                  </a:lnTo>
                  <a:lnTo>
                    <a:pt x="960120" y="961809"/>
                  </a:lnTo>
                  <a:lnTo>
                    <a:pt x="96012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033519" y="4177452"/>
              <a:ext cx="960755" cy="962025"/>
            </a:xfrm>
            <a:custGeom>
              <a:avLst/>
              <a:gdLst/>
              <a:ahLst/>
              <a:cxnLst/>
              <a:rect l="l" t="t" r="r" b="b"/>
              <a:pathLst>
                <a:path w="960754" h="962025">
                  <a:moveTo>
                    <a:pt x="0" y="0"/>
                  </a:moveTo>
                  <a:lnTo>
                    <a:pt x="960240" y="0"/>
                  </a:lnTo>
                  <a:lnTo>
                    <a:pt x="960240" y="961933"/>
                  </a:lnTo>
                  <a:lnTo>
                    <a:pt x="0" y="961933"/>
                  </a:lnTo>
                  <a:lnTo>
                    <a:pt x="0" y="0"/>
                  </a:lnTo>
                  <a:close/>
                </a:path>
              </a:pathLst>
            </a:custGeom>
            <a:ln w="135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015649" y="4177461"/>
              <a:ext cx="960119" cy="962025"/>
            </a:xfrm>
            <a:custGeom>
              <a:avLst/>
              <a:gdLst/>
              <a:ahLst/>
              <a:cxnLst/>
              <a:rect l="l" t="t" r="r" b="b"/>
              <a:pathLst>
                <a:path w="960120" h="962025">
                  <a:moveTo>
                    <a:pt x="762000" y="0"/>
                  </a:moveTo>
                  <a:lnTo>
                    <a:pt x="0" y="0"/>
                  </a:lnTo>
                  <a:lnTo>
                    <a:pt x="0" y="961809"/>
                  </a:lnTo>
                  <a:lnTo>
                    <a:pt x="762000" y="961809"/>
                  </a:lnTo>
                  <a:lnTo>
                    <a:pt x="762000" y="0"/>
                  </a:lnTo>
                  <a:close/>
                </a:path>
                <a:path w="960120" h="962025">
                  <a:moveTo>
                    <a:pt x="960120" y="0"/>
                  </a:moveTo>
                  <a:lnTo>
                    <a:pt x="878840" y="0"/>
                  </a:lnTo>
                  <a:lnTo>
                    <a:pt x="878840" y="961809"/>
                  </a:lnTo>
                  <a:lnTo>
                    <a:pt x="960120" y="961809"/>
                  </a:lnTo>
                  <a:lnTo>
                    <a:pt x="96012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015652" y="4177452"/>
              <a:ext cx="960755" cy="962025"/>
            </a:xfrm>
            <a:custGeom>
              <a:avLst/>
              <a:gdLst/>
              <a:ahLst/>
              <a:cxnLst/>
              <a:rect l="l" t="t" r="r" b="b"/>
              <a:pathLst>
                <a:path w="960754" h="962025">
                  <a:moveTo>
                    <a:pt x="0" y="0"/>
                  </a:moveTo>
                  <a:lnTo>
                    <a:pt x="960240" y="0"/>
                  </a:lnTo>
                  <a:lnTo>
                    <a:pt x="960240" y="961933"/>
                  </a:lnTo>
                  <a:lnTo>
                    <a:pt x="0" y="961933"/>
                  </a:lnTo>
                  <a:lnTo>
                    <a:pt x="0" y="0"/>
                  </a:lnTo>
                  <a:close/>
                </a:path>
              </a:pathLst>
            </a:custGeom>
            <a:ln w="135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168154" y="5438987"/>
              <a:ext cx="577850" cy="57785"/>
            </a:xfrm>
            <a:custGeom>
              <a:avLst/>
              <a:gdLst/>
              <a:ahLst/>
              <a:cxnLst/>
              <a:rect l="l" t="t" r="r" b="b"/>
              <a:pathLst>
                <a:path w="577850" h="57785">
                  <a:moveTo>
                    <a:pt x="577498" y="0"/>
                  </a:moveTo>
                  <a:lnTo>
                    <a:pt x="577498" y="57580"/>
                  </a:lnTo>
                  <a:lnTo>
                    <a:pt x="0" y="57580"/>
                  </a:lnTo>
                  <a:lnTo>
                    <a:pt x="0" y="0"/>
                  </a:lnTo>
                  <a:lnTo>
                    <a:pt x="577498" y="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368212" y="5562603"/>
              <a:ext cx="2421890" cy="1151890"/>
            </a:xfrm>
            <a:custGeom>
              <a:avLst/>
              <a:gdLst/>
              <a:ahLst/>
              <a:cxnLst/>
              <a:rect l="l" t="t" r="r" b="b"/>
              <a:pathLst>
                <a:path w="2421890" h="1151890">
                  <a:moveTo>
                    <a:pt x="2229548" y="0"/>
                  </a:moveTo>
                  <a:lnTo>
                    <a:pt x="191909" y="0"/>
                  </a:lnTo>
                  <a:lnTo>
                    <a:pt x="147908" y="5068"/>
                  </a:lnTo>
                  <a:lnTo>
                    <a:pt x="107515" y="19504"/>
                  </a:lnTo>
                  <a:lnTo>
                    <a:pt x="71883" y="42158"/>
                  </a:lnTo>
                  <a:lnTo>
                    <a:pt x="42162" y="71877"/>
                  </a:lnTo>
                  <a:lnTo>
                    <a:pt x="19507" y="107510"/>
                  </a:lnTo>
                  <a:lnTo>
                    <a:pt x="5068" y="147904"/>
                  </a:lnTo>
                  <a:lnTo>
                    <a:pt x="0" y="191909"/>
                  </a:lnTo>
                  <a:lnTo>
                    <a:pt x="0" y="959548"/>
                  </a:lnTo>
                  <a:lnTo>
                    <a:pt x="5068" y="1003553"/>
                  </a:lnTo>
                  <a:lnTo>
                    <a:pt x="19507" y="1043947"/>
                  </a:lnTo>
                  <a:lnTo>
                    <a:pt x="42162" y="1079580"/>
                  </a:lnTo>
                  <a:lnTo>
                    <a:pt x="71883" y="1109299"/>
                  </a:lnTo>
                  <a:lnTo>
                    <a:pt x="107515" y="1131953"/>
                  </a:lnTo>
                  <a:lnTo>
                    <a:pt x="147908" y="1146390"/>
                  </a:lnTo>
                  <a:lnTo>
                    <a:pt x="191909" y="1151458"/>
                  </a:lnTo>
                  <a:lnTo>
                    <a:pt x="2229548" y="1151458"/>
                  </a:lnTo>
                  <a:lnTo>
                    <a:pt x="2273554" y="1146390"/>
                  </a:lnTo>
                  <a:lnTo>
                    <a:pt x="2313950" y="1131953"/>
                  </a:lnTo>
                  <a:lnTo>
                    <a:pt x="2349585" y="1109299"/>
                  </a:lnTo>
                  <a:lnTo>
                    <a:pt x="2379307" y="1079580"/>
                  </a:lnTo>
                  <a:lnTo>
                    <a:pt x="2401963" y="1043947"/>
                  </a:lnTo>
                  <a:lnTo>
                    <a:pt x="2416402" y="1003553"/>
                  </a:lnTo>
                  <a:lnTo>
                    <a:pt x="2421470" y="959548"/>
                  </a:lnTo>
                  <a:lnTo>
                    <a:pt x="2421470" y="191909"/>
                  </a:lnTo>
                  <a:lnTo>
                    <a:pt x="2416402" y="147904"/>
                  </a:lnTo>
                  <a:lnTo>
                    <a:pt x="2401963" y="107510"/>
                  </a:lnTo>
                  <a:lnTo>
                    <a:pt x="2379307" y="71877"/>
                  </a:lnTo>
                  <a:lnTo>
                    <a:pt x="2349585" y="42158"/>
                  </a:lnTo>
                  <a:lnTo>
                    <a:pt x="2313950" y="19504"/>
                  </a:lnTo>
                  <a:lnTo>
                    <a:pt x="2273554" y="5068"/>
                  </a:lnTo>
                  <a:lnTo>
                    <a:pt x="2229548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368212" y="5562600"/>
              <a:ext cx="2421890" cy="1151890"/>
            </a:xfrm>
            <a:custGeom>
              <a:avLst/>
              <a:gdLst/>
              <a:ahLst/>
              <a:cxnLst/>
              <a:rect l="l" t="t" r="r" b="b"/>
              <a:pathLst>
                <a:path w="2421890" h="1151890">
                  <a:moveTo>
                    <a:pt x="0" y="191938"/>
                  </a:moveTo>
                  <a:lnTo>
                    <a:pt x="5069" y="147928"/>
                  </a:lnTo>
                  <a:lnTo>
                    <a:pt x="19508" y="107528"/>
                  </a:lnTo>
                  <a:lnTo>
                    <a:pt x="42166" y="71890"/>
                  </a:lnTo>
                  <a:lnTo>
                    <a:pt x="71890" y="42166"/>
                  </a:lnTo>
                  <a:lnTo>
                    <a:pt x="107528" y="19508"/>
                  </a:lnTo>
                  <a:lnTo>
                    <a:pt x="147928" y="5069"/>
                  </a:lnTo>
                  <a:lnTo>
                    <a:pt x="191937" y="0"/>
                  </a:lnTo>
                  <a:lnTo>
                    <a:pt x="2229831" y="0"/>
                  </a:lnTo>
                  <a:lnTo>
                    <a:pt x="2273841" y="5069"/>
                  </a:lnTo>
                  <a:lnTo>
                    <a:pt x="2314240" y="19508"/>
                  </a:lnTo>
                  <a:lnTo>
                    <a:pt x="2349878" y="42166"/>
                  </a:lnTo>
                  <a:lnTo>
                    <a:pt x="2379602" y="71890"/>
                  </a:lnTo>
                  <a:lnTo>
                    <a:pt x="2402260" y="107528"/>
                  </a:lnTo>
                  <a:lnTo>
                    <a:pt x="2416700" y="147928"/>
                  </a:lnTo>
                  <a:lnTo>
                    <a:pt x="2421769" y="191938"/>
                  </a:lnTo>
                  <a:lnTo>
                    <a:pt x="2421769" y="959672"/>
                  </a:lnTo>
                  <a:lnTo>
                    <a:pt x="2416700" y="1003681"/>
                  </a:lnTo>
                  <a:lnTo>
                    <a:pt x="2402260" y="1044081"/>
                  </a:lnTo>
                  <a:lnTo>
                    <a:pt x="2379602" y="1079719"/>
                  </a:lnTo>
                  <a:lnTo>
                    <a:pt x="2349878" y="1109443"/>
                  </a:lnTo>
                  <a:lnTo>
                    <a:pt x="2314240" y="1132101"/>
                  </a:lnTo>
                  <a:lnTo>
                    <a:pt x="2273841" y="1146541"/>
                  </a:lnTo>
                  <a:lnTo>
                    <a:pt x="2229831" y="1151610"/>
                  </a:lnTo>
                  <a:lnTo>
                    <a:pt x="191937" y="1151610"/>
                  </a:lnTo>
                  <a:lnTo>
                    <a:pt x="147928" y="1146541"/>
                  </a:lnTo>
                  <a:lnTo>
                    <a:pt x="107528" y="1132101"/>
                  </a:lnTo>
                  <a:lnTo>
                    <a:pt x="71890" y="1109443"/>
                  </a:lnTo>
                  <a:lnTo>
                    <a:pt x="42166" y="1079719"/>
                  </a:lnTo>
                  <a:lnTo>
                    <a:pt x="19508" y="1044081"/>
                  </a:lnTo>
                  <a:lnTo>
                    <a:pt x="5069" y="1003681"/>
                  </a:lnTo>
                  <a:lnTo>
                    <a:pt x="0" y="959672"/>
                  </a:lnTo>
                  <a:lnTo>
                    <a:pt x="0" y="191938"/>
                  </a:lnTo>
                  <a:close/>
                </a:path>
              </a:pathLst>
            </a:custGeom>
            <a:ln w="101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464734" y="5655738"/>
              <a:ext cx="2225040" cy="960119"/>
            </a:xfrm>
            <a:custGeom>
              <a:avLst/>
              <a:gdLst/>
              <a:ahLst/>
              <a:cxnLst/>
              <a:rect l="l" t="t" r="r" b="b"/>
              <a:pathLst>
                <a:path w="2225040" h="960120">
                  <a:moveTo>
                    <a:pt x="2065020" y="0"/>
                  </a:moveTo>
                  <a:lnTo>
                    <a:pt x="160020" y="0"/>
                  </a:lnTo>
                  <a:lnTo>
                    <a:pt x="109440" y="8157"/>
                  </a:lnTo>
                  <a:lnTo>
                    <a:pt x="65513" y="30873"/>
                  </a:lnTo>
                  <a:lnTo>
                    <a:pt x="30873" y="65513"/>
                  </a:lnTo>
                  <a:lnTo>
                    <a:pt x="8157" y="109440"/>
                  </a:lnTo>
                  <a:lnTo>
                    <a:pt x="0" y="160019"/>
                  </a:lnTo>
                  <a:lnTo>
                    <a:pt x="0" y="800087"/>
                  </a:lnTo>
                  <a:lnTo>
                    <a:pt x="8157" y="850668"/>
                  </a:lnTo>
                  <a:lnTo>
                    <a:pt x="30873" y="894598"/>
                  </a:lnTo>
                  <a:lnTo>
                    <a:pt x="65513" y="929241"/>
                  </a:lnTo>
                  <a:lnTo>
                    <a:pt x="109440" y="951961"/>
                  </a:lnTo>
                  <a:lnTo>
                    <a:pt x="160020" y="960119"/>
                  </a:lnTo>
                  <a:lnTo>
                    <a:pt x="2065020" y="960119"/>
                  </a:lnTo>
                  <a:lnTo>
                    <a:pt x="2115599" y="951961"/>
                  </a:lnTo>
                  <a:lnTo>
                    <a:pt x="2159526" y="929241"/>
                  </a:lnTo>
                  <a:lnTo>
                    <a:pt x="2194166" y="894598"/>
                  </a:lnTo>
                  <a:lnTo>
                    <a:pt x="2216882" y="850668"/>
                  </a:lnTo>
                  <a:lnTo>
                    <a:pt x="2225040" y="800087"/>
                  </a:lnTo>
                  <a:lnTo>
                    <a:pt x="2225040" y="160019"/>
                  </a:lnTo>
                  <a:lnTo>
                    <a:pt x="2216882" y="109440"/>
                  </a:lnTo>
                  <a:lnTo>
                    <a:pt x="2194166" y="65513"/>
                  </a:lnTo>
                  <a:lnTo>
                    <a:pt x="2159526" y="30873"/>
                  </a:lnTo>
                  <a:lnTo>
                    <a:pt x="2115599" y="8157"/>
                  </a:lnTo>
                  <a:lnTo>
                    <a:pt x="2065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464734" y="5655734"/>
              <a:ext cx="2225675" cy="960755"/>
            </a:xfrm>
            <a:custGeom>
              <a:avLst/>
              <a:gdLst/>
              <a:ahLst/>
              <a:cxnLst/>
              <a:rect l="l" t="t" r="r" b="b"/>
              <a:pathLst>
                <a:path w="2225675" h="960754">
                  <a:moveTo>
                    <a:pt x="0" y="160043"/>
                  </a:moveTo>
                  <a:lnTo>
                    <a:pt x="8159" y="109457"/>
                  </a:lnTo>
                  <a:lnTo>
                    <a:pt x="30879" y="65523"/>
                  </a:lnTo>
                  <a:lnTo>
                    <a:pt x="65523" y="30879"/>
                  </a:lnTo>
                  <a:lnTo>
                    <a:pt x="109457" y="8159"/>
                  </a:lnTo>
                  <a:lnTo>
                    <a:pt x="160043" y="0"/>
                  </a:lnTo>
                  <a:lnTo>
                    <a:pt x="2065274" y="0"/>
                  </a:lnTo>
                  <a:lnTo>
                    <a:pt x="2115860" y="8159"/>
                  </a:lnTo>
                  <a:lnTo>
                    <a:pt x="2159794" y="30879"/>
                  </a:lnTo>
                  <a:lnTo>
                    <a:pt x="2194439" y="65523"/>
                  </a:lnTo>
                  <a:lnTo>
                    <a:pt x="2217159" y="109457"/>
                  </a:lnTo>
                  <a:lnTo>
                    <a:pt x="2225318" y="160043"/>
                  </a:lnTo>
                  <a:lnTo>
                    <a:pt x="2225318" y="800195"/>
                  </a:lnTo>
                  <a:lnTo>
                    <a:pt x="2217159" y="850782"/>
                  </a:lnTo>
                  <a:lnTo>
                    <a:pt x="2194439" y="894715"/>
                  </a:lnTo>
                  <a:lnTo>
                    <a:pt x="2159794" y="929360"/>
                  </a:lnTo>
                  <a:lnTo>
                    <a:pt x="2115860" y="952080"/>
                  </a:lnTo>
                  <a:lnTo>
                    <a:pt x="2065274" y="960239"/>
                  </a:lnTo>
                  <a:lnTo>
                    <a:pt x="160043" y="960239"/>
                  </a:lnTo>
                  <a:lnTo>
                    <a:pt x="109457" y="952080"/>
                  </a:lnTo>
                  <a:lnTo>
                    <a:pt x="65523" y="929360"/>
                  </a:lnTo>
                  <a:lnTo>
                    <a:pt x="30879" y="894715"/>
                  </a:lnTo>
                  <a:lnTo>
                    <a:pt x="8159" y="850782"/>
                  </a:lnTo>
                  <a:lnTo>
                    <a:pt x="0" y="800195"/>
                  </a:lnTo>
                  <a:lnTo>
                    <a:pt x="0" y="160043"/>
                  </a:lnTo>
                  <a:close/>
                </a:path>
              </a:pathLst>
            </a:custGeom>
            <a:ln w="101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102947" y="3969174"/>
              <a:ext cx="115570" cy="1346200"/>
            </a:xfrm>
            <a:custGeom>
              <a:avLst/>
              <a:gdLst/>
              <a:ahLst/>
              <a:cxnLst/>
              <a:rect l="l" t="t" r="r" b="b"/>
              <a:pathLst>
                <a:path w="115570" h="1346200">
                  <a:moveTo>
                    <a:pt x="115150" y="0"/>
                  </a:moveTo>
                  <a:lnTo>
                    <a:pt x="0" y="0"/>
                  </a:lnTo>
                  <a:lnTo>
                    <a:pt x="0" y="1346200"/>
                  </a:lnTo>
                  <a:lnTo>
                    <a:pt x="115150" y="1346200"/>
                  </a:lnTo>
                  <a:lnTo>
                    <a:pt x="115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102947" y="3969174"/>
              <a:ext cx="115570" cy="1346835"/>
            </a:xfrm>
            <a:custGeom>
              <a:avLst/>
              <a:gdLst/>
              <a:ahLst/>
              <a:cxnLst/>
              <a:rect l="l" t="t" r="r" b="b"/>
              <a:pathLst>
                <a:path w="115570" h="1346835">
                  <a:moveTo>
                    <a:pt x="0" y="0"/>
                  </a:moveTo>
                  <a:lnTo>
                    <a:pt x="115161" y="0"/>
                  </a:lnTo>
                  <a:lnTo>
                    <a:pt x="115161" y="1346367"/>
                  </a:lnTo>
                  <a:lnTo>
                    <a:pt x="0" y="1346367"/>
                  </a:lnTo>
                  <a:lnTo>
                    <a:pt x="0" y="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62307" y="3928532"/>
              <a:ext cx="199838" cy="20153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62307" y="5157892"/>
              <a:ext cx="199838" cy="201531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5777652" y="3969174"/>
              <a:ext cx="116839" cy="1346200"/>
            </a:xfrm>
            <a:custGeom>
              <a:avLst/>
              <a:gdLst/>
              <a:ahLst/>
              <a:cxnLst/>
              <a:rect l="l" t="t" r="r" b="b"/>
              <a:pathLst>
                <a:path w="116839" h="1346200">
                  <a:moveTo>
                    <a:pt x="116839" y="0"/>
                  </a:moveTo>
                  <a:lnTo>
                    <a:pt x="0" y="0"/>
                  </a:lnTo>
                  <a:lnTo>
                    <a:pt x="0" y="1346200"/>
                  </a:lnTo>
                  <a:lnTo>
                    <a:pt x="116839" y="1346200"/>
                  </a:lnTo>
                  <a:lnTo>
                    <a:pt x="116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777652" y="3969174"/>
              <a:ext cx="117475" cy="1346835"/>
            </a:xfrm>
            <a:custGeom>
              <a:avLst/>
              <a:gdLst/>
              <a:ahLst/>
              <a:cxnLst/>
              <a:rect l="l" t="t" r="r" b="b"/>
              <a:pathLst>
                <a:path w="117475" h="1346835">
                  <a:moveTo>
                    <a:pt x="0" y="0"/>
                  </a:moveTo>
                  <a:lnTo>
                    <a:pt x="116855" y="0"/>
                  </a:lnTo>
                  <a:lnTo>
                    <a:pt x="116855" y="1346367"/>
                  </a:lnTo>
                  <a:lnTo>
                    <a:pt x="0" y="1346367"/>
                  </a:lnTo>
                  <a:lnTo>
                    <a:pt x="0" y="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28546" y="3928532"/>
              <a:ext cx="199838" cy="201531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48867" y="5157892"/>
              <a:ext cx="199838" cy="201531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99538" y="4543212"/>
              <a:ext cx="181208" cy="21846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16693" y="4543212"/>
              <a:ext cx="181209" cy="21846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49212" y="5210385"/>
              <a:ext cx="199838" cy="20322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27064" y="5742432"/>
              <a:ext cx="539495" cy="548640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258086" y="5775585"/>
              <a:ext cx="480695" cy="488950"/>
            </a:xfrm>
            <a:custGeom>
              <a:avLst/>
              <a:gdLst/>
              <a:ahLst/>
              <a:cxnLst/>
              <a:rect l="l" t="t" r="r" b="b"/>
              <a:pathLst>
                <a:path w="480695" h="488950">
                  <a:moveTo>
                    <a:pt x="0" y="244223"/>
                  </a:moveTo>
                  <a:lnTo>
                    <a:pt x="4877" y="195004"/>
                  </a:lnTo>
                  <a:lnTo>
                    <a:pt x="18866" y="149160"/>
                  </a:lnTo>
                  <a:lnTo>
                    <a:pt x="41002" y="107675"/>
                  </a:lnTo>
                  <a:lnTo>
                    <a:pt x="70318" y="71531"/>
                  </a:lnTo>
                  <a:lnTo>
                    <a:pt x="105850" y="41709"/>
                  </a:lnTo>
                  <a:lnTo>
                    <a:pt x="146632" y="19192"/>
                  </a:lnTo>
                  <a:lnTo>
                    <a:pt x="191698" y="4961"/>
                  </a:lnTo>
                  <a:lnTo>
                    <a:pt x="240083" y="0"/>
                  </a:lnTo>
                  <a:lnTo>
                    <a:pt x="288469" y="4961"/>
                  </a:lnTo>
                  <a:lnTo>
                    <a:pt x="333535" y="19192"/>
                  </a:lnTo>
                  <a:lnTo>
                    <a:pt x="374317" y="41709"/>
                  </a:lnTo>
                  <a:lnTo>
                    <a:pt x="409848" y="71531"/>
                  </a:lnTo>
                  <a:lnTo>
                    <a:pt x="439165" y="107675"/>
                  </a:lnTo>
                  <a:lnTo>
                    <a:pt x="461300" y="149160"/>
                  </a:lnTo>
                  <a:lnTo>
                    <a:pt x="475290" y="195004"/>
                  </a:lnTo>
                  <a:lnTo>
                    <a:pt x="480167" y="244223"/>
                  </a:lnTo>
                  <a:lnTo>
                    <a:pt x="475290" y="293443"/>
                  </a:lnTo>
                  <a:lnTo>
                    <a:pt x="461300" y="339286"/>
                  </a:lnTo>
                  <a:lnTo>
                    <a:pt x="439165" y="380771"/>
                  </a:lnTo>
                  <a:lnTo>
                    <a:pt x="409848" y="416915"/>
                  </a:lnTo>
                  <a:lnTo>
                    <a:pt x="374317" y="446737"/>
                  </a:lnTo>
                  <a:lnTo>
                    <a:pt x="333535" y="469254"/>
                  </a:lnTo>
                  <a:lnTo>
                    <a:pt x="288469" y="483485"/>
                  </a:lnTo>
                  <a:lnTo>
                    <a:pt x="240083" y="488447"/>
                  </a:lnTo>
                  <a:lnTo>
                    <a:pt x="191698" y="483485"/>
                  </a:lnTo>
                  <a:lnTo>
                    <a:pt x="146632" y="469254"/>
                  </a:lnTo>
                  <a:lnTo>
                    <a:pt x="105850" y="446737"/>
                  </a:lnTo>
                  <a:lnTo>
                    <a:pt x="70318" y="416915"/>
                  </a:lnTo>
                  <a:lnTo>
                    <a:pt x="41002" y="380771"/>
                  </a:lnTo>
                  <a:lnTo>
                    <a:pt x="18866" y="339286"/>
                  </a:lnTo>
                  <a:lnTo>
                    <a:pt x="4877" y="293443"/>
                  </a:lnTo>
                  <a:lnTo>
                    <a:pt x="0" y="244223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414787" y="5896009"/>
              <a:ext cx="0" cy="247650"/>
            </a:xfrm>
            <a:custGeom>
              <a:avLst/>
              <a:gdLst/>
              <a:ahLst/>
              <a:cxnLst/>
              <a:rect l="l" t="t" r="r" b="b"/>
              <a:pathLst>
                <a:path h="247650">
                  <a:moveTo>
                    <a:pt x="0" y="0"/>
                  </a:moveTo>
                  <a:lnTo>
                    <a:pt x="1" y="247569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581491" y="5896009"/>
              <a:ext cx="0" cy="247650"/>
            </a:xfrm>
            <a:custGeom>
              <a:avLst/>
              <a:gdLst/>
              <a:ahLst/>
              <a:cxnLst/>
              <a:rect l="l" t="t" r="r" b="b"/>
              <a:pathLst>
                <a:path h="247650">
                  <a:moveTo>
                    <a:pt x="0" y="0"/>
                  </a:moveTo>
                  <a:lnTo>
                    <a:pt x="1" y="247569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48075" y="5966214"/>
              <a:ext cx="103474" cy="103794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26024" y="5742432"/>
              <a:ext cx="539496" cy="548640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5557141" y="5775585"/>
              <a:ext cx="481965" cy="488950"/>
            </a:xfrm>
            <a:custGeom>
              <a:avLst/>
              <a:gdLst/>
              <a:ahLst/>
              <a:cxnLst/>
              <a:rect l="l" t="t" r="r" b="b"/>
              <a:pathLst>
                <a:path w="481964" h="488950">
                  <a:moveTo>
                    <a:pt x="0" y="244223"/>
                  </a:moveTo>
                  <a:lnTo>
                    <a:pt x="4893" y="195004"/>
                  </a:lnTo>
                  <a:lnTo>
                    <a:pt x="18926" y="149160"/>
                  </a:lnTo>
                  <a:lnTo>
                    <a:pt x="41131" y="107675"/>
                  </a:lnTo>
                  <a:lnTo>
                    <a:pt x="70540" y="71531"/>
                  </a:lnTo>
                  <a:lnTo>
                    <a:pt x="106184" y="41709"/>
                  </a:lnTo>
                  <a:lnTo>
                    <a:pt x="147094" y="19192"/>
                  </a:lnTo>
                  <a:lnTo>
                    <a:pt x="192302" y="4961"/>
                  </a:lnTo>
                  <a:lnTo>
                    <a:pt x="240840" y="0"/>
                  </a:lnTo>
                  <a:lnTo>
                    <a:pt x="289378" y="4961"/>
                  </a:lnTo>
                  <a:lnTo>
                    <a:pt x="334586" y="19192"/>
                  </a:lnTo>
                  <a:lnTo>
                    <a:pt x="375497" y="41709"/>
                  </a:lnTo>
                  <a:lnTo>
                    <a:pt x="411140" y="71531"/>
                  </a:lnTo>
                  <a:lnTo>
                    <a:pt x="440549" y="107675"/>
                  </a:lnTo>
                  <a:lnTo>
                    <a:pt x="462755" y="149160"/>
                  </a:lnTo>
                  <a:lnTo>
                    <a:pt x="476788" y="195004"/>
                  </a:lnTo>
                  <a:lnTo>
                    <a:pt x="481681" y="244223"/>
                  </a:lnTo>
                  <a:lnTo>
                    <a:pt x="476788" y="293443"/>
                  </a:lnTo>
                  <a:lnTo>
                    <a:pt x="462755" y="339286"/>
                  </a:lnTo>
                  <a:lnTo>
                    <a:pt x="440549" y="380771"/>
                  </a:lnTo>
                  <a:lnTo>
                    <a:pt x="411140" y="416915"/>
                  </a:lnTo>
                  <a:lnTo>
                    <a:pt x="375497" y="446737"/>
                  </a:lnTo>
                  <a:lnTo>
                    <a:pt x="334586" y="469254"/>
                  </a:lnTo>
                  <a:lnTo>
                    <a:pt x="289378" y="483485"/>
                  </a:lnTo>
                  <a:lnTo>
                    <a:pt x="240840" y="488447"/>
                  </a:lnTo>
                  <a:lnTo>
                    <a:pt x="192302" y="483485"/>
                  </a:lnTo>
                  <a:lnTo>
                    <a:pt x="147094" y="469254"/>
                  </a:lnTo>
                  <a:lnTo>
                    <a:pt x="106184" y="446737"/>
                  </a:lnTo>
                  <a:lnTo>
                    <a:pt x="70540" y="416915"/>
                  </a:lnTo>
                  <a:lnTo>
                    <a:pt x="41131" y="380771"/>
                  </a:lnTo>
                  <a:lnTo>
                    <a:pt x="18926" y="339286"/>
                  </a:lnTo>
                  <a:lnTo>
                    <a:pt x="4893" y="293443"/>
                  </a:lnTo>
                  <a:lnTo>
                    <a:pt x="0" y="244223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714336" y="5896009"/>
              <a:ext cx="0" cy="247650"/>
            </a:xfrm>
            <a:custGeom>
              <a:avLst/>
              <a:gdLst/>
              <a:ahLst/>
              <a:cxnLst/>
              <a:rect l="l" t="t" r="r" b="b"/>
              <a:pathLst>
                <a:path h="247650">
                  <a:moveTo>
                    <a:pt x="0" y="0"/>
                  </a:moveTo>
                  <a:lnTo>
                    <a:pt x="1" y="247569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5881566" y="5896009"/>
              <a:ext cx="0" cy="247650"/>
            </a:xfrm>
            <a:custGeom>
              <a:avLst/>
              <a:gdLst/>
              <a:ahLst/>
              <a:cxnLst/>
              <a:rect l="l" t="t" r="r" b="b"/>
              <a:pathLst>
                <a:path h="247650">
                  <a:moveTo>
                    <a:pt x="0" y="0"/>
                  </a:moveTo>
                  <a:lnTo>
                    <a:pt x="1" y="247569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47740" y="5966214"/>
              <a:ext cx="103779" cy="103794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56382" y="6348289"/>
              <a:ext cx="142257" cy="142257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6104345" y="6075679"/>
              <a:ext cx="90170" cy="41910"/>
            </a:xfrm>
            <a:custGeom>
              <a:avLst/>
              <a:gdLst/>
              <a:ahLst/>
              <a:cxnLst/>
              <a:rect l="l" t="t" r="r" b="b"/>
              <a:pathLst>
                <a:path w="90170" h="41910">
                  <a:moveTo>
                    <a:pt x="0" y="41910"/>
                  </a:moveTo>
                  <a:lnTo>
                    <a:pt x="89838" y="41910"/>
                  </a:lnTo>
                  <a:lnTo>
                    <a:pt x="89838" y="0"/>
                  </a:lnTo>
                  <a:lnTo>
                    <a:pt x="0" y="0"/>
                  </a:lnTo>
                  <a:lnTo>
                    <a:pt x="0" y="41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062111" y="5984223"/>
              <a:ext cx="174625" cy="133985"/>
            </a:xfrm>
            <a:custGeom>
              <a:avLst/>
              <a:gdLst/>
              <a:ahLst/>
              <a:cxnLst/>
              <a:rect l="l" t="t" r="r" b="b"/>
              <a:pathLst>
                <a:path w="174625" h="133985">
                  <a:moveTo>
                    <a:pt x="173817" y="0"/>
                  </a:moveTo>
                  <a:lnTo>
                    <a:pt x="0" y="0"/>
                  </a:lnTo>
                  <a:lnTo>
                    <a:pt x="0" y="91490"/>
                  </a:lnTo>
                  <a:lnTo>
                    <a:pt x="41753" y="91490"/>
                  </a:lnTo>
                  <a:lnTo>
                    <a:pt x="42681" y="133789"/>
                  </a:lnTo>
                  <a:lnTo>
                    <a:pt x="132063" y="133789"/>
                  </a:lnTo>
                  <a:lnTo>
                    <a:pt x="132063" y="91490"/>
                  </a:lnTo>
                  <a:lnTo>
                    <a:pt x="174435" y="91490"/>
                  </a:lnTo>
                  <a:lnTo>
                    <a:pt x="173817" y="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303694" y="5670972"/>
              <a:ext cx="57785" cy="438784"/>
            </a:xfrm>
            <a:custGeom>
              <a:avLst/>
              <a:gdLst/>
              <a:ahLst/>
              <a:cxnLst/>
              <a:rect l="l" t="t" r="r" b="b"/>
              <a:pathLst>
                <a:path w="57785" h="438785">
                  <a:moveTo>
                    <a:pt x="57569" y="0"/>
                  </a:moveTo>
                  <a:lnTo>
                    <a:pt x="0" y="0"/>
                  </a:lnTo>
                  <a:lnTo>
                    <a:pt x="0" y="438569"/>
                  </a:lnTo>
                  <a:lnTo>
                    <a:pt x="57569" y="438569"/>
                  </a:lnTo>
                  <a:lnTo>
                    <a:pt x="575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38862" y="5420358"/>
              <a:ext cx="1717192" cy="865256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85066" y="6085839"/>
              <a:ext cx="103305" cy="104999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17265" y="6685264"/>
              <a:ext cx="196451" cy="13887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456853" y="4602479"/>
              <a:ext cx="1088825" cy="750171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550159" y="3610186"/>
              <a:ext cx="103305" cy="106693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323665" y="3610186"/>
              <a:ext cx="110080" cy="106693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61463" y="5980852"/>
              <a:ext cx="142257" cy="140563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893543" y="5435600"/>
              <a:ext cx="138870" cy="138870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3589858" y="6414350"/>
              <a:ext cx="3169920" cy="55880"/>
            </a:xfrm>
            <a:custGeom>
              <a:avLst/>
              <a:gdLst/>
              <a:ahLst/>
              <a:cxnLst/>
              <a:rect l="l" t="t" r="r" b="b"/>
              <a:pathLst>
                <a:path w="3169920" h="55879">
                  <a:moveTo>
                    <a:pt x="960120" y="0"/>
                  </a:moveTo>
                  <a:lnTo>
                    <a:pt x="0" y="0"/>
                  </a:lnTo>
                  <a:lnTo>
                    <a:pt x="0" y="55880"/>
                  </a:lnTo>
                  <a:lnTo>
                    <a:pt x="960120" y="55880"/>
                  </a:lnTo>
                  <a:lnTo>
                    <a:pt x="960120" y="0"/>
                  </a:lnTo>
                  <a:close/>
                </a:path>
                <a:path w="3169920" h="55879">
                  <a:moveTo>
                    <a:pt x="3169920" y="0"/>
                  </a:moveTo>
                  <a:lnTo>
                    <a:pt x="1703489" y="0"/>
                  </a:lnTo>
                  <a:lnTo>
                    <a:pt x="1703489" y="55880"/>
                  </a:lnTo>
                  <a:lnTo>
                    <a:pt x="3169920" y="55880"/>
                  </a:lnTo>
                  <a:lnTo>
                    <a:pt x="3169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589865" y="6414340"/>
              <a:ext cx="3170555" cy="56515"/>
            </a:xfrm>
            <a:custGeom>
              <a:avLst/>
              <a:gdLst/>
              <a:ahLst/>
              <a:cxnLst/>
              <a:rect l="l" t="t" r="r" b="b"/>
              <a:pathLst>
                <a:path w="3170554" h="56514">
                  <a:moveTo>
                    <a:pt x="0" y="55886"/>
                  </a:moveTo>
                  <a:lnTo>
                    <a:pt x="0" y="0"/>
                  </a:lnTo>
                  <a:lnTo>
                    <a:pt x="3170316" y="0"/>
                  </a:lnTo>
                  <a:lnTo>
                    <a:pt x="3170316" y="55886"/>
                  </a:lnTo>
                  <a:lnTo>
                    <a:pt x="0" y="55886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49218" y="6346612"/>
              <a:ext cx="181208" cy="140563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4549978" y="6331800"/>
              <a:ext cx="743585" cy="209550"/>
            </a:xfrm>
            <a:custGeom>
              <a:avLst/>
              <a:gdLst/>
              <a:ahLst/>
              <a:cxnLst/>
              <a:rect l="l" t="t" r="r" b="b"/>
              <a:pathLst>
                <a:path w="743585" h="209550">
                  <a:moveTo>
                    <a:pt x="743369" y="52070"/>
                  </a:moveTo>
                  <a:lnTo>
                    <a:pt x="690880" y="52070"/>
                  </a:lnTo>
                  <a:lnTo>
                    <a:pt x="690880" y="0"/>
                  </a:lnTo>
                  <a:lnTo>
                    <a:pt x="52489" y="0"/>
                  </a:lnTo>
                  <a:lnTo>
                    <a:pt x="52489" y="52070"/>
                  </a:lnTo>
                  <a:lnTo>
                    <a:pt x="0" y="52070"/>
                  </a:lnTo>
                  <a:lnTo>
                    <a:pt x="0" y="157480"/>
                  </a:lnTo>
                  <a:lnTo>
                    <a:pt x="52489" y="157480"/>
                  </a:lnTo>
                  <a:lnTo>
                    <a:pt x="52489" y="209550"/>
                  </a:lnTo>
                  <a:lnTo>
                    <a:pt x="690880" y="209550"/>
                  </a:lnTo>
                  <a:lnTo>
                    <a:pt x="690880" y="157480"/>
                  </a:lnTo>
                  <a:lnTo>
                    <a:pt x="743369" y="157480"/>
                  </a:lnTo>
                  <a:lnTo>
                    <a:pt x="743369" y="5207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549987" y="6331372"/>
              <a:ext cx="743585" cy="210185"/>
            </a:xfrm>
            <a:custGeom>
              <a:avLst/>
              <a:gdLst/>
              <a:ahLst/>
              <a:cxnLst/>
              <a:rect l="l" t="t" r="r" b="b"/>
              <a:pathLst>
                <a:path w="743585" h="210184">
                  <a:moveTo>
                    <a:pt x="0" y="52499"/>
                  </a:moveTo>
                  <a:lnTo>
                    <a:pt x="52499" y="52499"/>
                  </a:lnTo>
                  <a:lnTo>
                    <a:pt x="52499" y="0"/>
                  </a:lnTo>
                  <a:lnTo>
                    <a:pt x="690966" y="0"/>
                  </a:lnTo>
                  <a:lnTo>
                    <a:pt x="690966" y="52499"/>
                  </a:lnTo>
                  <a:lnTo>
                    <a:pt x="743465" y="52499"/>
                  </a:lnTo>
                  <a:lnTo>
                    <a:pt x="743465" y="157499"/>
                  </a:lnTo>
                  <a:lnTo>
                    <a:pt x="690966" y="157499"/>
                  </a:lnTo>
                  <a:lnTo>
                    <a:pt x="690966" y="209999"/>
                  </a:lnTo>
                  <a:lnTo>
                    <a:pt x="52499" y="209999"/>
                  </a:lnTo>
                  <a:lnTo>
                    <a:pt x="52499" y="157499"/>
                  </a:lnTo>
                  <a:lnTo>
                    <a:pt x="0" y="157499"/>
                  </a:lnTo>
                  <a:lnTo>
                    <a:pt x="0" y="52499"/>
                  </a:lnTo>
                  <a:close/>
                </a:path>
              </a:pathLst>
            </a:custGeom>
            <a:ln w="101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4" name="object 134"/>
          <p:cNvSpPr txBox="1"/>
          <p:nvPr/>
        </p:nvSpPr>
        <p:spPr>
          <a:xfrm>
            <a:off x="4819396" y="6323583"/>
            <a:ext cx="25019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25" dirty="0">
                <a:latin typeface="Arial"/>
                <a:cs typeface="Arial"/>
              </a:rPr>
              <a:t>UV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35" name="object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00574" y="3596623"/>
            <a:ext cx="4003675" cy="3265170"/>
            <a:chOff x="2900574" y="3596623"/>
            <a:chExt cx="4003675" cy="3265170"/>
          </a:xfrm>
        </p:grpSpPr>
        <p:pic>
          <p:nvPicPr>
            <p:cNvPr id="136" name="object 1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11413" y="3977640"/>
              <a:ext cx="98225" cy="99918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5826761" y="3625425"/>
              <a:ext cx="314960" cy="76200"/>
            </a:xfrm>
            <a:custGeom>
              <a:avLst/>
              <a:gdLst/>
              <a:ahLst/>
              <a:cxnLst/>
              <a:rect l="l" t="t" r="r" b="b"/>
              <a:pathLst>
                <a:path w="314960" h="76200">
                  <a:moveTo>
                    <a:pt x="31496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314960" y="76200"/>
                  </a:lnTo>
                  <a:lnTo>
                    <a:pt x="314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826761" y="3625425"/>
              <a:ext cx="315595" cy="76835"/>
            </a:xfrm>
            <a:custGeom>
              <a:avLst/>
              <a:gdLst/>
              <a:ahLst/>
              <a:cxnLst/>
              <a:rect l="l" t="t" r="r" b="b"/>
              <a:pathLst>
                <a:path w="315595" h="76835">
                  <a:moveTo>
                    <a:pt x="0" y="0"/>
                  </a:moveTo>
                  <a:lnTo>
                    <a:pt x="0" y="76210"/>
                  </a:lnTo>
                  <a:lnTo>
                    <a:pt x="314999" y="76210"/>
                  </a:lnTo>
                  <a:lnTo>
                    <a:pt x="314999" y="0"/>
                  </a:lnTo>
                  <a:lnTo>
                    <a:pt x="0" y="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748850" y="3596623"/>
              <a:ext cx="133789" cy="140563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775959" y="3981026"/>
              <a:ext cx="99919" cy="99918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799666" y="5208693"/>
              <a:ext cx="99919" cy="103306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111413" y="5208693"/>
              <a:ext cx="98225" cy="103306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5776298" y="4754881"/>
              <a:ext cx="118745" cy="389890"/>
            </a:xfrm>
            <a:custGeom>
              <a:avLst/>
              <a:gdLst/>
              <a:ahLst/>
              <a:cxnLst/>
              <a:rect l="l" t="t" r="r" b="b"/>
              <a:pathLst>
                <a:path w="118745" h="389889">
                  <a:moveTo>
                    <a:pt x="112331" y="0"/>
                  </a:moveTo>
                  <a:lnTo>
                    <a:pt x="6235" y="0"/>
                  </a:lnTo>
                  <a:lnTo>
                    <a:pt x="0" y="7543"/>
                  </a:lnTo>
                  <a:lnTo>
                    <a:pt x="0" y="381825"/>
                  </a:lnTo>
                  <a:lnTo>
                    <a:pt x="6235" y="389470"/>
                  </a:lnTo>
                  <a:lnTo>
                    <a:pt x="112331" y="389470"/>
                  </a:lnTo>
                  <a:lnTo>
                    <a:pt x="118643" y="381825"/>
                  </a:lnTo>
                  <a:lnTo>
                    <a:pt x="118643" y="7543"/>
                  </a:lnTo>
                  <a:lnTo>
                    <a:pt x="112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5776295" y="4754833"/>
              <a:ext cx="118745" cy="389890"/>
            </a:xfrm>
            <a:custGeom>
              <a:avLst/>
              <a:gdLst/>
              <a:ahLst/>
              <a:cxnLst/>
              <a:rect l="l" t="t" r="r" b="b"/>
              <a:pathLst>
                <a:path w="118745" h="389889">
                  <a:moveTo>
                    <a:pt x="112348" y="0"/>
                  </a:moveTo>
                  <a:lnTo>
                    <a:pt x="6237" y="0"/>
                  </a:lnTo>
                  <a:lnTo>
                    <a:pt x="0" y="7544"/>
                  </a:lnTo>
                  <a:lnTo>
                    <a:pt x="0" y="381871"/>
                  </a:lnTo>
                  <a:lnTo>
                    <a:pt x="6237" y="389515"/>
                  </a:lnTo>
                  <a:lnTo>
                    <a:pt x="112348" y="389515"/>
                  </a:lnTo>
                  <a:lnTo>
                    <a:pt x="118667" y="381871"/>
                  </a:lnTo>
                  <a:lnTo>
                    <a:pt x="118667" y="7544"/>
                  </a:lnTo>
                  <a:lnTo>
                    <a:pt x="112348" y="0"/>
                  </a:lnTo>
                  <a:close/>
                </a:path>
              </a:pathLst>
            </a:custGeom>
            <a:ln w="67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5776295" y="4754833"/>
              <a:ext cx="118745" cy="389890"/>
            </a:xfrm>
            <a:custGeom>
              <a:avLst/>
              <a:gdLst/>
              <a:ahLst/>
              <a:cxnLst/>
              <a:rect l="l" t="t" r="r" b="b"/>
              <a:pathLst>
                <a:path w="118745" h="389889">
                  <a:moveTo>
                    <a:pt x="6268" y="0"/>
                  </a:moveTo>
                  <a:lnTo>
                    <a:pt x="0" y="7583"/>
                  </a:lnTo>
                  <a:lnTo>
                    <a:pt x="0" y="381932"/>
                  </a:lnTo>
                  <a:lnTo>
                    <a:pt x="6268" y="389515"/>
                  </a:lnTo>
                  <a:lnTo>
                    <a:pt x="112398" y="389515"/>
                  </a:lnTo>
                  <a:lnTo>
                    <a:pt x="118667" y="381932"/>
                  </a:lnTo>
                  <a:lnTo>
                    <a:pt x="118667" y="7583"/>
                  </a:lnTo>
                  <a:lnTo>
                    <a:pt x="112398" y="0"/>
                  </a:lnTo>
                  <a:lnTo>
                    <a:pt x="6268" y="0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748865" y="4788882"/>
              <a:ext cx="174435" cy="291360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4103284" y="4754881"/>
              <a:ext cx="118745" cy="389890"/>
            </a:xfrm>
            <a:custGeom>
              <a:avLst/>
              <a:gdLst/>
              <a:ahLst/>
              <a:cxnLst/>
              <a:rect l="l" t="t" r="r" b="b"/>
              <a:pathLst>
                <a:path w="118745" h="389889">
                  <a:moveTo>
                    <a:pt x="112331" y="0"/>
                  </a:moveTo>
                  <a:lnTo>
                    <a:pt x="6235" y="0"/>
                  </a:lnTo>
                  <a:lnTo>
                    <a:pt x="0" y="7543"/>
                  </a:lnTo>
                  <a:lnTo>
                    <a:pt x="0" y="381825"/>
                  </a:lnTo>
                  <a:lnTo>
                    <a:pt x="6235" y="389470"/>
                  </a:lnTo>
                  <a:lnTo>
                    <a:pt x="112331" y="389470"/>
                  </a:lnTo>
                  <a:lnTo>
                    <a:pt x="118643" y="381825"/>
                  </a:lnTo>
                  <a:lnTo>
                    <a:pt x="118643" y="7543"/>
                  </a:lnTo>
                  <a:lnTo>
                    <a:pt x="112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103282" y="4754833"/>
              <a:ext cx="118745" cy="389890"/>
            </a:xfrm>
            <a:custGeom>
              <a:avLst/>
              <a:gdLst/>
              <a:ahLst/>
              <a:cxnLst/>
              <a:rect l="l" t="t" r="r" b="b"/>
              <a:pathLst>
                <a:path w="118745" h="389889">
                  <a:moveTo>
                    <a:pt x="112348" y="0"/>
                  </a:moveTo>
                  <a:lnTo>
                    <a:pt x="6237" y="0"/>
                  </a:lnTo>
                  <a:lnTo>
                    <a:pt x="0" y="7544"/>
                  </a:lnTo>
                  <a:lnTo>
                    <a:pt x="0" y="381871"/>
                  </a:lnTo>
                  <a:lnTo>
                    <a:pt x="6237" y="389515"/>
                  </a:lnTo>
                  <a:lnTo>
                    <a:pt x="112348" y="389515"/>
                  </a:lnTo>
                  <a:lnTo>
                    <a:pt x="118667" y="381871"/>
                  </a:lnTo>
                  <a:lnTo>
                    <a:pt x="118667" y="7544"/>
                  </a:lnTo>
                  <a:lnTo>
                    <a:pt x="112348" y="0"/>
                  </a:lnTo>
                  <a:close/>
                </a:path>
              </a:pathLst>
            </a:custGeom>
            <a:ln w="67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103282" y="4754833"/>
              <a:ext cx="118745" cy="389890"/>
            </a:xfrm>
            <a:custGeom>
              <a:avLst/>
              <a:gdLst/>
              <a:ahLst/>
              <a:cxnLst/>
              <a:rect l="l" t="t" r="r" b="b"/>
              <a:pathLst>
                <a:path w="118745" h="389889">
                  <a:moveTo>
                    <a:pt x="6268" y="0"/>
                  </a:moveTo>
                  <a:lnTo>
                    <a:pt x="0" y="7583"/>
                  </a:lnTo>
                  <a:lnTo>
                    <a:pt x="0" y="381932"/>
                  </a:lnTo>
                  <a:lnTo>
                    <a:pt x="6268" y="389515"/>
                  </a:lnTo>
                  <a:lnTo>
                    <a:pt x="112398" y="389515"/>
                  </a:lnTo>
                  <a:lnTo>
                    <a:pt x="118667" y="381932"/>
                  </a:lnTo>
                  <a:lnTo>
                    <a:pt x="118667" y="7583"/>
                  </a:lnTo>
                  <a:lnTo>
                    <a:pt x="112398" y="0"/>
                  </a:lnTo>
                  <a:lnTo>
                    <a:pt x="6268" y="0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075851" y="4788882"/>
              <a:ext cx="174435" cy="291360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46098" y="5423729"/>
              <a:ext cx="181208" cy="142257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3891283" y="6397233"/>
              <a:ext cx="271145" cy="83185"/>
            </a:xfrm>
            <a:custGeom>
              <a:avLst/>
              <a:gdLst/>
              <a:ahLst/>
              <a:cxnLst/>
              <a:rect l="l" t="t" r="r" b="b"/>
              <a:pathLst>
                <a:path w="271145" h="83185">
                  <a:moveTo>
                    <a:pt x="265683" y="0"/>
                  </a:moveTo>
                  <a:lnTo>
                    <a:pt x="5308" y="0"/>
                  </a:lnTo>
                  <a:lnTo>
                    <a:pt x="0" y="4343"/>
                  </a:lnTo>
                  <a:lnTo>
                    <a:pt x="0" y="78295"/>
                  </a:lnTo>
                  <a:lnTo>
                    <a:pt x="5308" y="82702"/>
                  </a:lnTo>
                  <a:lnTo>
                    <a:pt x="265683" y="82702"/>
                  </a:lnTo>
                  <a:lnTo>
                    <a:pt x="270929" y="78295"/>
                  </a:lnTo>
                  <a:lnTo>
                    <a:pt x="270929" y="4343"/>
                  </a:lnTo>
                  <a:lnTo>
                    <a:pt x="2656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891279" y="6397236"/>
              <a:ext cx="271145" cy="83185"/>
            </a:xfrm>
            <a:custGeom>
              <a:avLst/>
              <a:gdLst/>
              <a:ahLst/>
              <a:cxnLst/>
              <a:rect l="l" t="t" r="r" b="b"/>
              <a:pathLst>
                <a:path w="271145" h="83185">
                  <a:moveTo>
                    <a:pt x="270967" y="78302"/>
                  </a:moveTo>
                  <a:lnTo>
                    <a:pt x="270967" y="4346"/>
                  </a:lnTo>
                  <a:lnTo>
                    <a:pt x="265719" y="0"/>
                  </a:lnTo>
                  <a:lnTo>
                    <a:pt x="5317" y="0"/>
                  </a:lnTo>
                  <a:lnTo>
                    <a:pt x="0" y="4346"/>
                  </a:lnTo>
                  <a:lnTo>
                    <a:pt x="0" y="78302"/>
                  </a:lnTo>
                  <a:lnTo>
                    <a:pt x="5317" y="82706"/>
                  </a:lnTo>
                  <a:lnTo>
                    <a:pt x="265719" y="82706"/>
                  </a:lnTo>
                  <a:lnTo>
                    <a:pt x="270967" y="78302"/>
                  </a:lnTo>
                  <a:close/>
                </a:path>
              </a:pathLst>
            </a:custGeom>
            <a:ln w="67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891279" y="6397236"/>
              <a:ext cx="271145" cy="83185"/>
            </a:xfrm>
            <a:custGeom>
              <a:avLst/>
              <a:gdLst/>
              <a:ahLst/>
              <a:cxnLst/>
              <a:rect l="l" t="t" r="r" b="b"/>
              <a:pathLst>
                <a:path w="271145" h="83185">
                  <a:moveTo>
                    <a:pt x="270967" y="4369"/>
                  </a:moveTo>
                  <a:lnTo>
                    <a:pt x="265691" y="0"/>
                  </a:lnTo>
                  <a:lnTo>
                    <a:pt x="5275" y="0"/>
                  </a:lnTo>
                  <a:lnTo>
                    <a:pt x="0" y="4369"/>
                  </a:lnTo>
                  <a:lnTo>
                    <a:pt x="0" y="78337"/>
                  </a:lnTo>
                  <a:lnTo>
                    <a:pt x="5275" y="82706"/>
                  </a:lnTo>
                  <a:lnTo>
                    <a:pt x="265691" y="82706"/>
                  </a:lnTo>
                  <a:lnTo>
                    <a:pt x="270967" y="78337"/>
                  </a:lnTo>
                  <a:lnTo>
                    <a:pt x="270967" y="4369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934843" y="6377092"/>
              <a:ext cx="204747" cy="123628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2904067" y="5428650"/>
              <a:ext cx="271145" cy="83185"/>
            </a:xfrm>
            <a:custGeom>
              <a:avLst/>
              <a:gdLst/>
              <a:ahLst/>
              <a:cxnLst/>
              <a:rect l="l" t="t" r="r" b="b"/>
              <a:pathLst>
                <a:path w="271144" h="83185">
                  <a:moveTo>
                    <a:pt x="270967" y="78302"/>
                  </a:moveTo>
                  <a:lnTo>
                    <a:pt x="270967" y="4346"/>
                  </a:lnTo>
                  <a:lnTo>
                    <a:pt x="265719" y="0"/>
                  </a:lnTo>
                  <a:lnTo>
                    <a:pt x="5317" y="0"/>
                  </a:lnTo>
                  <a:lnTo>
                    <a:pt x="0" y="4346"/>
                  </a:lnTo>
                  <a:lnTo>
                    <a:pt x="0" y="78302"/>
                  </a:lnTo>
                  <a:lnTo>
                    <a:pt x="5317" y="82706"/>
                  </a:lnTo>
                  <a:lnTo>
                    <a:pt x="265719" y="82706"/>
                  </a:lnTo>
                  <a:lnTo>
                    <a:pt x="270967" y="78302"/>
                  </a:lnTo>
                  <a:close/>
                </a:path>
              </a:pathLst>
            </a:custGeom>
            <a:ln w="67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2904067" y="5428650"/>
              <a:ext cx="271145" cy="83185"/>
            </a:xfrm>
            <a:custGeom>
              <a:avLst/>
              <a:gdLst/>
              <a:ahLst/>
              <a:cxnLst/>
              <a:rect l="l" t="t" r="r" b="b"/>
              <a:pathLst>
                <a:path w="271144" h="83185">
                  <a:moveTo>
                    <a:pt x="270967" y="4369"/>
                  </a:moveTo>
                  <a:lnTo>
                    <a:pt x="265691" y="0"/>
                  </a:lnTo>
                  <a:lnTo>
                    <a:pt x="5275" y="0"/>
                  </a:lnTo>
                  <a:lnTo>
                    <a:pt x="0" y="4369"/>
                  </a:lnTo>
                  <a:lnTo>
                    <a:pt x="0" y="78337"/>
                  </a:lnTo>
                  <a:lnTo>
                    <a:pt x="5275" y="82706"/>
                  </a:lnTo>
                  <a:lnTo>
                    <a:pt x="265691" y="82706"/>
                  </a:lnTo>
                  <a:lnTo>
                    <a:pt x="270967" y="78337"/>
                  </a:lnTo>
                  <a:lnTo>
                    <a:pt x="270967" y="4369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947630" y="5408507"/>
              <a:ext cx="204748" cy="123628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6419421" y="6721649"/>
              <a:ext cx="364490" cy="113030"/>
            </a:xfrm>
            <a:custGeom>
              <a:avLst/>
              <a:gdLst/>
              <a:ahLst/>
              <a:cxnLst/>
              <a:rect l="l" t="t" r="r" b="b"/>
              <a:pathLst>
                <a:path w="364490" h="113029">
                  <a:moveTo>
                    <a:pt x="357022" y="0"/>
                  </a:moveTo>
                  <a:lnTo>
                    <a:pt x="7150" y="0"/>
                  </a:lnTo>
                  <a:lnTo>
                    <a:pt x="0" y="5930"/>
                  </a:lnTo>
                  <a:lnTo>
                    <a:pt x="0" y="106667"/>
                  </a:lnTo>
                  <a:lnTo>
                    <a:pt x="7150" y="112661"/>
                  </a:lnTo>
                  <a:lnTo>
                    <a:pt x="357022" y="112661"/>
                  </a:lnTo>
                  <a:lnTo>
                    <a:pt x="364070" y="106667"/>
                  </a:lnTo>
                  <a:lnTo>
                    <a:pt x="364070" y="5930"/>
                  </a:lnTo>
                  <a:lnTo>
                    <a:pt x="357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6419427" y="6721654"/>
              <a:ext cx="364490" cy="113030"/>
            </a:xfrm>
            <a:custGeom>
              <a:avLst/>
              <a:gdLst/>
              <a:ahLst/>
              <a:cxnLst/>
              <a:rect l="l" t="t" r="r" b="b"/>
              <a:pathLst>
                <a:path w="364490" h="113029">
                  <a:moveTo>
                    <a:pt x="364111" y="106674"/>
                  </a:moveTo>
                  <a:lnTo>
                    <a:pt x="364111" y="5922"/>
                  </a:lnTo>
                  <a:lnTo>
                    <a:pt x="357059" y="0"/>
                  </a:lnTo>
                  <a:lnTo>
                    <a:pt x="7144" y="0"/>
                  </a:lnTo>
                  <a:lnTo>
                    <a:pt x="0" y="5922"/>
                  </a:lnTo>
                  <a:lnTo>
                    <a:pt x="0" y="106674"/>
                  </a:lnTo>
                  <a:lnTo>
                    <a:pt x="7144" y="112674"/>
                  </a:lnTo>
                  <a:lnTo>
                    <a:pt x="357059" y="112674"/>
                  </a:lnTo>
                  <a:lnTo>
                    <a:pt x="364111" y="106674"/>
                  </a:lnTo>
                  <a:close/>
                </a:path>
              </a:pathLst>
            </a:custGeom>
            <a:ln w="67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6419427" y="6721654"/>
              <a:ext cx="364490" cy="113030"/>
            </a:xfrm>
            <a:custGeom>
              <a:avLst/>
              <a:gdLst/>
              <a:ahLst/>
              <a:cxnLst/>
              <a:rect l="l" t="t" r="r" b="b"/>
              <a:pathLst>
                <a:path w="364490" h="113029">
                  <a:moveTo>
                    <a:pt x="364111" y="5952"/>
                  </a:moveTo>
                  <a:lnTo>
                    <a:pt x="357023" y="0"/>
                  </a:lnTo>
                  <a:lnTo>
                    <a:pt x="7088" y="0"/>
                  </a:lnTo>
                  <a:lnTo>
                    <a:pt x="0" y="5952"/>
                  </a:lnTo>
                  <a:lnTo>
                    <a:pt x="0" y="106722"/>
                  </a:lnTo>
                  <a:lnTo>
                    <a:pt x="7088" y="112674"/>
                  </a:lnTo>
                  <a:lnTo>
                    <a:pt x="357023" y="112674"/>
                  </a:lnTo>
                  <a:lnTo>
                    <a:pt x="364111" y="106722"/>
                  </a:lnTo>
                  <a:lnTo>
                    <a:pt x="364111" y="5952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479129" y="6695439"/>
              <a:ext cx="272800" cy="165967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4526279" y="5437361"/>
              <a:ext cx="269240" cy="84455"/>
            </a:xfrm>
            <a:custGeom>
              <a:avLst/>
              <a:gdLst/>
              <a:ahLst/>
              <a:cxnLst/>
              <a:rect l="l" t="t" r="r" b="b"/>
              <a:pathLst>
                <a:path w="269239" h="84454">
                  <a:moveTo>
                    <a:pt x="263956" y="0"/>
                  </a:moveTo>
                  <a:lnTo>
                    <a:pt x="5219" y="0"/>
                  </a:lnTo>
                  <a:lnTo>
                    <a:pt x="0" y="4406"/>
                  </a:lnTo>
                  <a:lnTo>
                    <a:pt x="0" y="79425"/>
                  </a:lnTo>
                  <a:lnTo>
                    <a:pt x="5219" y="83896"/>
                  </a:lnTo>
                  <a:lnTo>
                    <a:pt x="263956" y="83896"/>
                  </a:lnTo>
                  <a:lnTo>
                    <a:pt x="269240" y="79425"/>
                  </a:lnTo>
                  <a:lnTo>
                    <a:pt x="269240" y="4406"/>
                  </a:lnTo>
                  <a:lnTo>
                    <a:pt x="263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526246" y="5437359"/>
              <a:ext cx="269875" cy="84455"/>
            </a:xfrm>
            <a:custGeom>
              <a:avLst/>
              <a:gdLst/>
              <a:ahLst/>
              <a:cxnLst/>
              <a:rect l="l" t="t" r="r" b="b"/>
              <a:pathLst>
                <a:path w="269875" h="84454">
                  <a:moveTo>
                    <a:pt x="0" y="79437"/>
                  </a:moveTo>
                  <a:lnTo>
                    <a:pt x="0" y="4409"/>
                  </a:lnTo>
                  <a:lnTo>
                    <a:pt x="5215" y="0"/>
                  </a:lnTo>
                  <a:lnTo>
                    <a:pt x="263989" y="0"/>
                  </a:lnTo>
                  <a:lnTo>
                    <a:pt x="269273" y="4409"/>
                  </a:lnTo>
                  <a:lnTo>
                    <a:pt x="269273" y="79437"/>
                  </a:lnTo>
                  <a:lnTo>
                    <a:pt x="263989" y="83905"/>
                  </a:lnTo>
                  <a:lnTo>
                    <a:pt x="5215" y="83905"/>
                  </a:lnTo>
                  <a:lnTo>
                    <a:pt x="0" y="79437"/>
                  </a:lnTo>
                  <a:close/>
                </a:path>
              </a:pathLst>
            </a:custGeom>
            <a:ln w="67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526246" y="5437359"/>
              <a:ext cx="269875" cy="84455"/>
            </a:xfrm>
            <a:custGeom>
              <a:avLst/>
              <a:gdLst/>
              <a:ahLst/>
              <a:cxnLst/>
              <a:rect l="l" t="t" r="r" b="b"/>
              <a:pathLst>
                <a:path w="269875" h="84454">
                  <a:moveTo>
                    <a:pt x="0" y="4432"/>
                  </a:moveTo>
                  <a:lnTo>
                    <a:pt x="5242" y="0"/>
                  </a:lnTo>
                  <a:lnTo>
                    <a:pt x="264030" y="0"/>
                  </a:lnTo>
                  <a:lnTo>
                    <a:pt x="269273" y="4432"/>
                  </a:lnTo>
                  <a:lnTo>
                    <a:pt x="269273" y="79473"/>
                  </a:lnTo>
                  <a:lnTo>
                    <a:pt x="264030" y="83905"/>
                  </a:lnTo>
                  <a:lnTo>
                    <a:pt x="5242" y="83905"/>
                  </a:lnTo>
                  <a:lnTo>
                    <a:pt x="0" y="79473"/>
                  </a:lnTo>
                  <a:lnTo>
                    <a:pt x="0" y="4432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548740" y="5416973"/>
              <a:ext cx="203509" cy="125322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795332" y="6109517"/>
              <a:ext cx="108386" cy="238789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094292" y="6150157"/>
              <a:ext cx="106692" cy="238789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388173" y="6109517"/>
              <a:ext cx="108386" cy="238789"/>
            </a:xfrm>
            <a:prstGeom prst="rect">
              <a:avLst/>
            </a:prstGeom>
          </p:spPr>
        </p:pic>
      </p:grpSp>
      <p:sp>
        <p:nvSpPr>
          <p:cNvPr id="170" name="object 170"/>
          <p:cNvSpPr txBox="1"/>
          <p:nvPr/>
        </p:nvSpPr>
        <p:spPr>
          <a:xfrm>
            <a:off x="1860127" y="5902959"/>
            <a:ext cx="11595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latin typeface="Arial"/>
                <a:cs typeface="Arial"/>
              </a:rPr>
              <a:t>Sump</a:t>
            </a:r>
            <a:r>
              <a:rPr sz="1300" b="1" spc="-8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(2.3</a:t>
            </a:r>
            <a:r>
              <a:rPr sz="1300" b="1" spc="-9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m</a:t>
            </a:r>
            <a:r>
              <a:rPr sz="1350" b="1" spc="-37" baseline="24691" dirty="0">
                <a:latin typeface="Arial"/>
                <a:cs typeface="Arial"/>
              </a:rPr>
              <a:t>3</a:t>
            </a:r>
            <a:r>
              <a:rPr sz="1300" b="1" spc="-25" dirty="0">
                <a:latin typeface="Arial"/>
                <a:cs typeface="Arial"/>
              </a:rPr>
              <a:t>)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2" name="object 1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8212" y="5447449"/>
            <a:ext cx="233679" cy="54610"/>
          </a:xfrm>
          <a:custGeom>
            <a:avLst/>
            <a:gdLst/>
            <a:ahLst/>
            <a:cxnLst/>
            <a:rect l="l" t="t" r="r" b="b"/>
            <a:pathLst>
              <a:path w="233680" h="54610">
                <a:moveTo>
                  <a:pt x="54190" y="0"/>
                </a:moveTo>
                <a:lnTo>
                  <a:pt x="0" y="27101"/>
                </a:lnTo>
                <a:lnTo>
                  <a:pt x="54190" y="54190"/>
                </a:lnTo>
                <a:lnTo>
                  <a:pt x="54190" y="30480"/>
                </a:lnTo>
                <a:lnTo>
                  <a:pt x="40640" y="30480"/>
                </a:lnTo>
                <a:lnTo>
                  <a:pt x="40640" y="23710"/>
                </a:lnTo>
                <a:lnTo>
                  <a:pt x="54190" y="23710"/>
                </a:lnTo>
                <a:lnTo>
                  <a:pt x="54190" y="0"/>
                </a:lnTo>
                <a:close/>
              </a:path>
              <a:path w="233680" h="54610">
                <a:moveTo>
                  <a:pt x="54190" y="23710"/>
                </a:moveTo>
                <a:lnTo>
                  <a:pt x="40640" y="23710"/>
                </a:lnTo>
                <a:lnTo>
                  <a:pt x="40640" y="30480"/>
                </a:lnTo>
                <a:lnTo>
                  <a:pt x="54190" y="30480"/>
                </a:lnTo>
                <a:lnTo>
                  <a:pt x="54190" y="23710"/>
                </a:lnTo>
                <a:close/>
              </a:path>
              <a:path w="233680" h="54610">
                <a:moveTo>
                  <a:pt x="233680" y="23710"/>
                </a:moveTo>
                <a:lnTo>
                  <a:pt x="54190" y="23710"/>
                </a:lnTo>
                <a:lnTo>
                  <a:pt x="54190" y="30480"/>
                </a:lnTo>
                <a:lnTo>
                  <a:pt x="233680" y="30480"/>
                </a:lnTo>
                <a:lnTo>
                  <a:pt x="233680" y="237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 txBox="1"/>
          <p:nvPr/>
        </p:nvSpPr>
        <p:spPr>
          <a:xfrm>
            <a:off x="2120526" y="5336032"/>
            <a:ext cx="499109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20" dirty="0">
                <a:latin typeface="Arial"/>
                <a:cs typeface="Arial"/>
              </a:rPr>
              <a:t>Waste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74" name="object 1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17018" y="3583092"/>
            <a:ext cx="7141209" cy="3415665"/>
            <a:chOff x="1717018" y="3583092"/>
            <a:chExt cx="7141209" cy="3415665"/>
          </a:xfrm>
        </p:grpSpPr>
        <p:sp>
          <p:nvSpPr>
            <p:cNvPr id="175" name="object 175"/>
            <p:cNvSpPr/>
            <p:nvPr/>
          </p:nvSpPr>
          <p:spPr>
            <a:xfrm>
              <a:off x="8624147" y="5996089"/>
              <a:ext cx="233679" cy="54610"/>
            </a:xfrm>
            <a:custGeom>
              <a:avLst/>
              <a:gdLst/>
              <a:ahLst/>
              <a:cxnLst/>
              <a:rect l="l" t="t" r="r" b="b"/>
              <a:pathLst>
                <a:path w="233679" h="54610">
                  <a:moveTo>
                    <a:pt x="179489" y="0"/>
                  </a:moveTo>
                  <a:lnTo>
                    <a:pt x="179489" y="54190"/>
                  </a:lnTo>
                  <a:lnTo>
                    <a:pt x="226922" y="30479"/>
                  </a:lnTo>
                  <a:lnTo>
                    <a:pt x="193040" y="30479"/>
                  </a:lnTo>
                  <a:lnTo>
                    <a:pt x="193040" y="23710"/>
                  </a:lnTo>
                  <a:lnTo>
                    <a:pt x="226899" y="23710"/>
                  </a:lnTo>
                  <a:lnTo>
                    <a:pt x="179489" y="0"/>
                  </a:lnTo>
                  <a:close/>
                </a:path>
                <a:path w="233679" h="54610">
                  <a:moveTo>
                    <a:pt x="179489" y="23710"/>
                  </a:moveTo>
                  <a:lnTo>
                    <a:pt x="0" y="23710"/>
                  </a:lnTo>
                  <a:lnTo>
                    <a:pt x="0" y="30479"/>
                  </a:lnTo>
                  <a:lnTo>
                    <a:pt x="179489" y="30479"/>
                  </a:lnTo>
                  <a:lnTo>
                    <a:pt x="179489" y="23710"/>
                  </a:lnTo>
                  <a:close/>
                </a:path>
                <a:path w="233679" h="54610">
                  <a:moveTo>
                    <a:pt x="226899" y="23710"/>
                  </a:moveTo>
                  <a:lnTo>
                    <a:pt x="193040" y="23710"/>
                  </a:lnTo>
                  <a:lnTo>
                    <a:pt x="193040" y="30479"/>
                  </a:lnTo>
                  <a:lnTo>
                    <a:pt x="226922" y="30479"/>
                  </a:lnTo>
                  <a:lnTo>
                    <a:pt x="233679" y="27101"/>
                  </a:lnTo>
                  <a:lnTo>
                    <a:pt x="226899" y="237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271520" y="6405885"/>
              <a:ext cx="309879" cy="430101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6378787" y="3640667"/>
              <a:ext cx="174625" cy="54610"/>
            </a:xfrm>
            <a:custGeom>
              <a:avLst/>
              <a:gdLst/>
              <a:ahLst/>
              <a:cxnLst/>
              <a:rect l="l" t="t" r="r" b="b"/>
              <a:pathLst>
                <a:path w="174625" h="54610">
                  <a:moveTo>
                    <a:pt x="120230" y="0"/>
                  </a:moveTo>
                  <a:lnTo>
                    <a:pt x="120230" y="54190"/>
                  </a:lnTo>
                  <a:lnTo>
                    <a:pt x="167630" y="30479"/>
                  </a:lnTo>
                  <a:lnTo>
                    <a:pt x="133769" y="30479"/>
                  </a:lnTo>
                  <a:lnTo>
                    <a:pt x="133769" y="23710"/>
                  </a:lnTo>
                  <a:lnTo>
                    <a:pt x="167652" y="23710"/>
                  </a:lnTo>
                  <a:lnTo>
                    <a:pt x="120230" y="0"/>
                  </a:lnTo>
                  <a:close/>
                </a:path>
                <a:path w="174625" h="54610">
                  <a:moveTo>
                    <a:pt x="120230" y="23710"/>
                  </a:moveTo>
                  <a:lnTo>
                    <a:pt x="0" y="23710"/>
                  </a:lnTo>
                  <a:lnTo>
                    <a:pt x="0" y="30479"/>
                  </a:lnTo>
                  <a:lnTo>
                    <a:pt x="120230" y="30479"/>
                  </a:lnTo>
                  <a:lnTo>
                    <a:pt x="120230" y="23710"/>
                  </a:lnTo>
                  <a:close/>
                </a:path>
                <a:path w="174625" h="54610">
                  <a:moveTo>
                    <a:pt x="167652" y="23710"/>
                  </a:moveTo>
                  <a:lnTo>
                    <a:pt x="133769" y="23710"/>
                  </a:lnTo>
                  <a:lnTo>
                    <a:pt x="133769" y="30479"/>
                  </a:lnTo>
                  <a:lnTo>
                    <a:pt x="167630" y="30479"/>
                  </a:lnTo>
                  <a:lnTo>
                    <a:pt x="174409" y="27089"/>
                  </a:lnTo>
                  <a:lnTo>
                    <a:pt x="167652" y="237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841148" y="3625030"/>
              <a:ext cx="317500" cy="77470"/>
            </a:xfrm>
            <a:custGeom>
              <a:avLst/>
              <a:gdLst/>
              <a:ahLst/>
              <a:cxnLst/>
              <a:rect l="l" t="t" r="r" b="b"/>
              <a:pathLst>
                <a:path w="317500" h="77470">
                  <a:moveTo>
                    <a:pt x="317068" y="0"/>
                  </a:moveTo>
                  <a:lnTo>
                    <a:pt x="0" y="0"/>
                  </a:lnTo>
                  <a:lnTo>
                    <a:pt x="0" y="77063"/>
                  </a:lnTo>
                  <a:lnTo>
                    <a:pt x="317068" y="77063"/>
                  </a:lnTo>
                  <a:lnTo>
                    <a:pt x="3170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3841115" y="3625030"/>
              <a:ext cx="317500" cy="77470"/>
            </a:xfrm>
            <a:custGeom>
              <a:avLst/>
              <a:gdLst/>
              <a:ahLst/>
              <a:cxnLst/>
              <a:rect l="l" t="t" r="r" b="b"/>
              <a:pathLst>
                <a:path w="317500" h="77470">
                  <a:moveTo>
                    <a:pt x="317100" y="0"/>
                  </a:moveTo>
                  <a:lnTo>
                    <a:pt x="317100" y="77074"/>
                  </a:lnTo>
                  <a:lnTo>
                    <a:pt x="0" y="77074"/>
                  </a:lnTo>
                  <a:lnTo>
                    <a:pt x="0" y="0"/>
                  </a:lnTo>
                  <a:lnTo>
                    <a:pt x="317100" y="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101428" y="3594821"/>
              <a:ext cx="133614" cy="140816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3427309" y="3641491"/>
              <a:ext cx="173990" cy="54610"/>
            </a:xfrm>
            <a:custGeom>
              <a:avLst/>
              <a:gdLst/>
              <a:ahLst/>
              <a:cxnLst/>
              <a:rect l="l" t="t" r="r" b="b"/>
              <a:pathLst>
                <a:path w="173989" h="54610">
                  <a:moveTo>
                    <a:pt x="54178" y="0"/>
                  </a:moveTo>
                  <a:lnTo>
                    <a:pt x="0" y="27101"/>
                  </a:lnTo>
                  <a:lnTo>
                    <a:pt x="54178" y="54190"/>
                  </a:lnTo>
                  <a:lnTo>
                    <a:pt x="54178" y="30480"/>
                  </a:lnTo>
                  <a:lnTo>
                    <a:pt x="40640" y="30480"/>
                  </a:lnTo>
                  <a:lnTo>
                    <a:pt x="40640" y="23710"/>
                  </a:lnTo>
                  <a:lnTo>
                    <a:pt x="54178" y="23710"/>
                  </a:lnTo>
                  <a:lnTo>
                    <a:pt x="54178" y="0"/>
                  </a:lnTo>
                  <a:close/>
                </a:path>
                <a:path w="173989" h="54610">
                  <a:moveTo>
                    <a:pt x="54178" y="23710"/>
                  </a:moveTo>
                  <a:lnTo>
                    <a:pt x="40640" y="23710"/>
                  </a:lnTo>
                  <a:lnTo>
                    <a:pt x="40640" y="30480"/>
                  </a:lnTo>
                  <a:lnTo>
                    <a:pt x="54178" y="30480"/>
                  </a:lnTo>
                  <a:lnTo>
                    <a:pt x="54178" y="23710"/>
                  </a:lnTo>
                  <a:close/>
                </a:path>
                <a:path w="173989" h="54610">
                  <a:moveTo>
                    <a:pt x="173545" y="23710"/>
                  </a:moveTo>
                  <a:lnTo>
                    <a:pt x="54178" y="23710"/>
                  </a:lnTo>
                  <a:lnTo>
                    <a:pt x="54178" y="30480"/>
                  </a:lnTo>
                  <a:lnTo>
                    <a:pt x="173545" y="30480"/>
                  </a:lnTo>
                  <a:lnTo>
                    <a:pt x="173545" y="237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3610862" y="3610761"/>
              <a:ext cx="363855" cy="111760"/>
            </a:xfrm>
            <a:custGeom>
              <a:avLst/>
              <a:gdLst/>
              <a:ahLst/>
              <a:cxnLst/>
              <a:rect l="l" t="t" r="r" b="b"/>
              <a:pathLst>
                <a:path w="363854" h="111760">
                  <a:moveTo>
                    <a:pt x="356742" y="0"/>
                  </a:moveTo>
                  <a:lnTo>
                    <a:pt x="7137" y="0"/>
                  </a:lnTo>
                  <a:lnTo>
                    <a:pt x="0" y="5854"/>
                  </a:lnTo>
                  <a:lnTo>
                    <a:pt x="0" y="105524"/>
                  </a:lnTo>
                  <a:lnTo>
                    <a:pt x="7137" y="111455"/>
                  </a:lnTo>
                  <a:lnTo>
                    <a:pt x="356742" y="111455"/>
                  </a:lnTo>
                  <a:lnTo>
                    <a:pt x="363791" y="105524"/>
                  </a:lnTo>
                  <a:lnTo>
                    <a:pt x="363791" y="5854"/>
                  </a:lnTo>
                  <a:lnTo>
                    <a:pt x="356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3610867" y="3610758"/>
              <a:ext cx="363855" cy="111760"/>
            </a:xfrm>
            <a:custGeom>
              <a:avLst/>
              <a:gdLst/>
              <a:ahLst/>
              <a:cxnLst/>
              <a:rect l="l" t="t" r="r" b="b"/>
              <a:pathLst>
                <a:path w="363854" h="111760">
                  <a:moveTo>
                    <a:pt x="363831" y="105540"/>
                  </a:moveTo>
                  <a:lnTo>
                    <a:pt x="363831" y="5859"/>
                  </a:lnTo>
                  <a:lnTo>
                    <a:pt x="356784" y="0"/>
                  </a:lnTo>
                  <a:lnTo>
                    <a:pt x="7139" y="0"/>
                  </a:lnTo>
                  <a:lnTo>
                    <a:pt x="0" y="5859"/>
                  </a:lnTo>
                  <a:lnTo>
                    <a:pt x="0" y="105540"/>
                  </a:lnTo>
                  <a:lnTo>
                    <a:pt x="7139" y="111476"/>
                  </a:lnTo>
                  <a:lnTo>
                    <a:pt x="356784" y="111476"/>
                  </a:lnTo>
                  <a:lnTo>
                    <a:pt x="363831" y="105540"/>
                  </a:lnTo>
                  <a:close/>
                </a:path>
              </a:pathLst>
            </a:custGeom>
            <a:ln w="67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3610867" y="3610758"/>
              <a:ext cx="363855" cy="111760"/>
            </a:xfrm>
            <a:custGeom>
              <a:avLst/>
              <a:gdLst/>
              <a:ahLst/>
              <a:cxnLst/>
              <a:rect l="l" t="t" r="r" b="b"/>
              <a:pathLst>
                <a:path w="363854" h="111760">
                  <a:moveTo>
                    <a:pt x="363831" y="5889"/>
                  </a:moveTo>
                  <a:lnTo>
                    <a:pt x="356747" y="0"/>
                  </a:lnTo>
                  <a:lnTo>
                    <a:pt x="7083" y="0"/>
                  </a:lnTo>
                  <a:lnTo>
                    <a:pt x="0" y="5889"/>
                  </a:lnTo>
                  <a:lnTo>
                    <a:pt x="0" y="105587"/>
                  </a:lnTo>
                  <a:lnTo>
                    <a:pt x="7083" y="111476"/>
                  </a:lnTo>
                  <a:lnTo>
                    <a:pt x="356747" y="111476"/>
                  </a:lnTo>
                  <a:lnTo>
                    <a:pt x="363831" y="105587"/>
                  </a:lnTo>
                  <a:lnTo>
                    <a:pt x="363831" y="5889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670522" y="3584785"/>
              <a:ext cx="272594" cy="164274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6014720" y="3608820"/>
              <a:ext cx="364490" cy="110489"/>
            </a:xfrm>
            <a:custGeom>
              <a:avLst/>
              <a:gdLst/>
              <a:ahLst/>
              <a:cxnLst/>
              <a:rect l="l" t="t" r="r" b="b"/>
              <a:pathLst>
                <a:path w="364489" h="110489">
                  <a:moveTo>
                    <a:pt x="356920" y="0"/>
                  </a:moveTo>
                  <a:lnTo>
                    <a:pt x="7048" y="0"/>
                  </a:lnTo>
                  <a:lnTo>
                    <a:pt x="0" y="5803"/>
                  </a:lnTo>
                  <a:lnTo>
                    <a:pt x="0" y="104394"/>
                  </a:lnTo>
                  <a:lnTo>
                    <a:pt x="7048" y="110261"/>
                  </a:lnTo>
                  <a:lnTo>
                    <a:pt x="356920" y="110261"/>
                  </a:lnTo>
                  <a:lnTo>
                    <a:pt x="364070" y="104394"/>
                  </a:lnTo>
                  <a:lnTo>
                    <a:pt x="364070" y="5803"/>
                  </a:lnTo>
                  <a:lnTo>
                    <a:pt x="356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6014674" y="3608823"/>
              <a:ext cx="364490" cy="110489"/>
            </a:xfrm>
            <a:custGeom>
              <a:avLst/>
              <a:gdLst/>
              <a:ahLst/>
              <a:cxnLst/>
              <a:rect l="l" t="t" r="r" b="b"/>
              <a:pathLst>
                <a:path w="364489" h="110489">
                  <a:moveTo>
                    <a:pt x="0" y="104404"/>
                  </a:moveTo>
                  <a:lnTo>
                    <a:pt x="0" y="5796"/>
                  </a:lnTo>
                  <a:lnTo>
                    <a:pt x="7052" y="0"/>
                  </a:lnTo>
                  <a:lnTo>
                    <a:pt x="356967" y="0"/>
                  </a:lnTo>
                  <a:lnTo>
                    <a:pt x="364112" y="5796"/>
                  </a:lnTo>
                  <a:lnTo>
                    <a:pt x="364112" y="104404"/>
                  </a:lnTo>
                  <a:lnTo>
                    <a:pt x="356967" y="110277"/>
                  </a:lnTo>
                  <a:lnTo>
                    <a:pt x="7052" y="110277"/>
                  </a:lnTo>
                  <a:lnTo>
                    <a:pt x="0" y="104404"/>
                  </a:lnTo>
                  <a:close/>
                </a:path>
              </a:pathLst>
            </a:custGeom>
            <a:ln w="67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6014674" y="3608823"/>
              <a:ext cx="364490" cy="110489"/>
            </a:xfrm>
            <a:custGeom>
              <a:avLst/>
              <a:gdLst/>
              <a:ahLst/>
              <a:cxnLst/>
              <a:rect l="l" t="t" r="r" b="b"/>
              <a:pathLst>
                <a:path w="364489" h="110489">
                  <a:moveTo>
                    <a:pt x="0" y="5825"/>
                  </a:moveTo>
                  <a:lnTo>
                    <a:pt x="7088" y="0"/>
                  </a:lnTo>
                  <a:lnTo>
                    <a:pt x="357024" y="0"/>
                  </a:lnTo>
                  <a:lnTo>
                    <a:pt x="364112" y="5825"/>
                  </a:lnTo>
                  <a:lnTo>
                    <a:pt x="364112" y="104451"/>
                  </a:lnTo>
                  <a:lnTo>
                    <a:pt x="357024" y="110277"/>
                  </a:lnTo>
                  <a:lnTo>
                    <a:pt x="7088" y="110277"/>
                  </a:lnTo>
                  <a:lnTo>
                    <a:pt x="0" y="104451"/>
                  </a:lnTo>
                  <a:lnTo>
                    <a:pt x="0" y="5825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9" name="object 18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046282" y="3583092"/>
              <a:ext cx="272801" cy="162580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349218" y="5980836"/>
              <a:ext cx="181208" cy="140563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732280" y="6864773"/>
              <a:ext cx="140563" cy="133789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1772920" y="6319520"/>
              <a:ext cx="54610" cy="172720"/>
            </a:xfrm>
            <a:custGeom>
              <a:avLst/>
              <a:gdLst/>
              <a:ahLst/>
              <a:cxnLst/>
              <a:rect l="l" t="t" r="r" b="b"/>
              <a:pathLst>
                <a:path w="54610" h="172720">
                  <a:moveTo>
                    <a:pt x="30480" y="40639"/>
                  </a:moveTo>
                  <a:lnTo>
                    <a:pt x="23710" y="40639"/>
                  </a:lnTo>
                  <a:lnTo>
                    <a:pt x="23710" y="172719"/>
                  </a:lnTo>
                  <a:lnTo>
                    <a:pt x="30480" y="172719"/>
                  </a:lnTo>
                  <a:lnTo>
                    <a:pt x="30480" y="40639"/>
                  </a:lnTo>
                  <a:close/>
                </a:path>
                <a:path w="54610" h="172720">
                  <a:moveTo>
                    <a:pt x="27089" y="0"/>
                  </a:moveTo>
                  <a:lnTo>
                    <a:pt x="0" y="54190"/>
                  </a:lnTo>
                  <a:lnTo>
                    <a:pt x="23710" y="54190"/>
                  </a:lnTo>
                  <a:lnTo>
                    <a:pt x="23710" y="40639"/>
                  </a:lnTo>
                  <a:lnTo>
                    <a:pt x="47413" y="40639"/>
                  </a:lnTo>
                  <a:lnTo>
                    <a:pt x="27089" y="0"/>
                  </a:lnTo>
                  <a:close/>
                </a:path>
                <a:path w="54610" h="172720">
                  <a:moveTo>
                    <a:pt x="47413" y="40639"/>
                  </a:moveTo>
                  <a:lnTo>
                    <a:pt x="30480" y="40639"/>
                  </a:lnTo>
                  <a:lnTo>
                    <a:pt x="30480" y="54190"/>
                  </a:lnTo>
                  <a:lnTo>
                    <a:pt x="54190" y="54190"/>
                  </a:lnTo>
                  <a:lnTo>
                    <a:pt x="47413" y="406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743610" y="6505792"/>
              <a:ext cx="110489" cy="362585"/>
            </a:xfrm>
            <a:custGeom>
              <a:avLst/>
              <a:gdLst/>
              <a:ahLst/>
              <a:cxnLst/>
              <a:rect l="l" t="t" r="r" b="b"/>
              <a:pathLst>
                <a:path w="110489" h="362584">
                  <a:moveTo>
                    <a:pt x="104470" y="0"/>
                  </a:moveTo>
                  <a:lnTo>
                    <a:pt x="5867" y="0"/>
                  </a:lnTo>
                  <a:lnTo>
                    <a:pt x="0" y="7111"/>
                  </a:lnTo>
                  <a:lnTo>
                    <a:pt x="0" y="355345"/>
                  </a:lnTo>
                  <a:lnTo>
                    <a:pt x="5867" y="362369"/>
                  </a:lnTo>
                  <a:lnTo>
                    <a:pt x="104470" y="362369"/>
                  </a:lnTo>
                  <a:lnTo>
                    <a:pt x="110261" y="355345"/>
                  </a:lnTo>
                  <a:lnTo>
                    <a:pt x="110261" y="7111"/>
                  </a:lnTo>
                  <a:lnTo>
                    <a:pt x="10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743592" y="6505787"/>
              <a:ext cx="110489" cy="362585"/>
            </a:xfrm>
            <a:custGeom>
              <a:avLst/>
              <a:gdLst/>
              <a:ahLst/>
              <a:cxnLst/>
              <a:rect l="l" t="t" r="r" b="b"/>
              <a:pathLst>
                <a:path w="110489" h="362584">
                  <a:moveTo>
                    <a:pt x="5872" y="362418"/>
                  </a:moveTo>
                  <a:lnTo>
                    <a:pt x="104481" y="362418"/>
                  </a:lnTo>
                  <a:lnTo>
                    <a:pt x="110277" y="355399"/>
                  </a:lnTo>
                  <a:lnTo>
                    <a:pt x="110277" y="7111"/>
                  </a:lnTo>
                  <a:lnTo>
                    <a:pt x="104481" y="0"/>
                  </a:lnTo>
                  <a:lnTo>
                    <a:pt x="5872" y="0"/>
                  </a:lnTo>
                  <a:lnTo>
                    <a:pt x="0" y="7111"/>
                  </a:lnTo>
                  <a:lnTo>
                    <a:pt x="0" y="355399"/>
                  </a:lnTo>
                  <a:lnTo>
                    <a:pt x="5872" y="362418"/>
                  </a:lnTo>
                  <a:close/>
                </a:path>
              </a:pathLst>
            </a:custGeom>
            <a:ln w="67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743592" y="6505787"/>
              <a:ext cx="110489" cy="362585"/>
            </a:xfrm>
            <a:custGeom>
              <a:avLst/>
              <a:gdLst/>
              <a:ahLst/>
              <a:cxnLst/>
              <a:rect l="l" t="t" r="r" b="b"/>
              <a:pathLst>
                <a:path w="110489" h="362584">
                  <a:moveTo>
                    <a:pt x="104451" y="362418"/>
                  </a:moveTo>
                  <a:lnTo>
                    <a:pt x="110277" y="355363"/>
                  </a:lnTo>
                  <a:lnTo>
                    <a:pt x="110277" y="7055"/>
                  </a:lnTo>
                  <a:lnTo>
                    <a:pt x="104451" y="0"/>
                  </a:lnTo>
                  <a:lnTo>
                    <a:pt x="5825" y="0"/>
                  </a:lnTo>
                  <a:lnTo>
                    <a:pt x="0" y="7055"/>
                  </a:lnTo>
                  <a:lnTo>
                    <a:pt x="0" y="355363"/>
                  </a:lnTo>
                  <a:lnTo>
                    <a:pt x="5825" y="362418"/>
                  </a:lnTo>
                  <a:lnTo>
                    <a:pt x="104451" y="362418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717018" y="6565197"/>
              <a:ext cx="162581" cy="271563"/>
            </a:xfrm>
            <a:prstGeom prst="rect">
              <a:avLst/>
            </a:prstGeom>
          </p:spPr>
        </p:pic>
      </p:grpSp>
      <p:sp>
        <p:nvSpPr>
          <p:cNvPr id="197" name="object 197"/>
          <p:cNvSpPr txBox="1"/>
          <p:nvPr/>
        </p:nvSpPr>
        <p:spPr>
          <a:xfrm>
            <a:off x="7388012" y="6695440"/>
            <a:ext cx="826769" cy="4279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014" marR="30480" indent="-82550">
              <a:lnSpc>
                <a:spcPct val="103099"/>
              </a:lnSpc>
              <a:spcBef>
                <a:spcPts val="50"/>
              </a:spcBef>
            </a:pPr>
            <a:r>
              <a:rPr sz="1300" b="1" spc="-20" dirty="0">
                <a:latin typeface="Arial"/>
                <a:cs typeface="Arial"/>
              </a:rPr>
              <a:t>Beadfilter </a:t>
            </a:r>
            <a:r>
              <a:rPr sz="1300" b="1" dirty="0">
                <a:latin typeface="Arial"/>
                <a:cs typeface="Arial"/>
              </a:rPr>
              <a:t>(0.1</a:t>
            </a:r>
            <a:r>
              <a:rPr sz="1300" b="1" spc="-8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m</a:t>
            </a:r>
            <a:r>
              <a:rPr sz="1350" b="1" spc="-37" baseline="24691" dirty="0">
                <a:latin typeface="Arial"/>
                <a:cs typeface="Arial"/>
              </a:rPr>
              <a:t>3</a:t>
            </a:r>
            <a:r>
              <a:rPr sz="1300" b="1" spc="-25" dirty="0">
                <a:latin typeface="Arial"/>
                <a:cs typeface="Arial"/>
              </a:rPr>
              <a:t>)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4612808" y="5552440"/>
            <a:ext cx="678815" cy="4248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75"/>
              </a:spcBef>
            </a:pPr>
            <a:r>
              <a:rPr sz="1300" b="1" dirty="0">
                <a:latin typeface="Arial"/>
                <a:cs typeface="Arial"/>
              </a:rPr>
              <a:t>Pump</a:t>
            </a:r>
            <a:r>
              <a:rPr sz="1300" b="1" spc="-8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to </a:t>
            </a:r>
            <a:r>
              <a:rPr sz="1300" b="1" spc="-10" dirty="0">
                <a:latin typeface="Arial"/>
                <a:cs typeface="Arial"/>
              </a:rPr>
              <a:t>chiller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6243831" y="6460655"/>
            <a:ext cx="499109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20" dirty="0">
                <a:latin typeface="Arial"/>
                <a:cs typeface="Arial"/>
              </a:rPr>
              <a:t>Waste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5537200" y="5479288"/>
            <a:ext cx="123698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0" dirty="0">
                <a:latin typeface="Arial"/>
                <a:cs typeface="Arial"/>
              </a:rPr>
              <a:t>Cartridge</a:t>
            </a:r>
            <a:r>
              <a:rPr sz="1300" b="1" spc="-8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filters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1050036" y="6997192"/>
            <a:ext cx="14814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0" dirty="0">
                <a:latin typeface="Arial"/>
                <a:cs typeface="Arial"/>
              </a:rPr>
              <a:t>Return</a:t>
            </a:r>
            <a:r>
              <a:rPr sz="1300" b="1" spc="-6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from</a:t>
            </a:r>
            <a:r>
              <a:rPr sz="1300" b="1" spc="-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chiller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202" name="object 2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4219785" y="6377092"/>
            <a:ext cx="216773" cy="123628"/>
          </a:xfrm>
          <a:prstGeom prst="rect">
            <a:avLst/>
          </a:prstGeom>
        </p:spPr>
      </p:pic>
      <p:pic>
        <p:nvPicPr>
          <p:cNvPr id="203" name="object 2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973147" y="688009"/>
            <a:ext cx="2770441" cy="377977"/>
          </a:xfrm>
          <a:prstGeom prst="rect">
            <a:avLst/>
          </a:prstGeom>
        </p:spPr>
      </p:pic>
      <p:pic>
        <p:nvPicPr>
          <p:cNvPr id="204" name="object 2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935116" y="688007"/>
            <a:ext cx="3182556" cy="470827"/>
          </a:xfrm>
          <a:prstGeom prst="rect">
            <a:avLst/>
          </a:prstGeom>
        </p:spPr>
      </p:pic>
      <p:sp>
        <p:nvSpPr>
          <p:cNvPr id="205" name="object 2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2024" y="1286824"/>
            <a:ext cx="1728470" cy="450850"/>
          </a:xfrm>
          <a:custGeom>
            <a:avLst/>
            <a:gdLst/>
            <a:ahLst/>
            <a:cxnLst/>
            <a:rect l="l" t="t" r="r" b="b"/>
            <a:pathLst>
              <a:path w="1728470" h="450850">
                <a:moveTo>
                  <a:pt x="711" y="294538"/>
                </a:moveTo>
                <a:lnTo>
                  <a:pt x="711" y="354406"/>
                </a:lnTo>
                <a:lnTo>
                  <a:pt x="27909" y="359558"/>
                </a:lnTo>
                <a:lnTo>
                  <a:pt x="53382" y="363242"/>
                </a:lnTo>
                <a:lnTo>
                  <a:pt x="77129" y="365454"/>
                </a:lnTo>
                <a:lnTo>
                  <a:pt x="99148" y="366191"/>
                </a:lnTo>
                <a:lnTo>
                  <a:pt x="132405" y="364291"/>
                </a:lnTo>
                <a:lnTo>
                  <a:pt x="184425" y="349100"/>
                </a:lnTo>
                <a:lnTo>
                  <a:pt x="217491" y="319842"/>
                </a:lnTo>
                <a:lnTo>
                  <a:pt x="218360" y="318350"/>
                </a:lnTo>
                <a:lnTo>
                  <a:pt x="98869" y="318350"/>
                </a:lnTo>
                <a:lnTo>
                  <a:pt x="90190" y="318143"/>
                </a:lnTo>
                <a:lnTo>
                  <a:pt x="50349" y="312492"/>
                </a:lnTo>
                <a:lnTo>
                  <a:pt x="20016" y="302312"/>
                </a:lnTo>
                <a:lnTo>
                  <a:pt x="711" y="294538"/>
                </a:lnTo>
                <a:close/>
              </a:path>
              <a:path w="1728470" h="450850">
                <a:moveTo>
                  <a:pt x="116636" y="0"/>
                </a:moveTo>
                <a:lnTo>
                  <a:pt x="66801" y="7011"/>
                </a:lnTo>
                <a:lnTo>
                  <a:pt x="30111" y="28054"/>
                </a:lnTo>
                <a:lnTo>
                  <a:pt x="7531" y="58943"/>
                </a:lnTo>
                <a:lnTo>
                  <a:pt x="0" y="95491"/>
                </a:lnTo>
                <a:lnTo>
                  <a:pt x="1050" y="109626"/>
                </a:lnTo>
                <a:lnTo>
                  <a:pt x="1130" y="110699"/>
                </a:lnTo>
                <a:lnTo>
                  <a:pt x="18072" y="150672"/>
                </a:lnTo>
                <a:lnTo>
                  <a:pt x="63152" y="188786"/>
                </a:lnTo>
                <a:lnTo>
                  <a:pt x="109854" y="215519"/>
                </a:lnTo>
                <a:lnTo>
                  <a:pt x="124740" y="224291"/>
                </a:lnTo>
                <a:lnTo>
                  <a:pt x="154795" y="251550"/>
                </a:lnTo>
                <a:lnTo>
                  <a:pt x="159537" y="271894"/>
                </a:lnTo>
                <a:lnTo>
                  <a:pt x="158596" y="281107"/>
                </a:lnTo>
                <a:lnTo>
                  <a:pt x="125335" y="315023"/>
                </a:lnTo>
                <a:lnTo>
                  <a:pt x="125115" y="315023"/>
                </a:lnTo>
                <a:lnTo>
                  <a:pt x="113067" y="317520"/>
                </a:lnTo>
                <a:lnTo>
                  <a:pt x="112773" y="317520"/>
                </a:lnTo>
                <a:lnTo>
                  <a:pt x="98869" y="318350"/>
                </a:lnTo>
                <a:lnTo>
                  <a:pt x="218360" y="318350"/>
                </a:lnTo>
                <a:lnTo>
                  <a:pt x="227710" y="302312"/>
                </a:lnTo>
                <a:lnTo>
                  <a:pt x="233844" y="283222"/>
                </a:lnTo>
                <a:lnTo>
                  <a:pt x="235889" y="262572"/>
                </a:lnTo>
                <a:lnTo>
                  <a:pt x="234908" y="247987"/>
                </a:lnTo>
                <a:lnTo>
                  <a:pt x="220192" y="208648"/>
                </a:lnTo>
                <a:lnTo>
                  <a:pt x="172756" y="168173"/>
                </a:lnTo>
                <a:lnTo>
                  <a:pt x="121272" y="138633"/>
                </a:lnTo>
                <a:lnTo>
                  <a:pt x="106408" y="129920"/>
                </a:lnTo>
                <a:lnTo>
                  <a:pt x="74675" y="102552"/>
                </a:lnTo>
                <a:lnTo>
                  <a:pt x="71881" y="94919"/>
                </a:lnTo>
                <a:lnTo>
                  <a:pt x="71881" y="86741"/>
                </a:lnTo>
                <a:lnTo>
                  <a:pt x="93298" y="54268"/>
                </a:lnTo>
                <a:lnTo>
                  <a:pt x="125717" y="47828"/>
                </a:lnTo>
                <a:lnTo>
                  <a:pt x="211607" y="47828"/>
                </a:lnTo>
                <a:lnTo>
                  <a:pt x="211607" y="12014"/>
                </a:lnTo>
                <a:lnTo>
                  <a:pt x="185861" y="6756"/>
                </a:lnTo>
                <a:lnTo>
                  <a:pt x="161450" y="3001"/>
                </a:lnTo>
                <a:lnTo>
                  <a:pt x="138375" y="750"/>
                </a:lnTo>
                <a:lnTo>
                  <a:pt x="116636" y="0"/>
                </a:lnTo>
                <a:close/>
              </a:path>
              <a:path w="1728470" h="450850">
                <a:moveTo>
                  <a:pt x="211607" y="47828"/>
                </a:moveTo>
                <a:lnTo>
                  <a:pt x="125717" y="47828"/>
                </a:lnTo>
                <a:lnTo>
                  <a:pt x="143016" y="49082"/>
                </a:lnTo>
                <a:lnTo>
                  <a:pt x="163099" y="52844"/>
                </a:lnTo>
                <a:lnTo>
                  <a:pt x="185964" y="59111"/>
                </a:lnTo>
                <a:lnTo>
                  <a:pt x="211607" y="67881"/>
                </a:lnTo>
                <a:lnTo>
                  <a:pt x="211607" y="47828"/>
                </a:lnTo>
                <a:close/>
              </a:path>
              <a:path w="1728470" h="450850">
                <a:moveTo>
                  <a:pt x="338416" y="98729"/>
                </a:moveTo>
                <a:lnTo>
                  <a:pt x="263499" y="98729"/>
                </a:lnTo>
                <a:lnTo>
                  <a:pt x="359409" y="357479"/>
                </a:lnTo>
                <a:lnTo>
                  <a:pt x="300735" y="450545"/>
                </a:lnTo>
                <a:lnTo>
                  <a:pt x="371894" y="450545"/>
                </a:lnTo>
                <a:lnTo>
                  <a:pt x="453086" y="271754"/>
                </a:lnTo>
                <a:lnTo>
                  <a:pt x="402526" y="271754"/>
                </a:lnTo>
                <a:lnTo>
                  <a:pt x="338416" y="98729"/>
                </a:lnTo>
                <a:close/>
              </a:path>
              <a:path w="1728470" h="450850">
                <a:moveTo>
                  <a:pt x="531660" y="98729"/>
                </a:moveTo>
                <a:lnTo>
                  <a:pt x="478599" y="98729"/>
                </a:lnTo>
                <a:lnTo>
                  <a:pt x="402526" y="271754"/>
                </a:lnTo>
                <a:lnTo>
                  <a:pt x="453086" y="271754"/>
                </a:lnTo>
                <a:lnTo>
                  <a:pt x="531660" y="98729"/>
                </a:lnTo>
                <a:close/>
              </a:path>
              <a:path w="1728470" h="450850">
                <a:moveTo>
                  <a:pt x="577316" y="298081"/>
                </a:moveTo>
                <a:lnTo>
                  <a:pt x="577316" y="349224"/>
                </a:lnTo>
                <a:lnTo>
                  <a:pt x="601000" y="355408"/>
                </a:lnTo>
                <a:lnTo>
                  <a:pt x="624447" y="359825"/>
                </a:lnTo>
                <a:lnTo>
                  <a:pt x="647659" y="362476"/>
                </a:lnTo>
                <a:lnTo>
                  <a:pt x="670636" y="363359"/>
                </a:lnTo>
                <a:lnTo>
                  <a:pt x="695898" y="361821"/>
                </a:lnTo>
                <a:lnTo>
                  <a:pt x="736837" y="349509"/>
                </a:lnTo>
                <a:lnTo>
                  <a:pt x="768754" y="319760"/>
                </a:lnTo>
                <a:lnTo>
                  <a:pt x="665924" y="319760"/>
                </a:lnTo>
                <a:lnTo>
                  <a:pt x="646598" y="318405"/>
                </a:lnTo>
                <a:lnTo>
                  <a:pt x="625387" y="314340"/>
                </a:lnTo>
                <a:lnTo>
                  <a:pt x="602293" y="307566"/>
                </a:lnTo>
                <a:lnTo>
                  <a:pt x="577316" y="298081"/>
                </a:lnTo>
                <a:close/>
              </a:path>
              <a:path w="1728470" h="450850">
                <a:moveTo>
                  <a:pt x="684999" y="92837"/>
                </a:moveTo>
                <a:lnTo>
                  <a:pt x="637967" y="98315"/>
                </a:lnTo>
                <a:lnTo>
                  <a:pt x="593274" y="126448"/>
                </a:lnTo>
                <a:lnTo>
                  <a:pt x="578617" y="169189"/>
                </a:lnTo>
                <a:lnTo>
                  <a:pt x="578497" y="170370"/>
                </a:lnTo>
                <a:lnTo>
                  <a:pt x="579514" y="182843"/>
                </a:lnTo>
                <a:lnTo>
                  <a:pt x="579586" y="183727"/>
                </a:lnTo>
                <a:lnTo>
                  <a:pt x="605845" y="224495"/>
                </a:lnTo>
                <a:lnTo>
                  <a:pt x="649897" y="248132"/>
                </a:lnTo>
                <a:lnTo>
                  <a:pt x="673455" y="257556"/>
                </a:lnTo>
                <a:lnTo>
                  <a:pt x="681835" y="261104"/>
                </a:lnTo>
                <a:lnTo>
                  <a:pt x="708812" y="283159"/>
                </a:lnTo>
                <a:lnTo>
                  <a:pt x="708812" y="299034"/>
                </a:lnTo>
                <a:lnTo>
                  <a:pt x="675206" y="319246"/>
                </a:lnTo>
                <a:lnTo>
                  <a:pt x="665924" y="319760"/>
                </a:lnTo>
                <a:lnTo>
                  <a:pt x="768754" y="319760"/>
                </a:lnTo>
                <a:lnTo>
                  <a:pt x="773641" y="312078"/>
                </a:lnTo>
                <a:lnTo>
                  <a:pt x="778921" y="297223"/>
                </a:lnTo>
                <a:lnTo>
                  <a:pt x="780681" y="281355"/>
                </a:lnTo>
                <a:lnTo>
                  <a:pt x="779724" y="269187"/>
                </a:lnTo>
                <a:lnTo>
                  <a:pt x="755421" y="228970"/>
                </a:lnTo>
                <a:lnTo>
                  <a:pt x="699617" y="201002"/>
                </a:lnTo>
                <a:lnTo>
                  <a:pt x="679348" y="193230"/>
                </a:lnTo>
                <a:lnTo>
                  <a:pt x="670985" y="189796"/>
                </a:lnTo>
                <a:lnTo>
                  <a:pt x="647306" y="169189"/>
                </a:lnTo>
                <a:lnTo>
                  <a:pt x="647306" y="155206"/>
                </a:lnTo>
                <a:lnTo>
                  <a:pt x="690664" y="136436"/>
                </a:lnTo>
                <a:lnTo>
                  <a:pt x="760171" y="136436"/>
                </a:lnTo>
                <a:lnTo>
                  <a:pt x="760171" y="102031"/>
                </a:lnTo>
                <a:lnTo>
                  <a:pt x="739128" y="98012"/>
                </a:lnTo>
                <a:lnTo>
                  <a:pt x="719585" y="95138"/>
                </a:lnTo>
                <a:lnTo>
                  <a:pt x="701542" y="93412"/>
                </a:lnTo>
                <a:lnTo>
                  <a:pt x="684999" y="92837"/>
                </a:lnTo>
                <a:close/>
              </a:path>
              <a:path w="1728470" h="450850">
                <a:moveTo>
                  <a:pt x="760171" y="136436"/>
                </a:moveTo>
                <a:lnTo>
                  <a:pt x="690664" y="136436"/>
                </a:lnTo>
                <a:lnTo>
                  <a:pt x="705346" y="137348"/>
                </a:lnTo>
                <a:lnTo>
                  <a:pt x="721826" y="140085"/>
                </a:lnTo>
                <a:lnTo>
                  <a:pt x="740102" y="144649"/>
                </a:lnTo>
                <a:lnTo>
                  <a:pt x="760171" y="151041"/>
                </a:lnTo>
                <a:lnTo>
                  <a:pt x="760171" y="136436"/>
                </a:lnTo>
                <a:close/>
              </a:path>
              <a:path w="1728470" h="450850">
                <a:moveTo>
                  <a:pt x="933208" y="142328"/>
                </a:moveTo>
                <a:lnTo>
                  <a:pt x="863460" y="142328"/>
                </a:lnTo>
                <a:lnTo>
                  <a:pt x="863460" y="278523"/>
                </a:lnTo>
                <a:lnTo>
                  <a:pt x="868764" y="318134"/>
                </a:lnTo>
                <a:lnTo>
                  <a:pt x="892327" y="348430"/>
                </a:lnTo>
                <a:lnTo>
                  <a:pt x="938060" y="362756"/>
                </a:lnTo>
                <a:lnTo>
                  <a:pt x="954189" y="363359"/>
                </a:lnTo>
                <a:lnTo>
                  <a:pt x="962035" y="362902"/>
                </a:lnTo>
                <a:lnTo>
                  <a:pt x="971208" y="361532"/>
                </a:lnTo>
                <a:lnTo>
                  <a:pt x="981708" y="359250"/>
                </a:lnTo>
                <a:lnTo>
                  <a:pt x="993533" y="356057"/>
                </a:lnTo>
                <a:lnTo>
                  <a:pt x="993533" y="316699"/>
                </a:lnTo>
                <a:lnTo>
                  <a:pt x="972096" y="316699"/>
                </a:lnTo>
                <a:lnTo>
                  <a:pt x="963126" y="316090"/>
                </a:lnTo>
                <a:lnTo>
                  <a:pt x="933827" y="282026"/>
                </a:lnTo>
                <a:lnTo>
                  <a:pt x="933208" y="269163"/>
                </a:lnTo>
                <a:lnTo>
                  <a:pt x="933208" y="142328"/>
                </a:lnTo>
                <a:close/>
              </a:path>
              <a:path w="1728470" h="450850">
                <a:moveTo>
                  <a:pt x="993533" y="313880"/>
                </a:moveTo>
                <a:lnTo>
                  <a:pt x="985215" y="315760"/>
                </a:lnTo>
                <a:lnTo>
                  <a:pt x="978065" y="316699"/>
                </a:lnTo>
                <a:lnTo>
                  <a:pt x="993533" y="316699"/>
                </a:lnTo>
                <a:lnTo>
                  <a:pt x="993533" y="313880"/>
                </a:lnTo>
                <a:close/>
              </a:path>
              <a:path w="1728470" h="450850">
                <a:moveTo>
                  <a:pt x="988593" y="98729"/>
                </a:moveTo>
                <a:lnTo>
                  <a:pt x="834478" y="98729"/>
                </a:lnTo>
                <a:lnTo>
                  <a:pt x="834478" y="142328"/>
                </a:lnTo>
                <a:lnTo>
                  <a:pt x="988593" y="142328"/>
                </a:lnTo>
                <a:lnTo>
                  <a:pt x="988593" y="98729"/>
                </a:lnTo>
                <a:close/>
              </a:path>
              <a:path w="1728470" h="450850">
                <a:moveTo>
                  <a:pt x="933208" y="47129"/>
                </a:moveTo>
                <a:lnTo>
                  <a:pt x="863460" y="55130"/>
                </a:lnTo>
                <a:lnTo>
                  <a:pt x="863460" y="98729"/>
                </a:lnTo>
                <a:lnTo>
                  <a:pt x="933208" y="98729"/>
                </a:lnTo>
                <a:lnTo>
                  <a:pt x="933208" y="47129"/>
                </a:lnTo>
                <a:close/>
              </a:path>
              <a:path w="1728470" h="450850">
                <a:moveTo>
                  <a:pt x="1159332" y="92837"/>
                </a:moveTo>
                <a:lnTo>
                  <a:pt x="1106075" y="102845"/>
                </a:lnTo>
                <a:lnTo>
                  <a:pt x="1067276" y="131660"/>
                </a:lnTo>
                <a:lnTo>
                  <a:pt x="1043290" y="174895"/>
                </a:lnTo>
                <a:lnTo>
                  <a:pt x="1035189" y="226212"/>
                </a:lnTo>
                <a:lnTo>
                  <a:pt x="1036251" y="245413"/>
                </a:lnTo>
                <a:lnTo>
                  <a:pt x="1052169" y="298678"/>
                </a:lnTo>
                <a:lnTo>
                  <a:pt x="1085813" y="338751"/>
                </a:lnTo>
                <a:lnTo>
                  <a:pt x="1134764" y="359443"/>
                </a:lnTo>
                <a:lnTo>
                  <a:pt x="1154207" y="362447"/>
                </a:lnTo>
                <a:lnTo>
                  <a:pt x="1155159" y="362447"/>
                </a:lnTo>
                <a:lnTo>
                  <a:pt x="1174089" y="363359"/>
                </a:lnTo>
                <a:lnTo>
                  <a:pt x="1196540" y="362447"/>
                </a:lnTo>
                <a:lnTo>
                  <a:pt x="1219638" y="359710"/>
                </a:lnTo>
                <a:lnTo>
                  <a:pt x="1243383" y="355146"/>
                </a:lnTo>
                <a:lnTo>
                  <a:pt x="1267777" y="348754"/>
                </a:lnTo>
                <a:lnTo>
                  <a:pt x="1267777" y="316001"/>
                </a:lnTo>
                <a:lnTo>
                  <a:pt x="1189291" y="316001"/>
                </a:lnTo>
                <a:lnTo>
                  <a:pt x="1176432" y="315448"/>
                </a:lnTo>
                <a:lnTo>
                  <a:pt x="1138442" y="302352"/>
                </a:lnTo>
                <a:lnTo>
                  <a:pt x="1112827" y="265388"/>
                </a:lnTo>
                <a:lnTo>
                  <a:pt x="1108709" y="241998"/>
                </a:lnTo>
                <a:lnTo>
                  <a:pt x="1267777" y="241998"/>
                </a:lnTo>
                <a:lnTo>
                  <a:pt x="1265944" y="202653"/>
                </a:lnTo>
                <a:lnTo>
                  <a:pt x="1107528" y="202653"/>
                </a:lnTo>
                <a:lnTo>
                  <a:pt x="1109769" y="187373"/>
                </a:lnTo>
                <a:lnTo>
                  <a:pt x="1130788" y="145914"/>
                </a:lnTo>
                <a:lnTo>
                  <a:pt x="1157084" y="136436"/>
                </a:lnTo>
                <a:lnTo>
                  <a:pt x="1246347" y="136436"/>
                </a:lnTo>
                <a:lnTo>
                  <a:pt x="1238262" y="124421"/>
                </a:lnTo>
                <a:lnTo>
                  <a:pt x="1222288" y="110629"/>
                </a:lnTo>
                <a:lnTo>
                  <a:pt x="1203769" y="100733"/>
                </a:lnTo>
                <a:lnTo>
                  <a:pt x="1182795" y="94811"/>
                </a:lnTo>
                <a:lnTo>
                  <a:pt x="1159332" y="92837"/>
                </a:lnTo>
                <a:close/>
              </a:path>
              <a:path w="1728470" h="450850">
                <a:moveTo>
                  <a:pt x="1267777" y="299732"/>
                </a:moveTo>
                <a:lnTo>
                  <a:pt x="1246491" y="306850"/>
                </a:lnTo>
                <a:lnTo>
                  <a:pt x="1226315" y="311934"/>
                </a:lnTo>
                <a:lnTo>
                  <a:pt x="1207248" y="314984"/>
                </a:lnTo>
                <a:lnTo>
                  <a:pt x="1189291" y="316001"/>
                </a:lnTo>
                <a:lnTo>
                  <a:pt x="1267777" y="316001"/>
                </a:lnTo>
                <a:lnTo>
                  <a:pt x="1267777" y="299732"/>
                </a:lnTo>
                <a:close/>
              </a:path>
              <a:path w="1728470" h="450850">
                <a:moveTo>
                  <a:pt x="1246347" y="136436"/>
                </a:moveTo>
                <a:lnTo>
                  <a:pt x="1157084" y="136436"/>
                </a:lnTo>
                <a:lnTo>
                  <a:pt x="1166846" y="137488"/>
                </a:lnTo>
                <a:lnTo>
                  <a:pt x="1166228" y="137488"/>
                </a:lnTo>
                <a:lnTo>
                  <a:pt x="1196262" y="172135"/>
                </a:lnTo>
                <a:lnTo>
                  <a:pt x="1199186" y="202395"/>
                </a:lnTo>
                <a:lnTo>
                  <a:pt x="1199197" y="202653"/>
                </a:lnTo>
                <a:lnTo>
                  <a:pt x="1265944" y="202653"/>
                </a:lnTo>
                <a:lnTo>
                  <a:pt x="1265932" y="202395"/>
                </a:lnTo>
                <a:lnTo>
                  <a:pt x="1260397" y="169598"/>
                </a:lnTo>
                <a:lnTo>
                  <a:pt x="1251173" y="143607"/>
                </a:lnTo>
                <a:lnTo>
                  <a:pt x="1246347" y="136436"/>
                </a:lnTo>
                <a:close/>
              </a:path>
              <a:path w="1728470" h="450850">
                <a:moveTo>
                  <a:pt x="1411376" y="98729"/>
                </a:moveTo>
                <a:lnTo>
                  <a:pt x="1344460" y="98729"/>
                </a:lnTo>
                <a:lnTo>
                  <a:pt x="1344460" y="357466"/>
                </a:lnTo>
                <a:lnTo>
                  <a:pt x="1411376" y="357466"/>
                </a:lnTo>
                <a:lnTo>
                  <a:pt x="1411376" y="193128"/>
                </a:lnTo>
                <a:lnTo>
                  <a:pt x="1418754" y="182510"/>
                </a:lnTo>
                <a:lnTo>
                  <a:pt x="1448924" y="154143"/>
                </a:lnTo>
                <a:lnTo>
                  <a:pt x="1471942" y="147751"/>
                </a:lnTo>
                <a:lnTo>
                  <a:pt x="1725931" y="147751"/>
                </a:lnTo>
                <a:lnTo>
                  <a:pt x="1725876" y="147510"/>
                </a:lnTo>
                <a:lnTo>
                  <a:pt x="1411376" y="147510"/>
                </a:lnTo>
                <a:lnTo>
                  <a:pt x="1411376" y="98729"/>
                </a:lnTo>
                <a:close/>
              </a:path>
              <a:path w="1728470" h="450850">
                <a:moveTo>
                  <a:pt x="1631073" y="147751"/>
                </a:moveTo>
                <a:lnTo>
                  <a:pt x="1480426" y="147751"/>
                </a:lnTo>
                <a:lnTo>
                  <a:pt x="1487690" y="150647"/>
                </a:lnTo>
                <a:lnTo>
                  <a:pt x="1493735" y="156464"/>
                </a:lnTo>
                <a:lnTo>
                  <a:pt x="1497705" y="162076"/>
                </a:lnTo>
                <a:lnTo>
                  <a:pt x="1500428" y="169864"/>
                </a:lnTo>
                <a:lnTo>
                  <a:pt x="1500543" y="170191"/>
                </a:lnTo>
                <a:lnTo>
                  <a:pt x="1502202" y="180525"/>
                </a:lnTo>
                <a:lnTo>
                  <a:pt x="1502321" y="182510"/>
                </a:lnTo>
                <a:lnTo>
                  <a:pt x="1502781" y="193128"/>
                </a:lnTo>
                <a:lnTo>
                  <a:pt x="1502816" y="357466"/>
                </a:lnTo>
                <a:lnTo>
                  <a:pt x="1569732" y="357466"/>
                </a:lnTo>
                <a:lnTo>
                  <a:pt x="1569732" y="193128"/>
                </a:lnTo>
                <a:lnTo>
                  <a:pt x="1577171" y="182510"/>
                </a:lnTo>
                <a:lnTo>
                  <a:pt x="1607652" y="154143"/>
                </a:lnTo>
                <a:lnTo>
                  <a:pt x="1623225" y="148461"/>
                </a:lnTo>
                <a:lnTo>
                  <a:pt x="1631073" y="147751"/>
                </a:lnTo>
                <a:close/>
              </a:path>
              <a:path w="1728470" h="450850">
                <a:moveTo>
                  <a:pt x="1725931" y="147751"/>
                </a:moveTo>
                <a:lnTo>
                  <a:pt x="1638757" y="147751"/>
                </a:lnTo>
                <a:lnTo>
                  <a:pt x="1645774" y="150647"/>
                </a:lnTo>
                <a:lnTo>
                  <a:pt x="1651876" y="156235"/>
                </a:lnTo>
                <a:lnTo>
                  <a:pt x="1661159" y="357466"/>
                </a:lnTo>
                <a:lnTo>
                  <a:pt x="1728089" y="357466"/>
                </a:lnTo>
                <a:lnTo>
                  <a:pt x="1728011" y="169864"/>
                </a:lnTo>
                <a:lnTo>
                  <a:pt x="1726860" y="151876"/>
                </a:lnTo>
                <a:lnTo>
                  <a:pt x="1725931" y="147751"/>
                </a:lnTo>
                <a:close/>
              </a:path>
              <a:path w="1728470" h="450850">
                <a:moveTo>
                  <a:pt x="1498561" y="92837"/>
                </a:moveTo>
                <a:lnTo>
                  <a:pt x="1457344" y="101591"/>
                </a:lnTo>
                <a:lnTo>
                  <a:pt x="1426637" y="125947"/>
                </a:lnTo>
                <a:lnTo>
                  <a:pt x="1411376" y="147510"/>
                </a:lnTo>
                <a:lnTo>
                  <a:pt x="1569732" y="147510"/>
                </a:lnTo>
                <a:lnTo>
                  <a:pt x="1550390" y="110986"/>
                </a:lnTo>
                <a:lnTo>
                  <a:pt x="1507682" y="93198"/>
                </a:lnTo>
                <a:lnTo>
                  <a:pt x="1498561" y="92837"/>
                </a:lnTo>
                <a:close/>
              </a:path>
              <a:path w="1728470" h="450850">
                <a:moveTo>
                  <a:pt x="1657261" y="92837"/>
                </a:moveTo>
                <a:lnTo>
                  <a:pt x="1643564" y="93632"/>
                </a:lnTo>
                <a:lnTo>
                  <a:pt x="1630563" y="96089"/>
                </a:lnTo>
                <a:lnTo>
                  <a:pt x="1630732" y="96089"/>
                </a:lnTo>
                <a:lnTo>
                  <a:pt x="1619386" y="99995"/>
                </a:lnTo>
                <a:lnTo>
                  <a:pt x="1579417" y="133930"/>
                </a:lnTo>
                <a:lnTo>
                  <a:pt x="1569732" y="147510"/>
                </a:lnTo>
                <a:lnTo>
                  <a:pt x="1725876" y="147510"/>
                </a:lnTo>
                <a:lnTo>
                  <a:pt x="1708442" y="111340"/>
                </a:lnTo>
                <a:lnTo>
                  <a:pt x="1672282" y="93994"/>
                </a:lnTo>
                <a:lnTo>
                  <a:pt x="1657261" y="92837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7" name="object 2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295656"/>
            <a:ext cx="1551940" cy="1396365"/>
            <a:chOff x="152400" y="295656"/>
            <a:chExt cx="1551940" cy="1396365"/>
          </a:xfrm>
        </p:grpSpPr>
        <p:pic>
          <p:nvPicPr>
            <p:cNvPr id="208" name="object 20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2400" y="295656"/>
              <a:ext cx="1018032" cy="707135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74320" y="877824"/>
              <a:ext cx="1219200" cy="813815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18616" y="746760"/>
              <a:ext cx="585216" cy="3901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37716" y="356809"/>
            <a:ext cx="6791959" cy="1626870"/>
          </a:xfrm>
          <a:prstGeom prst="rect">
            <a:avLst/>
          </a:prstGeom>
        </p:spPr>
        <p:txBody>
          <a:bodyPr vert="horz" wrap="square" lIns="0" tIns="192405" rIns="0" bIns="0" rtlCol="0">
            <a:spAutoFit/>
          </a:bodyPr>
          <a:lstStyle/>
          <a:p>
            <a:pPr marL="191770" algn="ctr">
              <a:lnSpc>
                <a:spcPct val="100000"/>
              </a:lnSpc>
              <a:spcBef>
                <a:spcPts val="1515"/>
              </a:spcBef>
            </a:pPr>
            <a:r>
              <a:rPr sz="4700" b="0" dirty="0">
                <a:latin typeface="Arial"/>
                <a:cs typeface="Arial"/>
              </a:rPr>
              <a:t>Basic</a:t>
            </a:r>
            <a:r>
              <a:rPr sz="4700" b="0" spc="-110" dirty="0">
                <a:latin typeface="Arial"/>
                <a:cs typeface="Arial"/>
              </a:rPr>
              <a:t> </a:t>
            </a:r>
            <a:r>
              <a:rPr sz="4700" b="0" dirty="0">
                <a:latin typeface="Arial"/>
                <a:cs typeface="Arial"/>
              </a:rPr>
              <a:t>RAS</a:t>
            </a:r>
            <a:r>
              <a:rPr sz="4700" b="0" spc="-105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Design</a:t>
            </a:r>
            <a:endParaRPr sz="4700">
              <a:latin typeface="Arial"/>
              <a:cs typeface="Arial"/>
            </a:endParaRPr>
          </a:p>
          <a:p>
            <a:pPr marL="12700" marR="5080">
              <a:lnSpc>
                <a:spcPts val="2400"/>
              </a:lnSpc>
              <a:spcBef>
                <a:spcPts val="810"/>
              </a:spcBef>
              <a:tabLst>
                <a:tab pos="4953635" algn="l"/>
              </a:tabLst>
            </a:pPr>
            <a:r>
              <a:rPr sz="3150" b="1" baseline="2645" dirty="0">
                <a:solidFill>
                  <a:srgbClr val="0099FF"/>
                </a:solidFill>
                <a:latin typeface="Arial"/>
                <a:cs typeface="Arial"/>
              </a:rPr>
              <a:t>Waste</a:t>
            </a:r>
            <a:r>
              <a:rPr sz="3150" b="1" spc="-7" baseline="26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150" b="1" spc="-30" baseline="2645" dirty="0">
                <a:solidFill>
                  <a:srgbClr val="0099FF"/>
                </a:solidFill>
                <a:latin typeface="Arial"/>
                <a:cs typeface="Arial"/>
              </a:rPr>
              <a:t>Water</a:t>
            </a:r>
            <a:r>
              <a:rPr sz="3150" b="1" baseline="2645" dirty="0">
                <a:solidFill>
                  <a:srgbClr val="0099FF"/>
                </a:solidFill>
                <a:latin typeface="Arial"/>
                <a:cs typeface="Arial"/>
              </a:rPr>
              <a:t>	</a:t>
            </a:r>
            <a:r>
              <a:rPr sz="2100" b="1" dirty="0">
                <a:solidFill>
                  <a:srgbClr val="0099FF"/>
                </a:solidFill>
                <a:latin typeface="Arial"/>
                <a:cs typeface="Arial"/>
              </a:rPr>
              <a:t>Makeup</a:t>
            </a:r>
            <a:r>
              <a:rPr sz="2100" b="1" spc="8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0099FF"/>
                </a:solidFill>
                <a:latin typeface="Arial"/>
                <a:cs typeface="Arial"/>
              </a:rPr>
              <a:t>Water </a:t>
            </a:r>
            <a:r>
              <a:rPr sz="2100" b="1" dirty="0">
                <a:solidFill>
                  <a:srgbClr val="0099FF"/>
                </a:solidFill>
                <a:latin typeface="Arial"/>
                <a:cs typeface="Arial"/>
              </a:rPr>
              <a:t>&amp;</a:t>
            </a:r>
            <a:r>
              <a:rPr sz="2100" b="1" spc="3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0099FF"/>
                </a:solidFill>
                <a:latin typeface="Arial"/>
                <a:cs typeface="Arial"/>
              </a:rPr>
              <a:t>Evaporation</a:t>
            </a:r>
            <a:endParaRPr sz="2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20310" y="2778759"/>
            <a:ext cx="5797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0" dirty="0">
                <a:solidFill>
                  <a:srgbClr val="0099FF"/>
                </a:solidFill>
                <a:latin typeface="Arial"/>
                <a:cs typeface="Arial"/>
              </a:rPr>
              <a:t>Feed</a:t>
            </a:r>
            <a:endParaRPr sz="1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08336" y="3266617"/>
            <a:ext cx="1080770" cy="9004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099"/>
              </a:lnSpc>
              <a:spcBef>
                <a:spcPts val="75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Solid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0099FF"/>
                </a:solidFill>
                <a:latin typeface="Arial"/>
                <a:cs typeface="Arial"/>
              </a:rPr>
              <a:t>and 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Dissolved wastes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7475" y="6767576"/>
            <a:ext cx="36131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663300"/>
                </a:solidFill>
                <a:latin typeface="Arial"/>
                <a:cs typeface="Arial"/>
              </a:rPr>
              <a:t>Concentrated</a:t>
            </a:r>
            <a:r>
              <a:rPr sz="2100" b="1" spc="45" dirty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663300"/>
                </a:solidFill>
                <a:latin typeface="Arial"/>
                <a:cs typeface="Arial"/>
              </a:rPr>
              <a:t>Waste</a:t>
            </a:r>
            <a:r>
              <a:rPr sz="2100" b="1" spc="40" dirty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663300"/>
                </a:solidFill>
                <a:latin typeface="Arial"/>
                <a:cs typeface="Arial"/>
              </a:rPr>
              <a:t>Sludge</a:t>
            </a:r>
            <a:endParaRPr sz="2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05169" y="5055616"/>
            <a:ext cx="105410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Ammonia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90654" y="5637872"/>
            <a:ext cx="148463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(Highly</a:t>
            </a:r>
            <a:r>
              <a:rPr sz="1900" spc="-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0099FF"/>
                </a:solidFill>
                <a:latin typeface="Arial"/>
                <a:cs typeface="Arial"/>
              </a:rPr>
              <a:t>Toxic)</a:t>
            </a:r>
            <a:endParaRPr sz="19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329679" y="4861559"/>
            <a:ext cx="2195195" cy="1219835"/>
          </a:xfrm>
          <a:prstGeom prst="rect">
            <a:avLst/>
          </a:prstGeom>
          <a:solidFill>
            <a:srgbClr val="99CC00"/>
          </a:solidFill>
          <a:ln w="34956">
            <a:solidFill>
              <a:srgbClr val="000000"/>
            </a:solidFill>
          </a:ln>
        </p:spPr>
        <p:txBody>
          <a:bodyPr vert="horz" wrap="square" lIns="0" tIns="139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endParaRPr sz="2100">
              <a:latin typeface="Times New Roman"/>
              <a:cs typeface="Times New Roman"/>
            </a:endParaRPr>
          </a:p>
          <a:p>
            <a:pPr marL="338455">
              <a:lnSpc>
                <a:spcPct val="100000"/>
              </a:lnSpc>
            </a:pPr>
            <a:r>
              <a:rPr sz="2100" b="1" spc="-10" dirty="0">
                <a:latin typeface="Arial"/>
                <a:cs typeface="Arial"/>
              </a:rPr>
              <a:t>Biofiltration</a:t>
            </a:r>
            <a:endParaRPr sz="21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245474" y="3577412"/>
            <a:ext cx="1895475" cy="607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Nitrate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(very low</a:t>
            </a:r>
            <a:r>
              <a:rPr sz="1900" spc="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toxicity)</a:t>
            </a:r>
            <a:endParaRPr sz="1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98932" y="2705608"/>
            <a:ext cx="86423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Oxygen</a:t>
            </a:r>
            <a:endParaRPr sz="1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96720" y="4861559"/>
            <a:ext cx="2276475" cy="1219835"/>
          </a:xfrm>
          <a:prstGeom prst="rect">
            <a:avLst/>
          </a:prstGeom>
          <a:solidFill>
            <a:srgbClr val="FF9900"/>
          </a:solidFill>
          <a:ln w="34956">
            <a:solidFill>
              <a:srgbClr val="000000"/>
            </a:solidFill>
          </a:ln>
        </p:spPr>
        <p:txBody>
          <a:bodyPr vert="horz" wrap="square" lIns="0" tIns="139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endParaRPr sz="2100">
              <a:latin typeface="Times New Roman"/>
              <a:cs typeface="Times New Roman"/>
            </a:endParaRPr>
          </a:p>
          <a:p>
            <a:pPr marL="115570">
              <a:lnSpc>
                <a:spcPct val="100000"/>
              </a:lnSpc>
            </a:pPr>
            <a:r>
              <a:rPr sz="2100" b="1" dirty="0">
                <a:latin typeface="Arial"/>
                <a:cs typeface="Arial"/>
              </a:rPr>
              <a:t>Solids</a:t>
            </a:r>
            <a:r>
              <a:rPr sz="2100" b="1" spc="30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Filtration</a:t>
            </a:r>
            <a:endParaRPr sz="210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3840" y="5389879"/>
            <a:ext cx="2194560" cy="243840"/>
          </a:xfrm>
          <a:custGeom>
            <a:avLst/>
            <a:gdLst/>
            <a:ahLst/>
            <a:cxnLst/>
            <a:rect l="l" t="t" r="r" b="b"/>
            <a:pathLst>
              <a:path w="2194560" h="243839">
                <a:moveTo>
                  <a:pt x="1950720" y="0"/>
                </a:moveTo>
                <a:lnTo>
                  <a:pt x="1950720" y="243840"/>
                </a:lnTo>
                <a:lnTo>
                  <a:pt x="2113280" y="162560"/>
                </a:lnTo>
                <a:lnTo>
                  <a:pt x="1991360" y="162560"/>
                </a:lnTo>
                <a:lnTo>
                  <a:pt x="1991360" y="81280"/>
                </a:lnTo>
                <a:lnTo>
                  <a:pt x="2113280" y="81280"/>
                </a:lnTo>
                <a:lnTo>
                  <a:pt x="1950720" y="0"/>
                </a:lnTo>
                <a:close/>
              </a:path>
              <a:path w="2194560" h="243839">
                <a:moveTo>
                  <a:pt x="1950720" y="81280"/>
                </a:moveTo>
                <a:lnTo>
                  <a:pt x="0" y="81280"/>
                </a:lnTo>
                <a:lnTo>
                  <a:pt x="0" y="162560"/>
                </a:lnTo>
                <a:lnTo>
                  <a:pt x="1950720" y="162560"/>
                </a:lnTo>
                <a:lnTo>
                  <a:pt x="1950720" y="81280"/>
                </a:lnTo>
                <a:close/>
              </a:path>
              <a:path w="2194560" h="243839">
                <a:moveTo>
                  <a:pt x="2113280" y="81280"/>
                </a:moveTo>
                <a:lnTo>
                  <a:pt x="1991360" y="81280"/>
                </a:lnTo>
                <a:lnTo>
                  <a:pt x="1991360" y="162560"/>
                </a:lnTo>
                <a:lnTo>
                  <a:pt x="2113280" y="162560"/>
                </a:lnTo>
                <a:lnTo>
                  <a:pt x="2194560" y="121920"/>
                </a:lnTo>
                <a:lnTo>
                  <a:pt x="2113280" y="81280"/>
                </a:lnTo>
                <a:close/>
              </a:path>
            </a:pathLst>
          </a:custGeom>
          <a:solidFill>
            <a:srgbClr val="99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29684" y="3154681"/>
            <a:ext cx="1171575" cy="1649095"/>
          </a:xfrm>
          <a:custGeom>
            <a:avLst/>
            <a:gdLst/>
            <a:ahLst/>
            <a:cxnLst/>
            <a:rect l="l" t="t" r="r" b="b"/>
            <a:pathLst>
              <a:path w="1171575" h="1649095">
                <a:moveTo>
                  <a:pt x="173114" y="176459"/>
                </a:moveTo>
                <a:lnTo>
                  <a:pt x="106526" y="223066"/>
                </a:lnTo>
                <a:lnTo>
                  <a:pt x="1104620" y="1648904"/>
                </a:lnTo>
                <a:lnTo>
                  <a:pt x="1171206" y="1602295"/>
                </a:lnTo>
                <a:lnTo>
                  <a:pt x="173114" y="176459"/>
                </a:lnTo>
                <a:close/>
              </a:path>
              <a:path w="1171575" h="1649095">
                <a:moveTo>
                  <a:pt x="0" y="0"/>
                </a:moveTo>
                <a:lnTo>
                  <a:pt x="39941" y="269671"/>
                </a:lnTo>
                <a:lnTo>
                  <a:pt x="106526" y="223066"/>
                </a:lnTo>
                <a:lnTo>
                  <a:pt x="83223" y="189776"/>
                </a:lnTo>
                <a:lnTo>
                  <a:pt x="149809" y="143167"/>
                </a:lnTo>
                <a:lnTo>
                  <a:pt x="220678" y="143167"/>
                </a:lnTo>
                <a:lnTo>
                  <a:pt x="239712" y="129844"/>
                </a:lnTo>
                <a:lnTo>
                  <a:pt x="0" y="0"/>
                </a:lnTo>
                <a:close/>
              </a:path>
              <a:path w="1171575" h="1649095">
                <a:moveTo>
                  <a:pt x="149809" y="143167"/>
                </a:moveTo>
                <a:lnTo>
                  <a:pt x="83223" y="189776"/>
                </a:lnTo>
                <a:lnTo>
                  <a:pt x="106526" y="223066"/>
                </a:lnTo>
                <a:lnTo>
                  <a:pt x="173114" y="176459"/>
                </a:lnTo>
                <a:lnTo>
                  <a:pt x="149809" y="143167"/>
                </a:lnTo>
                <a:close/>
              </a:path>
              <a:path w="1171575" h="1649095">
                <a:moveTo>
                  <a:pt x="220678" y="143167"/>
                </a:moveTo>
                <a:lnTo>
                  <a:pt x="149809" y="143167"/>
                </a:lnTo>
                <a:lnTo>
                  <a:pt x="173114" y="176459"/>
                </a:lnTo>
                <a:lnTo>
                  <a:pt x="220678" y="143167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1439" y="6162040"/>
            <a:ext cx="243840" cy="568960"/>
          </a:xfrm>
          <a:custGeom>
            <a:avLst/>
            <a:gdLst/>
            <a:ahLst/>
            <a:cxnLst/>
            <a:rect l="l" t="t" r="r" b="b"/>
            <a:pathLst>
              <a:path w="243839" h="568959">
                <a:moveTo>
                  <a:pt x="81280" y="325120"/>
                </a:moveTo>
                <a:lnTo>
                  <a:pt x="0" y="325120"/>
                </a:lnTo>
                <a:lnTo>
                  <a:pt x="121920" y="568960"/>
                </a:lnTo>
                <a:lnTo>
                  <a:pt x="223520" y="365760"/>
                </a:lnTo>
                <a:lnTo>
                  <a:pt x="81280" y="365760"/>
                </a:lnTo>
                <a:lnTo>
                  <a:pt x="81280" y="325120"/>
                </a:lnTo>
                <a:close/>
              </a:path>
              <a:path w="243839" h="568959">
                <a:moveTo>
                  <a:pt x="162560" y="0"/>
                </a:moveTo>
                <a:lnTo>
                  <a:pt x="81280" y="0"/>
                </a:lnTo>
                <a:lnTo>
                  <a:pt x="81280" y="365760"/>
                </a:lnTo>
                <a:lnTo>
                  <a:pt x="162560" y="365760"/>
                </a:lnTo>
                <a:lnTo>
                  <a:pt x="162560" y="0"/>
                </a:lnTo>
                <a:close/>
              </a:path>
              <a:path w="243839" h="568959">
                <a:moveTo>
                  <a:pt x="243840" y="325120"/>
                </a:moveTo>
                <a:lnTo>
                  <a:pt x="162560" y="325120"/>
                </a:lnTo>
                <a:lnTo>
                  <a:pt x="162560" y="365760"/>
                </a:lnTo>
                <a:lnTo>
                  <a:pt x="223520" y="365760"/>
                </a:lnTo>
                <a:lnTo>
                  <a:pt x="243840" y="32512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15917" y="1662903"/>
            <a:ext cx="3442970" cy="3117850"/>
            <a:chOff x="2915917" y="1662903"/>
            <a:chExt cx="3442970" cy="311785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3801" y="1755441"/>
              <a:ext cx="2392371" cy="231108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915917" y="2973945"/>
              <a:ext cx="930910" cy="1806575"/>
            </a:xfrm>
            <a:custGeom>
              <a:avLst/>
              <a:gdLst/>
              <a:ahLst/>
              <a:cxnLst/>
              <a:rect l="l" t="t" r="r" b="b"/>
              <a:pathLst>
                <a:path w="930910" h="1806575">
                  <a:moveTo>
                    <a:pt x="0" y="1533715"/>
                  </a:moveTo>
                  <a:lnTo>
                    <a:pt x="0" y="1806333"/>
                  </a:lnTo>
                  <a:lnTo>
                    <a:pt x="218097" y="1642757"/>
                  </a:lnTo>
                  <a:lnTo>
                    <a:pt x="127228" y="1642757"/>
                  </a:lnTo>
                  <a:lnTo>
                    <a:pt x="54537" y="1606411"/>
                  </a:lnTo>
                  <a:lnTo>
                    <a:pt x="72705" y="1570066"/>
                  </a:lnTo>
                  <a:lnTo>
                    <a:pt x="0" y="1533715"/>
                  </a:lnTo>
                  <a:close/>
                </a:path>
                <a:path w="930910" h="1806575">
                  <a:moveTo>
                    <a:pt x="72705" y="1570066"/>
                  </a:moveTo>
                  <a:lnTo>
                    <a:pt x="54537" y="1606411"/>
                  </a:lnTo>
                  <a:lnTo>
                    <a:pt x="127228" y="1642757"/>
                  </a:lnTo>
                  <a:lnTo>
                    <a:pt x="145401" y="1606411"/>
                  </a:lnTo>
                  <a:lnTo>
                    <a:pt x="72705" y="1570066"/>
                  </a:lnTo>
                  <a:close/>
                </a:path>
                <a:path w="930910" h="1806575">
                  <a:moveTo>
                    <a:pt x="145401" y="1606411"/>
                  </a:moveTo>
                  <a:lnTo>
                    <a:pt x="127228" y="1642757"/>
                  </a:lnTo>
                  <a:lnTo>
                    <a:pt x="218097" y="1642757"/>
                  </a:lnTo>
                  <a:lnTo>
                    <a:pt x="145401" y="1606411"/>
                  </a:lnTo>
                  <a:close/>
                </a:path>
                <a:path w="930910" h="1806575">
                  <a:moveTo>
                    <a:pt x="857732" y="0"/>
                  </a:moveTo>
                  <a:lnTo>
                    <a:pt x="72705" y="1570066"/>
                  </a:lnTo>
                  <a:lnTo>
                    <a:pt x="145401" y="1606411"/>
                  </a:lnTo>
                  <a:lnTo>
                    <a:pt x="930427" y="36347"/>
                  </a:lnTo>
                  <a:lnTo>
                    <a:pt x="857732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66160" y="1662912"/>
              <a:ext cx="2792730" cy="629920"/>
            </a:xfrm>
            <a:custGeom>
              <a:avLst/>
              <a:gdLst/>
              <a:ahLst/>
              <a:cxnLst/>
              <a:rect l="l" t="t" r="r" b="b"/>
              <a:pathLst>
                <a:path w="2792729" h="629919">
                  <a:moveTo>
                    <a:pt x="431787" y="565950"/>
                  </a:moveTo>
                  <a:lnTo>
                    <a:pt x="215798" y="393166"/>
                  </a:lnTo>
                  <a:lnTo>
                    <a:pt x="236105" y="367766"/>
                  </a:lnTo>
                  <a:lnTo>
                    <a:pt x="266573" y="329692"/>
                  </a:lnTo>
                  <a:lnTo>
                    <a:pt x="0" y="272567"/>
                  </a:lnTo>
                  <a:lnTo>
                    <a:pt x="114249" y="520103"/>
                  </a:lnTo>
                  <a:lnTo>
                    <a:pt x="165023" y="456641"/>
                  </a:lnTo>
                  <a:lnTo>
                    <a:pt x="381012" y="629424"/>
                  </a:lnTo>
                  <a:lnTo>
                    <a:pt x="431787" y="565950"/>
                  </a:lnTo>
                  <a:close/>
                </a:path>
                <a:path w="2792729" h="629919">
                  <a:moveTo>
                    <a:pt x="2792247" y="57467"/>
                  </a:moveTo>
                  <a:lnTo>
                    <a:pt x="2734780" y="0"/>
                  </a:lnTo>
                  <a:lnTo>
                    <a:pt x="2500795" y="233972"/>
                  </a:lnTo>
                  <a:lnTo>
                    <a:pt x="2443327" y="176504"/>
                  </a:lnTo>
                  <a:lnTo>
                    <a:pt x="2357120" y="435140"/>
                  </a:lnTo>
                  <a:lnTo>
                    <a:pt x="2615755" y="348932"/>
                  </a:lnTo>
                  <a:lnTo>
                    <a:pt x="2587015" y="320192"/>
                  </a:lnTo>
                  <a:lnTo>
                    <a:pt x="2558275" y="291452"/>
                  </a:lnTo>
                  <a:lnTo>
                    <a:pt x="2792247" y="57467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5333" y="2170101"/>
            <a:ext cx="2457450" cy="580390"/>
            <a:chOff x="5645333" y="2170101"/>
            <a:chExt cx="2457450" cy="580390"/>
          </a:xfrm>
        </p:grpSpPr>
        <p:sp>
          <p:nvSpPr>
            <p:cNvPr id="18" name="object 18"/>
            <p:cNvSpPr/>
            <p:nvPr/>
          </p:nvSpPr>
          <p:spPr>
            <a:xfrm>
              <a:off x="5659285" y="2183837"/>
              <a:ext cx="1231900" cy="552450"/>
            </a:xfrm>
            <a:custGeom>
              <a:avLst/>
              <a:gdLst/>
              <a:ahLst/>
              <a:cxnLst/>
              <a:rect l="l" t="t" r="r" b="b"/>
              <a:pathLst>
                <a:path w="1231900" h="552450">
                  <a:moveTo>
                    <a:pt x="1171712" y="0"/>
                  </a:moveTo>
                  <a:lnTo>
                    <a:pt x="1112491" y="503"/>
                  </a:lnTo>
                  <a:lnTo>
                    <a:pt x="1053883" y="2501"/>
                  </a:lnTo>
                  <a:lnTo>
                    <a:pt x="995981" y="5962"/>
                  </a:lnTo>
                  <a:lnTo>
                    <a:pt x="938875" y="10851"/>
                  </a:lnTo>
                  <a:lnTo>
                    <a:pt x="882656" y="17138"/>
                  </a:lnTo>
                  <a:lnTo>
                    <a:pt x="827417" y="24789"/>
                  </a:lnTo>
                  <a:lnTo>
                    <a:pt x="773248" y="33773"/>
                  </a:lnTo>
                  <a:lnTo>
                    <a:pt x="720242" y="44056"/>
                  </a:lnTo>
                  <a:lnTo>
                    <a:pt x="668489" y="55606"/>
                  </a:lnTo>
                  <a:lnTo>
                    <a:pt x="618081" y="68390"/>
                  </a:lnTo>
                  <a:lnTo>
                    <a:pt x="569109" y="82377"/>
                  </a:lnTo>
                  <a:lnTo>
                    <a:pt x="521665" y="97533"/>
                  </a:lnTo>
                  <a:lnTo>
                    <a:pt x="475840" y="113826"/>
                  </a:lnTo>
                  <a:lnTo>
                    <a:pt x="431726" y="131223"/>
                  </a:lnTo>
                  <a:lnTo>
                    <a:pt x="389414" y="149693"/>
                  </a:lnTo>
                  <a:lnTo>
                    <a:pt x="348995" y="169202"/>
                  </a:lnTo>
                  <a:lnTo>
                    <a:pt x="310561" y="189719"/>
                  </a:lnTo>
                  <a:lnTo>
                    <a:pt x="274204" y="211209"/>
                  </a:lnTo>
                  <a:lnTo>
                    <a:pt x="240014" y="233642"/>
                  </a:lnTo>
                  <a:lnTo>
                    <a:pt x="208083" y="256985"/>
                  </a:lnTo>
                  <a:lnTo>
                    <a:pt x="178503" y="281204"/>
                  </a:lnTo>
                  <a:lnTo>
                    <a:pt x="126761" y="332144"/>
                  </a:lnTo>
                  <a:lnTo>
                    <a:pt x="85518" y="386202"/>
                  </a:lnTo>
                  <a:lnTo>
                    <a:pt x="69062" y="414319"/>
                  </a:lnTo>
                  <a:lnTo>
                    <a:pt x="0" y="414319"/>
                  </a:lnTo>
                  <a:lnTo>
                    <a:pt x="102260" y="552432"/>
                  </a:lnTo>
                  <a:lnTo>
                    <a:pt x="276225" y="414319"/>
                  </a:lnTo>
                  <a:lnTo>
                    <a:pt x="207175" y="414319"/>
                  </a:lnTo>
                  <a:lnTo>
                    <a:pt x="223967" y="385690"/>
                  </a:lnTo>
                  <a:lnTo>
                    <a:pt x="266276" y="330612"/>
                  </a:lnTo>
                  <a:lnTo>
                    <a:pt x="319592" y="278693"/>
                  </a:lnTo>
                  <a:lnTo>
                    <a:pt x="350143" y="254013"/>
                  </a:lnTo>
                  <a:lnTo>
                    <a:pt x="383164" y="230237"/>
                  </a:lnTo>
                  <a:lnTo>
                    <a:pt x="418562" y="207403"/>
                  </a:lnTo>
                  <a:lnTo>
                    <a:pt x="456242" y="185547"/>
                  </a:lnTo>
                  <a:lnTo>
                    <a:pt x="496110" y="164709"/>
                  </a:lnTo>
                  <a:lnTo>
                    <a:pt x="538073" y="144927"/>
                  </a:lnTo>
                  <a:lnTo>
                    <a:pt x="582036" y="126237"/>
                  </a:lnTo>
                  <a:lnTo>
                    <a:pt x="627906" y="108678"/>
                  </a:lnTo>
                  <a:lnTo>
                    <a:pt x="675588" y="92289"/>
                  </a:lnTo>
                  <a:lnTo>
                    <a:pt x="724990" y="77106"/>
                  </a:lnTo>
                  <a:lnTo>
                    <a:pt x="776016" y="63168"/>
                  </a:lnTo>
                  <a:lnTo>
                    <a:pt x="828573" y="50512"/>
                  </a:lnTo>
                  <a:lnTo>
                    <a:pt x="882568" y="39177"/>
                  </a:lnTo>
                  <a:lnTo>
                    <a:pt x="937906" y="29201"/>
                  </a:lnTo>
                  <a:lnTo>
                    <a:pt x="994493" y="20621"/>
                  </a:lnTo>
                  <a:lnTo>
                    <a:pt x="1052235" y="13475"/>
                  </a:lnTo>
                  <a:lnTo>
                    <a:pt x="1111039" y="7802"/>
                  </a:lnTo>
                  <a:lnTo>
                    <a:pt x="1170810" y="3638"/>
                  </a:lnTo>
                  <a:lnTo>
                    <a:pt x="1231455" y="1023"/>
                  </a:lnTo>
                  <a:lnTo>
                    <a:pt x="1171712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821683" y="2183822"/>
              <a:ext cx="1267460" cy="552450"/>
            </a:xfrm>
            <a:custGeom>
              <a:avLst/>
              <a:gdLst/>
              <a:ahLst/>
              <a:cxnLst/>
              <a:rect l="l" t="t" r="r" b="b"/>
              <a:pathLst>
                <a:path w="1267459" h="552450">
                  <a:moveTo>
                    <a:pt x="138112" y="0"/>
                  </a:moveTo>
                  <a:lnTo>
                    <a:pt x="0" y="0"/>
                  </a:lnTo>
                  <a:lnTo>
                    <a:pt x="64076" y="874"/>
                  </a:lnTo>
                  <a:lnTo>
                    <a:pt x="127215" y="3466"/>
                  </a:lnTo>
                  <a:lnTo>
                    <a:pt x="189321" y="7730"/>
                  </a:lnTo>
                  <a:lnTo>
                    <a:pt x="250299" y="13619"/>
                  </a:lnTo>
                  <a:lnTo>
                    <a:pt x="310053" y="21085"/>
                  </a:lnTo>
                  <a:lnTo>
                    <a:pt x="368488" y="30083"/>
                  </a:lnTo>
                  <a:lnTo>
                    <a:pt x="425509" y="40565"/>
                  </a:lnTo>
                  <a:lnTo>
                    <a:pt x="481020" y="52486"/>
                  </a:lnTo>
                  <a:lnTo>
                    <a:pt x="534926" y="65799"/>
                  </a:lnTo>
                  <a:lnTo>
                    <a:pt x="587131" y="80456"/>
                  </a:lnTo>
                  <a:lnTo>
                    <a:pt x="637541" y="96411"/>
                  </a:lnTo>
                  <a:lnTo>
                    <a:pt x="686060" y="113618"/>
                  </a:lnTo>
                  <a:lnTo>
                    <a:pt x="732593" y="132030"/>
                  </a:lnTo>
                  <a:lnTo>
                    <a:pt x="777044" y="151600"/>
                  </a:lnTo>
                  <a:lnTo>
                    <a:pt x="819319" y="172283"/>
                  </a:lnTo>
                  <a:lnTo>
                    <a:pt x="859321" y="194030"/>
                  </a:lnTo>
                  <a:lnTo>
                    <a:pt x="896955" y="216795"/>
                  </a:lnTo>
                  <a:lnTo>
                    <a:pt x="932126" y="240533"/>
                  </a:lnTo>
                  <a:lnTo>
                    <a:pt x="964739" y="265196"/>
                  </a:lnTo>
                  <a:lnTo>
                    <a:pt x="994699" y="290737"/>
                  </a:lnTo>
                  <a:lnTo>
                    <a:pt x="1046276" y="344268"/>
                  </a:lnTo>
                  <a:lnTo>
                    <a:pt x="1086095" y="400755"/>
                  </a:lnTo>
                  <a:lnTo>
                    <a:pt x="1113393" y="459823"/>
                  </a:lnTo>
                  <a:lnTo>
                    <a:pt x="1127407" y="521100"/>
                  </a:lnTo>
                  <a:lnTo>
                    <a:pt x="1129195" y="552450"/>
                  </a:lnTo>
                  <a:lnTo>
                    <a:pt x="1267307" y="552450"/>
                  </a:lnTo>
                  <a:lnTo>
                    <a:pt x="1260220" y="490208"/>
                  </a:lnTo>
                  <a:lnTo>
                    <a:pt x="1239469" y="429989"/>
                  </a:lnTo>
                  <a:lnTo>
                    <a:pt x="1205815" y="372166"/>
                  </a:lnTo>
                  <a:lnTo>
                    <a:pt x="1160022" y="317110"/>
                  </a:lnTo>
                  <a:lnTo>
                    <a:pt x="1102852" y="265196"/>
                  </a:lnTo>
                  <a:lnTo>
                    <a:pt x="1070239" y="240533"/>
                  </a:lnTo>
                  <a:lnTo>
                    <a:pt x="1035067" y="216795"/>
                  </a:lnTo>
                  <a:lnTo>
                    <a:pt x="997433" y="194030"/>
                  </a:lnTo>
                  <a:lnTo>
                    <a:pt x="957431" y="172283"/>
                  </a:lnTo>
                  <a:lnTo>
                    <a:pt x="915157" y="151600"/>
                  </a:lnTo>
                  <a:lnTo>
                    <a:pt x="870706" y="132030"/>
                  </a:lnTo>
                  <a:lnTo>
                    <a:pt x="824173" y="113618"/>
                  </a:lnTo>
                  <a:lnTo>
                    <a:pt x="775654" y="96411"/>
                  </a:lnTo>
                  <a:lnTo>
                    <a:pt x="725244" y="80456"/>
                  </a:lnTo>
                  <a:lnTo>
                    <a:pt x="673038" y="65799"/>
                  </a:lnTo>
                  <a:lnTo>
                    <a:pt x="619132" y="52486"/>
                  </a:lnTo>
                  <a:lnTo>
                    <a:pt x="563621" y="40565"/>
                  </a:lnTo>
                  <a:lnTo>
                    <a:pt x="506600" y="30083"/>
                  </a:lnTo>
                  <a:lnTo>
                    <a:pt x="448165" y="21085"/>
                  </a:lnTo>
                  <a:lnTo>
                    <a:pt x="388411" y="13619"/>
                  </a:lnTo>
                  <a:lnTo>
                    <a:pt x="327434" y="7730"/>
                  </a:lnTo>
                  <a:lnTo>
                    <a:pt x="265328" y="3466"/>
                  </a:lnTo>
                  <a:lnTo>
                    <a:pt x="202189" y="874"/>
                  </a:lnTo>
                  <a:lnTo>
                    <a:pt x="138112" y="0"/>
                  </a:lnTo>
                  <a:close/>
                </a:path>
              </a:pathLst>
            </a:custGeom>
            <a:solidFill>
              <a:srgbClr val="75A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8986" y="2183753"/>
              <a:ext cx="2430145" cy="553085"/>
            </a:xfrm>
            <a:custGeom>
              <a:avLst/>
              <a:gdLst/>
              <a:ahLst/>
              <a:cxnLst/>
              <a:rect l="l" t="t" r="r" b="b"/>
              <a:pathLst>
                <a:path w="2430145" h="553085">
                  <a:moveTo>
                    <a:pt x="1231601" y="1032"/>
                  </a:moveTo>
                  <a:lnTo>
                    <a:pt x="1170949" y="3649"/>
                  </a:lnTo>
                  <a:lnTo>
                    <a:pt x="1111171" y="7814"/>
                  </a:lnTo>
                  <a:lnTo>
                    <a:pt x="1052360" y="13489"/>
                  </a:lnTo>
                  <a:lnTo>
                    <a:pt x="994611" y="20636"/>
                  </a:lnTo>
                  <a:lnTo>
                    <a:pt x="938017" y="29218"/>
                  </a:lnTo>
                  <a:lnTo>
                    <a:pt x="882673" y="39196"/>
                  </a:lnTo>
                  <a:lnTo>
                    <a:pt x="828672" y="50533"/>
                  </a:lnTo>
                  <a:lnTo>
                    <a:pt x="776108" y="63190"/>
                  </a:lnTo>
                  <a:lnTo>
                    <a:pt x="725075" y="77130"/>
                  </a:lnTo>
                  <a:lnTo>
                    <a:pt x="675667" y="92314"/>
                  </a:lnTo>
                  <a:lnTo>
                    <a:pt x="627979" y="108706"/>
                  </a:lnTo>
                  <a:lnTo>
                    <a:pt x="582103" y="126267"/>
                  </a:lnTo>
                  <a:lnTo>
                    <a:pt x="538134" y="144959"/>
                  </a:lnTo>
                  <a:lnTo>
                    <a:pt x="496166" y="164744"/>
                  </a:lnTo>
                  <a:lnTo>
                    <a:pt x="456293" y="185584"/>
                  </a:lnTo>
                  <a:lnTo>
                    <a:pt x="418608" y="207442"/>
                  </a:lnTo>
                  <a:lnTo>
                    <a:pt x="383206" y="230280"/>
                  </a:lnTo>
                  <a:lnTo>
                    <a:pt x="350180" y="254059"/>
                  </a:lnTo>
                  <a:lnTo>
                    <a:pt x="319625" y="278741"/>
                  </a:lnTo>
                  <a:lnTo>
                    <a:pt x="266301" y="330667"/>
                  </a:lnTo>
                  <a:lnTo>
                    <a:pt x="223987" y="385752"/>
                  </a:lnTo>
                  <a:lnTo>
                    <a:pt x="207192" y="414385"/>
                  </a:lnTo>
                  <a:lnTo>
                    <a:pt x="276258" y="414387"/>
                  </a:lnTo>
                  <a:lnTo>
                    <a:pt x="102266" y="552515"/>
                  </a:lnTo>
                  <a:lnTo>
                    <a:pt x="0" y="414387"/>
                  </a:lnTo>
                  <a:lnTo>
                    <a:pt x="69065" y="414387"/>
                  </a:lnTo>
                  <a:lnTo>
                    <a:pt x="86039" y="385473"/>
                  </a:lnTo>
                  <a:lnTo>
                    <a:pt x="128839" y="329910"/>
                  </a:lnTo>
                  <a:lnTo>
                    <a:pt x="182786" y="277616"/>
                  </a:lnTo>
                  <a:lnTo>
                    <a:pt x="213695" y="252788"/>
                  </a:lnTo>
                  <a:lnTo>
                    <a:pt x="247097" y="228889"/>
                  </a:lnTo>
                  <a:lnTo>
                    <a:pt x="282892" y="205956"/>
                  </a:lnTo>
                  <a:lnTo>
                    <a:pt x="320983" y="184027"/>
                  </a:lnTo>
                  <a:lnTo>
                    <a:pt x="361272" y="163138"/>
                  </a:lnTo>
                  <a:lnTo>
                    <a:pt x="403661" y="143328"/>
                  </a:lnTo>
                  <a:lnTo>
                    <a:pt x="448051" y="124632"/>
                  </a:lnTo>
                  <a:lnTo>
                    <a:pt x="494343" y="107089"/>
                  </a:lnTo>
                  <a:lnTo>
                    <a:pt x="542441" y="90735"/>
                  </a:lnTo>
                  <a:lnTo>
                    <a:pt x="592245" y="75608"/>
                  </a:lnTo>
                  <a:lnTo>
                    <a:pt x="643658" y="61745"/>
                  </a:lnTo>
                  <a:lnTo>
                    <a:pt x="696580" y="49183"/>
                  </a:lnTo>
                  <a:lnTo>
                    <a:pt x="750915" y="37960"/>
                  </a:lnTo>
                  <a:lnTo>
                    <a:pt x="806563" y="28112"/>
                  </a:lnTo>
                  <a:lnTo>
                    <a:pt x="863426" y="19678"/>
                  </a:lnTo>
                  <a:lnTo>
                    <a:pt x="921407" y="12693"/>
                  </a:lnTo>
                  <a:lnTo>
                    <a:pt x="980407" y="7196"/>
                  </a:lnTo>
                  <a:lnTo>
                    <a:pt x="1040328" y="3223"/>
                  </a:lnTo>
                  <a:lnTo>
                    <a:pt x="1101071" y="812"/>
                  </a:lnTo>
                  <a:lnTo>
                    <a:pt x="1162538" y="0"/>
                  </a:lnTo>
                  <a:lnTo>
                    <a:pt x="1300667" y="0"/>
                  </a:lnTo>
                  <a:lnTo>
                    <a:pt x="1364752" y="874"/>
                  </a:lnTo>
                  <a:lnTo>
                    <a:pt x="1427899" y="3467"/>
                  </a:lnTo>
                  <a:lnTo>
                    <a:pt x="1490013" y="7731"/>
                  </a:lnTo>
                  <a:lnTo>
                    <a:pt x="1550998" y="13621"/>
                  </a:lnTo>
                  <a:lnTo>
                    <a:pt x="1610760" y="21088"/>
                  </a:lnTo>
                  <a:lnTo>
                    <a:pt x="1669202" y="30087"/>
                  </a:lnTo>
                  <a:lnTo>
                    <a:pt x="1726230" y="40571"/>
                  </a:lnTo>
                  <a:lnTo>
                    <a:pt x="1781748" y="52494"/>
                  </a:lnTo>
                  <a:lnTo>
                    <a:pt x="1835661" y="65808"/>
                  </a:lnTo>
                  <a:lnTo>
                    <a:pt x="1887873" y="80467"/>
                  </a:lnTo>
                  <a:lnTo>
                    <a:pt x="1938289" y="96425"/>
                  </a:lnTo>
                  <a:lnTo>
                    <a:pt x="1986814" y="113634"/>
                  </a:lnTo>
                  <a:lnTo>
                    <a:pt x="2033352" y="132048"/>
                  </a:lnTo>
                  <a:lnTo>
                    <a:pt x="2077809" y="151621"/>
                  </a:lnTo>
                  <a:lnTo>
                    <a:pt x="2120088" y="172306"/>
                  </a:lnTo>
                  <a:lnTo>
                    <a:pt x="2160095" y="194056"/>
                  </a:lnTo>
                  <a:lnTo>
                    <a:pt x="2197734" y="216825"/>
                  </a:lnTo>
                  <a:lnTo>
                    <a:pt x="2232910" y="240565"/>
                  </a:lnTo>
                  <a:lnTo>
                    <a:pt x="2265527" y="265231"/>
                  </a:lnTo>
                  <a:lnTo>
                    <a:pt x="2295490" y="290775"/>
                  </a:lnTo>
                  <a:lnTo>
                    <a:pt x="2347073" y="344313"/>
                  </a:lnTo>
                  <a:lnTo>
                    <a:pt x="2386897" y="400805"/>
                  </a:lnTo>
                  <a:lnTo>
                    <a:pt x="2414198" y="459880"/>
                  </a:lnTo>
                  <a:lnTo>
                    <a:pt x="2428214" y="521163"/>
                  </a:lnTo>
                  <a:lnTo>
                    <a:pt x="2430001" y="552515"/>
                  </a:lnTo>
                  <a:lnTo>
                    <a:pt x="2291874" y="552515"/>
                  </a:lnTo>
                  <a:lnTo>
                    <a:pt x="2290086" y="521163"/>
                  </a:lnTo>
                  <a:lnTo>
                    <a:pt x="2284786" y="490268"/>
                  </a:lnTo>
                  <a:lnTo>
                    <a:pt x="2264032" y="430043"/>
                  </a:lnTo>
                  <a:lnTo>
                    <a:pt x="2230375" y="372213"/>
                  </a:lnTo>
                  <a:lnTo>
                    <a:pt x="2184576" y="317151"/>
                  </a:lnTo>
                  <a:lnTo>
                    <a:pt x="2127399" y="265231"/>
                  </a:lnTo>
                  <a:lnTo>
                    <a:pt x="2094782" y="240565"/>
                  </a:lnTo>
                  <a:lnTo>
                    <a:pt x="2059606" y="216825"/>
                  </a:lnTo>
                  <a:lnTo>
                    <a:pt x="2021967" y="194056"/>
                  </a:lnTo>
                  <a:lnTo>
                    <a:pt x="1981961" y="172306"/>
                  </a:lnTo>
                  <a:lnTo>
                    <a:pt x="1939681" y="151621"/>
                  </a:lnTo>
                  <a:lnTo>
                    <a:pt x="1895225" y="132048"/>
                  </a:lnTo>
                  <a:lnTo>
                    <a:pt x="1848686" y="113634"/>
                  </a:lnTo>
                  <a:lnTo>
                    <a:pt x="1800161" y="96425"/>
                  </a:lnTo>
                  <a:lnTo>
                    <a:pt x="1749745" y="80467"/>
                  </a:lnTo>
                  <a:lnTo>
                    <a:pt x="1697533" y="65808"/>
                  </a:lnTo>
                  <a:lnTo>
                    <a:pt x="1643620" y="52494"/>
                  </a:lnTo>
                  <a:lnTo>
                    <a:pt x="1588102" y="40571"/>
                  </a:lnTo>
                  <a:lnTo>
                    <a:pt x="1531074" y="30087"/>
                  </a:lnTo>
                  <a:lnTo>
                    <a:pt x="1472632" y="21088"/>
                  </a:lnTo>
                  <a:lnTo>
                    <a:pt x="1412870" y="13621"/>
                  </a:lnTo>
                  <a:lnTo>
                    <a:pt x="1351885" y="7731"/>
                  </a:lnTo>
                  <a:lnTo>
                    <a:pt x="1289771" y="3467"/>
                  </a:lnTo>
                  <a:lnTo>
                    <a:pt x="1226623" y="874"/>
                  </a:lnTo>
                  <a:lnTo>
                    <a:pt x="1162538" y="0"/>
                  </a:lnTo>
                </a:path>
              </a:pathLst>
            </a:custGeom>
            <a:ln w="27096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017" y="2197293"/>
            <a:ext cx="2457450" cy="607695"/>
            <a:chOff x="1656017" y="2197293"/>
            <a:chExt cx="2457450" cy="607695"/>
          </a:xfrm>
        </p:grpSpPr>
        <p:sp>
          <p:nvSpPr>
            <p:cNvPr id="23" name="object 23"/>
            <p:cNvSpPr/>
            <p:nvPr/>
          </p:nvSpPr>
          <p:spPr>
            <a:xfrm>
              <a:off x="2866061" y="2210944"/>
              <a:ext cx="1233805" cy="580390"/>
            </a:xfrm>
            <a:custGeom>
              <a:avLst/>
              <a:gdLst/>
              <a:ahLst/>
              <a:cxnLst/>
              <a:rect l="l" t="t" r="r" b="b"/>
              <a:pathLst>
                <a:path w="1233804" h="580389">
                  <a:moveTo>
                    <a:pt x="59616" y="0"/>
                  </a:moveTo>
                  <a:lnTo>
                    <a:pt x="0" y="1181"/>
                  </a:lnTo>
                  <a:lnTo>
                    <a:pt x="60173" y="4026"/>
                  </a:lnTo>
                  <a:lnTo>
                    <a:pt x="119472" y="8486"/>
                  </a:lnTo>
                  <a:lnTo>
                    <a:pt x="177806" y="14523"/>
                  </a:lnTo>
                  <a:lnTo>
                    <a:pt x="235082" y="22096"/>
                  </a:lnTo>
                  <a:lnTo>
                    <a:pt x="291206" y="31166"/>
                  </a:lnTo>
                  <a:lnTo>
                    <a:pt x="346086" y="41693"/>
                  </a:lnTo>
                  <a:lnTo>
                    <a:pt x="399631" y="53637"/>
                  </a:lnTo>
                  <a:lnTo>
                    <a:pt x="451746" y="66960"/>
                  </a:lnTo>
                  <a:lnTo>
                    <a:pt x="502340" y="81622"/>
                  </a:lnTo>
                  <a:lnTo>
                    <a:pt x="551320" y="97582"/>
                  </a:lnTo>
                  <a:lnTo>
                    <a:pt x="598593" y="114802"/>
                  </a:lnTo>
                  <a:lnTo>
                    <a:pt x="644067" y="133242"/>
                  </a:lnTo>
                  <a:lnTo>
                    <a:pt x="687650" y="152862"/>
                  </a:lnTo>
                  <a:lnTo>
                    <a:pt x="729248" y="173623"/>
                  </a:lnTo>
                  <a:lnTo>
                    <a:pt x="768769" y="195485"/>
                  </a:lnTo>
                  <a:lnTo>
                    <a:pt x="806120" y="218408"/>
                  </a:lnTo>
                  <a:lnTo>
                    <a:pt x="841210" y="242354"/>
                  </a:lnTo>
                  <a:lnTo>
                    <a:pt x="873944" y="267282"/>
                  </a:lnTo>
                  <a:lnTo>
                    <a:pt x="904232" y="293153"/>
                  </a:lnTo>
                  <a:lnTo>
                    <a:pt x="931980" y="319927"/>
                  </a:lnTo>
                  <a:lnTo>
                    <a:pt x="979485" y="376028"/>
                  </a:lnTo>
                  <a:lnTo>
                    <a:pt x="1015720" y="435267"/>
                  </a:lnTo>
                  <a:lnTo>
                    <a:pt x="943178" y="435267"/>
                  </a:lnTo>
                  <a:lnTo>
                    <a:pt x="1123962" y="580364"/>
                  </a:lnTo>
                  <a:lnTo>
                    <a:pt x="1233373" y="435267"/>
                  </a:lnTo>
                  <a:lnTo>
                    <a:pt x="1160818" y="435267"/>
                  </a:lnTo>
                  <a:lnTo>
                    <a:pt x="1144391" y="405650"/>
                  </a:lnTo>
                  <a:lnTo>
                    <a:pt x="1103204" y="348716"/>
                  </a:lnTo>
                  <a:lnTo>
                    <a:pt x="1051518" y="295080"/>
                  </a:lnTo>
                  <a:lnTo>
                    <a:pt x="1021967" y="269583"/>
                  </a:lnTo>
                  <a:lnTo>
                    <a:pt x="990066" y="245014"/>
                  </a:lnTo>
                  <a:lnTo>
                    <a:pt x="955907" y="221406"/>
                  </a:lnTo>
                  <a:lnTo>
                    <a:pt x="919583" y="198794"/>
                  </a:lnTo>
                  <a:lnTo>
                    <a:pt x="881184" y="177212"/>
                  </a:lnTo>
                  <a:lnTo>
                    <a:pt x="840803" y="156694"/>
                  </a:lnTo>
                  <a:lnTo>
                    <a:pt x="798532" y="137275"/>
                  </a:lnTo>
                  <a:lnTo>
                    <a:pt x="754461" y="118989"/>
                  </a:lnTo>
                  <a:lnTo>
                    <a:pt x="708683" y="101871"/>
                  </a:lnTo>
                  <a:lnTo>
                    <a:pt x="661291" y="85954"/>
                  </a:lnTo>
                  <a:lnTo>
                    <a:pt x="612374" y="71273"/>
                  </a:lnTo>
                  <a:lnTo>
                    <a:pt x="562026" y="57863"/>
                  </a:lnTo>
                  <a:lnTo>
                    <a:pt x="510339" y="45757"/>
                  </a:lnTo>
                  <a:lnTo>
                    <a:pt x="457403" y="34990"/>
                  </a:lnTo>
                  <a:lnTo>
                    <a:pt x="403311" y="25597"/>
                  </a:lnTo>
                  <a:lnTo>
                    <a:pt x="348154" y="17611"/>
                  </a:lnTo>
                  <a:lnTo>
                    <a:pt x="292025" y="11068"/>
                  </a:lnTo>
                  <a:lnTo>
                    <a:pt x="235014" y="6000"/>
                  </a:lnTo>
                  <a:lnTo>
                    <a:pt x="177215" y="2444"/>
                  </a:lnTo>
                  <a:lnTo>
                    <a:pt x="118718" y="432"/>
                  </a:lnTo>
                  <a:lnTo>
                    <a:pt x="5961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69569" y="2210915"/>
              <a:ext cx="1269365" cy="580390"/>
            </a:xfrm>
            <a:custGeom>
              <a:avLst/>
              <a:gdLst/>
              <a:ahLst/>
              <a:cxnLst/>
              <a:rect l="l" t="t" r="r" b="b"/>
              <a:pathLst>
                <a:path w="1269364" h="580389">
                  <a:moveTo>
                    <a:pt x="1269047" y="0"/>
                  </a:moveTo>
                  <a:lnTo>
                    <a:pt x="1123950" y="0"/>
                  </a:lnTo>
                  <a:lnTo>
                    <a:pt x="1062282" y="858"/>
                  </a:lnTo>
                  <a:lnTo>
                    <a:pt x="1001483" y="3405"/>
                  </a:lnTo>
                  <a:lnTo>
                    <a:pt x="941640" y="7596"/>
                  </a:lnTo>
                  <a:lnTo>
                    <a:pt x="882837" y="13386"/>
                  </a:lnTo>
                  <a:lnTo>
                    <a:pt x="825160" y="20732"/>
                  </a:lnTo>
                  <a:lnTo>
                    <a:pt x="768695" y="29589"/>
                  </a:lnTo>
                  <a:lnTo>
                    <a:pt x="713528" y="39912"/>
                  </a:lnTo>
                  <a:lnTo>
                    <a:pt x="659745" y="51658"/>
                  </a:lnTo>
                  <a:lnTo>
                    <a:pt x="607431" y="64783"/>
                  </a:lnTo>
                  <a:lnTo>
                    <a:pt x="556672" y="79241"/>
                  </a:lnTo>
                  <a:lnTo>
                    <a:pt x="507553" y="94989"/>
                  </a:lnTo>
                  <a:lnTo>
                    <a:pt x="460160" y="111983"/>
                  </a:lnTo>
                  <a:lnTo>
                    <a:pt x="414580" y="130177"/>
                  </a:lnTo>
                  <a:lnTo>
                    <a:pt x="370897" y="149529"/>
                  </a:lnTo>
                  <a:lnTo>
                    <a:pt x="329198" y="169994"/>
                  </a:lnTo>
                  <a:lnTo>
                    <a:pt x="289568" y="191527"/>
                  </a:lnTo>
                  <a:lnTo>
                    <a:pt x="252092" y="214084"/>
                  </a:lnTo>
                  <a:lnTo>
                    <a:pt x="216857" y="237621"/>
                  </a:lnTo>
                  <a:lnTo>
                    <a:pt x="183949" y="262094"/>
                  </a:lnTo>
                  <a:lnTo>
                    <a:pt x="153452" y="287458"/>
                  </a:lnTo>
                  <a:lnTo>
                    <a:pt x="125453" y="313669"/>
                  </a:lnTo>
                  <a:lnTo>
                    <a:pt x="77291" y="368456"/>
                  </a:lnTo>
                  <a:lnTo>
                    <a:pt x="40148" y="426101"/>
                  </a:lnTo>
                  <a:lnTo>
                    <a:pt x="14710" y="486249"/>
                  </a:lnTo>
                  <a:lnTo>
                    <a:pt x="1663" y="548546"/>
                  </a:lnTo>
                  <a:lnTo>
                    <a:pt x="0" y="580390"/>
                  </a:lnTo>
                  <a:lnTo>
                    <a:pt x="145097" y="580390"/>
                  </a:lnTo>
                  <a:lnTo>
                    <a:pt x="146760" y="548546"/>
                  </a:lnTo>
                  <a:lnTo>
                    <a:pt x="151692" y="517151"/>
                  </a:lnTo>
                  <a:lnTo>
                    <a:pt x="171021" y="455884"/>
                  </a:lnTo>
                  <a:lnTo>
                    <a:pt x="202397" y="396943"/>
                  </a:lnTo>
                  <a:lnTo>
                    <a:pt x="245135" y="340683"/>
                  </a:lnTo>
                  <a:lnTo>
                    <a:pt x="298550" y="287458"/>
                  </a:lnTo>
                  <a:lnTo>
                    <a:pt x="329046" y="262094"/>
                  </a:lnTo>
                  <a:lnTo>
                    <a:pt x="361955" y="237621"/>
                  </a:lnTo>
                  <a:lnTo>
                    <a:pt x="397190" y="214084"/>
                  </a:lnTo>
                  <a:lnTo>
                    <a:pt x="434665" y="191527"/>
                  </a:lnTo>
                  <a:lnTo>
                    <a:pt x="474295" y="169994"/>
                  </a:lnTo>
                  <a:lnTo>
                    <a:pt x="515995" y="149529"/>
                  </a:lnTo>
                  <a:lnTo>
                    <a:pt x="559677" y="130177"/>
                  </a:lnTo>
                  <a:lnTo>
                    <a:pt x="605258" y="111983"/>
                  </a:lnTo>
                  <a:lnTo>
                    <a:pt x="652650" y="94989"/>
                  </a:lnTo>
                  <a:lnTo>
                    <a:pt x="701769" y="79241"/>
                  </a:lnTo>
                  <a:lnTo>
                    <a:pt x="752528" y="64783"/>
                  </a:lnTo>
                  <a:lnTo>
                    <a:pt x="804843" y="51658"/>
                  </a:lnTo>
                  <a:lnTo>
                    <a:pt x="858626" y="39912"/>
                  </a:lnTo>
                  <a:lnTo>
                    <a:pt x="913793" y="29589"/>
                  </a:lnTo>
                  <a:lnTo>
                    <a:pt x="970257" y="20732"/>
                  </a:lnTo>
                  <a:lnTo>
                    <a:pt x="1027934" y="13386"/>
                  </a:lnTo>
                  <a:lnTo>
                    <a:pt x="1086737" y="7596"/>
                  </a:lnTo>
                  <a:lnTo>
                    <a:pt x="1146581" y="3405"/>
                  </a:lnTo>
                  <a:lnTo>
                    <a:pt x="1207379" y="858"/>
                  </a:lnTo>
                  <a:lnTo>
                    <a:pt x="1269047" y="0"/>
                  </a:lnTo>
                  <a:close/>
                </a:path>
              </a:pathLst>
            </a:custGeom>
            <a:solidFill>
              <a:srgbClr val="CD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69566" y="2210841"/>
              <a:ext cx="2430780" cy="581025"/>
            </a:xfrm>
            <a:custGeom>
              <a:avLst/>
              <a:gdLst/>
              <a:ahLst/>
              <a:cxnLst/>
              <a:rect l="l" t="t" r="r" b="b"/>
              <a:pathLst>
                <a:path w="2430779" h="581025">
                  <a:moveTo>
                    <a:pt x="1196651" y="1212"/>
                  </a:moveTo>
                  <a:lnTo>
                    <a:pt x="1256831" y="4056"/>
                  </a:lnTo>
                  <a:lnTo>
                    <a:pt x="1316138" y="8517"/>
                  </a:lnTo>
                  <a:lnTo>
                    <a:pt x="1374478" y="14554"/>
                  </a:lnTo>
                  <a:lnTo>
                    <a:pt x="1431760" y="22127"/>
                  </a:lnTo>
                  <a:lnTo>
                    <a:pt x="1487891" y="31198"/>
                  </a:lnTo>
                  <a:lnTo>
                    <a:pt x="1542778" y="41726"/>
                  </a:lnTo>
                  <a:lnTo>
                    <a:pt x="1596329" y="53672"/>
                  </a:lnTo>
                  <a:lnTo>
                    <a:pt x="1648451" y="66996"/>
                  </a:lnTo>
                  <a:lnTo>
                    <a:pt x="1699051" y="81659"/>
                  </a:lnTo>
                  <a:lnTo>
                    <a:pt x="1748037" y="97622"/>
                  </a:lnTo>
                  <a:lnTo>
                    <a:pt x="1795316" y="114844"/>
                  </a:lnTo>
                  <a:lnTo>
                    <a:pt x="1840796" y="133286"/>
                  </a:lnTo>
                  <a:lnTo>
                    <a:pt x="1884383" y="152908"/>
                  </a:lnTo>
                  <a:lnTo>
                    <a:pt x="1925987" y="173672"/>
                  </a:lnTo>
                  <a:lnTo>
                    <a:pt x="1965513" y="195537"/>
                  </a:lnTo>
                  <a:lnTo>
                    <a:pt x="2002869" y="218463"/>
                  </a:lnTo>
                  <a:lnTo>
                    <a:pt x="2037963" y="242412"/>
                  </a:lnTo>
                  <a:lnTo>
                    <a:pt x="2070702" y="267343"/>
                  </a:lnTo>
                  <a:lnTo>
                    <a:pt x="2100993" y="293218"/>
                  </a:lnTo>
                  <a:lnTo>
                    <a:pt x="2128744" y="319996"/>
                  </a:lnTo>
                  <a:lnTo>
                    <a:pt x="2176255" y="376104"/>
                  </a:lnTo>
                  <a:lnTo>
                    <a:pt x="2212495" y="435350"/>
                  </a:lnTo>
                  <a:lnTo>
                    <a:pt x="2139936" y="435349"/>
                  </a:lnTo>
                  <a:lnTo>
                    <a:pt x="2320747" y="580467"/>
                  </a:lnTo>
                  <a:lnTo>
                    <a:pt x="2430169" y="435349"/>
                  </a:lnTo>
                  <a:lnTo>
                    <a:pt x="2357608" y="435349"/>
                  </a:lnTo>
                  <a:lnTo>
                    <a:pt x="2340713" y="404972"/>
                  </a:lnTo>
                  <a:lnTo>
                    <a:pt x="2298112" y="346598"/>
                  </a:lnTo>
                  <a:lnTo>
                    <a:pt x="2244415" y="291659"/>
                  </a:lnTo>
                  <a:lnTo>
                    <a:pt x="2213649" y="265575"/>
                  </a:lnTo>
                  <a:lnTo>
                    <a:pt x="2180403" y="240467"/>
                  </a:lnTo>
                  <a:lnTo>
                    <a:pt x="2144774" y="216374"/>
                  </a:lnTo>
                  <a:lnTo>
                    <a:pt x="2106859" y="193336"/>
                  </a:lnTo>
                  <a:lnTo>
                    <a:pt x="2066757" y="171390"/>
                  </a:lnTo>
                  <a:lnTo>
                    <a:pt x="2024565" y="150577"/>
                  </a:lnTo>
                  <a:lnTo>
                    <a:pt x="1980381" y="130936"/>
                  </a:lnTo>
                  <a:lnTo>
                    <a:pt x="1934303" y="112505"/>
                  </a:lnTo>
                  <a:lnTo>
                    <a:pt x="1886429" y="95324"/>
                  </a:lnTo>
                  <a:lnTo>
                    <a:pt x="1836856" y="79432"/>
                  </a:lnTo>
                  <a:lnTo>
                    <a:pt x="1785682" y="64868"/>
                  </a:lnTo>
                  <a:lnTo>
                    <a:pt x="1733005" y="51671"/>
                  </a:lnTo>
                  <a:lnTo>
                    <a:pt x="1678922" y="39880"/>
                  </a:lnTo>
                  <a:lnTo>
                    <a:pt x="1623532" y="29534"/>
                  </a:lnTo>
                  <a:lnTo>
                    <a:pt x="1566932" y="20672"/>
                  </a:lnTo>
                  <a:lnTo>
                    <a:pt x="1509220" y="13334"/>
                  </a:lnTo>
                  <a:lnTo>
                    <a:pt x="1450494" y="7559"/>
                  </a:lnTo>
                  <a:lnTo>
                    <a:pt x="1390852" y="3385"/>
                  </a:lnTo>
                  <a:lnTo>
                    <a:pt x="1330390" y="852"/>
                  </a:lnTo>
                  <a:lnTo>
                    <a:pt x="1269208" y="0"/>
                  </a:lnTo>
                  <a:lnTo>
                    <a:pt x="1124094" y="1"/>
                  </a:lnTo>
                  <a:lnTo>
                    <a:pt x="1062418" y="860"/>
                  </a:lnTo>
                  <a:lnTo>
                    <a:pt x="1001612" y="3407"/>
                  </a:lnTo>
                  <a:lnTo>
                    <a:pt x="941760" y="7598"/>
                  </a:lnTo>
                  <a:lnTo>
                    <a:pt x="882949" y="13389"/>
                  </a:lnTo>
                  <a:lnTo>
                    <a:pt x="825265" y="20736"/>
                  </a:lnTo>
                  <a:lnTo>
                    <a:pt x="768793" y="29593"/>
                  </a:lnTo>
                  <a:lnTo>
                    <a:pt x="713619" y="39918"/>
                  </a:lnTo>
                  <a:lnTo>
                    <a:pt x="659829" y="51665"/>
                  </a:lnTo>
                  <a:lnTo>
                    <a:pt x="607508" y="64791"/>
                  </a:lnTo>
                  <a:lnTo>
                    <a:pt x="556742" y="79251"/>
                  </a:lnTo>
                  <a:lnTo>
                    <a:pt x="507617" y="95001"/>
                  </a:lnTo>
                  <a:lnTo>
                    <a:pt x="460219" y="111997"/>
                  </a:lnTo>
                  <a:lnTo>
                    <a:pt x="414632" y="130194"/>
                  </a:lnTo>
                  <a:lnTo>
                    <a:pt x="370944" y="149548"/>
                  </a:lnTo>
                  <a:lnTo>
                    <a:pt x="329239" y="170015"/>
                  </a:lnTo>
                  <a:lnTo>
                    <a:pt x="289604" y="191551"/>
                  </a:lnTo>
                  <a:lnTo>
                    <a:pt x="252124" y="214111"/>
                  </a:lnTo>
                  <a:lnTo>
                    <a:pt x="216885" y="237651"/>
                  </a:lnTo>
                  <a:lnTo>
                    <a:pt x="183972" y="262127"/>
                  </a:lnTo>
                  <a:lnTo>
                    <a:pt x="153471" y="287494"/>
                  </a:lnTo>
                  <a:lnTo>
                    <a:pt x="125469" y="313709"/>
                  </a:lnTo>
                  <a:lnTo>
                    <a:pt x="77301" y="368504"/>
                  </a:lnTo>
                  <a:lnTo>
                    <a:pt x="40153" y="426156"/>
                  </a:lnTo>
                  <a:lnTo>
                    <a:pt x="14712" y="486312"/>
                  </a:lnTo>
                  <a:lnTo>
                    <a:pt x="1663" y="548618"/>
                  </a:lnTo>
                  <a:lnTo>
                    <a:pt x="0" y="580467"/>
                  </a:lnTo>
                  <a:lnTo>
                    <a:pt x="145117" y="580467"/>
                  </a:lnTo>
                  <a:lnTo>
                    <a:pt x="146780" y="548618"/>
                  </a:lnTo>
                  <a:lnTo>
                    <a:pt x="151713" y="517219"/>
                  </a:lnTo>
                  <a:lnTo>
                    <a:pt x="171044" y="455943"/>
                  </a:lnTo>
                  <a:lnTo>
                    <a:pt x="202424" y="396995"/>
                  </a:lnTo>
                  <a:lnTo>
                    <a:pt x="245168" y="340727"/>
                  </a:lnTo>
                  <a:lnTo>
                    <a:pt x="298589" y="287494"/>
                  </a:lnTo>
                  <a:lnTo>
                    <a:pt x="329089" y="262127"/>
                  </a:lnTo>
                  <a:lnTo>
                    <a:pt x="362002" y="237651"/>
                  </a:lnTo>
                  <a:lnTo>
                    <a:pt x="397241" y="214111"/>
                  </a:lnTo>
                  <a:lnTo>
                    <a:pt x="434722" y="191551"/>
                  </a:lnTo>
                  <a:lnTo>
                    <a:pt x="474357" y="170015"/>
                  </a:lnTo>
                  <a:lnTo>
                    <a:pt x="516062" y="149548"/>
                  </a:lnTo>
                  <a:lnTo>
                    <a:pt x="559750" y="130194"/>
                  </a:lnTo>
                  <a:lnTo>
                    <a:pt x="605336" y="111997"/>
                  </a:lnTo>
                  <a:lnTo>
                    <a:pt x="652735" y="95001"/>
                  </a:lnTo>
                  <a:lnTo>
                    <a:pt x="701860" y="79251"/>
                  </a:lnTo>
                  <a:lnTo>
                    <a:pt x="752626" y="64791"/>
                  </a:lnTo>
                  <a:lnTo>
                    <a:pt x="804947" y="51665"/>
                  </a:lnTo>
                  <a:lnTo>
                    <a:pt x="858737" y="39918"/>
                  </a:lnTo>
                  <a:lnTo>
                    <a:pt x="913911" y="29593"/>
                  </a:lnTo>
                  <a:lnTo>
                    <a:pt x="970383" y="20736"/>
                  </a:lnTo>
                  <a:lnTo>
                    <a:pt x="1028067" y="13389"/>
                  </a:lnTo>
                  <a:lnTo>
                    <a:pt x="1086878" y="7598"/>
                  </a:lnTo>
                  <a:lnTo>
                    <a:pt x="1146729" y="3407"/>
                  </a:lnTo>
                  <a:lnTo>
                    <a:pt x="1207536" y="860"/>
                  </a:lnTo>
                  <a:lnTo>
                    <a:pt x="1269212" y="1"/>
                  </a:lnTo>
                </a:path>
              </a:pathLst>
            </a:custGeom>
            <a:ln w="27096">
              <a:solidFill>
                <a:srgbClr val="996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228600"/>
            <a:ext cx="9753600" cy="7315200"/>
            <a:chOff x="152400" y="228600"/>
            <a:chExt cx="9753600" cy="7315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0" y="3154679"/>
              <a:ext cx="5852160" cy="43891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228600"/>
              <a:ext cx="5852160" cy="4389120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8FB0B4E-B644-7036-4115-AAB540D8C3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0129" y="-584775"/>
            <a:ext cx="7158141" cy="584775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Fishery tanks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5879" y="272079"/>
            <a:ext cx="9663430" cy="7167880"/>
            <a:chOff x="195879" y="272079"/>
            <a:chExt cx="9663430" cy="7167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959" y="309879"/>
              <a:ext cx="6583680" cy="49377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4637" y="289557"/>
              <a:ext cx="6625590" cy="4979035"/>
            </a:xfrm>
            <a:custGeom>
              <a:avLst/>
              <a:gdLst/>
              <a:ahLst/>
              <a:cxnLst/>
              <a:rect l="l" t="t" r="r" b="b"/>
              <a:pathLst>
                <a:path w="6625590" h="4979035">
                  <a:moveTo>
                    <a:pt x="0" y="0"/>
                  </a:moveTo>
                  <a:lnTo>
                    <a:pt x="6625147" y="0"/>
                  </a:lnTo>
                  <a:lnTo>
                    <a:pt x="6625147" y="4979022"/>
                  </a:lnTo>
                  <a:lnTo>
                    <a:pt x="0" y="4979022"/>
                  </a:lnTo>
                  <a:lnTo>
                    <a:pt x="0" y="0"/>
                  </a:lnTo>
                  <a:close/>
                </a:path>
              </a:pathLst>
            </a:custGeom>
            <a:ln w="34956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6079" y="507009"/>
              <a:ext cx="3084893" cy="27289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715371" y="486688"/>
              <a:ext cx="3126105" cy="2770505"/>
            </a:xfrm>
            <a:custGeom>
              <a:avLst/>
              <a:gdLst/>
              <a:ahLst/>
              <a:cxnLst/>
              <a:rect l="l" t="t" r="r" b="b"/>
              <a:pathLst>
                <a:path w="3126104" h="2770504">
                  <a:moveTo>
                    <a:pt x="3125929" y="0"/>
                  </a:moveTo>
                  <a:lnTo>
                    <a:pt x="3125929" y="2769935"/>
                  </a:lnTo>
                  <a:lnTo>
                    <a:pt x="0" y="2769935"/>
                  </a:lnTo>
                  <a:lnTo>
                    <a:pt x="0" y="0"/>
                  </a:lnTo>
                  <a:lnTo>
                    <a:pt x="3125929" y="0"/>
                  </a:lnTo>
                  <a:close/>
                </a:path>
              </a:pathLst>
            </a:custGeom>
            <a:ln w="34956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647" y="2535935"/>
              <a:ext cx="5855208" cy="43921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3357" y="2516225"/>
              <a:ext cx="5894070" cy="4430395"/>
            </a:xfrm>
            <a:custGeom>
              <a:avLst/>
              <a:gdLst/>
              <a:ahLst/>
              <a:cxnLst/>
              <a:rect l="l" t="t" r="r" b="b"/>
              <a:pathLst>
                <a:path w="5894070" h="4430395">
                  <a:moveTo>
                    <a:pt x="0" y="0"/>
                  </a:moveTo>
                  <a:lnTo>
                    <a:pt x="5893536" y="0"/>
                  </a:lnTo>
                  <a:lnTo>
                    <a:pt x="5893536" y="4430313"/>
                  </a:lnTo>
                  <a:lnTo>
                    <a:pt x="0" y="4430313"/>
                  </a:lnTo>
                  <a:lnTo>
                    <a:pt x="0" y="0"/>
                  </a:lnTo>
                  <a:close/>
                </a:path>
              </a:pathLst>
            </a:custGeom>
            <a:ln w="34956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9312" y="3093720"/>
              <a:ext cx="3230879" cy="430783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58989" y="3072858"/>
              <a:ext cx="3272154" cy="4349115"/>
            </a:xfrm>
            <a:custGeom>
              <a:avLst/>
              <a:gdLst/>
              <a:ahLst/>
              <a:cxnLst/>
              <a:rect l="l" t="t" r="r" b="b"/>
              <a:pathLst>
                <a:path w="3272154" h="4349115">
                  <a:moveTo>
                    <a:pt x="0" y="4349023"/>
                  </a:moveTo>
                  <a:lnTo>
                    <a:pt x="0" y="0"/>
                  </a:lnTo>
                  <a:lnTo>
                    <a:pt x="3271928" y="0"/>
                  </a:lnTo>
                  <a:lnTo>
                    <a:pt x="3271928" y="4349023"/>
                  </a:lnTo>
                  <a:lnTo>
                    <a:pt x="0" y="4349023"/>
                  </a:lnTo>
                  <a:close/>
                </a:path>
              </a:pathLst>
            </a:custGeom>
            <a:ln w="34956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29028B22-D06D-501B-519C-B5DD348756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0129" y="-584775"/>
            <a:ext cx="7158141" cy="584775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Fishery equipment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031" y="1691639"/>
            <a:ext cx="9509935" cy="47142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4274" y="6360159"/>
            <a:ext cx="41300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Falcon</a:t>
            </a:r>
            <a:r>
              <a:rPr sz="1900" spc="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Heavy: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USSF-67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Jan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15,</a:t>
            </a:r>
            <a:r>
              <a:rPr sz="1900" spc="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0099FF"/>
                </a:solidFill>
                <a:latin typeface="Arial"/>
                <a:cs typeface="Arial"/>
              </a:rPr>
              <a:t>2023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DB0067-0E4B-4399-2F00-73E936C74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0129" y="-1815882"/>
            <a:ext cx="7158141" cy="1815882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sz="4000" dirty="0">
                <a:solidFill>
                  <a:srgbClr val="0099FF"/>
                </a:solidFill>
                <a:latin typeface="Arial"/>
                <a:cs typeface="Arial"/>
              </a:rPr>
              <a:t>Falcon</a:t>
            </a:r>
            <a:r>
              <a:rPr lang="en-US" sz="4000" spc="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0099FF"/>
                </a:solidFill>
                <a:latin typeface="Arial"/>
                <a:cs typeface="Arial"/>
              </a:rPr>
              <a:t>Heavy:</a:t>
            </a:r>
            <a:r>
              <a:rPr lang="en-US" sz="40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0099FF"/>
                </a:solidFill>
                <a:latin typeface="Arial"/>
                <a:cs typeface="Arial"/>
              </a:rPr>
              <a:t>USSF-67</a:t>
            </a:r>
            <a:r>
              <a:rPr lang="en-US" sz="40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0099FF"/>
                </a:solidFill>
                <a:latin typeface="Arial"/>
                <a:cs typeface="Arial"/>
              </a:rPr>
              <a:t>Jan</a:t>
            </a:r>
            <a:r>
              <a:rPr lang="en-US" sz="40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0099FF"/>
                </a:solidFill>
                <a:latin typeface="Arial"/>
                <a:cs typeface="Arial"/>
              </a:rPr>
              <a:t>15,</a:t>
            </a:r>
            <a:r>
              <a:rPr lang="en-US" sz="4000" spc="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lang="en-US" sz="4000" spc="-20" dirty="0">
                <a:solidFill>
                  <a:srgbClr val="0099FF"/>
                </a:solidFill>
                <a:latin typeface="Arial"/>
                <a:cs typeface="Arial"/>
              </a:rPr>
              <a:t>2023</a:t>
            </a:r>
            <a:br>
              <a:rPr lang="en-US" sz="4000" dirty="0">
                <a:latin typeface="Arial"/>
                <a:cs typeface="Arial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268855" marR="5080" indent="-2256155">
              <a:lnSpc>
                <a:spcPts val="5590"/>
              </a:lnSpc>
              <a:spcBef>
                <a:spcPts val="250"/>
              </a:spcBef>
              <a:tabLst>
                <a:tab pos="2833370" algn="l"/>
                <a:tab pos="6149340" algn="l"/>
              </a:tabLst>
            </a:pPr>
            <a:r>
              <a:rPr sz="4700" b="0" spc="-10" dirty="0">
                <a:latin typeface="Arial"/>
                <a:cs typeface="Arial"/>
              </a:rPr>
              <a:t>Advanced</a:t>
            </a:r>
            <a:r>
              <a:rPr sz="4700" b="0" dirty="0">
                <a:latin typeface="Arial"/>
                <a:cs typeface="Arial"/>
              </a:rPr>
              <a:t>	RAS</a:t>
            </a:r>
            <a:r>
              <a:rPr sz="4700" b="0" spc="-110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design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25" dirty="0">
                <a:latin typeface="Arial"/>
                <a:cs typeface="Arial"/>
              </a:rPr>
              <a:t>and </a:t>
            </a:r>
            <a:r>
              <a:rPr sz="4700" b="0" spc="-10" dirty="0">
                <a:latin typeface="Arial"/>
                <a:cs typeface="Arial"/>
              </a:rPr>
              <a:t>Operation</a:t>
            </a:r>
            <a:endParaRPr sz="47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dirty="0"/>
              <a:t>“The</a:t>
            </a:r>
            <a:r>
              <a:rPr spc="-160" dirty="0"/>
              <a:t> </a:t>
            </a:r>
            <a:r>
              <a:rPr spc="-25" dirty="0"/>
              <a:t>Yellow</a:t>
            </a:r>
            <a:r>
              <a:rPr spc="-114" dirty="0"/>
              <a:t> </a:t>
            </a:r>
            <a:r>
              <a:rPr spc="-10" dirty="0"/>
              <a:t>Book”</a:t>
            </a: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pc="-10" dirty="0"/>
          </a:p>
          <a:p>
            <a:pPr marL="76200">
              <a:lnSpc>
                <a:spcPct val="100000"/>
              </a:lnSpc>
            </a:pPr>
            <a:r>
              <a:rPr dirty="0"/>
              <a:t>New</a:t>
            </a:r>
            <a:r>
              <a:rPr spc="-35" dirty="0"/>
              <a:t> </a:t>
            </a:r>
            <a:r>
              <a:rPr dirty="0"/>
              <a:t>5</a:t>
            </a:r>
            <a:r>
              <a:rPr sz="3000" baseline="25000" dirty="0"/>
              <a:t>th</a:t>
            </a:r>
            <a:r>
              <a:rPr sz="3000" spc="382" baseline="25000" dirty="0"/>
              <a:t> </a:t>
            </a:r>
            <a:r>
              <a:rPr sz="3000" spc="-10" dirty="0"/>
              <a:t>edition</a:t>
            </a:r>
            <a:endParaRPr sz="3000"/>
          </a:p>
          <a:p>
            <a:pPr marL="76200" marR="17780">
              <a:lnSpc>
                <a:spcPct val="200000"/>
              </a:lnSpc>
            </a:pPr>
            <a:r>
              <a:rPr dirty="0"/>
              <a:t>Available</a:t>
            </a:r>
            <a:r>
              <a:rPr spc="-105" dirty="0"/>
              <a:t> </a:t>
            </a:r>
            <a:r>
              <a:rPr dirty="0"/>
              <a:t>on</a:t>
            </a:r>
            <a:r>
              <a:rPr spc="-210" dirty="0"/>
              <a:t> </a:t>
            </a:r>
            <a:r>
              <a:rPr dirty="0"/>
              <a:t>Amazon</a:t>
            </a:r>
            <a:r>
              <a:rPr spc="-75" dirty="0"/>
              <a:t> </a:t>
            </a:r>
            <a:r>
              <a:rPr spc="-25" dirty="0"/>
              <a:t>$99 </a:t>
            </a:r>
            <a:r>
              <a:rPr dirty="0"/>
              <a:t>Search</a:t>
            </a:r>
            <a:r>
              <a:rPr spc="-70" dirty="0"/>
              <a:t> </a:t>
            </a:r>
            <a:r>
              <a:rPr dirty="0"/>
              <a:t>“ISBN</a:t>
            </a:r>
            <a:r>
              <a:rPr spc="-65" dirty="0"/>
              <a:t> </a:t>
            </a:r>
            <a:r>
              <a:rPr spc="-10" dirty="0"/>
              <a:t>0971264694”</a:t>
            </a: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647" y="1935479"/>
            <a:ext cx="3848608" cy="54707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5620" y="664464"/>
            <a:ext cx="6488430" cy="145224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38250" marR="5080" indent="-1226185">
              <a:lnSpc>
                <a:spcPts val="5590"/>
              </a:lnSpc>
              <a:spcBef>
                <a:spcPts val="250"/>
              </a:spcBef>
              <a:tabLst>
                <a:tab pos="3295650" algn="l"/>
              </a:tabLst>
            </a:pPr>
            <a:r>
              <a:rPr sz="4700" b="0" dirty="0">
                <a:latin typeface="Arial"/>
                <a:cs typeface="Arial"/>
              </a:rPr>
              <a:t>Basis</a:t>
            </a:r>
            <a:r>
              <a:rPr sz="4700" b="0" spc="-60" dirty="0">
                <a:latin typeface="Arial"/>
                <a:cs typeface="Arial"/>
              </a:rPr>
              <a:t> </a:t>
            </a:r>
            <a:r>
              <a:rPr sz="4700" b="0" dirty="0">
                <a:latin typeface="Arial"/>
                <a:cs typeface="Arial"/>
              </a:rPr>
              <a:t>of</a:t>
            </a:r>
            <a:r>
              <a:rPr sz="4700" b="0" spc="-50" dirty="0">
                <a:latin typeface="Arial"/>
                <a:cs typeface="Arial"/>
              </a:rPr>
              <a:t> </a:t>
            </a:r>
            <a:r>
              <a:rPr sz="4700" b="0" spc="-25" dirty="0">
                <a:latin typeface="Arial"/>
                <a:cs typeface="Arial"/>
              </a:rPr>
              <a:t>the</a:t>
            </a:r>
            <a:r>
              <a:rPr sz="4700" b="0" dirty="0">
                <a:latin typeface="Arial"/>
                <a:cs typeface="Arial"/>
              </a:rPr>
              <a:t>	</a:t>
            </a:r>
            <a:r>
              <a:rPr sz="4700" b="0" spc="-10" dirty="0">
                <a:latin typeface="Arial"/>
                <a:cs typeface="Arial"/>
              </a:rPr>
              <a:t>Commercial </a:t>
            </a:r>
            <a:r>
              <a:rPr sz="4700" b="0" dirty="0">
                <a:latin typeface="Arial"/>
                <a:cs typeface="Arial"/>
              </a:rPr>
              <a:t>System</a:t>
            </a:r>
            <a:r>
              <a:rPr sz="4700" b="0" spc="-75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Design</a:t>
            </a:r>
            <a:endParaRPr sz="4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2216" y="2118867"/>
            <a:ext cx="8159115" cy="43834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90525" marR="17780" indent="-365760">
              <a:lnSpc>
                <a:spcPct val="100600"/>
              </a:lnSpc>
              <a:spcBef>
                <a:spcPts val="75"/>
              </a:spcBef>
              <a:buChar char="•"/>
              <a:tabLst>
                <a:tab pos="390525" algn="l"/>
              </a:tabLst>
            </a:pP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Scaled</a:t>
            </a:r>
            <a:r>
              <a:rPr sz="3400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up version</a:t>
            </a:r>
            <a:r>
              <a:rPr sz="3400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of</a:t>
            </a:r>
            <a:r>
              <a:rPr sz="3400" spc="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tested 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design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developed jointly</a:t>
            </a:r>
            <a:r>
              <a:rPr sz="3400" spc="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for</a:t>
            </a:r>
            <a:r>
              <a:rPr sz="3400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USDA-ARS</a:t>
            </a:r>
            <a:r>
              <a:rPr sz="34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project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and</a:t>
            </a:r>
            <a:r>
              <a:rPr sz="3400" spc="-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FL-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FWCC marine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hatchery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 program FMFEI</a:t>
            </a:r>
            <a:endParaRPr sz="3400">
              <a:latin typeface="Arial"/>
              <a:cs typeface="Arial"/>
            </a:endParaRPr>
          </a:p>
          <a:p>
            <a:pPr marL="390525" indent="-365125">
              <a:lnSpc>
                <a:spcPct val="100000"/>
              </a:lnSpc>
              <a:spcBef>
                <a:spcPts val="910"/>
              </a:spcBef>
              <a:buChar char="•"/>
              <a:tabLst>
                <a:tab pos="390525" algn="l"/>
              </a:tabLst>
            </a:pP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System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Operated</a:t>
            </a:r>
            <a:r>
              <a:rPr sz="3400" spc="-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so</a:t>
            </a:r>
            <a:r>
              <a:rPr sz="3400" spc="-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99FF"/>
                </a:solidFill>
                <a:latin typeface="Arial"/>
                <a:cs typeface="Arial"/>
              </a:rPr>
              <a:t>far</a:t>
            </a:r>
            <a:r>
              <a:rPr sz="3400" spc="-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99FF"/>
                </a:solidFill>
                <a:latin typeface="Arial"/>
                <a:cs typeface="Arial"/>
              </a:rPr>
              <a:t>with:</a:t>
            </a:r>
            <a:endParaRPr sz="3400">
              <a:latin typeface="Arial"/>
              <a:cs typeface="Arial"/>
            </a:endParaRPr>
          </a:p>
          <a:p>
            <a:pPr marL="817880" lvl="1" indent="-304800">
              <a:lnSpc>
                <a:spcPct val="100000"/>
              </a:lnSpc>
              <a:spcBef>
                <a:spcPts val="740"/>
              </a:spcBef>
              <a:buChar char="–"/>
              <a:tabLst>
                <a:tab pos="817880" algn="l"/>
              </a:tabLst>
            </a:pP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Red</a:t>
            </a:r>
            <a:r>
              <a:rPr sz="3000" spc="-4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Drum</a:t>
            </a:r>
            <a:r>
              <a:rPr sz="3000" spc="-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up</a:t>
            </a:r>
            <a:r>
              <a:rPr sz="3000" spc="-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to</a:t>
            </a:r>
            <a:r>
              <a:rPr sz="3000" spc="-4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&gt;90</a:t>
            </a:r>
            <a:r>
              <a:rPr sz="3000" spc="-3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Kg/m</a:t>
            </a:r>
            <a:r>
              <a:rPr sz="3000" baseline="25000" dirty="0">
                <a:solidFill>
                  <a:srgbClr val="0099FF"/>
                </a:solidFill>
                <a:latin typeface="Arial"/>
                <a:cs typeface="Arial"/>
              </a:rPr>
              <a:t>3</a:t>
            </a:r>
            <a:r>
              <a:rPr sz="3000" spc="352" baseline="2500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Segoe UI Symbol"/>
                <a:cs typeface="Segoe UI Symbol"/>
              </a:rPr>
              <a:t>➔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(~1%</a:t>
            </a:r>
            <a:r>
              <a:rPr sz="1900" spc="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BWD feed</a:t>
            </a:r>
            <a:r>
              <a:rPr sz="1900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99FF"/>
                </a:solidFill>
                <a:latin typeface="Arial"/>
                <a:cs typeface="Arial"/>
              </a:rPr>
              <a:t>rate)</a:t>
            </a:r>
            <a:endParaRPr sz="1900">
              <a:latin typeface="Arial"/>
              <a:cs typeface="Arial"/>
            </a:endParaRPr>
          </a:p>
          <a:p>
            <a:pPr marL="817880" lvl="1" indent="-304800">
              <a:lnSpc>
                <a:spcPct val="100000"/>
              </a:lnSpc>
              <a:spcBef>
                <a:spcPts val="695"/>
              </a:spcBef>
              <a:buChar char="–"/>
              <a:tabLst>
                <a:tab pos="817880" algn="l"/>
              </a:tabLst>
            </a:pP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Florida</a:t>
            </a:r>
            <a:r>
              <a:rPr sz="3000" spc="-6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Pompano</a:t>
            </a:r>
            <a:r>
              <a:rPr sz="3000" spc="-5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~40</a:t>
            </a:r>
            <a:r>
              <a:rPr sz="3000" spc="-5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99FF"/>
                </a:solidFill>
                <a:latin typeface="Arial"/>
                <a:cs typeface="Arial"/>
              </a:rPr>
              <a:t>Kg/m</a:t>
            </a:r>
            <a:r>
              <a:rPr sz="3000" spc="-15" baseline="25000" dirty="0">
                <a:solidFill>
                  <a:srgbClr val="0099FF"/>
                </a:solidFill>
                <a:latin typeface="Arial"/>
                <a:cs typeface="Arial"/>
              </a:rPr>
              <a:t>3</a:t>
            </a:r>
            <a:endParaRPr sz="3000" baseline="25000">
              <a:latin typeface="Arial"/>
              <a:cs typeface="Arial"/>
            </a:endParaRPr>
          </a:p>
          <a:p>
            <a:pPr marL="817880" lvl="1" indent="-304800">
              <a:lnSpc>
                <a:spcPct val="100000"/>
              </a:lnSpc>
              <a:spcBef>
                <a:spcPts val="695"/>
              </a:spcBef>
              <a:buChar char="–"/>
              <a:tabLst>
                <a:tab pos="817880" algn="l"/>
              </a:tabLst>
            </a:pP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Cobia</a:t>
            </a:r>
            <a:r>
              <a:rPr sz="3000" spc="-3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99FF"/>
                </a:solidFill>
                <a:latin typeface="Arial"/>
                <a:cs typeface="Arial"/>
              </a:rPr>
              <a:t>~45</a:t>
            </a:r>
            <a:r>
              <a:rPr sz="3000" spc="-3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0099FF"/>
                </a:solidFill>
                <a:latin typeface="Arial"/>
                <a:cs typeface="Arial"/>
              </a:rPr>
              <a:t>Kg/m</a:t>
            </a:r>
            <a:r>
              <a:rPr sz="3000" spc="-30" baseline="25000" dirty="0">
                <a:solidFill>
                  <a:srgbClr val="0099FF"/>
                </a:solidFill>
                <a:latin typeface="Arial"/>
                <a:cs typeface="Arial"/>
              </a:rPr>
              <a:t>3</a:t>
            </a:r>
            <a:endParaRPr sz="3000" baseline="25000">
              <a:latin typeface="Arial"/>
              <a:cs typeface="Arial"/>
            </a:endParaRP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10959" y="5674359"/>
            <a:ext cx="3169919" cy="16504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2386" y="1674705"/>
            <a:ext cx="7797165" cy="5470525"/>
            <a:chOff x="892386" y="1674705"/>
            <a:chExt cx="7797165" cy="5470525"/>
          </a:xfrm>
        </p:grpSpPr>
        <p:sp>
          <p:nvSpPr>
            <p:cNvPr id="3" name="object 3"/>
            <p:cNvSpPr/>
            <p:nvPr/>
          </p:nvSpPr>
          <p:spPr>
            <a:xfrm>
              <a:off x="899159" y="1681479"/>
              <a:ext cx="7782559" cy="5455920"/>
            </a:xfrm>
            <a:custGeom>
              <a:avLst/>
              <a:gdLst/>
              <a:ahLst/>
              <a:cxnLst/>
              <a:rect l="l" t="t" r="r" b="b"/>
              <a:pathLst>
                <a:path w="7782559" h="5455920">
                  <a:moveTo>
                    <a:pt x="7782559" y="0"/>
                  </a:moveTo>
                  <a:lnTo>
                    <a:pt x="0" y="0"/>
                  </a:lnTo>
                  <a:lnTo>
                    <a:pt x="0" y="5455920"/>
                  </a:lnTo>
                  <a:lnTo>
                    <a:pt x="7782559" y="5455920"/>
                  </a:lnTo>
                  <a:lnTo>
                    <a:pt x="7782559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99160" y="1681479"/>
              <a:ext cx="7783830" cy="5457190"/>
            </a:xfrm>
            <a:custGeom>
              <a:avLst/>
              <a:gdLst/>
              <a:ahLst/>
              <a:cxnLst/>
              <a:rect l="l" t="t" r="r" b="b"/>
              <a:pathLst>
                <a:path w="7783830" h="5457190">
                  <a:moveTo>
                    <a:pt x="0" y="0"/>
                  </a:moveTo>
                  <a:lnTo>
                    <a:pt x="7783532" y="0"/>
                  </a:lnTo>
                  <a:lnTo>
                    <a:pt x="7783532" y="5456601"/>
                  </a:lnTo>
                  <a:lnTo>
                    <a:pt x="0" y="5456601"/>
                  </a:lnTo>
                  <a:lnTo>
                    <a:pt x="0" y="0"/>
                  </a:lnTo>
                  <a:close/>
                </a:path>
              </a:pathLst>
            </a:custGeom>
            <a:ln w="1354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34734" y="4368800"/>
              <a:ext cx="481330" cy="477520"/>
            </a:xfrm>
            <a:custGeom>
              <a:avLst/>
              <a:gdLst/>
              <a:ahLst/>
              <a:cxnLst/>
              <a:rect l="l" t="t" r="r" b="b"/>
              <a:pathLst>
                <a:path w="481330" h="477520">
                  <a:moveTo>
                    <a:pt x="480910" y="0"/>
                  </a:moveTo>
                  <a:lnTo>
                    <a:pt x="0" y="0"/>
                  </a:lnTo>
                  <a:lnTo>
                    <a:pt x="0" y="477520"/>
                  </a:lnTo>
                  <a:lnTo>
                    <a:pt x="480910" y="477520"/>
                  </a:lnTo>
                  <a:lnTo>
                    <a:pt x="4809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34734" y="4368800"/>
              <a:ext cx="481330" cy="478155"/>
            </a:xfrm>
            <a:custGeom>
              <a:avLst/>
              <a:gdLst/>
              <a:ahLst/>
              <a:cxnLst/>
              <a:rect l="l" t="t" r="r" b="b"/>
              <a:pathLst>
                <a:path w="481330" h="478154">
                  <a:moveTo>
                    <a:pt x="0" y="0"/>
                  </a:moveTo>
                  <a:lnTo>
                    <a:pt x="480966" y="0"/>
                  </a:lnTo>
                  <a:lnTo>
                    <a:pt x="480966" y="477579"/>
                  </a:lnTo>
                  <a:lnTo>
                    <a:pt x="0" y="477579"/>
                  </a:lnTo>
                  <a:lnTo>
                    <a:pt x="0" y="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16685" y="4588934"/>
              <a:ext cx="5187950" cy="19050"/>
            </a:xfrm>
            <a:custGeom>
              <a:avLst/>
              <a:gdLst/>
              <a:ahLst/>
              <a:cxnLst/>
              <a:rect l="l" t="t" r="r" b="b"/>
              <a:pathLst>
                <a:path w="5187950" h="19050">
                  <a:moveTo>
                    <a:pt x="5187328" y="0"/>
                  </a:moveTo>
                  <a:lnTo>
                    <a:pt x="0" y="18629"/>
                  </a:lnTo>
                </a:path>
              </a:pathLst>
            </a:custGeom>
            <a:ln w="2032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16507" y="3625430"/>
              <a:ext cx="1167130" cy="1141730"/>
            </a:xfrm>
            <a:custGeom>
              <a:avLst/>
              <a:gdLst/>
              <a:ahLst/>
              <a:cxnLst/>
              <a:rect l="l" t="t" r="r" b="b"/>
              <a:pathLst>
                <a:path w="1167129" h="1141729">
                  <a:moveTo>
                    <a:pt x="583349" y="0"/>
                  </a:moveTo>
                  <a:lnTo>
                    <a:pt x="535505" y="1891"/>
                  </a:lnTo>
                  <a:lnTo>
                    <a:pt x="488727" y="7468"/>
                  </a:lnTo>
                  <a:lnTo>
                    <a:pt x="443163" y="16584"/>
                  </a:lnTo>
                  <a:lnTo>
                    <a:pt x="398966" y="29091"/>
                  </a:lnTo>
                  <a:lnTo>
                    <a:pt x="356283" y="44844"/>
                  </a:lnTo>
                  <a:lnTo>
                    <a:pt x="315267" y="63694"/>
                  </a:lnTo>
                  <a:lnTo>
                    <a:pt x="276066" y="85495"/>
                  </a:lnTo>
                  <a:lnTo>
                    <a:pt x="238831" y="110101"/>
                  </a:lnTo>
                  <a:lnTo>
                    <a:pt x="203712" y="137364"/>
                  </a:lnTo>
                  <a:lnTo>
                    <a:pt x="170859" y="167138"/>
                  </a:lnTo>
                  <a:lnTo>
                    <a:pt x="140422" y="199275"/>
                  </a:lnTo>
                  <a:lnTo>
                    <a:pt x="112552" y="233630"/>
                  </a:lnTo>
                  <a:lnTo>
                    <a:pt x="87399" y="270054"/>
                  </a:lnTo>
                  <a:lnTo>
                    <a:pt x="65112" y="308401"/>
                  </a:lnTo>
                  <a:lnTo>
                    <a:pt x="45842" y="348525"/>
                  </a:lnTo>
                  <a:lnTo>
                    <a:pt x="29739" y="390278"/>
                  </a:lnTo>
                  <a:lnTo>
                    <a:pt x="16953" y="433514"/>
                  </a:lnTo>
                  <a:lnTo>
                    <a:pt x="7635" y="478086"/>
                  </a:lnTo>
                  <a:lnTo>
                    <a:pt x="1933" y="523846"/>
                  </a:lnTo>
                  <a:lnTo>
                    <a:pt x="0" y="570649"/>
                  </a:lnTo>
                  <a:lnTo>
                    <a:pt x="1933" y="617451"/>
                  </a:lnTo>
                  <a:lnTo>
                    <a:pt x="7635" y="663211"/>
                  </a:lnTo>
                  <a:lnTo>
                    <a:pt x="16953" y="707783"/>
                  </a:lnTo>
                  <a:lnTo>
                    <a:pt x="29739" y="751019"/>
                  </a:lnTo>
                  <a:lnTo>
                    <a:pt x="45842" y="792772"/>
                  </a:lnTo>
                  <a:lnTo>
                    <a:pt x="65112" y="832896"/>
                  </a:lnTo>
                  <a:lnTo>
                    <a:pt x="87399" y="871243"/>
                  </a:lnTo>
                  <a:lnTo>
                    <a:pt x="112552" y="907668"/>
                  </a:lnTo>
                  <a:lnTo>
                    <a:pt x="140422" y="942022"/>
                  </a:lnTo>
                  <a:lnTo>
                    <a:pt x="170859" y="974159"/>
                  </a:lnTo>
                  <a:lnTo>
                    <a:pt x="203712" y="1003933"/>
                  </a:lnTo>
                  <a:lnTo>
                    <a:pt x="238831" y="1031196"/>
                  </a:lnTo>
                  <a:lnTo>
                    <a:pt x="276066" y="1055802"/>
                  </a:lnTo>
                  <a:lnTo>
                    <a:pt x="315267" y="1077603"/>
                  </a:lnTo>
                  <a:lnTo>
                    <a:pt x="356283" y="1096454"/>
                  </a:lnTo>
                  <a:lnTo>
                    <a:pt x="398966" y="1112206"/>
                  </a:lnTo>
                  <a:lnTo>
                    <a:pt x="443163" y="1124713"/>
                  </a:lnTo>
                  <a:lnTo>
                    <a:pt x="488727" y="1133829"/>
                  </a:lnTo>
                  <a:lnTo>
                    <a:pt x="535505" y="1139406"/>
                  </a:lnTo>
                  <a:lnTo>
                    <a:pt x="583349" y="1141298"/>
                  </a:lnTo>
                  <a:lnTo>
                    <a:pt x="631194" y="1139406"/>
                  </a:lnTo>
                  <a:lnTo>
                    <a:pt x="677974" y="1133829"/>
                  </a:lnTo>
                  <a:lnTo>
                    <a:pt x="723539" y="1124713"/>
                  </a:lnTo>
                  <a:lnTo>
                    <a:pt x="767738" y="1112206"/>
                  </a:lnTo>
                  <a:lnTo>
                    <a:pt x="810421" y="1096454"/>
                  </a:lnTo>
                  <a:lnTo>
                    <a:pt x="851439" y="1077603"/>
                  </a:lnTo>
                  <a:lnTo>
                    <a:pt x="890641" y="1055802"/>
                  </a:lnTo>
                  <a:lnTo>
                    <a:pt x="927876" y="1031196"/>
                  </a:lnTo>
                  <a:lnTo>
                    <a:pt x="962996" y="1003933"/>
                  </a:lnTo>
                  <a:lnTo>
                    <a:pt x="995849" y="974159"/>
                  </a:lnTo>
                  <a:lnTo>
                    <a:pt x="1026286" y="942022"/>
                  </a:lnTo>
                  <a:lnTo>
                    <a:pt x="1054157" y="907668"/>
                  </a:lnTo>
                  <a:lnTo>
                    <a:pt x="1079310" y="871243"/>
                  </a:lnTo>
                  <a:lnTo>
                    <a:pt x="1101597" y="832896"/>
                  </a:lnTo>
                  <a:lnTo>
                    <a:pt x="1120868" y="792772"/>
                  </a:lnTo>
                  <a:lnTo>
                    <a:pt x="1136971" y="751019"/>
                  </a:lnTo>
                  <a:lnTo>
                    <a:pt x="1149757" y="707783"/>
                  </a:lnTo>
                  <a:lnTo>
                    <a:pt x="1159075" y="663211"/>
                  </a:lnTo>
                  <a:lnTo>
                    <a:pt x="1164777" y="617451"/>
                  </a:lnTo>
                  <a:lnTo>
                    <a:pt x="1166710" y="570649"/>
                  </a:lnTo>
                  <a:lnTo>
                    <a:pt x="1164777" y="523846"/>
                  </a:lnTo>
                  <a:lnTo>
                    <a:pt x="1159075" y="478086"/>
                  </a:lnTo>
                  <a:lnTo>
                    <a:pt x="1149757" y="433514"/>
                  </a:lnTo>
                  <a:lnTo>
                    <a:pt x="1136971" y="390278"/>
                  </a:lnTo>
                  <a:lnTo>
                    <a:pt x="1120868" y="348525"/>
                  </a:lnTo>
                  <a:lnTo>
                    <a:pt x="1101597" y="308401"/>
                  </a:lnTo>
                  <a:lnTo>
                    <a:pt x="1079310" y="270054"/>
                  </a:lnTo>
                  <a:lnTo>
                    <a:pt x="1054157" y="233630"/>
                  </a:lnTo>
                  <a:lnTo>
                    <a:pt x="1026286" y="199275"/>
                  </a:lnTo>
                  <a:lnTo>
                    <a:pt x="995849" y="167138"/>
                  </a:lnTo>
                  <a:lnTo>
                    <a:pt x="962996" y="137364"/>
                  </a:lnTo>
                  <a:lnTo>
                    <a:pt x="927876" y="110101"/>
                  </a:lnTo>
                  <a:lnTo>
                    <a:pt x="890641" y="85495"/>
                  </a:lnTo>
                  <a:lnTo>
                    <a:pt x="851439" y="63694"/>
                  </a:lnTo>
                  <a:lnTo>
                    <a:pt x="810421" y="44844"/>
                  </a:lnTo>
                  <a:lnTo>
                    <a:pt x="767738" y="29091"/>
                  </a:lnTo>
                  <a:lnTo>
                    <a:pt x="723539" y="16584"/>
                  </a:lnTo>
                  <a:lnTo>
                    <a:pt x="677974" y="7468"/>
                  </a:lnTo>
                  <a:lnTo>
                    <a:pt x="631194" y="1891"/>
                  </a:lnTo>
                  <a:lnTo>
                    <a:pt x="5833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16507" y="3625426"/>
              <a:ext cx="1167130" cy="1141730"/>
            </a:xfrm>
            <a:custGeom>
              <a:avLst/>
              <a:gdLst/>
              <a:ahLst/>
              <a:cxnLst/>
              <a:rect l="l" t="t" r="r" b="b"/>
              <a:pathLst>
                <a:path w="1167129" h="1141729">
                  <a:moveTo>
                    <a:pt x="0" y="570724"/>
                  </a:moveTo>
                  <a:lnTo>
                    <a:pt x="1934" y="523916"/>
                  </a:lnTo>
                  <a:lnTo>
                    <a:pt x="7636" y="478150"/>
                  </a:lnTo>
                  <a:lnTo>
                    <a:pt x="16955" y="433572"/>
                  </a:lnTo>
                  <a:lnTo>
                    <a:pt x="29743" y="390331"/>
                  </a:lnTo>
                  <a:lnTo>
                    <a:pt x="45848" y="348572"/>
                  </a:lnTo>
                  <a:lnTo>
                    <a:pt x="65121" y="308443"/>
                  </a:lnTo>
                  <a:lnTo>
                    <a:pt x="87410" y="270091"/>
                  </a:lnTo>
                  <a:lnTo>
                    <a:pt x="112567" y="233662"/>
                  </a:lnTo>
                  <a:lnTo>
                    <a:pt x="140441" y="199303"/>
                  </a:lnTo>
                  <a:lnTo>
                    <a:pt x="170881" y="167161"/>
                  </a:lnTo>
                  <a:lnTo>
                    <a:pt x="203738" y="137383"/>
                  </a:lnTo>
                  <a:lnTo>
                    <a:pt x="238862" y="110116"/>
                  </a:lnTo>
                  <a:lnTo>
                    <a:pt x="276102" y="85507"/>
                  </a:lnTo>
                  <a:lnTo>
                    <a:pt x="315308" y="63703"/>
                  </a:lnTo>
                  <a:lnTo>
                    <a:pt x="356330" y="44850"/>
                  </a:lnTo>
                  <a:lnTo>
                    <a:pt x="399018" y="29095"/>
                  </a:lnTo>
                  <a:lnTo>
                    <a:pt x="443222" y="16586"/>
                  </a:lnTo>
                  <a:lnTo>
                    <a:pt x="488791" y="7469"/>
                  </a:lnTo>
                  <a:lnTo>
                    <a:pt x="535576" y="1891"/>
                  </a:lnTo>
                  <a:lnTo>
                    <a:pt x="583426" y="0"/>
                  </a:lnTo>
                  <a:lnTo>
                    <a:pt x="631276" y="1891"/>
                  </a:lnTo>
                  <a:lnTo>
                    <a:pt x="678061" y="7469"/>
                  </a:lnTo>
                  <a:lnTo>
                    <a:pt x="723630" y="16586"/>
                  </a:lnTo>
                  <a:lnTo>
                    <a:pt x="767834" y="29095"/>
                  </a:lnTo>
                  <a:lnTo>
                    <a:pt x="810522" y="44850"/>
                  </a:lnTo>
                  <a:lnTo>
                    <a:pt x="851544" y="63703"/>
                  </a:lnTo>
                  <a:lnTo>
                    <a:pt x="890750" y="85507"/>
                  </a:lnTo>
                  <a:lnTo>
                    <a:pt x="927990" y="110116"/>
                  </a:lnTo>
                  <a:lnTo>
                    <a:pt x="963114" y="137383"/>
                  </a:lnTo>
                  <a:lnTo>
                    <a:pt x="995971" y="167161"/>
                  </a:lnTo>
                  <a:lnTo>
                    <a:pt x="1026411" y="199303"/>
                  </a:lnTo>
                  <a:lnTo>
                    <a:pt x="1054285" y="233662"/>
                  </a:lnTo>
                  <a:lnTo>
                    <a:pt x="1079442" y="270091"/>
                  </a:lnTo>
                  <a:lnTo>
                    <a:pt x="1101732" y="308443"/>
                  </a:lnTo>
                  <a:lnTo>
                    <a:pt x="1121004" y="348572"/>
                  </a:lnTo>
                  <a:lnTo>
                    <a:pt x="1137109" y="390331"/>
                  </a:lnTo>
                  <a:lnTo>
                    <a:pt x="1149897" y="433572"/>
                  </a:lnTo>
                  <a:lnTo>
                    <a:pt x="1159216" y="478150"/>
                  </a:lnTo>
                  <a:lnTo>
                    <a:pt x="1164918" y="523916"/>
                  </a:lnTo>
                  <a:lnTo>
                    <a:pt x="1166853" y="570724"/>
                  </a:lnTo>
                  <a:lnTo>
                    <a:pt x="1164918" y="617532"/>
                  </a:lnTo>
                  <a:lnTo>
                    <a:pt x="1159216" y="663299"/>
                  </a:lnTo>
                  <a:lnTo>
                    <a:pt x="1149897" y="707876"/>
                  </a:lnTo>
                  <a:lnTo>
                    <a:pt x="1137109" y="751117"/>
                  </a:lnTo>
                  <a:lnTo>
                    <a:pt x="1121004" y="792876"/>
                  </a:lnTo>
                  <a:lnTo>
                    <a:pt x="1101732" y="833005"/>
                  </a:lnTo>
                  <a:lnTo>
                    <a:pt x="1079442" y="871358"/>
                  </a:lnTo>
                  <a:lnTo>
                    <a:pt x="1054285" y="907787"/>
                  </a:lnTo>
                  <a:lnTo>
                    <a:pt x="1026411" y="942146"/>
                  </a:lnTo>
                  <a:lnTo>
                    <a:pt x="995971" y="974287"/>
                  </a:lnTo>
                  <a:lnTo>
                    <a:pt x="963114" y="1004065"/>
                  </a:lnTo>
                  <a:lnTo>
                    <a:pt x="927990" y="1031332"/>
                  </a:lnTo>
                  <a:lnTo>
                    <a:pt x="890750" y="1055941"/>
                  </a:lnTo>
                  <a:lnTo>
                    <a:pt x="851544" y="1077746"/>
                  </a:lnTo>
                  <a:lnTo>
                    <a:pt x="810522" y="1096598"/>
                  </a:lnTo>
                  <a:lnTo>
                    <a:pt x="767834" y="1112353"/>
                  </a:lnTo>
                  <a:lnTo>
                    <a:pt x="723630" y="1124862"/>
                  </a:lnTo>
                  <a:lnTo>
                    <a:pt x="678061" y="1133979"/>
                  </a:lnTo>
                  <a:lnTo>
                    <a:pt x="631276" y="1139557"/>
                  </a:lnTo>
                  <a:lnTo>
                    <a:pt x="583426" y="1141449"/>
                  </a:lnTo>
                  <a:lnTo>
                    <a:pt x="535576" y="1139557"/>
                  </a:lnTo>
                  <a:lnTo>
                    <a:pt x="488791" y="1133979"/>
                  </a:lnTo>
                  <a:lnTo>
                    <a:pt x="443222" y="1124862"/>
                  </a:lnTo>
                  <a:lnTo>
                    <a:pt x="399018" y="1112353"/>
                  </a:lnTo>
                  <a:lnTo>
                    <a:pt x="356330" y="1096598"/>
                  </a:lnTo>
                  <a:lnTo>
                    <a:pt x="315308" y="1077746"/>
                  </a:lnTo>
                  <a:lnTo>
                    <a:pt x="276102" y="1055941"/>
                  </a:lnTo>
                  <a:lnTo>
                    <a:pt x="238862" y="1031332"/>
                  </a:lnTo>
                  <a:lnTo>
                    <a:pt x="203738" y="1004065"/>
                  </a:lnTo>
                  <a:lnTo>
                    <a:pt x="170881" y="974287"/>
                  </a:lnTo>
                  <a:lnTo>
                    <a:pt x="140441" y="942146"/>
                  </a:lnTo>
                  <a:lnTo>
                    <a:pt x="112567" y="907787"/>
                  </a:lnTo>
                  <a:lnTo>
                    <a:pt x="87410" y="871358"/>
                  </a:lnTo>
                  <a:lnTo>
                    <a:pt x="65121" y="833005"/>
                  </a:lnTo>
                  <a:lnTo>
                    <a:pt x="45848" y="792876"/>
                  </a:lnTo>
                  <a:lnTo>
                    <a:pt x="29743" y="751117"/>
                  </a:lnTo>
                  <a:lnTo>
                    <a:pt x="16955" y="707876"/>
                  </a:lnTo>
                  <a:lnTo>
                    <a:pt x="7636" y="663299"/>
                  </a:lnTo>
                  <a:lnTo>
                    <a:pt x="1934" y="617532"/>
                  </a:lnTo>
                  <a:lnTo>
                    <a:pt x="0" y="570724"/>
                  </a:lnTo>
                  <a:close/>
                </a:path>
              </a:pathLst>
            </a:custGeom>
            <a:ln w="101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80467" y="3622036"/>
              <a:ext cx="1167130" cy="1144905"/>
            </a:xfrm>
            <a:custGeom>
              <a:avLst/>
              <a:gdLst/>
              <a:ahLst/>
              <a:cxnLst/>
              <a:rect l="l" t="t" r="r" b="b"/>
              <a:pathLst>
                <a:path w="1167129" h="1144904">
                  <a:moveTo>
                    <a:pt x="583349" y="0"/>
                  </a:moveTo>
                  <a:lnTo>
                    <a:pt x="535505" y="1897"/>
                  </a:lnTo>
                  <a:lnTo>
                    <a:pt x="488727" y="7491"/>
                  </a:lnTo>
                  <a:lnTo>
                    <a:pt x="443163" y="16633"/>
                  </a:lnTo>
                  <a:lnTo>
                    <a:pt x="398966" y="29178"/>
                  </a:lnTo>
                  <a:lnTo>
                    <a:pt x="356283" y="44977"/>
                  </a:lnTo>
                  <a:lnTo>
                    <a:pt x="315267" y="63884"/>
                  </a:lnTo>
                  <a:lnTo>
                    <a:pt x="276066" y="85750"/>
                  </a:lnTo>
                  <a:lnTo>
                    <a:pt x="238831" y="110429"/>
                  </a:lnTo>
                  <a:lnTo>
                    <a:pt x="203712" y="137774"/>
                  </a:lnTo>
                  <a:lnTo>
                    <a:pt x="170859" y="167636"/>
                  </a:lnTo>
                  <a:lnTo>
                    <a:pt x="140422" y="199870"/>
                  </a:lnTo>
                  <a:lnTo>
                    <a:pt x="112552" y="234326"/>
                  </a:lnTo>
                  <a:lnTo>
                    <a:pt x="87399" y="270859"/>
                  </a:lnTo>
                  <a:lnTo>
                    <a:pt x="65112" y="309321"/>
                  </a:lnTo>
                  <a:lnTo>
                    <a:pt x="45842" y="349565"/>
                  </a:lnTo>
                  <a:lnTo>
                    <a:pt x="29739" y="391442"/>
                  </a:lnTo>
                  <a:lnTo>
                    <a:pt x="16953" y="434807"/>
                  </a:lnTo>
                  <a:lnTo>
                    <a:pt x="7635" y="479512"/>
                  </a:lnTo>
                  <a:lnTo>
                    <a:pt x="1933" y="525408"/>
                  </a:lnTo>
                  <a:lnTo>
                    <a:pt x="0" y="572350"/>
                  </a:lnTo>
                  <a:lnTo>
                    <a:pt x="1933" y="619292"/>
                  </a:lnTo>
                  <a:lnTo>
                    <a:pt x="7635" y="665189"/>
                  </a:lnTo>
                  <a:lnTo>
                    <a:pt x="16953" y="709894"/>
                  </a:lnTo>
                  <a:lnTo>
                    <a:pt x="29739" y="753258"/>
                  </a:lnTo>
                  <a:lnTo>
                    <a:pt x="45842" y="795136"/>
                  </a:lnTo>
                  <a:lnTo>
                    <a:pt x="65112" y="835380"/>
                  </a:lnTo>
                  <a:lnTo>
                    <a:pt x="87399" y="873841"/>
                  </a:lnTo>
                  <a:lnTo>
                    <a:pt x="112552" y="910374"/>
                  </a:lnTo>
                  <a:lnTo>
                    <a:pt x="140422" y="944831"/>
                  </a:lnTo>
                  <a:lnTo>
                    <a:pt x="170859" y="977064"/>
                  </a:lnTo>
                  <a:lnTo>
                    <a:pt x="203712" y="1006927"/>
                  </a:lnTo>
                  <a:lnTo>
                    <a:pt x="238831" y="1034271"/>
                  </a:lnTo>
                  <a:lnTo>
                    <a:pt x="276066" y="1058951"/>
                  </a:lnTo>
                  <a:lnTo>
                    <a:pt x="315267" y="1080817"/>
                  </a:lnTo>
                  <a:lnTo>
                    <a:pt x="356283" y="1099723"/>
                  </a:lnTo>
                  <a:lnTo>
                    <a:pt x="398966" y="1115523"/>
                  </a:lnTo>
                  <a:lnTo>
                    <a:pt x="443163" y="1128067"/>
                  </a:lnTo>
                  <a:lnTo>
                    <a:pt x="488727" y="1137210"/>
                  </a:lnTo>
                  <a:lnTo>
                    <a:pt x="535505" y="1142804"/>
                  </a:lnTo>
                  <a:lnTo>
                    <a:pt x="583349" y="1144701"/>
                  </a:lnTo>
                  <a:lnTo>
                    <a:pt x="631194" y="1142804"/>
                  </a:lnTo>
                  <a:lnTo>
                    <a:pt x="677974" y="1137210"/>
                  </a:lnTo>
                  <a:lnTo>
                    <a:pt x="723539" y="1128067"/>
                  </a:lnTo>
                  <a:lnTo>
                    <a:pt x="767738" y="1115523"/>
                  </a:lnTo>
                  <a:lnTo>
                    <a:pt x="810421" y="1099723"/>
                  </a:lnTo>
                  <a:lnTo>
                    <a:pt x="851439" y="1080817"/>
                  </a:lnTo>
                  <a:lnTo>
                    <a:pt x="890641" y="1058951"/>
                  </a:lnTo>
                  <a:lnTo>
                    <a:pt x="927876" y="1034271"/>
                  </a:lnTo>
                  <a:lnTo>
                    <a:pt x="962996" y="1006927"/>
                  </a:lnTo>
                  <a:lnTo>
                    <a:pt x="995849" y="977064"/>
                  </a:lnTo>
                  <a:lnTo>
                    <a:pt x="1026286" y="944831"/>
                  </a:lnTo>
                  <a:lnTo>
                    <a:pt x="1054157" y="910374"/>
                  </a:lnTo>
                  <a:lnTo>
                    <a:pt x="1079310" y="873841"/>
                  </a:lnTo>
                  <a:lnTo>
                    <a:pt x="1101597" y="835380"/>
                  </a:lnTo>
                  <a:lnTo>
                    <a:pt x="1120868" y="795136"/>
                  </a:lnTo>
                  <a:lnTo>
                    <a:pt x="1136971" y="753258"/>
                  </a:lnTo>
                  <a:lnTo>
                    <a:pt x="1149757" y="709894"/>
                  </a:lnTo>
                  <a:lnTo>
                    <a:pt x="1159075" y="665189"/>
                  </a:lnTo>
                  <a:lnTo>
                    <a:pt x="1164777" y="619292"/>
                  </a:lnTo>
                  <a:lnTo>
                    <a:pt x="1166710" y="572350"/>
                  </a:lnTo>
                  <a:lnTo>
                    <a:pt x="1164777" y="525408"/>
                  </a:lnTo>
                  <a:lnTo>
                    <a:pt x="1159075" y="479512"/>
                  </a:lnTo>
                  <a:lnTo>
                    <a:pt x="1149757" y="434807"/>
                  </a:lnTo>
                  <a:lnTo>
                    <a:pt x="1136971" y="391442"/>
                  </a:lnTo>
                  <a:lnTo>
                    <a:pt x="1120868" y="349565"/>
                  </a:lnTo>
                  <a:lnTo>
                    <a:pt x="1101597" y="309321"/>
                  </a:lnTo>
                  <a:lnTo>
                    <a:pt x="1079310" y="270859"/>
                  </a:lnTo>
                  <a:lnTo>
                    <a:pt x="1054157" y="234326"/>
                  </a:lnTo>
                  <a:lnTo>
                    <a:pt x="1026286" y="199870"/>
                  </a:lnTo>
                  <a:lnTo>
                    <a:pt x="995849" y="167636"/>
                  </a:lnTo>
                  <a:lnTo>
                    <a:pt x="962996" y="137774"/>
                  </a:lnTo>
                  <a:lnTo>
                    <a:pt x="927876" y="110429"/>
                  </a:lnTo>
                  <a:lnTo>
                    <a:pt x="890641" y="85750"/>
                  </a:lnTo>
                  <a:lnTo>
                    <a:pt x="851439" y="63884"/>
                  </a:lnTo>
                  <a:lnTo>
                    <a:pt x="810421" y="44977"/>
                  </a:lnTo>
                  <a:lnTo>
                    <a:pt x="767738" y="29178"/>
                  </a:lnTo>
                  <a:lnTo>
                    <a:pt x="723539" y="16633"/>
                  </a:lnTo>
                  <a:lnTo>
                    <a:pt x="677974" y="7491"/>
                  </a:lnTo>
                  <a:lnTo>
                    <a:pt x="631194" y="1897"/>
                  </a:lnTo>
                  <a:lnTo>
                    <a:pt x="5833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80467" y="3622039"/>
              <a:ext cx="1167130" cy="1144905"/>
            </a:xfrm>
            <a:custGeom>
              <a:avLst/>
              <a:gdLst/>
              <a:ahLst/>
              <a:cxnLst/>
              <a:rect l="l" t="t" r="r" b="b"/>
              <a:pathLst>
                <a:path w="1167129" h="1144904">
                  <a:moveTo>
                    <a:pt x="0" y="572418"/>
                  </a:moveTo>
                  <a:lnTo>
                    <a:pt x="1934" y="525471"/>
                  </a:lnTo>
                  <a:lnTo>
                    <a:pt x="7636" y="479568"/>
                  </a:lnTo>
                  <a:lnTo>
                    <a:pt x="16955" y="434859"/>
                  </a:lnTo>
                  <a:lnTo>
                    <a:pt x="29743" y="391489"/>
                  </a:lnTo>
                  <a:lnTo>
                    <a:pt x="45848" y="349607"/>
                  </a:lnTo>
                  <a:lnTo>
                    <a:pt x="65121" y="309359"/>
                  </a:lnTo>
                  <a:lnTo>
                    <a:pt x="87410" y="270892"/>
                  </a:lnTo>
                  <a:lnTo>
                    <a:pt x="112567" y="234355"/>
                  </a:lnTo>
                  <a:lnTo>
                    <a:pt x="140441" y="199894"/>
                  </a:lnTo>
                  <a:lnTo>
                    <a:pt x="170881" y="167657"/>
                  </a:lnTo>
                  <a:lnTo>
                    <a:pt x="203738" y="137791"/>
                  </a:lnTo>
                  <a:lnTo>
                    <a:pt x="238862" y="110443"/>
                  </a:lnTo>
                  <a:lnTo>
                    <a:pt x="276102" y="85761"/>
                  </a:lnTo>
                  <a:lnTo>
                    <a:pt x="315308" y="63892"/>
                  </a:lnTo>
                  <a:lnTo>
                    <a:pt x="356330" y="44983"/>
                  </a:lnTo>
                  <a:lnTo>
                    <a:pt x="399018" y="29182"/>
                  </a:lnTo>
                  <a:lnTo>
                    <a:pt x="443222" y="16635"/>
                  </a:lnTo>
                  <a:lnTo>
                    <a:pt x="488791" y="7491"/>
                  </a:lnTo>
                  <a:lnTo>
                    <a:pt x="535576" y="1897"/>
                  </a:lnTo>
                  <a:lnTo>
                    <a:pt x="583426" y="0"/>
                  </a:lnTo>
                  <a:lnTo>
                    <a:pt x="631276" y="1897"/>
                  </a:lnTo>
                  <a:lnTo>
                    <a:pt x="678061" y="7491"/>
                  </a:lnTo>
                  <a:lnTo>
                    <a:pt x="723630" y="16635"/>
                  </a:lnTo>
                  <a:lnTo>
                    <a:pt x="767834" y="29182"/>
                  </a:lnTo>
                  <a:lnTo>
                    <a:pt x="810522" y="44983"/>
                  </a:lnTo>
                  <a:lnTo>
                    <a:pt x="851544" y="63892"/>
                  </a:lnTo>
                  <a:lnTo>
                    <a:pt x="890750" y="85761"/>
                  </a:lnTo>
                  <a:lnTo>
                    <a:pt x="927990" y="110443"/>
                  </a:lnTo>
                  <a:lnTo>
                    <a:pt x="963114" y="137791"/>
                  </a:lnTo>
                  <a:lnTo>
                    <a:pt x="995971" y="167657"/>
                  </a:lnTo>
                  <a:lnTo>
                    <a:pt x="1026411" y="199894"/>
                  </a:lnTo>
                  <a:lnTo>
                    <a:pt x="1054285" y="234355"/>
                  </a:lnTo>
                  <a:lnTo>
                    <a:pt x="1079442" y="270892"/>
                  </a:lnTo>
                  <a:lnTo>
                    <a:pt x="1101732" y="309359"/>
                  </a:lnTo>
                  <a:lnTo>
                    <a:pt x="1121004" y="349607"/>
                  </a:lnTo>
                  <a:lnTo>
                    <a:pt x="1137109" y="391489"/>
                  </a:lnTo>
                  <a:lnTo>
                    <a:pt x="1149897" y="434859"/>
                  </a:lnTo>
                  <a:lnTo>
                    <a:pt x="1159216" y="479568"/>
                  </a:lnTo>
                  <a:lnTo>
                    <a:pt x="1164918" y="525471"/>
                  </a:lnTo>
                  <a:lnTo>
                    <a:pt x="1166853" y="572418"/>
                  </a:lnTo>
                  <a:lnTo>
                    <a:pt x="1164918" y="619365"/>
                  </a:lnTo>
                  <a:lnTo>
                    <a:pt x="1159216" y="665267"/>
                  </a:lnTo>
                  <a:lnTo>
                    <a:pt x="1149897" y="709976"/>
                  </a:lnTo>
                  <a:lnTo>
                    <a:pt x="1137109" y="753346"/>
                  </a:lnTo>
                  <a:lnTo>
                    <a:pt x="1121004" y="795229"/>
                  </a:lnTo>
                  <a:lnTo>
                    <a:pt x="1101732" y="835477"/>
                  </a:lnTo>
                  <a:lnTo>
                    <a:pt x="1079442" y="873943"/>
                  </a:lnTo>
                  <a:lnTo>
                    <a:pt x="1054285" y="910480"/>
                  </a:lnTo>
                  <a:lnTo>
                    <a:pt x="1026411" y="944941"/>
                  </a:lnTo>
                  <a:lnTo>
                    <a:pt x="995971" y="977178"/>
                  </a:lnTo>
                  <a:lnTo>
                    <a:pt x="963114" y="1007045"/>
                  </a:lnTo>
                  <a:lnTo>
                    <a:pt x="927990" y="1034392"/>
                  </a:lnTo>
                  <a:lnTo>
                    <a:pt x="890750" y="1059075"/>
                  </a:lnTo>
                  <a:lnTo>
                    <a:pt x="851544" y="1080944"/>
                  </a:lnTo>
                  <a:lnTo>
                    <a:pt x="810522" y="1099852"/>
                  </a:lnTo>
                  <a:lnTo>
                    <a:pt x="767834" y="1115654"/>
                  </a:lnTo>
                  <a:lnTo>
                    <a:pt x="723630" y="1128200"/>
                  </a:lnTo>
                  <a:lnTo>
                    <a:pt x="678061" y="1137344"/>
                  </a:lnTo>
                  <a:lnTo>
                    <a:pt x="631276" y="1142938"/>
                  </a:lnTo>
                  <a:lnTo>
                    <a:pt x="583426" y="1144836"/>
                  </a:lnTo>
                  <a:lnTo>
                    <a:pt x="535576" y="1142938"/>
                  </a:lnTo>
                  <a:lnTo>
                    <a:pt x="488791" y="1137344"/>
                  </a:lnTo>
                  <a:lnTo>
                    <a:pt x="443222" y="1128200"/>
                  </a:lnTo>
                  <a:lnTo>
                    <a:pt x="399018" y="1115654"/>
                  </a:lnTo>
                  <a:lnTo>
                    <a:pt x="356330" y="1099852"/>
                  </a:lnTo>
                  <a:lnTo>
                    <a:pt x="315308" y="1080944"/>
                  </a:lnTo>
                  <a:lnTo>
                    <a:pt x="276102" y="1059075"/>
                  </a:lnTo>
                  <a:lnTo>
                    <a:pt x="238862" y="1034392"/>
                  </a:lnTo>
                  <a:lnTo>
                    <a:pt x="203738" y="1007045"/>
                  </a:lnTo>
                  <a:lnTo>
                    <a:pt x="170881" y="977178"/>
                  </a:lnTo>
                  <a:lnTo>
                    <a:pt x="140441" y="944941"/>
                  </a:lnTo>
                  <a:lnTo>
                    <a:pt x="112567" y="910480"/>
                  </a:lnTo>
                  <a:lnTo>
                    <a:pt x="87410" y="873943"/>
                  </a:lnTo>
                  <a:lnTo>
                    <a:pt x="65121" y="835477"/>
                  </a:lnTo>
                  <a:lnTo>
                    <a:pt x="45848" y="795229"/>
                  </a:lnTo>
                  <a:lnTo>
                    <a:pt x="29743" y="753346"/>
                  </a:lnTo>
                  <a:lnTo>
                    <a:pt x="16955" y="709976"/>
                  </a:lnTo>
                  <a:lnTo>
                    <a:pt x="7636" y="665267"/>
                  </a:lnTo>
                  <a:lnTo>
                    <a:pt x="1934" y="619365"/>
                  </a:lnTo>
                  <a:lnTo>
                    <a:pt x="0" y="572418"/>
                  </a:lnTo>
                  <a:close/>
                </a:path>
              </a:pathLst>
            </a:custGeom>
            <a:ln w="101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47812" y="3625421"/>
              <a:ext cx="1167130" cy="1144905"/>
            </a:xfrm>
            <a:custGeom>
              <a:avLst/>
              <a:gdLst/>
              <a:ahLst/>
              <a:cxnLst/>
              <a:rect l="l" t="t" r="r" b="b"/>
              <a:pathLst>
                <a:path w="1167129" h="1144904">
                  <a:moveTo>
                    <a:pt x="583349" y="0"/>
                  </a:moveTo>
                  <a:lnTo>
                    <a:pt x="535505" y="1897"/>
                  </a:lnTo>
                  <a:lnTo>
                    <a:pt x="488727" y="7491"/>
                  </a:lnTo>
                  <a:lnTo>
                    <a:pt x="443163" y="16633"/>
                  </a:lnTo>
                  <a:lnTo>
                    <a:pt x="398966" y="29178"/>
                  </a:lnTo>
                  <a:lnTo>
                    <a:pt x="356283" y="44977"/>
                  </a:lnTo>
                  <a:lnTo>
                    <a:pt x="315267" y="63884"/>
                  </a:lnTo>
                  <a:lnTo>
                    <a:pt x="276066" y="85750"/>
                  </a:lnTo>
                  <a:lnTo>
                    <a:pt x="238831" y="110429"/>
                  </a:lnTo>
                  <a:lnTo>
                    <a:pt x="203712" y="137774"/>
                  </a:lnTo>
                  <a:lnTo>
                    <a:pt x="170859" y="167636"/>
                  </a:lnTo>
                  <a:lnTo>
                    <a:pt x="140422" y="199870"/>
                  </a:lnTo>
                  <a:lnTo>
                    <a:pt x="112552" y="234326"/>
                  </a:lnTo>
                  <a:lnTo>
                    <a:pt x="87399" y="270859"/>
                  </a:lnTo>
                  <a:lnTo>
                    <a:pt x="65112" y="309321"/>
                  </a:lnTo>
                  <a:lnTo>
                    <a:pt x="45842" y="349565"/>
                  </a:lnTo>
                  <a:lnTo>
                    <a:pt x="29739" y="391442"/>
                  </a:lnTo>
                  <a:lnTo>
                    <a:pt x="16953" y="434807"/>
                  </a:lnTo>
                  <a:lnTo>
                    <a:pt x="7635" y="479512"/>
                  </a:lnTo>
                  <a:lnTo>
                    <a:pt x="1933" y="525408"/>
                  </a:lnTo>
                  <a:lnTo>
                    <a:pt x="0" y="572350"/>
                  </a:lnTo>
                  <a:lnTo>
                    <a:pt x="1933" y="619292"/>
                  </a:lnTo>
                  <a:lnTo>
                    <a:pt x="7635" y="665189"/>
                  </a:lnTo>
                  <a:lnTo>
                    <a:pt x="16953" y="709894"/>
                  </a:lnTo>
                  <a:lnTo>
                    <a:pt x="29739" y="753258"/>
                  </a:lnTo>
                  <a:lnTo>
                    <a:pt x="45842" y="795136"/>
                  </a:lnTo>
                  <a:lnTo>
                    <a:pt x="65112" y="835380"/>
                  </a:lnTo>
                  <a:lnTo>
                    <a:pt x="87399" y="873841"/>
                  </a:lnTo>
                  <a:lnTo>
                    <a:pt x="112552" y="910374"/>
                  </a:lnTo>
                  <a:lnTo>
                    <a:pt x="140422" y="944831"/>
                  </a:lnTo>
                  <a:lnTo>
                    <a:pt x="170859" y="977064"/>
                  </a:lnTo>
                  <a:lnTo>
                    <a:pt x="203712" y="1006927"/>
                  </a:lnTo>
                  <a:lnTo>
                    <a:pt x="238831" y="1034271"/>
                  </a:lnTo>
                  <a:lnTo>
                    <a:pt x="276066" y="1058951"/>
                  </a:lnTo>
                  <a:lnTo>
                    <a:pt x="315267" y="1080817"/>
                  </a:lnTo>
                  <a:lnTo>
                    <a:pt x="356283" y="1099723"/>
                  </a:lnTo>
                  <a:lnTo>
                    <a:pt x="398966" y="1115523"/>
                  </a:lnTo>
                  <a:lnTo>
                    <a:pt x="443163" y="1128067"/>
                  </a:lnTo>
                  <a:lnTo>
                    <a:pt x="488727" y="1137210"/>
                  </a:lnTo>
                  <a:lnTo>
                    <a:pt x="535505" y="1142804"/>
                  </a:lnTo>
                  <a:lnTo>
                    <a:pt x="583349" y="1144701"/>
                  </a:lnTo>
                  <a:lnTo>
                    <a:pt x="631194" y="1142804"/>
                  </a:lnTo>
                  <a:lnTo>
                    <a:pt x="677974" y="1137210"/>
                  </a:lnTo>
                  <a:lnTo>
                    <a:pt x="723539" y="1128067"/>
                  </a:lnTo>
                  <a:lnTo>
                    <a:pt x="767738" y="1115523"/>
                  </a:lnTo>
                  <a:lnTo>
                    <a:pt x="810421" y="1099723"/>
                  </a:lnTo>
                  <a:lnTo>
                    <a:pt x="851439" y="1080817"/>
                  </a:lnTo>
                  <a:lnTo>
                    <a:pt x="890641" y="1058951"/>
                  </a:lnTo>
                  <a:lnTo>
                    <a:pt x="927876" y="1034271"/>
                  </a:lnTo>
                  <a:lnTo>
                    <a:pt x="962996" y="1006927"/>
                  </a:lnTo>
                  <a:lnTo>
                    <a:pt x="995849" y="977064"/>
                  </a:lnTo>
                  <a:lnTo>
                    <a:pt x="1026286" y="944831"/>
                  </a:lnTo>
                  <a:lnTo>
                    <a:pt x="1054157" y="910374"/>
                  </a:lnTo>
                  <a:lnTo>
                    <a:pt x="1079310" y="873841"/>
                  </a:lnTo>
                  <a:lnTo>
                    <a:pt x="1101597" y="835380"/>
                  </a:lnTo>
                  <a:lnTo>
                    <a:pt x="1120868" y="795136"/>
                  </a:lnTo>
                  <a:lnTo>
                    <a:pt x="1136971" y="753258"/>
                  </a:lnTo>
                  <a:lnTo>
                    <a:pt x="1149757" y="709894"/>
                  </a:lnTo>
                  <a:lnTo>
                    <a:pt x="1159075" y="665189"/>
                  </a:lnTo>
                  <a:lnTo>
                    <a:pt x="1164777" y="619292"/>
                  </a:lnTo>
                  <a:lnTo>
                    <a:pt x="1166710" y="572350"/>
                  </a:lnTo>
                  <a:lnTo>
                    <a:pt x="1164777" y="525408"/>
                  </a:lnTo>
                  <a:lnTo>
                    <a:pt x="1159075" y="479512"/>
                  </a:lnTo>
                  <a:lnTo>
                    <a:pt x="1149757" y="434807"/>
                  </a:lnTo>
                  <a:lnTo>
                    <a:pt x="1136971" y="391442"/>
                  </a:lnTo>
                  <a:lnTo>
                    <a:pt x="1120868" y="349565"/>
                  </a:lnTo>
                  <a:lnTo>
                    <a:pt x="1101597" y="309321"/>
                  </a:lnTo>
                  <a:lnTo>
                    <a:pt x="1079310" y="270859"/>
                  </a:lnTo>
                  <a:lnTo>
                    <a:pt x="1054157" y="234326"/>
                  </a:lnTo>
                  <a:lnTo>
                    <a:pt x="1026286" y="199870"/>
                  </a:lnTo>
                  <a:lnTo>
                    <a:pt x="995849" y="167636"/>
                  </a:lnTo>
                  <a:lnTo>
                    <a:pt x="962996" y="137774"/>
                  </a:lnTo>
                  <a:lnTo>
                    <a:pt x="927876" y="110429"/>
                  </a:lnTo>
                  <a:lnTo>
                    <a:pt x="890641" y="85750"/>
                  </a:lnTo>
                  <a:lnTo>
                    <a:pt x="851439" y="63884"/>
                  </a:lnTo>
                  <a:lnTo>
                    <a:pt x="810421" y="44977"/>
                  </a:lnTo>
                  <a:lnTo>
                    <a:pt x="767738" y="29178"/>
                  </a:lnTo>
                  <a:lnTo>
                    <a:pt x="723539" y="16633"/>
                  </a:lnTo>
                  <a:lnTo>
                    <a:pt x="677974" y="7491"/>
                  </a:lnTo>
                  <a:lnTo>
                    <a:pt x="631194" y="1897"/>
                  </a:lnTo>
                  <a:lnTo>
                    <a:pt x="5833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47812" y="3625426"/>
              <a:ext cx="1167130" cy="1144905"/>
            </a:xfrm>
            <a:custGeom>
              <a:avLst/>
              <a:gdLst/>
              <a:ahLst/>
              <a:cxnLst/>
              <a:rect l="l" t="t" r="r" b="b"/>
              <a:pathLst>
                <a:path w="1167129" h="1144904">
                  <a:moveTo>
                    <a:pt x="0" y="572418"/>
                  </a:moveTo>
                  <a:lnTo>
                    <a:pt x="1934" y="525471"/>
                  </a:lnTo>
                  <a:lnTo>
                    <a:pt x="7636" y="479568"/>
                  </a:lnTo>
                  <a:lnTo>
                    <a:pt x="16955" y="434859"/>
                  </a:lnTo>
                  <a:lnTo>
                    <a:pt x="29743" y="391489"/>
                  </a:lnTo>
                  <a:lnTo>
                    <a:pt x="45848" y="349607"/>
                  </a:lnTo>
                  <a:lnTo>
                    <a:pt x="65121" y="309359"/>
                  </a:lnTo>
                  <a:lnTo>
                    <a:pt x="87410" y="270892"/>
                  </a:lnTo>
                  <a:lnTo>
                    <a:pt x="112567" y="234355"/>
                  </a:lnTo>
                  <a:lnTo>
                    <a:pt x="140441" y="199894"/>
                  </a:lnTo>
                  <a:lnTo>
                    <a:pt x="170881" y="167657"/>
                  </a:lnTo>
                  <a:lnTo>
                    <a:pt x="203738" y="137791"/>
                  </a:lnTo>
                  <a:lnTo>
                    <a:pt x="238862" y="110443"/>
                  </a:lnTo>
                  <a:lnTo>
                    <a:pt x="276102" y="85761"/>
                  </a:lnTo>
                  <a:lnTo>
                    <a:pt x="315308" y="63892"/>
                  </a:lnTo>
                  <a:lnTo>
                    <a:pt x="356330" y="44983"/>
                  </a:lnTo>
                  <a:lnTo>
                    <a:pt x="399018" y="29182"/>
                  </a:lnTo>
                  <a:lnTo>
                    <a:pt x="443222" y="16635"/>
                  </a:lnTo>
                  <a:lnTo>
                    <a:pt x="488791" y="7491"/>
                  </a:lnTo>
                  <a:lnTo>
                    <a:pt x="535576" y="1897"/>
                  </a:lnTo>
                  <a:lnTo>
                    <a:pt x="583426" y="0"/>
                  </a:lnTo>
                  <a:lnTo>
                    <a:pt x="631276" y="1897"/>
                  </a:lnTo>
                  <a:lnTo>
                    <a:pt x="678061" y="7491"/>
                  </a:lnTo>
                  <a:lnTo>
                    <a:pt x="723630" y="16635"/>
                  </a:lnTo>
                  <a:lnTo>
                    <a:pt x="767834" y="29182"/>
                  </a:lnTo>
                  <a:lnTo>
                    <a:pt x="810522" y="44983"/>
                  </a:lnTo>
                  <a:lnTo>
                    <a:pt x="851544" y="63892"/>
                  </a:lnTo>
                  <a:lnTo>
                    <a:pt x="890750" y="85761"/>
                  </a:lnTo>
                  <a:lnTo>
                    <a:pt x="927990" y="110443"/>
                  </a:lnTo>
                  <a:lnTo>
                    <a:pt x="963114" y="137791"/>
                  </a:lnTo>
                  <a:lnTo>
                    <a:pt x="995971" y="167657"/>
                  </a:lnTo>
                  <a:lnTo>
                    <a:pt x="1026411" y="199894"/>
                  </a:lnTo>
                  <a:lnTo>
                    <a:pt x="1054285" y="234355"/>
                  </a:lnTo>
                  <a:lnTo>
                    <a:pt x="1079442" y="270892"/>
                  </a:lnTo>
                  <a:lnTo>
                    <a:pt x="1101732" y="309359"/>
                  </a:lnTo>
                  <a:lnTo>
                    <a:pt x="1121004" y="349607"/>
                  </a:lnTo>
                  <a:lnTo>
                    <a:pt x="1137109" y="391489"/>
                  </a:lnTo>
                  <a:lnTo>
                    <a:pt x="1149897" y="434859"/>
                  </a:lnTo>
                  <a:lnTo>
                    <a:pt x="1159216" y="479568"/>
                  </a:lnTo>
                  <a:lnTo>
                    <a:pt x="1164918" y="525471"/>
                  </a:lnTo>
                  <a:lnTo>
                    <a:pt x="1166853" y="572418"/>
                  </a:lnTo>
                  <a:lnTo>
                    <a:pt x="1164918" y="619365"/>
                  </a:lnTo>
                  <a:lnTo>
                    <a:pt x="1159216" y="665267"/>
                  </a:lnTo>
                  <a:lnTo>
                    <a:pt x="1149897" y="709976"/>
                  </a:lnTo>
                  <a:lnTo>
                    <a:pt x="1137109" y="753346"/>
                  </a:lnTo>
                  <a:lnTo>
                    <a:pt x="1121004" y="795229"/>
                  </a:lnTo>
                  <a:lnTo>
                    <a:pt x="1101732" y="835477"/>
                  </a:lnTo>
                  <a:lnTo>
                    <a:pt x="1079442" y="873943"/>
                  </a:lnTo>
                  <a:lnTo>
                    <a:pt x="1054285" y="910480"/>
                  </a:lnTo>
                  <a:lnTo>
                    <a:pt x="1026411" y="944941"/>
                  </a:lnTo>
                  <a:lnTo>
                    <a:pt x="995971" y="977178"/>
                  </a:lnTo>
                  <a:lnTo>
                    <a:pt x="963114" y="1007045"/>
                  </a:lnTo>
                  <a:lnTo>
                    <a:pt x="927990" y="1034392"/>
                  </a:lnTo>
                  <a:lnTo>
                    <a:pt x="890750" y="1059075"/>
                  </a:lnTo>
                  <a:lnTo>
                    <a:pt x="851544" y="1080944"/>
                  </a:lnTo>
                  <a:lnTo>
                    <a:pt x="810522" y="1099852"/>
                  </a:lnTo>
                  <a:lnTo>
                    <a:pt x="767834" y="1115654"/>
                  </a:lnTo>
                  <a:lnTo>
                    <a:pt x="723630" y="1128200"/>
                  </a:lnTo>
                  <a:lnTo>
                    <a:pt x="678061" y="1137344"/>
                  </a:lnTo>
                  <a:lnTo>
                    <a:pt x="631276" y="1142938"/>
                  </a:lnTo>
                  <a:lnTo>
                    <a:pt x="583426" y="1144836"/>
                  </a:lnTo>
                  <a:lnTo>
                    <a:pt x="535576" y="1142938"/>
                  </a:lnTo>
                  <a:lnTo>
                    <a:pt x="488791" y="1137344"/>
                  </a:lnTo>
                  <a:lnTo>
                    <a:pt x="443222" y="1128200"/>
                  </a:lnTo>
                  <a:lnTo>
                    <a:pt x="399018" y="1115654"/>
                  </a:lnTo>
                  <a:lnTo>
                    <a:pt x="356330" y="1099852"/>
                  </a:lnTo>
                  <a:lnTo>
                    <a:pt x="315308" y="1080944"/>
                  </a:lnTo>
                  <a:lnTo>
                    <a:pt x="276102" y="1059075"/>
                  </a:lnTo>
                  <a:lnTo>
                    <a:pt x="238862" y="1034392"/>
                  </a:lnTo>
                  <a:lnTo>
                    <a:pt x="203738" y="1007045"/>
                  </a:lnTo>
                  <a:lnTo>
                    <a:pt x="170881" y="977178"/>
                  </a:lnTo>
                  <a:lnTo>
                    <a:pt x="140441" y="944941"/>
                  </a:lnTo>
                  <a:lnTo>
                    <a:pt x="112567" y="910480"/>
                  </a:lnTo>
                  <a:lnTo>
                    <a:pt x="87410" y="873943"/>
                  </a:lnTo>
                  <a:lnTo>
                    <a:pt x="65121" y="835477"/>
                  </a:lnTo>
                  <a:lnTo>
                    <a:pt x="45848" y="795229"/>
                  </a:lnTo>
                  <a:lnTo>
                    <a:pt x="29743" y="753346"/>
                  </a:lnTo>
                  <a:lnTo>
                    <a:pt x="16955" y="709976"/>
                  </a:lnTo>
                  <a:lnTo>
                    <a:pt x="7636" y="665267"/>
                  </a:lnTo>
                  <a:lnTo>
                    <a:pt x="1934" y="619365"/>
                  </a:lnTo>
                  <a:lnTo>
                    <a:pt x="0" y="572418"/>
                  </a:lnTo>
                  <a:close/>
                </a:path>
              </a:pathLst>
            </a:custGeom>
            <a:ln w="101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27145" y="3622039"/>
              <a:ext cx="1167130" cy="1143000"/>
            </a:xfrm>
            <a:custGeom>
              <a:avLst/>
              <a:gdLst/>
              <a:ahLst/>
              <a:cxnLst/>
              <a:rect l="l" t="t" r="r" b="b"/>
              <a:pathLst>
                <a:path w="1167129" h="1143000">
                  <a:moveTo>
                    <a:pt x="583349" y="0"/>
                  </a:moveTo>
                  <a:lnTo>
                    <a:pt x="535505" y="1894"/>
                  </a:lnTo>
                  <a:lnTo>
                    <a:pt x="488727" y="7479"/>
                  </a:lnTo>
                  <a:lnTo>
                    <a:pt x="443163" y="16609"/>
                  </a:lnTo>
                  <a:lnTo>
                    <a:pt x="398966" y="29135"/>
                  </a:lnTo>
                  <a:lnTo>
                    <a:pt x="356283" y="44910"/>
                  </a:lnTo>
                  <a:lnTo>
                    <a:pt x="315267" y="63789"/>
                  </a:lnTo>
                  <a:lnTo>
                    <a:pt x="276066" y="85623"/>
                  </a:lnTo>
                  <a:lnTo>
                    <a:pt x="238831" y="110265"/>
                  </a:lnTo>
                  <a:lnTo>
                    <a:pt x="203712" y="137569"/>
                  </a:lnTo>
                  <a:lnTo>
                    <a:pt x="170859" y="167387"/>
                  </a:lnTo>
                  <a:lnTo>
                    <a:pt x="140422" y="199572"/>
                  </a:lnTo>
                  <a:lnTo>
                    <a:pt x="112552" y="233978"/>
                  </a:lnTo>
                  <a:lnTo>
                    <a:pt x="87399" y="270457"/>
                  </a:lnTo>
                  <a:lnTo>
                    <a:pt x="65112" y="308861"/>
                  </a:lnTo>
                  <a:lnTo>
                    <a:pt x="45842" y="349045"/>
                  </a:lnTo>
                  <a:lnTo>
                    <a:pt x="29739" y="390860"/>
                  </a:lnTo>
                  <a:lnTo>
                    <a:pt x="16953" y="434161"/>
                  </a:lnTo>
                  <a:lnTo>
                    <a:pt x="7635" y="478799"/>
                  </a:lnTo>
                  <a:lnTo>
                    <a:pt x="1933" y="524627"/>
                  </a:lnTo>
                  <a:lnTo>
                    <a:pt x="0" y="571500"/>
                  </a:lnTo>
                  <a:lnTo>
                    <a:pt x="1933" y="618372"/>
                  </a:lnTo>
                  <a:lnTo>
                    <a:pt x="7635" y="664200"/>
                  </a:lnTo>
                  <a:lnTo>
                    <a:pt x="16953" y="708838"/>
                  </a:lnTo>
                  <a:lnTo>
                    <a:pt x="29739" y="752139"/>
                  </a:lnTo>
                  <a:lnTo>
                    <a:pt x="45842" y="793954"/>
                  </a:lnTo>
                  <a:lnTo>
                    <a:pt x="65112" y="834138"/>
                  </a:lnTo>
                  <a:lnTo>
                    <a:pt x="87399" y="872542"/>
                  </a:lnTo>
                  <a:lnTo>
                    <a:pt x="112552" y="909021"/>
                  </a:lnTo>
                  <a:lnTo>
                    <a:pt x="140422" y="943427"/>
                  </a:lnTo>
                  <a:lnTo>
                    <a:pt x="170859" y="975612"/>
                  </a:lnTo>
                  <a:lnTo>
                    <a:pt x="203712" y="1005430"/>
                  </a:lnTo>
                  <a:lnTo>
                    <a:pt x="238831" y="1032734"/>
                  </a:lnTo>
                  <a:lnTo>
                    <a:pt x="276066" y="1057376"/>
                  </a:lnTo>
                  <a:lnTo>
                    <a:pt x="315267" y="1079210"/>
                  </a:lnTo>
                  <a:lnTo>
                    <a:pt x="356283" y="1098089"/>
                  </a:lnTo>
                  <a:lnTo>
                    <a:pt x="398966" y="1113864"/>
                  </a:lnTo>
                  <a:lnTo>
                    <a:pt x="443163" y="1126390"/>
                  </a:lnTo>
                  <a:lnTo>
                    <a:pt x="488727" y="1135520"/>
                  </a:lnTo>
                  <a:lnTo>
                    <a:pt x="535505" y="1141105"/>
                  </a:lnTo>
                  <a:lnTo>
                    <a:pt x="583349" y="1143000"/>
                  </a:lnTo>
                  <a:lnTo>
                    <a:pt x="631194" y="1141105"/>
                  </a:lnTo>
                  <a:lnTo>
                    <a:pt x="677974" y="1135520"/>
                  </a:lnTo>
                  <a:lnTo>
                    <a:pt x="723539" y="1126390"/>
                  </a:lnTo>
                  <a:lnTo>
                    <a:pt x="767738" y="1113864"/>
                  </a:lnTo>
                  <a:lnTo>
                    <a:pt x="810421" y="1098089"/>
                  </a:lnTo>
                  <a:lnTo>
                    <a:pt x="851439" y="1079210"/>
                  </a:lnTo>
                  <a:lnTo>
                    <a:pt x="890641" y="1057376"/>
                  </a:lnTo>
                  <a:lnTo>
                    <a:pt x="927876" y="1032734"/>
                  </a:lnTo>
                  <a:lnTo>
                    <a:pt x="962996" y="1005430"/>
                  </a:lnTo>
                  <a:lnTo>
                    <a:pt x="995849" y="975612"/>
                  </a:lnTo>
                  <a:lnTo>
                    <a:pt x="1026286" y="943427"/>
                  </a:lnTo>
                  <a:lnTo>
                    <a:pt x="1054157" y="909021"/>
                  </a:lnTo>
                  <a:lnTo>
                    <a:pt x="1079310" y="872542"/>
                  </a:lnTo>
                  <a:lnTo>
                    <a:pt x="1101597" y="834138"/>
                  </a:lnTo>
                  <a:lnTo>
                    <a:pt x="1120868" y="793954"/>
                  </a:lnTo>
                  <a:lnTo>
                    <a:pt x="1136971" y="752139"/>
                  </a:lnTo>
                  <a:lnTo>
                    <a:pt x="1149757" y="708838"/>
                  </a:lnTo>
                  <a:lnTo>
                    <a:pt x="1159075" y="664200"/>
                  </a:lnTo>
                  <a:lnTo>
                    <a:pt x="1164777" y="618372"/>
                  </a:lnTo>
                  <a:lnTo>
                    <a:pt x="1166710" y="571500"/>
                  </a:lnTo>
                  <a:lnTo>
                    <a:pt x="1164777" y="524627"/>
                  </a:lnTo>
                  <a:lnTo>
                    <a:pt x="1159075" y="478799"/>
                  </a:lnTo>
                  <a:lnTo>
                    <a:pt x="1149757" y="434161"/>
                  </a:lnTo>
                  <a:lnTo>
                    <a:pt x="1136971" y="390860"/>
                  </a:lnTo>
                  <a:lnTo>
                    <a:pt x="1120868" y="349045"/>
                  </a:lnTo>
                  <a:lnTo>
                    <a:pt x="1101597" y="308861"/>
                  </a:lnTo>
                  <a:lnTo>
                    <a:pt x="1079310" y="270457"/>
                  </a:lnTo>
                  <a:lnTo>
                    <a:pt x="1054157" y="233978"/>
                  </a:lnTo>
                  <a:lnTo>
                    <a:pt x="1026286" y="199572"/>
                  </a:lnTo>
                  <a:lnTo>
                    <a:pt x="995849" y="167387"/>
                  </a:lnTo>
                  <a:lnTo>
                    <a:pt x="962996" y="137569"/>
                  </a:lnTo>
                  <a:lnTo>
                    <a:pt x="927876" y="110265"/>
                  </a:lnTo>
                  <a:lnTo>
                    <a:pt x="890641" y="85623"/>
                  </a:lnTo>
                  <a:lnTo>
                    <a:pt x="851439" y="63789"/>
                  </a:lnTo>
                  <a:lnTo>
                    <a:pt x="810421" y="44910"/>
                  </a:lnTo>
                  <a:lnTo>
                    <a:pt x="767738" y="29135"/>
                  </a:lnTo>
                  <a:lnTo>
                    <a:pt x="723539" y="16609"/>
                  </a:lnTo>
                  <a:lnTo>
                    <a:pt x="677974" y="7479"/>
                  </a:lnTo>
                  <a:lnTo>
                    <a:pt x="631194" y="1894"/>
                  </a:lnTo>
                  <a:lnTo>
                    <a:pt x="5833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27145" y="3622039"/>
              <a:ext cx="1167130" cy="1143635"/>
            </a:xfrm>
            <a:custGeom>
              <a:avLst/>
              <a:gdLst/>
              <a:ahLst/>
              <a:cxnLst/>
              <a:rect l="l" t="t" r="r" b="b"/>
              <a:pathLst>
                <a:path w="1167129" h="1143635">
                  <a:moveTo>
                    <a:pt x="0" y="571571"/>
                  </a:moveTo>
                  <a:lnTo>
                    <a:pt x="1934" y="524693"/>
                  </a:lnTo>
                  <a:lnTo>
                    <a:pt x="7636" y="478859"/>
                  </a:lnTo>
                  <a:lnTo>
                    <a:pt x="16955" y="434216"/>
                  </a:lnTo>
                  <a:lnTo>
                    <a:pt x="29743" y="390910"/>
                  </a:lnTo>
                  <a:lnTo>
                    <a:pt x="45848" y="349090"/>
                  </a:lnTo>
                  <a:lnTo>
                    <a:pt x="65121" y="308901"/>
                  </a:lnTo>
                  <a:lnTo>
                    <a:pt x="87410" y="270492"/>
                  </a:lnTo>
                  <a:lnTo>
                    <a:pt x="112567" y="234008"/>
                  </a:lnTo>
                  <a:lnTo>
                    <a:pt x="140441" y="199598"/>
                  </a:lnTo>
                  <a:lnTo>
                    <a:pt x="170881" y="167409"/>
                  </a:lnTo>
                  <a:lnTo>
                    <a:pt x="203738" y="137587"/>
                  </a:lnTo>
                  <a:lnTo>
                    <a:pt x="238862" y="110280"/>
                  </a:lnTo>
                  <a:lnTo>
                    <a:pt x="276102" y="85634"/>
                  </a:lnTo>
                  <a:lnTo>
                    <a:pt x="315308" y="63797"/>
                  </a:lnTo>
                  <a:lnTo>
                    <a:pt x="356330" y="44916"/>
                  </a:lnTo>
                  <a:lnTo>
                    <a:pt x="399018" y="29139"/>
                  </a:lnTo>
                  <a:lnTo>
                    <a:pt x="443222" y="16611"/>
                  </a:lnTo>
                  <a:lnTo>
                    <a:pt x="488791" y="7480"/>
                  </a:lnTo>
                  <a:lnTo>
                    <a:pt x="535576" y="1894"/>
                  </a:lnTo>
                  <a:lnTo>
                    <a:pt x="583426" y="0"/>
                  </a:lnTo>
                  <a:lnTo>
                    <a:pt x="631276" y="1894"/>
                  </a:lnTo>
                  <a:lnTo>
                    <a:pt x="678061" y="7480"/>
                  </a:lnTo>
                  <a:lnTo>
                    <a:pt x="723630" y="16611"/>
                  </a:lnTo>
                  <a:lnTo>
                    <a:pt x="767834" y="29139"/>
                  </a:lnTo>
                  <a:lnTo>
                    <a:pt x="810522" y="44916"/>
                  </a:lnTo>
                  <a:lnTo>
                    <a:pt x="851544" y="63797"/>
                  </a:lnTo>
                  <a:lnTo>
                    <a:pt x="890750" y="85634"/>
                  </a:lnTo>
                  <a:lnTo>
                    <a:pt x="927990" y="110280"/>
                  </a:lnTo>
                  <a:lnTo>
                    <a:pt x="963114" y="137587"/>
                  </a:lnTo>
                  <a:lnTo>
                    <a:pt x="995971" y="167409"/>
                  </a:lnTo>
                  <a:lnTo>
                    <a:pt x="1026411" y="199598"/>
                  </a:lnTo>
                  <a:lnTo>
                    <a:pt x="1054285" y="234008"/>
                  </a:lnTo>
                  <a:lnTo>
                    <a:pt x="1079442" y="270492"/>
                  </a:lnTo>
                  <a:lnTo>
                    <a:pt x="1101732" y="308901"/>
                  </a:lnTo>
                  <a:lnTo>
                    <a:pt x="1121004" y="349090"/>
                  </a:lnTo>
                  <a:lnTo>
                    <a:pt x="1137109" y="390910"/>
                  </a:lnTo>
                  <a:lnTo>
                    <a:pt x="1149897" y="434216"/>
                  </a:lnTo>
                  <a:lnTo>
                    <a:pt x="1159216" y="478859"/>
                  </a:lnTo>
                  <a:lnTo>
                    <a:pt x="1164918" y="524693"/>
                  </a:lnTo>
                  <a:lnTo>
                    <a:pt x="1166853" y="571571"/>
                  </a:lnTo>
                  <a:lnTo>
                    <a:pt x="1164918" y="618449"/>
                  </a:lnTo>
                  <a:lnTo>
                    <a:pt x="1159216" y="664283"/>
                  </a:lnTo>
                  <a:lnTo>
                    <a:pt x="1149897" y="708927"/>
                  </a:lnTo>
                  <a:lnTo>
                    <a:pt x="1137109" y="752232"/>
                  </a:lnTo>
                  <a:lnTo>
                    <a:pt x="1121004" y="794053"/>
                  </a:lnTo>
                  <a:lnTo>
                    <a:pt x="1101732" y="834241"/>
                  </a:lnTo>
                  <a:lnTo>
                    <a:pt x="1079442" y="872651"/>
                  </a:lnTo>
                  <a:lnTo>
                    <a:pt x="1054285" y="909134"/>
                  </a:lnTo>
                  <a:lnTo>
                    <a:pt x="1026411" y="943544"/>
                  </a:lnTo>
                  <a:lnTo>
                    <a:pt x="995971" y="975733"/>
                  </a:lnTo>
                  <a:lnTo>
                    <a:pt x="963114" y="1005555"/>
                  </a:lnTo>
                  <a:lnTo>
                    <a:pt x="927990" y="1032863"/>
                  </a:lnTo>
                  <a:lnTo>
                    <a:pt x="890750" y="1057508"/>
                  </a:lnTo>
                  <a:lnTo>
                    <a:pt x="851544" y="1079345"/>
                  </a:lnTo>
                  <a:lnTo>
                    <a:pt x="810522" y="1098226"/>
                  </a:lnTo>
                  <a:lnTo>
                    <a:pt x="767834" y="1114004"/>
                  </a:lnTo>
                  <a:lnTo>
                    <a:pt x="723630" y="1126532"/>
                  </a:lnTo>
                  <a:lnTo>
                    <a:pt x="678061" y="1135662"/>
                  </a:lnTo>
                  <a:lnTo>
                    <a:pt x="631276" y="1141248"/>
                  </a:lnTo>
                  <a:lnTo>
                    <a:pt x="583426" y="1143143"/>
                  </a:lnTo>
                  <a:lnTo>
                    <a:pt x="535576" y="1141248"/>
                  </a:lnTo>
                  <a:lnTo>
                    <a:pt x="488791" y="1135662"/>
                  </a:lnTo>
                  <a:lnTo>
                    <a:pt x="443222" y="1126532"/>
                  </a:lnTo>
                  <a:lnTo>
                    <a:pt x="399018" y="1114004"/>
                  </a:lnTo>
                  <a:lnTo>
                    <a:pt x="356330" y="1098226"/>
                  </a:lnTo>
                  <a:lnTo>
                    <a:pt x="315308" y="1079345"/>
                  </a:lnTo>
                  <a:lnTo>
                    <a:pt x="276102" y="1057508"/>
                  </a:lnTo>
                  <a:lnTo>
                    <a:pt x="238862" y="1032863"/>
                  </a:lnTo>
                  <a:lnTo>
                    <a:pt x="203738" y="1005555"/>
                  </a:lnTo>
                  <a:lnTo>
                    <a:pt x="170881" y="975733"/>
                  </a:lnTo>
                  <a:lnTo>
                    <a:pt x="140441" y="943544"/>
                  </a:lnTo>
                  <a:lnTo>
                    <a:pt x="112567" y="909134"/>
                  </a:lnTo>
                  <a:lnTo>
                    <a:pt x="87410" y="872651"/>
                  </a:lnTo>
                  <a:lnTo>
                    <a:pt x="65121" y="834241"/>
                  </a:lnTo>
                  <a:lnTo>
                    <a:pt x="45848" y="794053"/>
                  </a:lnTo>
                  <a:lnTo>
                    <a:pt x="29743" y="752232"/>
                  </a:lnTo>
                  <a:lnTo>
                    <a:pt x="16955" y="708927"/>
                  </a:lnTo>
                  <a:lnTo>
                    <a:pt x="7636" y="664283"/>
                  </a:lnTo>
                  <a:lnTo>
                    <a:pt x="1934" y="618449"/>
                  </a:lnTo>
                  <a:lnTo>
                    <a:pt x="0" y="571571"/>
                  </a:lnTo>
                  <a:close/>
                </a:path>
              </a:pathLst>
            </a:custGeom>
            <a:ln w="101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74407" y="4459491"/>
              <a:ext cx="282575" cy="295910"/>
            </a:xfrm>
            <a:custGeom>
              <a:avLst/>
              <a:gdLst/>
              <a:ahLst/>
              <a:cxnLst/>
              <a:rect l="l" t="t" r="r" b="b"/>
              <a:pathLst>
                <a:path w="282575" h="295910">
                  <a:moveTo>
                    <a:pt x="112077" y="0"/>
                  </a:moveTo>
                  <a:lnTo>
                    <a:pt x="0" y="95618"/>
                  </a:lnTo>
                  <a:lnTo>
                    <a:pt x="170345" y="295287"/>
                  </a:lnTo>
                  <a:lnTo>
                    <a:pt x="282422" y="199682"/>
                  </a:lnTo>
                  <a:lnTo>
                    <a:pt x="1120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74402" y="4459491"/>
              <a:ext cx="282575" cy="295910"/>
            </a:xfrm>
            <a:custGeom>
              <a:avLst/>
              <a:gdLst/>
              <a:ahLst/>
              <a:cxnLst/>
              <a:rect l="l" t="t" r="r" b="b"/>
              <a:pathLst>
                <a:path w="282575" h="295910">
                  <a:moveTo>
                    <a:pt x="112082" y="0"/>
                  </a:moveTo>
                  <a:lnTo>
                    <a:pt x="282395" y="199687"/>
                  </a:lnTo>
                  <a:lnTo>
                    <a:pt x="170312" y="295282"/>
                  </a:lnTo>
                  <a:lnTo>
                    <a:pt x="0" y="95594"/>
                  </a:lnTo>
                  <a:lnTo>
                    <a:pt x="112082" y="0"/>
                  </a:lnTo>
                  <a:close/>
                </a:path>
              </a:pathLst>
            </a:custGeom>
            <a:ln w="67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9236" y="4566371"/>
              <a:ext cx="77057" cy="7559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805864" y="3625284"/>
              <a:ext cx="2540" cy="1137285"/>
            </a:xfrm>
            <a:custGeom>
              <a:avLst/>
              <a:gdLst/>
              <a:ahLst/>
              <a:cxnLst/>
              <a:rect l="l" t="t" r="r" b="b"/>
              <a:pathLst>
                <a:path w="2540" h="1137285">
                  <a:moveTo>
                    <a:pt x="0" y="1137265"/>
                  </a:moveTo>
                  <a:lnTo>
                    <a:pt x="2527" y="0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8353" y="4145020"/>
              <a:ext cx="162580" cy="9964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806706" y="4765104"/>
              <a:ext cx="0" cy="130810"/>
            </a:xfrm>
            <a:custGeom>
              <a:avLst/>
              <a:gdLst/>
              <a:ahLst/>
              <a:cxnLst/>
              <a:rect l="l" t="t" r="r" b="b"/>
              <a:pathLst>
                <a:path h="130810">
                  <a:moveTo>
                    <a:pt x="0" y="0"/>
                  </a:moveTo>
                  <a:lnTo>
                    <a:pt x="1" y="130338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78914" y="479065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949" y="0"/>
                  </a:moveTo>
                  <a:lnTo>
                    <a:pt x="16459" y="2108"/>
                  </a:lnTo>
                  <a:lnTo>
                    <a:pt x="7893" y="7859"/>
                  </a:lnTo>
                  <a:lnTo>
                    <a:pt x="2117" y="16389"/>
                  </a:lnTo>
                  <a:lnTo>
                    <a:pt x="0" y="26835"/>
                  </a:lnTo>
                  <a:lnTo>
                    <a:pt x="2117" y="37280"/>
                  </a:lnTo>
                  <a:lnTo>
                    <a:pt x="7893" y="45810"/>
                  </a:lnTo>
                  <a:lnTo>
                    <a:pt x="16459" y="51561"/>
                  </a:lnTo>
                  <a:lnTo>
                    <a:pt x="26949" y="53670"/>
                  </a:lnTo>
                  <a:lnTo>
                    <a:pt x="37439" y="51561"/>
                  </a:lnTo>
                  <a:lnTo>
                    <a:pt x="46005" y="45810"/>
                  </a:lnTo>
                  <a:lnTo>
                    <a:pt x="51781" y="37280"/>
                  </a:lnTo>
                  <a:lnTo>
                    <a:pt x="53898" y="26835"/>
                  </a:lnTo>
                  <a:lnTo>
                    <a:pt x="51781" y="16389"/>
                  </a:lnTo>
                  <a:lnTo>
                    <a:pt x="46005" y="7859"/>
                  </a:lnTo>
                  <a:lnTo>
                    <a:pt x="37439" y="2108"/>
                  </a:lnTo>
                  <a:lnTo>
                    <a:pt x="26949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78914" y="4790657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0" y="26834"/>
                  </a:moveTo>
                  <a:lnTo>
                    <a:pt x="2118" y="16389"/>
                  </a:lnTo>
                  <a:lnTo>
                    <a:pt x="7894" y="7859"/>
                  </a:lnTo>
                  <a:lnTo>
                    <a:pt x="16461" y="2108"/>
                  </a:lnTo>
                  <a:lnTo>
                    <a:pt x="26953" y="0"/>
                  </a:lnTo>
                  <a:lnTo>
                    <a:pt x="37444" y="2108"/>
                  </a:lnTo>
                  <a:lnTo>
                    <a:pt x="46012" y="7859"/>
                  </a:lnTo>
                  <a:lnTo>
                    <a:pt x="51788" y="16389"/>
                  </a:lnTo>
                  <a:lnTo>
                    <a:pt x="53906" y="26834"/>
                  </a:lnTo>
                  <a:lnTo>
                    <a:pt x="51788" y="37279"/>
                  </a:lnTo>
                  <a:lnTo>
                    <a:pt x="46012" y="45808"/>
                  </a:lnTo>
                  <a:lnTo>
                    <a:pt x="37444" y="51559"/>
                  </a:lnTo>
                  <a:lnTo>
                    <a:pt x="26953" y="53668"/>
                  </a:lnTo>
                  <a:lnTo>
                    <a:pt x="16461" y="51559"/>
                  </a:lnTo>
                  <a:lnTo>
                    <a:pt x="7894" y="45808"/>
                  </a:lnTo>
                  <a:lnTo>
                    <a:pt x="2118" y="37279"/>
                  </a:lnTo>
                  <a:lnTo>
                    <a:pt x="0" y="26834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786877" y="4818675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39375" y="0"/>
                  </a:moveTo>
                  <a:lnTo>
                    <a:pt x="0" y="1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26784" y="4454023"/>
              <a:ext cx="281305" cy="294640"/>
            </a:xfrm>
            <a:custGeom>
              <a:avLst/>
              <a:gdLst/>
              <a:ahLst/>
              <a:cxnLst/>
              <a:rect l="l" t="t" r="r" b="b"/>
              <a:pathLst>
                <a:path w="281304" h="294639">
                  <a:moveTo>
                    <a:pt x="109499" y="0"/>
                  </a:moveTo>
                  <a:lnTo>
                    <a:pt x="0" y="93421"/>
                  </a:lnTo>
                  <a:lnTo>
                    <a:pt x="171450" y="294386"/>
                  </a:lnTo>
                  <a:lnTo>
                    <a:pt x="280949" y="200964"/>
                  </a:lnTo>
                  <a:lnTo>
                    <a:pt x="1094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26777" y="4454023"/>
              <a:ext cx="281305" cy="294640"/>
            </a:xfrm>
            <a:custGeom>
              <a:avLst/>
              <a:gdLst/>
              <a:ahLst/>
              <a:cxnLst/>
              <a:rect l="l" t="t" r="r" b="b"/>
              <a:pathLst>
                <a:path w="281304" h="294639">
                  <a:moveTo>
                    <a:pt x="109506" y="0"/>
                  </a:moveTo>
                  <a:lnTo>
                    <a:pt x="280917" y="200975"/>
                  </a:lnTo>
                  <a:lnTo>
                    <a:pt x="171410" y="294372"/>
                  </a:lnTo>
                  <a:lnTo>
                    <a:pt x="0" y="93397"/>
                  </a:lnTo>
                  <a:lnTo>
                    <a:pt x="109506" y="0"/>
                  </a:lnTo>
                  <a:close/>
                </a:path>
              </a:pathLst>
            </a:custGeom>
            <a:ln w="67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1670" y="4560195"/>
              <a:ext cx="75363" cy="7606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845531" y="4460012"/>
              <a:ext cx="287020" cy="292735"/>
            </a:xfrm>
            <a:custGeom>
              <a:avLst/>
              <a:gdLst/>
              <a:ahLst/>
              <a:cxnLst/>
              <a:rect l="l" t="t" r="r" b="b"/>
              <a:pathLst>
                <a:path w="287020" h="292735">
                  <a:moveTo>
                    <a:pt x="178409" y="0"/>
                  </a:moveTo>
                  <a:lnTo>
                    <a:pt x="0" y="192506"/>
                  </a:lnTo>
                  <a:lnTo>
                    <a:pt x="108051" y="292646"/>
                  </a:lnTo>
                  <a:lnTo>
                    <a:pt x="286461" y="100139"/>
                  </a:lnTo>
                  <a:lnTo>
                    <a:pt x="1784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845506" y="4459996"/>
              <a:ext cx="287020" cy="292735"/>
            </a:xfrm>
            <a:custGeom>
              <a:avLst/>
              <a:gdLst/>
              <a:ahLst/>
              <a:cxnLst/>
              <a:rect l="l" t="t" r="r" b="b"/>
              <a:pathLst>
                <a:path w="287020" h="292735">
                  <a:moveTo>
                    <a:pt x="286486" y="100155"/>
                  </a:moveTo>
                  <a:lnTo>
                    <a:pt x="108048" y="292655"/>
                  </a:lnTo>
                  <a:lnTo>
                    <a:pt x="0" y="192500"/>
                  </a:lnTo>
                  <a:lnTo>
                    <a:pt x="178437" y="0"/>
                  </a:lnTo>
                  <a:lnTo>
                    <a:pt x="286486" y="100155"/>
                  </a:lnTo>
                  <a:close/>
                </a:path>
              </a:pathLst>
            </a:custGeom>
            <a:ln w="67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54424" y="4569840"/>
              <a:ext cx="75078" cy="7652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185875" y="4456875"/>
              <a:ext cx="281940" cy="295910"/>
            </a:xfrm>
            <a:custGeom>
              <a:avLst/>
              <a:gdLst/>
              <a:ahLst/>
              <a:cxnLst/>
              <a:rect l="l" t="t" r="r" b="b"/>
              <a:pathLst>
                <a:path w="281939" h="295910">
                  <a:moveTo>
                    <a:pt x="169354" y="0"/>
                  </a:moveTo>
                  <a:lnTo>
                    <a:pt x="0" y="200520"/>
                  </a:lnTo>
                  <a:lnTo>
                    <a:pt x="112547" y="295579"/>
                  </a:lnTo>
                  <a:lnTo>
                    <a:pt x="281901" y="95059"/>
                  </a:lnTo>
                  <a:lnTo>
                    <a:pt x="169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85793" y="4456866"/>
              <a:ext cx="282575" cy="295910"/>
            </a:xfrm>
            <a:custGeom>
              <a:avLst/>
              <a:gdLst/>
              <a:ahLst/>
              <a:cxnLst/>
              <a:rect l="l" t="t" r="r" b="b"/>
              <a:pathLst>
                <a:path w="282575" h="295910">
                  <a:moveTo>
                    <a:pt x="281984" y="95068"/>
                  </a:moveTo>
                  <a:lnTo>
                    <a:pt x="112609" y="295693"/>
                  </a:lnTo>
                  <a:lnTo>
                    <a:pt x="0" y="200625"/>
                  </a:lnTo>
                  <a:lnTo>
                    <a:pt x="169375" y="0"/>
                  </a:lnTo>
                  <a:lnTo>
                    <a:pt x="281984" y="95068"/>
                  </a:lnTo>
                  <a:close/>
                </a:path>
              </a:pathLst>
            </a:custGeom>
            <a:ln w="67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2750" y="4568242"/>
              <a:ext cx="74650" cy="7609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497724" y="3633751"/>
              <a:ext cx="3175" cy="1139190"/>
            </a:xfrm>
            <a:custGeom>
              <a:avLst/>
              <a:gdLst/>
              <a:ahLst/>
              <a:cxnLst/>
              <a:rect l="l" t="t" r="r" b="b"/>
              <a:pathLst>
                <a:path w="3175" h="1139189">
                  <a:moveTo>
                    <a:pt x="0" y="1138781"/>
                  </a:moveTo>
                  <a:lnTo>
                    <a:pt x="2553" y="0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9406" y="4154183"/>
              <a:ext cx="164274" cy="9977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498574" y="4775091"/>
              <a:ext cx="0" cy="130810"/>
            </a:xfrm>
            <a:custGeom>
              <a:avLst/>
              <a:gdLst/>
              <a:ahLst/>
              <a:cxnLst/>
              <a:rect l="l" t="t" r="r" b="b"/>
              <a:pathLst>
                <a:path h="130810">
                  <a:moveTo>
                    <a:pt x="0" y="0"/>
                  </a:moveTo>
                  <a:lnTo>
                    <a:pt x="1" y="130512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470486" y="4800672"/>
              <a:ext cx="54610" cy="53975"/>
            </a:xfrm>
            <a:custGeom>
              <a:avLst/>
              <a:gdLst/>
              <a:ahLst/>
              <a:cxnLst/>
              <a:rect l="l" t="t" r="r" b="b"/>
              <a:pathLst>
                <a:path w="54609" h="53975">
                  <a:moveTo>
                    <a:pt x="27241" y="0"/>
                  </a:moveTo>
                  <a:lnTo>
                    <a:pt x="16636" y="2112"/>
                  </a:lnTo>
                  <a:lnTo>
                    <a:pt x="7977" y="7874"/>
                  </a:lnTo>
                  <a:lnTo>
                    <a:pt x="2140" y="16416"/>
                  </a:lnTo>
                  <a:lnTo>
                    <a:pt x="0" y="26873"/>
                  </a:lnTo>
                  <a:lnTo>
                    <a:pt x="2140" y="37328"/>
                  </a:lnTo>
                  <a:lnTo>
                    <a:pt x="7977" y="45866"/>
                  </a:lnTo>
                  <a:lnTo>
                    <a:pt x="16636" y="51622"/>
                  </a:lnTo>
                  <a:lnTo>
                    <a:pt x="27241" y="53733"/>
                  </a:lnTo>
                  <a:lnTo>
                    <a:pt x="37839" y="51622"/>
                  </a:lnTo>
                  <a:lnTo>
                    <a:pt x="46494" y="45866"/>
                  </a:lnTo>
                  <a:lnTo>
                    <a:pt x="52330" y="37328"/>
                  </a:lnTo>
                  <a:lnTo>
                    <a:pt x="54470" y="26873"/>
                  </a:lnTo>
                  <a:lnTo>
                    <a:pt x="52330" y="16416"/>
                  </a:lnTo>
                  <a:lnTo>
                    <a:pt x="46494" y="7874"/>
                  </a:lnTo>
                  <a:lnTo>
                    <a:pt x="37839" y="2112"/>
                  </a:lnTo>
                  <a:lnTo>
                    <a:pt x="27241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470486" y="4800678"/>
              <a:ext cx="54610" cy="53975"/>
            </a:xfrm>
            <a:custGeom>
              <a:avLst/>
              <a:gdLst/>
              <a:ahLst/>
              <a:cxnLst/>
              <a:rect l="l" t="t" r="r" b="b"/>
              <a:pathLst>
                <a:path w="54609" h="53975">
                  <a:moveTo>
                    <a:pt x="0" y="26870"/>
                  </a:moveTo>
                  <a:lnTo>
                    <a:pt x="2140" y="16410"/>
                  </a:lnTo>
                  <a:lnTo>
                    <a:pt x="7978" y="7870"/>
                  </a:lnTo>
                  <a:lnTo>
                    <a:pt x="16637" y="2111"/>
                  </a:lnTo>
                  <a:lnTo>
                    <a:pt x="27240" y="0"/>
                  </a:lnTo>
                  <a:lnTo>
                    <a:pt x="37843" y="2111"/>
                  </a:lnTo>
                  <a:lnTo>
                    <a:pt x="46501" y="7870"/>
                  </a:lnTo>
                  <a:lnTo>
                    <a:pt x="52339" y="16410"/>
                  </a:lnTo>
                  <a:lnTo>
                    <a:pt x="54480" y="26870"/>
                  </a:lnTo>
                  <a:lnTo>
                    <a:pt x="52339" y="37329"/>
                  </a:lnTo>
                  <a:lnTo>
                    <a:pt x="46501" y="45870"/>
                  </a:lnTo>
                  <a:lnTo>
                    <a:pt x="37843" y="51628"/>
                  </a:lnTo>
                  <a:lnTo>
                    <a:pt x="27240" y="53740"/>
                  </a:lnTo>
                  <a:lnTo>
                    <a:pt x="16637" y="51628"/>
                  </a:lnTo>
                  <a:lnTo>
                    <a:pt x="7978" y="45870"/>
                  </a:lnTo>
                  <a:lnTo>
                    <a:pt x="2140" y="37329"/>
                  </a:lnTo>
                  <a:lnTo>
                    <a:pt x="0" y="26870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478533" y="4828734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>
                  <a:moveTo>
                    <a:pt x="39794" y="0"/>
                  </a:moveTo>
                  <a:lnTo>
                    <a:pt x="0" y="1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162488" y="3615124"/>
              <a:ext cx="3175" cy="1139190"/>
            </a:xfrm>
            <a:custGeom>
              <a:avLst/>
              <a:gdLst/>
              <a:ahLst/>
              <a:cxnLst/>
              <a:rect l="l" t="t" r="r" b="b"/>
              <a:pathLst>
                <a:path w="3175" h="1139189">
                  <a:moveTo>
                    <a:pt x="0" y="1138781"/>
                  </a:moveTo>
                  <a:lnTo>
                    <a:pt x="2580" y="0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83366" y="4135556"/>
              <a:ext cx="165967" cy="9977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163350" y="4756464"/>
              <a:ext cx="0" cy="130810"/>
            </a:xfrm>
            <a:custGeom>
              <a:avLst/>
              <a:gdLst/>
              <a:ahLst/>
              <a:cxnLst/>
              <a:rect l="l" t="t" r="r" b="b"/>
              <a:pathLst>
                <a:path h="130810">
                  <a:moveTo>
                    <a:pt x="0" y="0"/>
                  </a:moveTo>
                  <a:lnTo>
                    <a:pt x="1" y="130512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134966" y="4782057"/>
              <a:ext cx="55244" cy="53975"/>
            </a:xfrm>
            <a:custGeom>
              <a:avLst/>
              <a:gdLst/>
              <a:ahLst/>
              <a:cxnLst/>
              <a:rect l="l" t="t" r="r" b="b"/>
              <a:pathLst>
                <a:path w="55245" h="53975">
                  <a:moveTo>
                    <a:pt x="27520" y="0"/>
                  </a:moveTo>
                  <a:lnTo>
                    <a:pt x="16807" y="2110"/>
                  </a:lnTo>
                  <a:lnTo>
                    <a:pt x="8059" y="7867"/>
                  </a:lnTo>
                  <a:lnTo>
                    <a:pt x="2162" y="16405"/>
                  </a:lnTo>
                  <a:lnTo>
                    <a:pt x="0" y="26860"/>
                  </a:lnTo>
                  <a:lnTo>
                    <a:pt x="2162" y="37315"/>
                  </a:lnTo>
                  <a:lnTo>
                    <a:pt x="8059" y="45853"/>
                  </a:lnTo>
                  <a:lnTo>
                    <a:pt x="16807" y="51610"/>
                  </a:lnTo>
                  <a:lnTo>
                    <a:pt x="27520" y="53721"/>
                  </a:lnTo>
                  <a:lnTo>
                    <a:pt x="38234" y="51610"/>
                  </a:lnTo>
                  <a:lnTo>
                    <a:pt x="46982" y="45853"/>
                  </a:lnTo>
                  <a:lnTo>
                    <a:pt x="52879" y="37315"/>
                  </a:lnTo>
                  <a:lnTo>
                    <a:pt x="55041" y="26860"/>
                  </a:lnTo>
                  <a:lnTo>
                    <a:pt x="52879" y="16405"/>
                  </a:lnTo>
                  <a:lnTo>
                    <a:pt x="46982" y="7867"/>
                  </a:lnTo>
                  <a:lnTo>
                    <a:pt x="38234" y="2110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134966" y="4782051"/>
              <a:ext cx="55244" cy="53975"/>
            </a:xfrm>
            <a:custGeom>
              <a:avLst/>
              <a:gdLst/>
              <a:ahLst/>
              <a:cxnLst/>
              <a:rect l="l" t="t" r="r" b="b"/>
              <a:pathLst>
                <a:path w="55245" h="53975">
                  <a:moveTo>
                    <a:pt x="0" y="26870"/>
                  </a:moveTo>
                  <a:lnTo>
                    <a:pt x="2163" y="16410"/>
                  </a:lnTo>
                  <a:lnTo>
                    <a:pt x="8062" y="7870"/>
                  </a:lnTo>
                  <a:lnTo>
                    <a:pt x="16812" y="2111"/>
                  </a:lnTo>
                  <a:lnTo>
                    <a:pt x="27526" y="0"/>
                  </a:lnTo>
                  <a:lnTo>
                    <a:pt x="38241" y="2111"/>
                  </a:lnTo>
                  <a:lnTo>
                    <a:pt x="46990" y="7870"/>
                  </a:lnTo>
                  <a:lnTo>
                    <a:pt x="52890" y="16410"/>
                  </a:lnTo>
                  <a:lnTo>
                    <a:pt x="55053" y="26870"/>
                  </a:lnTo>
                  <a:lnTo>
                    <a:pt x="52890" y="37329"/>
                  </a:lnTo>
                  <a:lnTo>
                    <a:pt x="46990" y="45870"/>
                  </a:lnTo>
                  <a:lnTo>
                    <a:pt x="38241" y="51628"/>
                  </a:lnTo>
                  <a:lnTo>
                    <a:pt x="27526" y="53740"/>
                  </a:lnTo>
                  <a:lnTo>
                    <a:pt x="16812" y="51628"/>
                  </a:lnTo>
                  <a:lnTo>
                    <a:pt x="8062" y="45870"/>
                  </a:lnTo>
                  <a:lnTo>
                    <a:pt x="2163" y="37329"/>
                  </a:lnTo>
                  <a:lnTo>
                    <a:pt x="0" y="26870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143098" y="4810107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40213" y="0"/>
                  </a:moveTo>
                  <a:lnTo>
                    <a:pt x="0" y="1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831529" y="3620204"/>
              <a:ext cx="3175" cy="1140460"/>
            </a:xfrm>
            <a:custGeom>
              <a:avLst/>
              <a:gdLst/>
              <a:ahLst/>
              <a:cxnLst/>
              <a:rect l="l" t="t" r="r" b="b"/>
              <a:pathLst>
                <a:path w="3175" h="1140460">
                  <a:moveTo>
                    <a:pt x="0" y="1140297"/>
                  </a:moveTo>
                  <a:lnTo>
                    <a:pt x="2580" y="0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52406" y="4141330"/>
              <a:ext cx="165967" cy="9990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832390" y="4763063"/>
              <a:ext cx="0" cy="130810"/>
            </a:xfrm>
            <a:custGeom>
              <a:avLst/>
              <a:gdLst/>
              <a:ahLst/>
              <a:cxnLst/>
              <a:rect l="l" t="t" r="r" b="b"/>
              <a:pathLst>
                <a:path h="130810">
                  <a:moveTo>
                    <a:pt x="0" y="0"/>
                  </a:moveTo>
                  <a:lnTo>
                    <a:pt x="1" y="130686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804006" y="4788689"/>
              <a:ext cx="55244" cy="53975"/>
            </a:xfrm>
            <a:custGeom>
              <a:avLst/>
              <a:gdLst/>
              <a:ahLst/>
              <a:cxnLst/>
              <a:rect l="l" t="t" r="r" b="b"/>
              <a:pathLst>
                <a:path w="55245" h="53975">
                  <a:moveTo>
                    <a:pt x="27520" y="0"/>
                  </a:moveTo>
                  <a:lnTo>
                    <a:pt x="16807" y="2113"/>
                  </a:lnTo>
                  <a:lnTo>
                    <a:pt x="8059" y="7877"/>
                  </a:lnTo>
                  <a:lnTo>
                    <a:pt x="2162" y="16427"/>
                  </a:lnTo>
                  <a:lnTo>
                    <a:pt x="0" y="26898"/>
                  </a:lnTo>
                  <a:lnTo>
                    <a:pt x="2162" y="37370"/>
                  </a:lnTo>
                  <a:lnTo>
                    <a:pt x="8059" y="45920"/>
                  </a:lnTo>
                  <a:lnTo>
                    <a:pt x="16807" y="51683"/>
                  </a:lnTo>
                  <a:lnTo>
                    <a:pt x="27520" y="53797"/>
                  </a:lnTo>
                  <a:lnTo>
                    <a:pt x="38234" y="51683"/>
                  </a:lnTo>
                  <a:lnTo>
                    <a:pt x="46982" y="45920"/>
                  </a:lnTo>
                  <a:lnTo>
                    <a:pt x="52879" y="37370"/>
                  </a:lnTo>
                  <a:lnTo>
                    <a:pt x="55041" y="26898"/>
                  </a:lnTo>
                  <a:lnTo>
                    <a:pt x="52879" y="16427"/>
                  </a:lnTo>
                  <a:lnTo>
                    <a:pt x="46982" y="7877"/>
                  </a:lnTo>
                  <a:lnTo>
                    <a:pt x="38234" y="211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04006" y="4788685"/>
              <a:ext cx="55244" cy="53975"/>
            </a:xfrm>
            <a:custGeom>
              <a:avLst/>
              <a:gdLst/>
              <a:ahLst/>
              <a:cxnLst/>
              <a:rect l="l" t="t" r="r" b="b"/>
              <a:pathLst>
                <a:path w="55245" h="53975">
                  <a:moveTo>
                    <a:pt x="0" y="26905"/>
                  </a:moveTo>
                  <a:lnTo>
                    <a:pt x="2163" y="16432"/>
                  </a:lnTo>
                  <a:lnTo>
                    <a:pt x="8062" y="7880"/>
                  </a:lnTo>
                  <a:lnTo>
                    <a:pt x="16812" y="2114"/>
                  </a:lnTo>
                  <a:lnTo>
                    <a:pt x="27526" y="0"/>
                  </a:lnTo>
                  <a:lnTo>
                    <a:pt x="38241" y="2114"/>
                  </a:lnTo>
                  <a:lnTo>
                    <a:pt x="46990" y="7880"/>
                  </a:lnTo>
                  <a:lnTo>
                    <a:pt x="52890" y="16432"/>
                  </a:lnTo>
                  <a:lnTo>
                    <a:pt x="55053" y="26905"/>
                  </a:lnTo>
                  <a:lnTo>
                    <a:pt x="52890" y="37378"/>
                  </a:lnTo>
                  <a:lnTo>
                    <a:pt x="46990" y="45931"/>
                  </a:lnTo>
                  <a:lnTo>
                    <a:pt x="38241" y="51697"/>
                  </a:lnTo>
                  <a:lnTo>
                    <a:pt x="27526" y="53811"/>
                  </a:lnTo>
                  <a:lnTo>
                    <a:pt x="16812" y="51697"/>
                  </a:lnTo>
                  <a:lnTo>
                    <a:pt x="8062" y="45931"/>
                  </a:lnTo>
                  <a:lnTo>
                    <a:pt x="2163" y="37378"/>
                  </a:lnTo>
                  <a:lnTo>
                    <a:pt x="0" y="26905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812138" y="481677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40213" y="0"/>
                  </a:moveTo>
                  <a:lnTo>
                    <a:pt x="0" y="1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20906" y="4533053"/>
              <a:ext cx="150726" cy="15072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73680" y="4534746"/>
              <a:ext cx="150726" cy="15072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976880" y="4214707"/>
              <a:ext cx="0" cy="154305"/>
            </a:xfrm>
            <a:custGeom>
              <a:avLst/>
              <a:gdLst/>
              <a:ahLst/>
              <a:cxnLst/>
              <a:rect l="l" t="t" r="r" b="b"/>
              <a:pathLst>
                <a:path h="154304">
                  <a:moveTo>
                    <a:pt x="0" y="0"/>
                  </a:moveTo>
                  <a:lnTo>
                    <a:pt x="1" y="154113"/>
                  </a:lnTo>
                </a:path>
              </a:pathLst>
            </a:custGeom>
            <a:ln w="3495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985347" y="3384972"/>
              <a:ext cx="0" cy="259715"/>
            </a:xfrm>
            <a:custGeom>
              <a:avLst/>
              <a:gdLst/>
              <a:ahLst/>
              <a:cxnLst/>
              <a:rect l="l" t="t" r="r" b="b"/>
              <a:pathLst>
                <a:path h="259714">
                  <a:moveTo>
                    <a:pt x="0" y="0"/>
                  </a:moveTo>
                  <a:lnTo>
                    <a:pt x="1" y="259112"/>
                  </a:lnTo>
                </a:path>
              </a:pathLst>
            </a:custGeom>
            <a:ln w="3495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178559" y="3100492"/>
              <a:ext cx="1505585" cy="1645920"/>
            </a:xfrm>
            <a:custGeom>
              <a:avLst/>
              <a:gdLst/>
              <a:ahLst/>
              <a:cxnLst/>
              <a:rect l="l" t="t" r="r" b="b"/>
              <a:pathLst>
                <a:path w="1505585" h="1645920">
                  <a:moveTo>
                    <a:pt x="1505369" y="0"/>
                  </a:moveTo>
                  <a:lnTo>
                    <a:pt x="0" y="0"/>
                  </a:lnTo>
                  <a:lnTo>
                    <a:pt x="0" y="1645920"/>
                  </a:lnTo>
                  <a:lnTo>
                    <a:pt x="1505369" y="1645920"/>
                  </a:lnTo>
                  <a:lnTo>
                    <a:pt x="1505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178559" y="3100492"/>
              <a:ext cx="1505585" cy="1646555"/>
            </a:xfrm>
            <a:custGeom>
              <a:avLst/>
              <a:gdLst/>
              <a:ahLst/>
              <a:cxnLst/>
              <a:rect l="l" t="t" r="r" b="b"/>
              <a:pathLst>
                <a:path w="1505585" h="1646554">
                  <a:moveTo>
                    <a:pt x="0" y="0"/>
                  </a:moveTo>
                  <a:lnTo>
                    <a:pt x="1505562" y="0"/>
                  </a:lnTo>
                  <a:lnTo>
                    <a:pt x="1505562" y="1646125"/>
                  </a:lnTo>
                  <a:lnTo>
                    <a:pt x="0" y="1646125"/>
                  </a:lnTo>
                  <a:lnTo>
                    <a:pt x="0" y="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60668" y="3350378"/>
              <a:ext cx="0" cy="1393190"/>
            </a:xfrm>
            <a:custGeom>
              <a:avLst/>
              <a:gdLst/>
              <a:ahLst/>
              <a:cxnLst/>
              <a:rect l="l" t="t" r="r" b="b"/>
              <a:pathLst>
                <a:path h="1393189">
                  <a:moveTo>
                    <a:pt x="0" y="1367887"/>
                  </a:moveTo>
                  <a:lnTo>
                    <a:pt x="0" y="1392785"/>
                  </a:lnTo>
                </a:path>
                <a:path h="1393189">
                  <a:moveTo>
                    <a:pt x="0" y="0"/>
                  </a:moveTo>
                  <a:lnTo>
                    <a:pt x="0" y="1234854"/>
                  </a:lnTo>
                </a:path>
              </a:pathLst>
            </a:custGeom>
            <a:ln w="59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930819" y="3350378"/>
              <a:ext cx="0" cy="1395730"/>
            </a:xfrm>
            <a:custGeom>
              <a:avLst/>
              <a:gdLst/>
              <a:ahLst/>
              <a:cxnLst/>
              <a:rect l="l" t="t" r="r" b="b"/>
              <a:pathLst>
                <a:path h="1395729">
                  <a:moveTo>
                    <a:pt x="0" y="170543"/>
                  </a:moveTo>
                  <a:lnTo>
                    <a:pt x="0" y="1395344"/>
                  </a:lnTo>
                </a:path>
                <a:path h="1395729">
                  <a:moveTo>
                    <a:pt x="0" y="0"/>
                  </a:moveTo>
                  <a:lnTo>
                    <a:pt x="0" y="37511"/>
                  </a:lnTo>
                </a:path>
              </a:pathLst>
            </a:custGeom>
            <a:ln w="85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316342" y="3352936"/>
              <a:ext cx="0" cy="1385570"/>
            </a:xfrm>
            <a:custGeom>
              <a:avLst/>
              <a:gdLst/>
              <a:ahLst/>
              <a:cxnLst/>
              <a:rect l="l" t="t" r="r" b="b"/>
              <a:pathLst>
                <a:path h="1385570">
                  <a:moveTo>
                    <a:pt x="0" y="1365329"/>
                  </a:moveTo>
                  <a:lnTo>
                    <a:pt x="0" y="1385109"/>
                  </a:lnTo>
                </a:path>
                <a:path h="1385570">
                  <a:moveTo>
                    <a:pt x="0" y="0"/>
                  </a:moveTo>
                  <a:lnTo>
                    <a:pt x="0" y="1232296"/>
                  </a:lnTo>
                </a:path>
              </a:pathLst>
            </a:custGeom>
            <a:ln w="59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80079" y="3354630"/>
              <a:ext cx="1501775" cy="0"/>
            </a:xfrm>
            <a:custGeom>
              <a:avLst/>
              <a:gdLst/>
              <a:ahLst/>
              <a:cxnLst/>
              <a:rect l="l" t="t" r="r" b="b"/>
              <a:pathLst>
                <a:path w="1501775">
                  <a:moveTo>
                    <a:pt x="0" y="0"/>
                  </a:moveTo>
                  <a:lnTo>
                    <a:pt x="97527" y="0"/>
                  </a:lnTo>
                </a:path>
                <a:path w="1501775">
                  <a:moveTo>
                    <a:pt x="278553" y="0"/>
                  </a:moveTo>
                  <a:lnTo>
                    <a:pt x="1501291" y="0"/>
                  </a:lnTo>
                </a:path>
              </a:pathLst>
            </a:custGeom>
            <a:ln w="33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04821" y="4585233"/>
              <a:ext cx="24764" cy="133032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2304815" y="4585231"/>
              <a:ext cx="24765" cy="133350"/>
            </a:xfrm>
            <a:custGeom>
              <a:avLst/>
              <a:gdLst/>
              <a:ahLst/>
              <a:cxnLst/>
              <a:rect l="l" t="t" r="r" b="b"/>
              <a:pathLst>
                <a:path w="24764" h="133350">
                  <a:moveTo>
                    <a:pt x="0" y="0"/>
                  </a:moveTo>
                  <a:lnTo>
                    <a:pt x="24765" y="0"/>
                  </a:lnTo>
                  <a:lnTo>
                    <a:pt x="24765" y="133054"/>
                  </a:lnTo>
                  <a:lnTo>
                    <a:pt x="0" y="133054"/>
                  </a:lnTo>
                  <a:lnTo>
                    <a:pt x="0" y="0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15452" y="3387889"/>
              <a:ext cx="24764" cy="13303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915450" y="3387889"/>
              <a:ext cx="24765" cy="133350"/>
            </a:xfrm>
            <a:custGeom>
              <a:avLst/>
              <a:gdLst/>
              <a:ahLst/>
              <a:cxnLst/>
              <a:rect l="l" t="t" r="r" b="b"/>
              <a:pathLst>
                <a:path w="24764" h="133350">
                  <a:moveTo>
                    <a:pt x="0" y="0"/>
                  </a:moveTo>
                  <a:lnTo>
                    <a:pt x="24765" y="0"/>
                  </a:lnTo>
                  <a:lnTo>
                    <a:pt x="24765" y="133054"/>
                  </a:lnTo>
                  <a:lnTo>
                    <a:pt x="0" y="133054"/>
                  </a:lnTo>
                  <a:lnTo>
                    <a:pt x="0" y="0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49133" y="4585233"/>
              <a:ext cx="24765" cy="133032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549139" y="4585231"/>
              <a:ext cx="24765" cy="133350"/>
            </a:xfrm>
            <a:custGeom>
              <a:avLst/>
              <a:gdLst/>
              <a:ahLst/>
              <a:cxnLst/>
              <a:rect l="l" t="t" r="r" b="b"/>
              <a:pathLst>
                <a:path w="24765" h="133350">
                  <a:moveTo>
                    <a:pt x="0" y="0"/>
                  </a:moveTo>
                  <a:lnTo>
                    <a:pt x="24765" y="0"/>
                  </a:lnTo>
                  <a:lnTo>
                    <a:pt x="24765" y="133054"/>
                  </a:lnTo>
                  <a:lnTo>
                    <a:pt x="0" y="133054"/>
                  </a:lnTo>
                  <a:lnTo>
                    <a:pt x="0" y="0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77607" y="3342690"/>
              <a:ext cx="181025" cy="24726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277608" y="3342690"/>
              <a:ext cx="181610" cy="24765"/>
            </a:xfrm>
            <a:custGeom>
              <a:avLst/>
              <a:gdLst/>
              <a:ahLst/>
              <a:cxnLst/>
              <a:rect l="l" t="t" r="r" b="b"/>
              <a:pathLst>
                <a:path w="181609" h="24764">
                  <a:moveTo>
                    <a:pt x="0" y="0"/>
                  </a:moveTo>
                  <a:lnTo>
                    <a:pt x="181043" y="0"/>
                  </a:lnTo>
                  <a:lnTo>
                    <a:pt x="181043" y="24734"/>
                  </a:lnTo>
                  <a:lnTo>
                    <a:pt x="0" y="24734"/>
                  </a:lnTo>
                  <a:lnTo>
                    <a:pt x="0" y="0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594187" y="3412066"/>
              <a:ext cx="410209" cy="0"/>
            </a:xfrm>
            <a:custGeom>
              <a:avLst/>
              <a:gdLst/>
              <a:ahLst/>
              <a:cxnLst/>
              <a:rect l="l" t="t" r="r" b="b"/>
              <a:pathLst>
                <a:path w="410210">
                  <a:moveTo>
                    <a:pt x="0" y="0"/>
                  </a:moveTo>
                  <a:lnTo>
                    <a:pt x="409837" y="1"/>
                  </a:lnTo>
                </a:path>
              </a:pathLst>
            </a:custGeom>
            <a:ln w="3495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821098" y="4329852"/>
              <a:ext cx="54610" cy="303530"/>
            </a:xfrm>
            <a:custGeom>
              <a:avLst/>
              <a:gdLst/>
              <a:ahLst/>
              <a:cxnLst/>
              <a:rect l="l" t="t" r="r" b="b"/>
              <a:pathLst>
                <a:path w="54610" h="303529">
                  <a:moveTo>
                    <a:pt x="37249" y="0"/>
                  </a:moveTo>
                  <a:lnTo>
                    <a:pt x="16929" y="0"/>
                  </a:lnTo>
                  <a:lnTo>
                    <a:pt x="16929" y="20320"/>
                  </a:lnTo>
                  <a:lnTo>
                    <a:pt x="37249" y="20320"/>
                  </a:lnTo>
                  <a:lnTo>
                    <a:pt x="37249" y="0"/>
                  </a:lnTo>
                  <a:close/>
                </a:path>
                <a:path w="54610" h="303529">
                  <a:moveTo>
                    <a:pt x="37249" y="40640"/>
                  </a:moveTo>
                  <a:lnTo>
                    <a:pt x="16929" y="40640"/>
                  </a:lnTo>
                  <a:lnTo>
                    <a:pt x="16929" y="60960"/>
                  </a:lnTo>
                  <a:lnTo>
                    <a:pt x="37249" y="60960"/>
                  </a:lnTo>
                  <a:lnTo>
                    <a:pt x="37249" y="40640"/>
                  </a:lnTo>
                  <a:close/>
                </a:path>
                <a:path w="54610" h="303529">
                  <a:moveTo>
                    <a:pt x="37249" y="81280"/>
                  </a:moveTo>
                  <a:lnTo>
                    <a:pt x="16929" y="81280"/>
                  </a:lnTo>
                  <a:lnTo>
                    <a:pt x="16929" y="101600"/>
                  </a:lnTo>
                  <a:lnTo>
                    <a:pt x="37249" y="101600"/>
                  </a:lnTo>
                  <a:lnTo>
                    <a:pt x="37249" y="81280"/>
                  </a:lnTo>
                  <a:close/>
                </a:path>
                <a:path w="54610" h="303529">
                  <a:moveTo>
                    <a:pt x="37249" y="121920"/>
                  </a:moveTo>
                  <a:lnTo>
                    <a:pt x="16929" y="121920"/>
                  </a:lnTo>
                  <a:lnTo>
                    <a:pt x="16929" y="142240"/>
                  </a:lnTo>
                  <a:lnTo>
                    <a:pt x="37249" y="142240"/>
                  </a:lnTo>
                  <a:lnTo>
                    <a:pt x="37249" y="121920"/>
                  </a:lnTo>
                  <a:close/>
                </a:path>
                <a:path w="54610" h="303529">
                  <a:moveTo>
                    <a:pt x="37249" y="162560"/>
                  </a:moveTo>
                  <a:lnTo>
                    <a:pt x="16929" y="162560"/>
                  </a:lnTo>
                  <a:lnTo>
                    <a:pt x="16929" y="182880"/>
                  </a:lnTo>
                  <a:lnTo>
                    <a:pt x="37249" y="182880"/>
                  </a:lnTo>
                  <a:lnTo>
                    <a:pt x="37249" y="162560"/>
                  </a:lnTo>
                  <a:close/>
                </a:path>
                <a:path w="54610" h="303529">
                  <a:moveTo>
                    <a:pt x="37249" y="203200"/>
                  </a:moveTo>
                  <a:lnTo>
                    <a:pt x="16929" y="203200"/>
                  </a:lnTo>
                  <a:lnTo>
                    <a:pt x="16929" y="223520"/>
                  </a:lnTo>
                  <a:lnTo>
                    <a:pt x="37249" y="223520"/>
                  </a:lnTo>
                  <a:lnTo>
                    <a:pt x="37249" y="203200"/>
                  </a:lnTo>
                  <a:close/>
                </a:path>
                <a:path w="54610" h="303529">
                  <a:moveTo>
                    <a:pt x="27089" y="248920"/>
                  </a:moveTo>
                  <a:lnTo>
                    <a:pt x="16544" y="251048"/>
                  </a:lnTo>
                  <a:lnTo>
                    <a:pt x="7934" y="256854"/>
                  </a:lnTo>
                  <a:lnTo>
                    <a:pt x="2128" y="265464"/>
                  </a:lnTo>
                  <a:lnTo>
                    <a:pt x="0" y="276009"/>
                  </a:lnTo>
                  <a:lnTo>
                    <a:pt x="2128" y="286560"/>
                  </a:lnTo>
                  <a:lnTo>
                    <a:pt x="7934" y="295174"/>
                  </a:lnTo>
                  <a:lnTo>
                    <a:pt x="16544" y="300981"/>
                  </a:lnTo>
                  <a:lnTo>
                    <a:pt x="27089" y="303110"/>
                  </a:lnTo>
                  <a:lnTo>
                    <a:pt x="37633" y="300981"/>
                  </a:lnTo>
                  <a:lnTo>
                    <a:pt x="46243" y="295174"/>
                  </a:lnTo>
                  <a:lnTo>
                    <a:pt x="52049" y="286560"/>
                  </a:lnTo>
                  <a:lnTo>
                    <a:pt x="54178" y="276009"/>
                  </a:lnTo>
                  <a:lnTo>
                    <a:pt x="52049" y="265464"/>
                  </a:lnTo>
                  <a:lnTo>
                    <a:pt x="51169" y="264160"/>
                  </a:lnTo>
                  <a:lnTo>
                    <a:pt x="16929" y="264160"/>
                  </a:lnTo>
                  <a:lnTo>
                    <a:pt x="16929" y="251048"/>
                  </a:lnTo>
                  <a:lnTo>
                    <a:pt x="37633" y="251048"/>
                  </a:lnTo>
                  <a:lnTo>
                    <a:pt x="27089" y="248920"/>
                  </a:lnTo>
                  <a:close/>
                </a:path>
                <a:path w="54610" h="303529">
                  <a:moveTo>
                    <a:pt x="37249" y="243840"/>
                  </a:moveTo>
                  <a:lnTo>
                    <a:pt x="16929" y="243840"/>
                  </a:lnTo>
                  <a:lnTo>
                    <a:pt x="16929" y="264160"/>
                  </a:lnTo>
                  <a:lnTo>
                    <a:pt x="37249" y="264160"/>
                  </a:lnTo>
                  <a:lnTo>
                    <a:pt x="37249" y="251048"/>
                  </a:lnTo>
                  <a:lnTo>
                    <a:pt x="16544" y="251048"/>
                  </a:lnTo>
                  <a:lnTo>
                    <a:pt x="27089" y="248920"/>
                  </a:lnTo>
                  <a:lnTo>
                    <a:pt x="37249" y="248920"/>
                  </a:lnTo>
                  <a:lnTo>
                    <a:pt x="37249" y="243840"/>
                  </a:lnTo>
                  <a:close/>
                </a:path>
                <a:path w="54610" h="303529">
                  <a:moveTo>
                    <a:pt x="37633" y="251048"/>
                  </a:moveTo>
                  <a:lnTo>
                    <a:pt x="37249" y="251048"/>
                  </a:lnTo>
                  <a:lnTo>
                    <a:pt x="37249" y="264160"/>
                  </a:lnTo>
                  <a:lnTo>
                    <a:pt x="51169" y="264160"/>
                  </a:lnTo>
                  <a:lnTo>
                    <a:pt x="46243" y="256854"/>
                  </a:lnTo>
                  <a:lnTo>
                    <a:pt x="37633" y="251048"/>
                  </a:lnTo>
                  <a:close/>
                </a:path>
                <a:path w="54610" h="303529">
                  <a:moveTo>
                    <a:pt x="37249" y="248920"/>
                  </a:moveTo>
                  <a:lnTo>
                    <a:pt x="27089" y="248920"/>
                  </a:lnTo>
                  <a:lnTo>
                    <a:pt x="37633" y="251048"/>
                  </a:lnTo>
                  <a:lnTo>
                    <a:pt x="37249" y="251048"/>
                  </a:lnTo>
                  <a:lnTo>
                    <a:pt x="37249" y="24892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850726" y="3422225"/>
              <a:ext cx="0" cy="943610"/>
            </a:xfrm>
            <a:custGeom>
              <a:avLst/>
              <a:gdLst/>
              <a:ahLst/>
              <a:cxnLst/>
              <a:rect l="l" t="t" r="r" b="b"/>
              <a:pathLst>
                <a:path h="943610">
                  <a:moveTo>
                    <a:pt x="0" y="790792"/>
                  </a:moveTo>
                  <a:lnTo>
                    <a:pt x="0" y="943305"/>
                  </a:lnTo>
                </a:path>
                <a:path h="943610">
                  <a:moveTo>
                    <a:pt x="0" y="0"/>
                  </a:moveTo>
                  <a:lnTo>
                    <a:pt x="0" y="228601"/>
                  </a:lnTo>
                </a:path>
              </a:pathLst>
            </a:custGeom>
            <a:ln w="254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741507" y="3650826"/>
              <a:ext cx="481330" cy="562610"/>
            </a:xfrm>
            <a:custGeom>
              <a:avLst/>
              <a:gdLst/>
              <a:ahLst/>
              <a:cxnLst/>
              <a:rect l="l" t="t" r="r" b="b"/>
              <a:pathLst>
                <a:path w="481330" h="562610">
                  <a:moveTo>
                    <a:pt x="480910" y="0"/>
                  </a:moveTo>
                  <a:lnTo>
                    <a:pt x="0" y="0"/>
                  </a:lnTo>
                  <a:lnTo>
                    <a:pt x="0" y="562190"/>
                  </a:lnTo>
                  <a:lnTo>
                    <a:pt x="480910" y="562190"/>
                  </a:lnTo>
                  <a:lnTo>
                    <a:pt x="4809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741507" y="3650826"/>
              <a:ext cx="481330" cy="562610"/>
            </a:xfrm>
            <a:custGeom>
              <a:avLst/>
              <a:gdLst/>
              <a:ahLst/>
              <a:cxnLst/>
              <a:rect l="l" t="t" r="r" b="b"/>
              <a:pathLst>
                <a:path w="481330" h="562610">
                  <a:moveTo>
                    <a:pt x="0" y="0"/>
                  </a:moveTo>
                  <a:lnTo>
                    <a:pt x="480966" y="0"/>
                  </a:lnTo>
                  <a:lnTo>
                    <a:pt x="480966" y="562256"/>
                  </a:lnTo>
                  <a:lnTo>
                    <a:pt x="0" y="562256"/>
                  </a:lnTo>
                  <a:lnTo>
                    <a:pt x="0" y="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00769" y="3679608"/>
              <a:ext cx="374230" cy="497839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2800772" y="3679612"/>
              <a:ext cx="374650" cy="498475"/>
            </a:xfrm>
            <a:custGeom>
              <a:avLst/>
              <a:gdLst/>
              <a:ahLst/>
              <a:cxnLst/>
              <a:rect l="l" t="t" r="r" b="b"/>
              <a:pathLst>
                <a:path w="374650" h="498475">
                  <a:moveTo>
                    <a:pt x="0" y="0"/>
                  </a:moveTo>
                  <a:lnTo>
                    <a:pt x="374273" y="0"/>
                  </a:lnTo>
                  <a:lnTo>
                    <a:pt x="374273" y="497902"/>
                  </a:lnTo>
                  <a:lnTo>
                    <a:pt x="0" y="497902"/>
                  </a:lnTo>
                  <a:lnTo>
                    <a:pt x="0" y="0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84119" y="3151293"/>
              <a:ext cx="150726" cy="15072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90519" y="2778759"/>
              <a:ext cx="589280" cy="25739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2890519" y="2778759"/>
              <a:ext cx="589915" cy="257810"/>
            </a:xfrm>
            <a:custGeom>
              <a:avLst/>
              <a:gdLst/>
              <a:ahLst/>
              <a:cxnLst/>
              <a:rect l="l" t="t" r="r" b="b"/>
              <a:pathLst>
                <a:path w="589914" h="257810">
                  <a:moveTo>
                    <a:pt x="0" y="0"/>
                  </a:moveTo>
                  <a:lnTo>
                    <a:pt x="589353" y="0"/>
                  </a:lnTo>
                  <a:lnTo>
                    <a:pt x="589353" y="257418"/>
                  </a:lnTo>
                  <a:lnTo>
                    <a:pt x="0" y="257418"/>
                  </a:lnTo>
                  <a:lnTo>
                    <a:pt x="0" y="0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531748" y="3285067"/>
              <a:ext cx="4363085" cy="0"/>
            </a:xfrm>
            <a:custGeom>
              <a:avLst/>
              <a:gdLst/>
              <a:ahLst/>
              <a:cxnLst/>
              <a:rect l="l" t="t" r="r" b="b"/>
              <a:pathLst>
                <a:path w="4363084">
                  <a:moveTo>
                    <a:pt x="4362571" y="0"/>
                  </a:moveTo>
                  <a:lnTo>
                    <a:pt x="0" y="1"/>
                  </a:lnTo>
                </a:path>
              </a:pathLst>
            </a:custGeom>
            <a:ln w="20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3807484" y="3380554"/>
              <a:ext cx="54610" cy="243204"/>
            </a:xfrm>
            <a:custGeom>
              <a:avLst/>
              <a:gdLst/>
              <a:ahLst/>
              <a:cxnLst/>
              <a:rect l="l" t="t" r="r" b="b"/>
              <a:pathLst>
                <a:path w="54610" h="243204">
                  <a:moveTo>
                    <a:pt x="30479" y="40639"/>
                  </a:moveTo>
                  <a:lnTo>
                    <a:pt x="23710" y="40639"/>
                  </a:lnTo>
                  <a:lnTo>
                    <a:pt x="23710" y="243179"/>
                  </a:lnTo>
                  <a:lnTo>
                    <a:pt x="30479" y="243179"/>
                  </a:lnTo>
                  <a:lnTo>
                    <a:pt x="30479" y="40639"/>
                  </a:lnTo>
                  <a:close/>
                </a:path>
                <a:path w="54610" h="243204">
                  <a:moveTo>
                    <a:pt x="27089" y="0"/>
                  </a:moveTo>
                  <a:lnTo>
                    <a:pt x="0" y="54190"/>
                  </a:lnTo>
                  <a:lnTo>
                    <a:pt x="23710" y="54190"/>
                  </a:lnTo>
                  <a:lnTo>
                    <a:pt x="23710" y="40639"/>
                  </a:lnTo>
                  <a:lnTo>
                    <a:pt x="47413" y="40639"/>
                  </a:lnTo>
                  <a:lnTo>
                    <a:pt x="27089" y="0"/>
                  </a:lnTo>
                  <a:close/>
                </a:path>
                <a:path w="54610" h="243204">
                  <a:moveTo>
                    <a:pt x="47413" y="40639"/>
                  </a:moveTo>
                  <a:lnTo>
                    <a:pt x="30479" y="40639"/>
                  </a:lnTo>
                  <a:lnTo>
                    <a:pt x="30479" y="54190"/>
                  </a:lnTo>
                  <a:lnTo>
                    <a:pt x="54190" y="54190"/>
                  </a:lnTo>
                  <a:lnTo>
                    <a:pt x="47413" y="406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831996" y="3380554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138432" y="0"/>
                  </a:moveTo>
                  <a:lnTo>
                    <a:pt x="0" y="1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887369" y="3403616"/>
              <a:ext cx="54610" cy="330200"/>
            </a:xfrm>
            <a:custGeom>
              <a:avLst/>
              <a:gdLst/>
              <a:ahLst/>
              <a:cxnLst/>
              <a:rect l="l" t="t" r="r" b="b"/>
              <a:pathLst>
                <a:path w="54610" h="330200">
                  <a:moveTo>
                    <a:pt x="0" y="275793"/>
                  </a:moveTo>
                  <a:lnTo>
                    <a:pt x="26670" y="330187"/>
                  </a:lnTo>
                  <a:lnTo>
                    <a:pt x="47369" y="289572"/>
                  </a:lnTo>
                  <a:lnTo>
                    <a:pt x="23596" y="289572"/>
                  </a:lnTo>
                  <a:lnTo>
                    <a:pt x="23701" y="276028"/>
                  </a:lnTo>
                  <a:lnTo>
                    <a:pt x="30470" y="276028"/>
                  </a:lnTo>
                  <a:lnTo>
                    <a:pt x="0" y="275793"/>
                  </a:lnTo>
                  <a:close/>
                </a:path>
                <a:path w="54610" h="330200">
                  <a:moveTo>
                    <a:pt x="32613" y="0"/>
                  </a:moveTo>
                  <a:lnTo>
                    <a:pt x="25844" y="0"/>
                  </a:lnTo>
                  <a:lnTo>
                    <a:pt x="23703" y="275793"/>
                  </a:lnTo>
                  <a:lnTo>
                    <a:pt x="23596" y="289572"/>
                  </a:lnTo>
                  <a:lnTo>
                    <a:pt x="30365" y="289572"/>
                  </a:lnTo>
                  <a:lnTo>
                    <a:pt x="32613" y="0"/>
                  </a:lnTo>
                  <a:close/>
                </a:path>
                <a:path w="54610" h="330200">
                  <a:moveTo>
                    <a:pt x="30470" y="276028"/>
                  </a:moveTo>
                  <a:lnTo>
                    <a:pt x="30365" y="289572"/>
                  </a:lnTo>
                  <a:lnTo>
                    <a:pt x="47369" y="289572"/>
                  </a:lnTo>
                  <a:lnTo>
                    <a:pt x="54178" y="276212"/>
                  </a:lnTo>
                  <a:lnTo>
                    <a:pt x="30470" y="2760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3914019" y="3401031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138432" y="0"/>
                  </a:moveTo>
                  <a:lnTo>
                    <a:pt x="0" y="1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968802" y="3185164"/>
              <a:ext cx="424180" cy="409575"/>
            </a:xfrm>
            <a:custGeom>
              <a:avLst/>
              <a:gdLst/>
              <a:ahLst/>
              <a:cxnLst/>
              <a:rect l="l" t="t" r="r" b="b"/>
              <a:pathLst>
                <a:path w="424179" h="409575">
                  <a:moveTo>
                    <a:pt x="211848" y="0"/>
                  </a:moveTo>
                  <a:lnTo>
                    <a:pt x="163276" y="5408"/>
                  </a:lnTo>
                  <a:lnTo>
                    <a:pt x="118686" y="20813"/>
                  </a:lnTo>
                  <a:lnTo>
                    <a:pt x="79351" y="44986"/>
                  </a:lnTo>
                  <a:lnTo>
                    <a:pt x="46543" y="76698"/>
                  </a:lnTo>
                  <a:lnTo>
                    <a:pt x="21534" y="114720"/>
                  </a:lnTo>
                  <a:lnTo>
                    <a:pt x="5595" y="157821"/>
                  </a:lnTo>
                  <a:lnTo>
                    <a:pt x="0" y="204774"/>
                  </a:lnTo>
                  <a:lnTo>
                    <a:pt x="5595" y="251727"/>
                  </a:lnTo>
                  <a:lnTo>
                    <a:pt x="21534" y="294829"/>
                  </a:lnTo>
                  <a:lnTo>
                    <a:pt x="46543" y="332850"/>
                  </a:lnTo>
                  <a:lnTo>
                    <a:pt x="79351" y="364562"/>
                  </a:lnTo>
                  <a:lnTo>
                    <a:pt x="118686" y="388735"/>
                  </a:lnTo>
                  <a:lnTo>
                    <a:pt x="163276" y="404141"/>
                  </a:lnTo>
                  <a:lnTo>
                    <a:pt x="211848" y="409549"/>
                  </a:lnTo>
                  <a:lnTo>
                    <a:pt x="260425" y="404141"/>
                  </a:lnTo>
                  <a:lnTo>
                    <a:pt x="305018" y="388735"/>
                  </a:lnTo>
                  <a:lnTo>
                    <a:pt x="344356" y="364562"/>
                  </a:lnTo>
                  <a:lnTo>
                    <a:pt x="377165" y="332850"/>
                  </a:lnTo>
                  <a:lnTo>
                    <a:pt x="402175" y="294829"/>
                  </a:lnTo>
                  <a:lnTo>
                    <a:pt x="418114" y="251727"/>
                  </a:lnTo>
                  <a:lnTo>
                    <a:pt x="423710" y="204774"/>
                  </a:lnTo>
                  <a:lnTo>
                    <a:pt x="418114" y="157821"/>
                  </a:lnTo>
                  <a:lnTo>
                    <a:pt x="402175" y="114720"/>
                  </a:lnTo>
                  <a:lnTo>
                    <a:pt x="377165" y="76698"/>
                  </a:lnTo>
                  <a:lnTo>
                    <a:pt x="344356" y="44986"/>
                  </a:lnTo>
                  <a:lnTo>
                    <a:pt x="305018" y="20813"/>
                  </a:lnTo>
                  <a:lnTo>
                    <a:pt x="260425" y="5408"/>
                  </a:lnTo>
                  <a:lnTo>
                    <a:pt x="211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968802" y="3185159"/>
              <a:ext cx="424180" cy="410209"/>
            </a:xfrm>
            <a:custGeom>
              <a:avLst/>
              <a:gdLst/>
              <a:ahLst/>
              <a:cxnLst/>
              <a:rect l="l" t="t" r="r" b="b"/>
              <a:pathLst>
                <a:path w="424179" h="410210">
                  <a:moveTo>
                    <a:pt x="0" y="204805"/>
                  </a:moveTo>
                  <a:lnTo>
                    <a:pt x="5595" y="157845"/>
                  </a:lnTo>
                  <a:lnTo>
                    <a:pt x="21535" y="114737"/>
                  </a:lnTo>
                  <a:lnTo>
                    <a:pt x="46547" y="76710"/>
                  </a:lnTo>
                  <a:lnTo>
                    <a:pt x="79359" y="44993"/>
                  </a:lnTo>
                  <a:lnTo>
                    <a:pt x="118700" y="20816"/>
                  </a:lnTo>
                  <a:lnTo>
                    <a:pt x="163297" y="5409"/>
                  </a:lnTo>
                  <a:lnTo>
                    <a:pt x="211879" y="0"/>
                  </a:lnTo>
                  <a:lnTo>
                    <a:pt x="260461" y="5409"/>
                  </a:lnTo>
                  <a:lnTo>
                    <a:pt x="305058" y="20816"/>
                  </a:lnTo>
                  <a:lnTo>
                    <a:pt x="344398" y="44993"/>
                  </a:lnTo>
                  <a:lnTo>
                    <a:pt x="377211" y="76710"/>
                  </a:lnTo>
                  <a:lnTo>
                    <a:pt x="402222" y="114737"/>
                  </a:lnTo>
                  <a:lnTo>
                    <a:pt x="418162" y="157845"/>
                  </a:lnTo>
                  <a:lnTo>
                    <a:pt x="423758" y="204805"/>
                  </a:lnTo>
                  <a:lnTo>
                    <a:pt x="418162" y="251765"/>
                  </a:lnTo>
                  <a:lnTo>
                    <a:pt x="402222" y="294874"/>
                  </a:lnTo>
                  <a:lnTo>
                    <a:pt x="377211" y="332901"/>
                  </a:lnTo>
                  <a:lnTo>
                    <a:pt x="344398" y="364618"/>
                  </a:lnTo>
                  <a:lnTo>
                    <a:pt x="305058" y="388795"/>
                  </a:lnTo>
                  <a:lnTo>
                    <a:pt x="260461" y="404202"/>
                  </a:lnTo>
                  <a:lnTo>
                    <a:pt x="211879" y="409611"/>
                  </a:lnTo>
                  <a:lnTo>
                    <a:pt x="163297" y="404202"/>
                  </a:lnTo>
                  <a:lnTo>
                    <a:pt x="118700" y="388795"/>
                  </a:lnTo>
                  <a:lnTo>
                    <a:pt x="79359" y="364618"/>
                  </a:lnTo>
                  <a:lnTo>
                    <a:pt x="46547" y="332901"/>
                  </a:lnTo>
                  <a:lnTo>
                    <a:pt x="21535" y="294874"/>
                  </a:lnTo>
                  <a:lnTo>
                    <a:pt x="5595" y="251765"/>
                  </a:lnTo>
                  <a:lnTo>
                    <a:pt x="0" y="204805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015496" y="3223172"/>
              <a:ext cx="323850" cy="318135"/>
            </a:xfrm>
            <a:custGeom>
              <a:avLst/>
              <a:gdLst/>
              <a:ahLst/>
              <a:cxnLst/>
              <a:rect l="l" t="t" r="r" b="b"/>
              <a:pathLst>
                <a:path w="323850" h="318135">
                  <a:moveTo>
                    <a:pt x="161696" y="0"/>
                  </a:moveTo>
                  <a:lnTo>
                    <a:pt x="110591" y="8105"/>
                  </a:lnTo>
                  <a:lnTo>
                    <a:pt x="66204" y="30676"/>
                  </a:lnTo>
                  <a:lnTo>
                    <a:pt x="31200" y="65093"/>
                  </a:lnTo>
                  <a:lnTo>
                    <a:pt x="8244" y="108738"/>
                  </a:lnTo>
                  <a:lnTo>
                    <a:pt x="0" y="158991"/>
                  </a:lnTo>
                  <a:lnTo>
                    <a:pt x="8244" y="209244"/>
                  </a:lnTo>
                  <a:lnTo>
                    <a:pt x="31200" y="252889"/>
                  </a:lnTo>
                  <a:lnTo>
                    <a:pt x="66204" y="287306"/>
                  </a:lnTo>
                  <a:lnTo>
                    <a:pt x="110591" y="309877"/>
                  </a:lnTo>
                  <a:lnTo>
                    <a:pt x="161696" y="317982"/>
                  </a:lnTo>
                  <a:lnTo>
                    <a:pt x="212807" y="309877"/>
                  </a:lnTo>
                  <a:lnTo>
                    <a:pt x="257198" y="287306"/>
                  </a:lnTo>
                  <a:lnTo>
                    <a:pt x="292204" y="252889"/>
                  </a:lnTo>
                  <a:lnTo>
                    <a:pt x="315161" y="209244"/>
                  </a:lnTo>
                  <a:lnTo>
                    <a:pt x="323405" y="158991"/>
                  </a:lnTo>
                  <a:lnTo>
                    <a:pt x="315161" y="108738"/>
                  </a:lnTo>
                  <a:lnTo>
                    <a:pt x="292204" y="65093"/>
                  </a:lnTo>
                  <a:lnTo>
                    <a:pt x="257198" y="30676"/>
                  </a:lnTo>
                  <a:lnTo>
                    <a:pt x="212807" y="8105"/>
                  </a:lnTo>
                  <a:lnTo>
                    <a:pt x="161696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015496" y="3223177"/>
              <a:ext cx="323850" cy="318135"/>
            </a:xfrm>
            <a:custGeom>
              <a:avLst/>
              <a:gdLst/>
              <a:ahLst/>
              <a:cxnLst/>
              <a:rect l="l" t="t" r="r" b="b"/>
              <a:pathLst>
                <a:path w="323850" h="318135">
                  <a:moveTo>
                    <a:pt x="0" y="159005"/>
                  </a:moveTo>
                  <a:lnTo>
                    <a:pt x="8244" y="108747"/>
                  </a:lnTo>
                  <a:lnTo>
                    <a:pt x="31202" y="65098"/>
                  </a:lnTo>
                  <a:lnTo>
                    <a:pt x="66210" y="30678"/>
                  </a:lnTo>
                  <a:lnTo>
                    <a:pt x="110603" y="8106"/>
                  </a:lnTo>
                  <a:lnTo>
                    <a:pt x="161719" y="0"/>
                  </a:lnTo>
                  <a:lnTo>
                    <a:pt x="212835" y="8106"/>
                  </a:lnTo>
                  <a:lnTo>
                    <a:pt x="257229" y="30678"/>
                  </a:lnTo>
                  <a:lnTo>
                    <a:pt x="292237" y="65098"/>
                  </a:lnTo>
                  <a:lnTo>
                    <a:pt x="315195" y="108747"/>
                  </a:lnTo>
                  <a:lnTo>
                    <a:pt x="323439" y="159005"/>
                  </a:lnTo>
                  <a:lnTo>
                    <a:pt x="315195" y="209263"/>
                  </a:lnTo>
                  <a:lnTo>
                    <a:pt x="292237" y="252912"/>
                  </a:lnTo>
                  <a:lnTo>
                    <a:pt x="257229" y="287332"/>
                  </a:lnTo>
                  <a:lnTo>
                    <a:pt x="212835" y="309904"/>
                  </a:lnTo>
                  <a:lnTo>
                    <a:pt x="161719" y="318010"/>
                  </a:lnTo>
                  <a:lnTo>
                    <a:pt x="110603" y="309904"/>
                  </a:lnTo>
                  <a:lnTo>
                    <a:pt x="66210" y="287332"/>
                  </a:lnTo>
                  <a:lnTo>
                    <a:pt x="31202" y="252912"/>
                  </a:lnTo>
                  <a:lnTo>
                    <a:pt x="8244" y="209263"/>
                  </a:lnTo>
                  <a:lnTo>
                    <a:pt x="0" y="159005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961831" y="3378707"/>
              <a:ext cx="426084" cy="5715"/>
            </a:xfrm>
            <a:custGeom>
              <a:avLst/>
              <a:gdLst/>
              <a:ahLst/>
              <a:cxnLst/>
              <a:rect l="l" t="t" r="r" b="b"/>
              <a:pathLst>
                <a:path w="426085" h="5714">
                  <a:moveTo>
                    <a:pt x="425487" y="5184"/>
                  </a:moveTo>
                  <a:lnTo>
                    <a:pt x="0" y="0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27943" y="3340724"/>
              <a:ext cx="103705" cy="10190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18560" y="3590934"/>
              <a:ext cx="64354" cy="64723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3750734" y="3274853"/>
              <a:ext cx="0" cy="422275"/>
            </a:xfrm>
            <a:custGeom>
              <a:avLst/>
              <a:gdLst/>
              <a:ahLst/>
              <a:cxnLst/>
              <a:rect l="l" t="t" r="r" b="b"/>
              <a:pathLst>
                <a:path h="422275">
                  <a:moveTo>
                    <a:pt x="0" y="421693"/>
                  </a:moveTo>
                  <a:lnTo>
                    <a:pt x="1" y="0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138444" y="3378258"/>
              <a:ext cx="54610" cy="242570"/>
            </a:xfrm>
            <a:custGeom>
              <a:avLst/>
              <a:gdLst/>
              <a:ahLst/>
              <a:cxnLst/>
              <a:rect l="l" t="t" r="r" b="b"/>
              <a:pathLst>
                <a:path w="54610" h="242570">
                  <a:moveTo>
                    <a:pt x="30479" y="40639"/>
                  </a:moveTo>
                  <a:lnTo>
                    <a:pt x="23710" y="40639"/>
                  </a:lnTo>
                  <a:lnTo>
                    <a:pt x="23710" y="242430"/>
                  </a:lnTo>
                  <a:lnTo>
                    <a:pt x="30479" y="242430"/>
                  </a:lnTo>
                  <a:lnTo>
                    <a:pt x="30479" y="40639"/>
                  </a:lnTo>
                  <a:close/>
                </a:path>
                <a:path w="54610" h="242570">
                  <a:moveTo>
                    <a:pt x="27089" y="0"/>
                  </a:moveTo>
                  <a:lnTo>
                    <a:pt x="0" y="54190"/>
                  </a:lnTo>
                  <a:lnTo>
                    <a:pt x="23710" y="54190"/>
                  </a:lnTo>
                  <a:lnTo>
                    <a:pt x="23710" y="40639"/>
                  </a:lnTo>
                  <a:lnTo>
                    <a:pt x="47413" y="40639"/>
                  </a:lnTo>
                  <a:lnTo>
                    <a:pt x="27089" y="0"/>
                  </a:lnTo>
                  <a:close/>
                </a:path>
                <a:path w="54610" h="242570">
                  <a:moveTo>
                    <a:pt x="47413" y="40639"/>
                  </a:moveTo>
                  <a:lnTo>
                    <a:pt x="30479" y="40639"/>
                  </a:lnTo>
                  <a:lnTo>
                    <a:pt x="30479" y="54190"/>
                  </a:lnTo>
                  <a:lnTo>
                    <a:pt x="54190" y="54190"/>
                  </a:lnTo>
                  <a:lnTo>
                    <a:pt x="47413" y="406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162956" y="3378258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138432" y="0"/>
                  </a:moveTo>
                  <a:lnTo>
                    <a:pt x="0" y="1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218329" y="3401249"/>
              <a:ext cx="54610" cy="329565"/>
            </a:xfrm>
            <a:custGeom>
              <a:avLst/>
              <a:gdLst/>
              <a:ahLst/>
              <a:cxnLst/>
              <a:rect l="l" t="t" r="r" b="b"/>
              <a:pathLst>
                <a:path w="54610" h="329564">
                  <a:moveTo>
                    <a:pt x="0" y="274764"/>
                  </a:moveTo>
                  <a:lnTo>
                    <a:pt x="26670" y="329158"/>
                  </a:lnTo>
                  <a:lnTo>
                    <a:pt x="47367" y="288556"/>
                  </a:lnTo>
                  <a:lnTo>
                    <a:pt x="23596" y="288556"/>
                  </a:lnTo>
                  <a:lnTo>
                    <a:pt x="23701" y="275007"/>
                  </a:lnTo>
                  <a:lnTo>
                    <a:pt x="30471" y="275007"/>
                  </a:lnTo>
                  <a:lnTo>
                    <a:pt x="0" y="274764"/>
                  </a:lnTo>
                  <a:close/>
                </a:path>
                <a:path w="54610" h="329564">
                  <a:moveTo>
                    <a:pt x="32613" y="0"/>
                  </a:moveTo>
                  <a:lnTo>
                    <a:pt x="25844" y="0"/>
                  </a:lnTo>
                  <a:lnTo>
                    <a:pt x="23703" y="274764"/>
                  </a:lnTo>
                  <a:lnTo>
                    <a:pt x="23596" y="288556"/>
                  </a:lnTo>
                  <a:lnTo>
                    <a:pt x="30365" y="288556"/>
                  </a:lnTo>
                  <a:lnTo>
                    <a:pt x="32613" y="0"/>
                  </a:lnTo>
                  <a:close/>
                </a:path>
                <a:path w="54610" h="329564">
                  <a:moveTo>
                    <a:pt x="30471" y="275007"/>
                  </a:moveTo>
                  <a:lnTo>
                    <a:pt x="30365" y="288556"/>
                  </a:lnTo>
                  <a:lnTo>
                    <a:pt x="47367" y="288556"/>
                  </a:lnTo>
                  <a:lnTo>
                    <a:pt x="54178" y="275196"/>
                  </a:lnTo>
                  <a:lnTo>
                    <a:pt x="30471" y="2750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244979" y="3398673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138432" y="0"/>
                  </a:moveTo>
                  <a:lnTo>
                    <a:pt x="0" y="1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299761" y="3183463"/>
              <a:ext cx="424180" cy="408305"/>
            </a:xfrm>
            <a:custGeom>
              <a:avLst/>
              <a:gdLst/>
              <a:ahLst/>
              <a:cxnLst/>
              <a:rect l="l" t="t" r="r" b="b"/>
              <a:pathLst>
                <a:path w="424179" h="408304">
                  <a:moveTo>
                    <a:pt x="211848" y="0"/>
                  </a:moveTo>
                  <a:lnTo>
                    <a:pt x="163276" y="5391"/>
                  </a:lnTo>
                  <a:lnTo>
                    <a:pt x="118686" y="20750"/>
                  </a:lnTo>
                  <a:lnTo>
                    <a:pt x="79351" y="44849"/>
                  </a:lnTo>
                  <a:lnTo>
                    <a:pt x="46543" y="76465"/>
                  </a:lnTo>
                  <a:lnTo>
                    <a:pt x="21534" y="114371"/>
                  </a:lnTo>
                  <a:lnTo>
                    <a:pt x="5595" y="157342"/>
                  </a:lnTo>
                  <a:lnTo>
                    <a:pt x="0" y="204152"/>
                  </a:lnTo>
                  <a:lnTo>
                    <a:pt x="5595" y="250962"/>
                  </a:lnTo>
                  <a:lnTo>
                    <a:pt x="21534" y="293933"/>
                  </a:lnTo>
                  <a:lnTo>
                    <a:pt x="46543" y="331839"/>
                  </a:lnTo>
                  <a:lnTo>
                    <a:pt x="79351" y="363455"/>
                  </a:lnTo>
                  <a:lnTo>
                    <a:pt x="118686" y="387554"/>
                  </a:lnTo>
                  <a:lnTo>
                    <a:pt x="163276" y="402913"/>
                  </a:lnTo>
                  <a:lnTo>
                    <a:pt x="211848" y="408304"/>
                  </a:lnTo>
                  <a:lnTo>
                    <a:pt x="260425" y="402913"/>
                  </a:lnTo>
                  <a:lnTo>
                    <a:pt x="305018" y="387554"/>
                  </a:lnTo>
                  <a:lnTo>
                    <a:pt x="344356" y="363455"/>
                  </a:lnTo>
                  <a:lnTo>
                    <a:pt x="377165" y="331839"/>
                  </a:lnTo>
                  <a:lnTo>
                    <a:pt x="402175" y="293933"/>
                  </a:lnTo>
                  <a:lnTo>
                    <a:pt x="418114" y="250962"/>
                  </a:lnTo>
                  <a:lnTo>
                    <a:pt x="423710" y="204152"/>
                  </a:lnTo>
                  <a:lnTo>
                    <a:pt x="418114" y="157342"/>
                  </a:lnTo>
                  <a:lnTo>
                    <a:pt x="402175" y="114371"/>
                  </a:lnTo>
                  <a:lnTo>
                    <a:pt x="377165" y="76465"/>
                  </a:lnTo>
                  <a:lnTo>
                    <a:pt x="344356" y="44849"/>
                  </a:lnTo>
                  <a:lnTo>
                    <a:pt x="305018" y="20750"/>
                  </a:lnTo>
                  <a:lnTo>
                    <a:pt x="260425" y="5391"/>
                  </a:lnTo>
                  <a:lnTo>
                    <a:pt x="211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299761" y="3183467"/>
              <a:ext cx="424180" cy="408940"/>
            </a:xfrm>
            <a:custGeom>
              <a:avLst/>
              <a:gdLst/>
              <a:ahLst/>
              <a:cxnLst/>
              <a:rect l="l" t="t" r="r" b="b"/>
              <a:pathLst>
                <a:path w="424179" h="408939">
                  <a:moveTo>
                    <a:pt x="0" y="204173"/>
                  </a:moveTo>
                  <a:lnTo>
                    <a:pt x="5595" y="157358"/>
                  </a:lnTo>
                  <a:lnTo>
                    <a:pt x="21535" y="114383"/>
                  </a:lnTo>
                  <a:lnTo>
                    <a:pt x="46547" y="76473"/>
                  </a:lnTo>
                  <a:lnTo>
                    <a:pt x="79359" y="44854"/>
                  </a:lnTo>
                  <a:lnTo>
                    <a:pt x="118700" y="20752"/>
                  </a:lnTo>
                  <a:lnTo>
                    <a:pt x="163297" y="5392"/>
                  </a:lnTo>
                  <a:lnTo>
                    <a:pt x="211879" y="0"/>
                  </a:lnTo>
                  <a:lnTo>
                    <a:pt x="260461" y="5392"/>
                  </a:lnTo>
                  <a:lnTo>
                    <a:pt x="305058" y="20752"/>
                  </a:lnTo>
                  <a:lnTo>
                    <a:pt x="344398" y="44854"/>
                  </a:lnTo>
                  <a:lnTo>
                    <a:pt x="377211" y="76473"/>
                  </a:lnTo>
                  <a:lnTo>
                    <a:pt x="402222" y="114383"/>
                  </a:lnTo>
                  <a:lnTo>
                    <a:pt x="418162" y="157358"/>
                  </a:lnTo>
                  <a:lnTo>
                    <a:pt x="423758" y="204173"/>
                  </a:lnTo>
                  <a:lnTo>
                    <a:pt x="418162" y="250988"/>
                  </a:lnTo>
                  <a:lnTo>
                    <a:pt x="402222" y="293964"/>
                  </a:lnTo>
                  <a:lnTo>
                    <a:pt x="377211" y="331874"/>
                  </a:lnTo>
                  <a:lnTo>
                    <a:pt x="344398" y="363492"/>
                  </a:lnTo>
                  <a:lnTo>
                    <a:pt x="305058" y="387595"/>
                  </a:lnTo>
                  <a:lnTo>
                    <a:pt x="260461" y="402955"/>
                  </a:lnTo>
                  <a:lnTo>
                    <a:pt x="211879" y="408347"/>
                  </a:lnTo>
                  <a:lnTo>
                    <a:pt x="163297" y="402955"/>
                  </a:lnTo>
                  <a:lnTo>
                    <a:pt x="118700" y="387595"/>
                  </a:lnTo>
                  <a:lnTo>
                    <a:pt x="79359" y="363492"/>
                  </a:lnTo>
                  <a:lnTo>
                    <a:pt x="46547" y="331874"/>
                  </a:lnTo>
                  <a:lnTo>
                    <a:pt x="21535" y="293964"/>
                  </a:lnTo>
                  <a:lnTo>
                    <a:pt x="5595" y="250988"/>
                  </a:lnTo>
                  <a:lnTo>
                    <a:pt x="0" y="204173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346456" y="3221366"/>
              <a:ext cx="323850" cy="317500"/>
            </a:xfrm>
            <a:custGeom>
              <a:avLst/>
              <a:gdLst/>
              <a:ahLst/>
              <a:cxnLst/>
              <a:rect l="l" t="t" r="r" b="b"/>
              <a:pathLst>
                <a:path w="323850" h="317500">
                  <a:moveTo>
                    <a:pt x="161696" y="0"/>
                  </a:moveTo>
                  <a:lnTo>
                    <a:pt x="110586" y="8080"/>
                  </a:lnTo>
                  <a:lnTo>
                    <a:pt x="66198" y="30582"/>
                  </a:lnTo>
                  <a:lnTo>
                    <a:pt x="31196" y="64893"/>
                  </a:lnTo>
                  <a:lnTo>
                    <a:pt x="8243" y="108401"/>
                  </a:lnTo>
                  <a:lnTo>
                    <a:pt x="0" y="158496"/>
                  </a:lnTo>
                  <a:lnTo>
                    <a:pt x="8243" y="208595"/>
                  </a:lnTo>
                  <a:lnTo>
                    <a:pt x="31196" y="252104"/>
                  </a:lnTo>
                  <a:lnTo>
                    <a:pt x="66198" y="286413"/>
                  </a:lnTo>
                  <a:lnTo>
                    <a:pt x="110586" y="308912"/>
                  </a:lnTo>
                  <a:lnTo>
                    <a:pt x="161696" y="316992"/>
                  </a:lnTo>
                  <a:lnTo>
                    <a:pt x="212807" y="308912"/>
                  </a:lnTo>
                  <a:lnTo>
                    <a:pt x="257198" y="286413"/>
                  </a:lnTo>
                  <a:lnTo>
                    <a:pt x="292204" y="252104"/>
                  </a:lnTo>
                  <a:lnTo>
                    <a:pt x="315161" y="208595"/>
                  </a:lnTo>
                  <a:lnTo>
                    <a:pt x="323405" y="158496"/>
                  </a:lnTo>
                  <a:lnTo>
                    <a:pt x="315161" y="108401"/>
                  </a:lnTo>
                  <a:lnTo>
                    <a:pt x="292204" y="64893"/>
                  </a:lnTo>
                  <a:lnTo>
                    <a:pt x="257198" y="30582"/>
                  </a:lnTo>
                  <a:lnTo>
                    <a:pt x="212807" y="8080"/>
                  </a:lnTo>
                  <a:lnTo>
                    <a:pt x="161696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346456" y="3221367"/>
              <a:ext cx="323850" cy="317500"/>
            </a:xfrm>
            <a:custGeom>
              <a:avLst/>
              <a:gdLst/>
              <a:ahLst/>
              <a:cxnLst/>
              <a:rect l="l" t="t" r="r" b="b"/>
              <a:pathLst>
                <a:path w="323850" h="317500">
                  <a:moveTo>
                    <a:pt x="0" y="158514"/>
                  </a:moveTo>
                  <a:lnTo>
                    <a:pt x="8244" y="108411"/>
                  </a:lnTo>
                  <a:lnTo>
                    <a:pt x="31202" y="64897"/>
                  </a:lnTo>
                  <a:lnTo>
                    <a:pt x="66210" y="30584"/>
                  </a:lnTo>
                  <a:lnTo>
                    <a:pt x="110603" y="8081"/>
                  </a:lnTo>
                  <a:lnTo>
                    <a:pt x="161719" y="0"/>
                  </a:lnTo>
                  <a:lnTo>
                    <a:pt x="212835" y="8081"/>
                  </a:lnTo>
                  <a:lnTo>
                    <a:pt x="257229" y="30584"/>
                  </a:lnTo>
                  <a:lnTo>
                    <a:pt x="292237" y="64897"/>
                  </a:lnTo>
                  <a:lnTo>
                    <a:pt x="315195" y="108411"/>
                  </a:lnTo>
                  <a:lnTo>
                    <a:pt x="323439" y="158514"/>
                  </a:lnTo>
                  <a:lnTo>
                    <a:pt x="315195" y="208617"/>
                  </a:lnTo>
                  <a:lnTo>
                    <a:pt x="292237" y="252131"/>
                  </a:lnTo>
                  <a:lnTo>
                    <a:pt x="257229" y="286445"/>
                  </a:lnTo>
                  <a:lnTo>
                    <a:pt x="212835" y="308948"/>
                  </a:lnTo>
                  <a:lnTo>
                    <a:pt x="161719" y="317029"/>
                  </a:lnTo>
                  <a:lnTo>
                    <a:pt x="110603" y="308948"/>
                  </a:lnTo>
                  <a:lnTo>
                    <a:pt x="66210" y="286445"/>
                  </a:lnTo>
                  <a:lnTo>
                    <a:pt x="31202" y="252131"/>
                  </a:lnTo>
                  <a:lnTo>
                    <a:pt x="8244" y="208617"/>
                  </a:lnTo>
                  <a:lnTo>
                    <a:pt x="0" y="158514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292791" y="3376417"/>
              <a:ext cx="426084" cy="5715"/>
            </a:xfrm>
            <a:custGeom>
              <a:avLst/>
              <a:gdLst/>
              <a:ahLst/>
              <a:cxnLst/>
              <a:rect l="l" t="t" r="r" b="b"/>
              <a:pathLst>
                <a:path w="426085" h="5714">
                  <a:moveTo>
                    <a:pt x="425487" y="5168"/>
                  </a:moveTo>
                  <a:lnTo>
                    <a:pt x="0" y="0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58903" y="3338546"/>
              <a:ext cx="103705" cy="10159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90253" y="3610835"/>
              <a:ext cx="64354" cy="64970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5022427" y="3293480"/>
              <a:ext cx="0" cy="423545"/>
            </a:xfrm>
            <a:custGeom>
              <a:avLst/>
              <a:gdLst/>
              <a:ahLst/>
              <a:cxnLst/>
              <a:rect l="l" t="t" r="r" b="b"/>
              <a:pathLst>
                <a:path h="423545">
                  <a:moveTo>
                    <a:pt x="0" y="423386"/>
                  </a:moveTo>
                  <a:lnTo>
                    <a:pt x="1" y="0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44919" y="3604480"/>
              <a:ext cx="64354" cy="64723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6377093" y="3288400"/>
              <a:ext cx="0" cy="422275"/>
            </a:xfrm>
            <a:custGeom>
              <a:avLst/>
              <a:gdLst/>
              <a:ahLst/>
              <a:cxnLst/>
              <a:rect l="l" t="t" r="r" b="b"/>
              <a:pathLst>
                <a:path h="422275">
                  <a:moveTo>
                    <a:pt x="0" y="421693"/>
                  </a:moveTo>
                  <a:lnTo>
                    <a:pt x="1" y="0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474476" y="3378258"/>
              <a:ext cx="54610" cy="242570"/>
            </a:xfrm>
            <a:custGeom>
              <a:avLst/>
              <a:gdLst/>
              <a:ahLst/>
              <a:cxnLst/>
              <a:rect l="l" t="t" r="r" b="b"/>
              <a:pathLst>
                <a:path w="54609" h="242570">
                  <a:moveTo>
                    <a:pt x="30479" y="40639"/>
                  </a:moveTo>
                  <a:lnTo>
                    <a:pt x="23710" y="40639"/>
                  </a:lnTo>
                  <a:lnTo>
                    <a:pt x="23710" y="242430"/>
                  </a:lnTo>
                  <a:lnTo>
                    <a:pt x="30479" y="242430"/>
                  </a:lnTo>
                  <a:lnTo>
                    <a:pt x="30479" y="40639"/>
                  </a:lnTo>
                  <a:close/>
                </a:path>
                <a:path w="54609" h="242570">
                  <a:moveTo>
                    <a:pt x="27089" y="0"/>
                  </a:moveTo>
                  <a:lnTo>
                    <a:pt x="0" y="54190"/>
                  </a:lnTo>
                  <a:lnTo>
                    <a:pt x="23710" y="54190"/>
                  </a:lnTo>
                  <a:lnTo>
                    <a:pt x="23710" y="40639"/>
                  </a:lnTo>
                  <a:lnTo>
                    <a:pt x="47413" y="40639"/>
                  </a:lnTo>
                  <a:lnTo>
                    <a:pt x="27089" y="0"/>
                  </a:lnTo>
                  <a:close/>
                </a:path>
                <a:path w="54609" h="242570">
                  <a:moveTo>
                    <a:pt x="47413" y="40639"/>
                  </a:moveTo>
                  <a:lnTo>
                    <a:pt x="30479" y="40639"/>
                  </a:lnTo>
                  <a:lnTo>
                    <a:pt x="30479" y="54190"/>
                  </a:lnTo>
                  <a:lnTo>
                    <a:pt x="54190" y="54190"/>
                  </a:lnTo>
                  <a:lnTo>
                    <a:pt x="47413" y="406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498995" y="3378258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138014" y="0"/>
                  </a:moveTo>
                  <a:lnTo>
                    <a:pt x="0" y="1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554114" y="3401249"/>
              <a:ext cx="54610" cy="329565"/>
            </a:xfrm>
            <a:custGeom>
              <a:avLst/>
              <a:gdLst/>
              <a:ahLst/>
              <a:cxnLst/>
              <a:rect l="l" t="t" r="r" b="b"/>
              <a:pathLst>
                <a:path w="54609" h="329564">
                  <a:moveTo>
                    <a:pt x="0" y="274764"/>
                  </a:moveTo>
                  <a:lnTo>
                    <a:pt x="26669" y="329158"/>
                  </a:lnTo>
                  <a:lnTo>
                    <a:pt x="47372" y="288556"/>
                  </a:lnTo>
                  <a:lnTo>
                    <a:pt x="23608" y="288556"/>
                  </a:lnTo>
                  <a:lnTo>
                    <a:pt x="23713" y="275000"/>
                  </a:lnTo>
                  <a:lnTo>
                    <a:pt x="30483" y="275000"/>
                  </a:lnTo>
                  <a:lnTo>
                    <a:pt x="0" y="274764"/>
                  </a:lnTo>
                  <a:close/>
                </a:path>
                <a:path w="54609" h="329564">
                  <a:moveTo>
                    <a:pt x="32613" y="0"/>
                  </a:moveTo>
                  <a:lnTo>
                    <a:pt x="25844" y="0"/>
                  </a:lnTo>
                  <a:lnTo>
                    <a:pt x="23715" y="274764"/>
                  </a:lnTo>
                  <a:lnTo>
                    <a:pt x="23608" y="288556"/>
                  </a:lnTo>
                  <a:lnTo>
                    <a:pt x="30378" y="288556"/>
                  </a:lnTo>
                  <a:lnTo>
                    <a:pt x="32613" y="0"/>
                  </a:lnTo>
                  <a:close/>
                </a:path>
                <a:path w="54609" h="329564">
                  <a:moveTo>
                    <a:pt x="30483" y="275000"/>
                  </a:moveTo>
                  <a:lnTo>
                    <a:pt x="30378" y="288556"/>
                  </a:lnTo>
                  <a:lnTo>
                    <a:pt x="47372" y="288556"/>
                  </a:lnTo>
                  <a:lnTo>
                    <a:pt x="54190" y="275183"/>
                  </a:lnTo>
                  <a:lnTo>
                    <a:pt x="30483" y="275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580772" y="3398673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138014" y="0"/>
                  </a:moveTo>
                  <a:lnTo>
                    <a:pt x="0" y="1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635389" y="3183463"/>
              <a:ext cx="422909" cy="408305"/>
            </a:xfrm>
            <a:custGeom>
              <a:avLst/>
              <a:gdLst/>
              <a:ahLst/>
              <a:cxnLst/>
              <a:rect l="l" t="t" r="r" b="b"/>
              <a:pathLst>
                <a:path w="422909" h="408304">
                  <a:moveTo>
                    <a:pt x="211213" y="0"/>
                  </a:moveTo>
                  <a:lnTo>
                    <a:pt x="162784" y="5391"/>
                  </a:lnTo>
                  <a:lnTo>
                    <a:pt x="118327" y="20750"/>
                  </a:lnTo>
                  <a:lnTo>
                    <a:pt x="79110" y="44849"/>
                  </a:lnTo>
                  <a:lnTo>
                    <a:pt x="46401" y="76465"/>
                  </a:lnTo>
                  <a:lnTo>
                    <a:pt x="21468" y="114371"/>
                  </a:lnTo>
                  <a:lnTo>
                    <a:pt x="5578" y="157342"/>
                  </a:lnTo>
                  <a:lnTo>
                    <a:pt x="0" y="204152"/>
                  </a:lnTo>
                  <a:lnTo>
                    <a:pt x="5578" y="250962"/>
                  </a:lnTo>
                  <a:lnTo>
                    <a:pt x="21468" y="293933"/>
                  </a:lnTo>
                  <a:lnTo>
                    <a:pt x="46401" y="331839"/>
                  </a:lnTo>
                  <a:lnTo>
                    <a:pt x="79110" y="363455"/>
                  </a:lnTo>
                  <a:lnTo>
                    <a:pt x="118327" y="387554"/>
                  </a:lnTo>
                  <a:lnTo>
                    <a:pt x="162784" y="402913"/>
                  </a:lnTo>
                  <a:lnTo>
                    <a:pt x="211213" y="408304"/>
                  </a:lnTo>
                  <a:lnTo>
                    <a:pt x="259642" y="402913"/>
                  </a:lnTo>
                  <a:lnTo>
                    <a:pt x="304099" y="387554"/>
                  </a:lnTo>
                  <a:lnTo>
                    <a:pt x="343316" y="363455"/>
                  </a:lnTo>
                  <a:lnTo>
                    <a:pt x="376025" y="331839"/>
                  </a:lnTo>
                  <a:lnTo>
                    <a:pt x="400959" y="293933"/>
                  </a:lnTo>
                  <a:lnTo>
                    <a:pt x="416849" y="250962"/>
                  </a:lnTo>
                  <a:lnTo>
                    <a:pt x="422427" y="204152"/>
                  </a:lnTo>
                  <a:lnTo>
                    <a:pt x="416849" y="157342"/>
                  </a:lnTo>
                  <a:lnTo>
                    <a:pt x="400959" y="114371"/>
                  </a:lnTo>
                  <a:lnTo>
                    <a:pt x="376025" y="76465"/>
                  </a:lnTo>
                  <a:lnTo>
                    <a:pt x="343316" y="44849"/>
                  </a:lnTo>
                  <a:lnTo>
                    <a:pt x="304099" y="20750"/>
                  </a:lnTo>
                  <a:lnTo>
                    <a:pt x="259642" y="5391"/>
                  </a:lnTo>
                  <a:lnTo>
                    <a:pt x="2112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635389" y="3183467"/>
              <a:ext cx="422909" cy="408940"/>
            </a:xfrm>
            <a:custGeom>
              <a:avLst/>
              <a:gdLst/>
              <a:ahLst/>
              <a:cxnLst/>
              <a:rect l="l" t="t" r="r" b="b"/>
              <a:pathLst>
                <a:path w="422909" h="408939">
                  <a:moveTo>
                    <a:pt x="0" y="204173"/>
                  </a:moveTo>
                  <a:lnTo>
                    <a:pt x="5578" y="157358"/>
                  </a:lnTo>
                  <a:lnTo>
                    <a:pt x="21470" y="114383"/>
                  </a:lnTo>
                  <a:lnTo>
                    <a:pt x="46406" y="76473"/>
                  </a:lnTo>
                  <a:lnTo>
                    <a:pt x="79119" y="44854"/>
                  </a:lnTo>
                  <a:lnTo>
                    <a:pt x="118341" y="20752"/>
                  </a:lnTo>
                  <a:lnTo>
                    <a:pt x="162803" y="5392"/>
                  </a:lnTo>
                  <a:lnTo>
                    <a:pt x="211238" y="0"/>
                  </a:lnTo>
                  <a:lnTo>
                    <a:pt x="259673" y="5392"/>
                  </a:lnTo>
                  <a:lnTo>
                    <a:pt x="304136" y="20752"/>
                  </a:lnTo>
                  <a:lnTo>
                    <a:pt x="343357" y="44854"/>
                  </a:lnTo>
                  <a:lnTo>
                    <a:pt x="376070" y="76473"/>
                  </a:lnTo>
                  <a:lnTo>
                    <a:pt x="401006" y="114383"/>
                  </a:lnTo>
                  <a:lnTo>
                    <a:pt x="416898" y="157358"/>
                  </a:lnTo>
                  <a:lnTo>
                    <a:pt x="422477" y="204173"/>
                  </a:lnTo>
                  <a:lnTo>
                    <a:pt x="416898" y="250988"/>
                  </a:lnTo>
                  <a:lnTo>
                    <a:pt x="401006" y="293964"/>
                  </a:lnTo>
                  <a:lnTo>
                    <a:pt x="376070" y="331874"/>
                  </a:lnTo>
                  <a:lnTo>
                    <a:pt x="343357" y="363492"/>
                  </a:lnTo>
                  <a:lnTo>
                    <a:pt x="304136" y="387595"/>
                  </a:lnTo>
                  <a:lnTo>
                    <a:pt x="259673" y="402955"/>
                  </a:lnTo>
                  <a:lnTo>
                    <a:pt x="211238" y="408347"/>
                  </a:lnTo>
                  <a:lnTo>
                    <a:pt x="162803" y="402955"/>
                  </a:lnTo>
                  <a:lnTo>
                    <a:pt x="118341" y="387595"/>
                  </a:lnTo>
                  <a:lnTo>
                    <a:pt x="79119" y="363492"/>
                  </a:lnTo>
                  <a:lnTo>
                    <a:pt x="46406" y="331874"/>
                  </a:lnTo>
                  <a:lnTo>
                    <a:pt x="21470" y="293964"/>
                  </a:lnTo>
                  <a:lnTo>
                    <a:pt x="5578" y="250988"/>
                  </a:lnTo>
                  <a:lnTo>
                    <a:pt x="0" y="204173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681941" y="3221366"/>
              <a:ext cx="322580" cy="317500"/>
            </a:xfrm>
            <a:custGeom>
              <a:avLst/>
              <a:gdLst/>
              <a:ahLst/>
              <a:cxnLst/>
              <a:rect l="l" t="t" r="r" b="b"/>
              <a:pathLst>
                <a:path w="322579" h="317500">
                  <a:moveTo>
                    <a:pt x="161213" y="0"/>
                  </a:moveTo>
                  <a:lnTo>
                    <a:pt x="110256" y="8080"/>
                  </a:lnTo>
                  <a:lnTo>
                    <a:pt x="66001" y="30582"/>
                  </a:lnTo>
                  <a:lnTo>
                    <a:pt x="31103" y="64893"/>
                  </a:lnTo>
                  <a:lnTo>
                    <a:pt x="8218" y="108401"/>
                  </a:lnTo>
                  <a:lnTo>
                    <a:pt x="0" y="158496"/>
                  </a:lnTo>
                  <a:lnTo>
                    <a:pt x="8218" y="208595"/>
                  </a:lnTo>
                  <a:lnTo>
                    <a:pt x="31103" y="252104"/>
                  </a:lnTo>
                  <a:lnTo>
                    <a:pt x="66001" y="286413"/>
                  </a:lnTo>
                  <a:lnTo>
                    <a:pt x="110256" y="308912"/>
                  </a:lnTo>
                  <a:lnTo>
                    <a:pt x="161213" y="316992"/>
                  </a:lnTo>
                  <a:lnTo>
                    <a:pt x="212166" y="308912"/>
                  </a:lnTo>
                  <a:lnTo>
                    <a:pt x="256420" y="286413"/>
                  </a:lnTo>
                  <a:lnTo>
                    <a:pt x="291320" y="252104"/>
                  </a:lnTo>
                  <a:lnTo>
                    <a:pt x="314207" y="208595"/>
                  </a:lnTo>
                  <a:lnTo>
                    <a:pt x="322427" y="158496"/>
                  </a:lnTo>
                  <a:lnTo>
                    <a:pt x="314207" y="108401"/>
                  </a:lnTo>
                  <a:lnTo>
                    <a:pt x="291320" y="64893"/>
                  </a:lnTo>
                  <a:lnTo>
                    <a:pt x="256420" y="30582"/>
                  </a:lnTo>
                  <a:lnTo>
                    <a:pt x="212166" y="8080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681941" y="3221367"/>
              <a:ext cx="322580" cy="317500"/>
            </a:xfrm>
            <a:custGeom>
              <a:avLst/>
              <a:gdLst/>
              <a:ahLst/>
              <a:cxnLst/>
              <a:rect l="l" t="t" r="r" b="b"/>
              <a:pathLst>
                <a:path w="322579" h="317500">
                  <a:moveTo>
                    <a:pt x="0" y="158514"/>
                  </a:moveTo>
                  <a:lnTo>
                    <a:pt x="8219" y="108411"/>
                  </a:lnTo>
                  <a:lnTo>
                    <a:pt x="31108" y="64897"/>
                  </a:lnTo>
                  <a:lnTo>
                    <a:pt x="66010" y="30584"/>
                  </a:lnTo>
                  <a:lnTo>
                    <a:pt x="110269" y="8081"/>
                  </a:lnTo>
                  <a:lnTo>
                    <a:pt x="161231" y="0"/>
                  </a:lnTo>
                  <a:lnTo>
                    <a:pt x="212192" y="8081"/>
                  </a:lnTo>
                  <a:lnTo>
                    <a:pt x="256452" y="30584"/>
                  </a:lnTo>
                  <a:lnTo>
                    <a:pt x="291354" y="64897"/>
                  </a:lnTo>
                  <a:lnTo>
                    <a:pt x="314243" y="108411"/>
                  </a:lnTo>
                  <a:lnTo>
                    <a:pt x="322462" y="158514"/>
                  </a:lnTo>
                  <a:lnTo>
                    <a:pt x="314243" y="208617"/>
                  </a:lnTo>
                  <a:lnTo>
                    <a:pt x="291354" y="252131"/>
                  </a:lnTo>
                  <a:lnTo>
                    <a:pt x="256452" y="286445"/>
                  </a:lnTo>
                  <a:lnTo>
                    <a:pt x="212192" y="308948"/>
                  </a:lnTo>
                  <a:lnTo>
                    <a:pt x="161231" y="317029"/>
                  </a:lnTo>
                  <a:lnTo>
                    <a:pt x="110269" y="308948"/>
                  </a:lnTo>
                  <a:lnTo>
                    <a:pt x="66010" y="286445"/>
                  </a:lnTo>
                  <a:lnTo>
                    <a:pt x="31108" y="252131"/>
                  </a:lnTo>
                  <a:lnTo>
                    <a:pt x="8219" y="208617"/>
                  </a:lnTo>
                  <a:lnTo>
                    <a:pt x="0" y="158514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628439" y="3376417"/>
              <a:ext cx="424815" cy="5715"/>
            </a:xfrm>
            <a:custGeom>
              <a:avLst/>
              <a:gdLst/>
              <a:ahLst/>
              <a:cxnLst/>
              <a:rect l="l" t="t" r="r" b="b"/>
              <a:pathLst>
                <a:path w="424815" h="5714">
                  <a:moveTo>
                    <a:pt x="424202" y="5168"/>
                  </a:moveTo>
                  <a:lnTo>
                    <a:pt x="0" y="0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94043" y="3338546"/>
              <a:ext cx="103401" cy="101597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7780036" y="3380554"/>
              <a:ext cx="54610" cy="243204"/>
            </a:xfrm>
            <a:custGeom>
              <a:avLst/>
              <a:gdLst/>
              <a:ahLst/>
              <a:cxnLst/>
              <a:rect l="l" t="t" r="r" b="b"/>
              <a:pathLst>
                <a:path w="54609" h="243204">
                  <a:moveTo>
                    <a:pt x="30479" y="40639"/>
                  </a:moveTo>
                  <a:lnTo>
                    <a:pt x="23710" y="40639"/>
                  </a:lnTo>
                  <a:lnTo>
                    <a:pt x="23710" y="243179"/>
                  </a:lnTo>
                  <a:lnTo>
                    <a:pt x="30479" y="243179"/>
                  </a:lnTo>
                  <a:lnTo>
                    <a:pt x="30479" y="40639"/>
                  </a:lnTo>
                  <a:close/>
                </a:path>
                <a:path w="54609" h="243204">
                  <a:moveTo>
                    <a:pt x="27089" y="0"/>
                  </a:moveTo>
                  <a:lnTo>
                    <a:pt x="0" y="54190"/>
                  </a:lnTo>
                  <a:lnTo>
                    <a:pt x="23710" y="54190"/>
                  </a:lnTo>
                  <a:lnTo>
                    <a:pt x="23710" y="40639"/>
                  </a:lnTo>
                  <a:lnTo>
                    <a:pt x="47413" y="40639"/>
                  </a:lnTo>
                  <a:lnTo>
                    <a:pt x="27089" y="0"/>
                  </a:lnTo>
                  <a:close/>
                </a:path>
                <a:path w="54609" h="243204">
                  <a:moveTo>
                    <a:pt x="47413" y="40639"/>
                  </a:moveTo>
                  <a:lnTo>
                    <a:pt x="30479" y="40639"/>
                  </a:lnTo>
                  <a:lnTo>
                    <a:pt x="30479" y="54190"/>
                  </a:lnTo>
                  <a:lnTo>
                    <a:pt x="54190" y="54190"/>
                  </a:lnTo>
                  <a:lnTo>
                    <a:pt x="47413" y="406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7804557" y="3380554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138014" y="0"/>
                  </a:moveTo>
                  <a:lnTo>
                    <a:pt x="0" y="1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7859674" y="3403616"/>
              <a:ext cx="54610" cy="330200"/>
            </a:xfrm>
            <a:custGeom>
              <a:avLst/>
              <a:gdLst/>
              <a:ahLst/>
              <a:cxnLst/>
              <a:rect l="l" t="t" r="r" b="b"/>
              <a:pathLst>
                <a:path w="54609" h="330200">
                  <a:moveTo>
                    <a:pt x="0" y="275793"/>
                  </a:moveTo>
                  <a:lnTo>
                    <a:pt x="26669" y="330187"/>
                  </a:lnTo>
                  <a:lnTo>
                    <a:pt x="47378" y="289572"/>
                  </a:lnTo>
                  <a:lnTo>
                    <a:pt x="23608" y="289572"/>
                  </a:lnTo>
                  <a:lnTo>
                    <a:pt x="23713" y="276028"/>
                  </a:lnTo>
                  <a:lnTo>
                    <a:pt x="30482" y="276028"/>
                  </a:lnTo>
                  <a:lnTo>
                    <a:pt x="0" y="275793"/>
                  </a:lnTo>
                  <a:close/>
                </a:path>
                <a:path w="54609" h="330200">
                  <a:moveTo>
                    <a:pt x="32613" y="0"/>
                  </a:moveTo>
                  <a:lnTo>
                    <a:pt x="25844" y="0"/>
                  </a:lnTo>
                  <a:lnTo>
                    <a:pt x="23715" y="275793"/>
                  </a:lnTo>
                  <a:lnTo>
                    <a:pt x="23608" y="289572"/>
                  </a:lnTo>
                  <a:lnTo>
                    <a:pt x="30378" y="289572"/>
                  </a:lnTo>
                  <a:lnTo>
                    <a:pt x="32613" y="0"/>
                  </a:lnTo>
                  <a:close/>
                </a:path>
                <a:path w="54609" h="330200">
                  <a:moveTo>
                    <a:pt x="30482" y="276028"/>
                  </a:moveTo>
                  <a:lnTo>
                    <a:pt x="30378" y="289572"/>
                  </a:lnTo>
                  <a:lnTo>
                    <a:pt x="47378" y="289572"/>
                  </a:lnTo>
                  <a:lnTo>
                    <a:pt x="54190" y="276212"/>
                  </a:lnTo>
                  <a:lnTo>
                    <a:pt x="30482" y="2760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886332" y="3401031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138014" y="0"/>
                  </a:moveTo>
                  <a:lnTo>
                    <a:pt x="0" y="1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7940949" y="3185164"/>
              <a:ext cx="422909" cy="409575"/>
            </a:xfrm>
            <a:custGeom>
              <a:avLst/>
              <a:gdLst/>
              <a:ahLst/>
              <a:cxnLst/>
              <a:rect l="l" t="t" r="r" b="b"/>
              <a:pathLst>
                <a:path w="422909" h="409575">
                  <a:moveTo>
                    <a:pt x="211213" y="0"/>
                  </a:moveTo>
                  <a:lnTo>
                    <a:pt x="162784" y="5408"/>
                  </a:lnTo>
                  <a:lnTo>
                    <a:pt x="118327" y="20813"/>
                  </a:lnTo>
                  <a:lnTo>
                    <a:pt x="79110" y="44986"/>
                  </a:lnTo>
                  <a:lnTo>
                    <a:pt x="46401" y="76698"/>
                  </a:lnTo>
                  <a:lnTo>
                    <a:pt x="21468" y="114720"/>
                  </a:lnTo>
                  <a:lnTo>
                    <a:pt x="5578" y="157821"/>
                  </a:lnTo>
                  <a:lnTo>
                    <a:pt x="0" y="204774"/>
                  </a:lnTo>
                  <a:lnTo>
                    <a:pt x="5578" y="251727"/>
                  </a:lnTo>
                  <a:lnTo>
                    <a:pt x="21468" y="294829"/>
                  </a:lnTo>
                  <a:lnTo>
                    <a:pt x="46401" y="332850"/>
                  </a:lnTo>
                  <a:lnTo>
                    <a:pt x="79110" y="364562"/>
                  </a:lnTo>
                  <a:lnTo>
                    <a:pt x="118327" y="388735"/>
                  </a:lnTo>
                  <a:lnTo>
                    <a:pt x="162784" y="404141"/>
                  </a:lnTo>
                  <a:lnTo>
                    <a:pt x="211213" y="409549"/>
                  </a:lnTo>
                  <a:lnTo>
                    <a:pt x="259642" y="404141"/>
                  </a:lnTo>
                  <a:lnTo>
                    <a:pt x="304099" y="388735"/>
                  </a:lnTo>
                  <a:lnTo>
                    <a:pt x="343316" y="364562"/>
                  </a:lnTo>
                  <a:lnTo>
                    <a:pt x="376025" y="332850"/>
                  </a:lnTo>
                  <a:lnTo>
                    <a:pt x="400959" y="294829"/>
                  </a:lnTo>
                  <a:lnTo>
                    <a:pt x="416849" y="251727"/>
                  </a:lnTo>
                  <a:lnTo>
                    <a:pt x="422427" y="204774"/>
                  </a:lnTo>
                  <a:lnTo>
                    <a:pt x="416849" y="157821"/>
                  </a:lnTo>
                  <a:lnTo>
                    <a:pt x="400959" y="114720"/>
                  </a:lnTo>
                  <a:lnTo>
                    <a:pt x="376025" y="76698"/>
                  </a:lnTo>
                  <a:lnTo>
                    <a:pt x="343316" y="44986"/>
                  </a:lnTo>
                  <a:lnTo>
                    <a:pt x="304099" y="20813"/>
                  </a:lnTo>
                  <a:lnTo>
                    <a:pt x="259642" y="5408"/>
                  </a:lnTo>
                  <a:lnTo>
                    <a:pt x="2112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7940949" y="3185159"/>
              <a:ext cx="422909" cy="410209"/>
            </a:xfrm>
            <a:custGeom>
              <a:avLst/>
              <a:gdLst/>
              <a:ahLst/>
              <a:cxnLst/>
              <a:rect l="l" t="t" r="r" b="b"/>
              <a:pathLst>
                <a:path w="422909" h="410210">
                  <a:moveTo>
                    <a:pt x="0" y="204805"/>
                  </a:moveTo>
                  <a:lnTo>
                    <a:pt x="5578" y="157845"/>
                  </a:lnTo>
                  <a:lnTo>
                    <a:pt x="21470" y="114737"/>
                  </a:lnTo>
                  <a:lnTo>
                    <a:pt x="46406" y="76710"/>
                  </a:lnTo>
                  <a:lnTo>
                    <a:pt x="79119" y="44993"/>
                  </a:lnTo>
                  <a:lnTo>
                    <a:pt x="118341" y="20816"/>
                  </a:lnTo>
                  <a:lnTo>
                    <a:pt x="162803" y="5409"/>
                  </a:lnTo>
                  <a:lnTo>
                    <a:pt x="211238" y="0"/>
                  </a:lnTo>
                  <a:lnTo>
                    <a:pt x="259673" y="5409"/>
                  </a:lnTo>
                  <a:lnTo>
                    <a:pt x="304136" y="20816"/>
                  </a:lnTo>
                  <a:lnTo>
                    <a:pt x="343357" y="44993"/>
                  </a:lnTo>
                  <a:lnTo>
                    <a:pt x="376070" y="76710"/>
                  </a:lnTo>
                  <a:lnTo>
                    <a:pt x="401006" y="114737"/>
                  </a:lnTo>
                  <a:lnTo>
                    <a:pt x="416898" y="157845"/>
                  </a:lnTo>
                  <a:lnTo>
                    <a:pt x="422477" y="204805"/>
                  </a:lnTo>
                  <a:lnTo>
                    <a:pt x="416898" y="251765"/>
                  </a:lnTo>
                  <a:lnTo>
                    <a:pt x="401006" y="294874"/>
                  </a:lnTo>
                  <a:lnTo>
                    <a:pt x="376070" y="332901"/>
                  </a:lnTo>
                  <a:lnTo>
                    <a:pt x="343357" y="364618"/>
                  </a:lnTo>
                  <a:lnTo>
                    <a:pt x="304136" y="388795"/>
                  </a:lnTo>
                  <a:lnTo>
                    <a:pt x="259673" y="404202"/>
                  </a:lnTo>
                  <a:lnTo>
                    <a:pt x="211238" y="409611"/>
                  </a:lnTo>
                  <a:lnTo>
                    <a:pt x="162803" y="404202"/>
                  </a:lnTo>
                  <a:lnTo>
                    <a:pt x="118341" y="388795"/>
                  </a:lnTo>
                  <a:lnTo>
                    <a:pt x="79119" y="364618"/>
                  </a:lnTo>
                  <a:lnTo>
                    <a:pt x="46406" y="332901"/>
                  </a:lnTo>
                  <a:lnTo>
                    <a:pt x="21470" y="294874"/>
                  </a:lnTo>
                  <a:lnTo>
                    <a:pt x="5578" y="251765"/>
                  </a:lnTo>
                  <a:lnTo>
                    <a:pt x="0" y="204805"/>
                  </a:lnTo>
                  <a:close/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987502" y="3223172"/>
              <a:ext cx="322580" cy="318135"/>
            </a:xfrm>
            <a:custGeom>
              <a:avLst/>
              <a:gdLst/>
              <a:ahLst/>
              <a:cxnLst/>
              <a:rect l="l" t="t" r="r" b="b"/>
              <a:pathLst>
                <a:path w="322579" h="318135">
                  <a:moveTo>
                    <a:pt x="161213" y="0"/>
                  </a:moveTo>
                  <a:lnTo>
                    <a:pt x="110256" y="8105"/>
                  </a:lnTo>
                  <a:lnTo>
                    <a:pt x="66001" y="30676"/>
                  </a:lnTo>
                  <a:lnTo>
                    <a:pt x="31103" y="65093"/>
                  </a:lnTo>
                  <a:lnTo>
                    <a:pt x="8218" y="108738"/>
                  </a:lnTo>
                  <a:lnTo>
                    <a:pt x="0" y="158991"/>
                  </a:lnTo>
                  <a:lnTo>
                    <a:pt x="8218" y="209244"/>
                  </a:lnTo>
                  <a:lnTo>
                    <a:pt x="31103" y="252889"/>
                  </a:lnTo>
                  <a:lnTo>
                    <a:pt x="66001" y="287306"/>
                  </a:lnTo>
                  <a:lnTo>
                    <a:pt x="110256" y="309877"/>
                  </a:lnTo>
                  <a:lnTo>
                    <a:pt x="161213" y="317982"/>
                  </a:lnTo>
                  <a:lnTo>
                    <a:pt x="212166" y="309877"/>
                  </a:lnTo>
                  <a:lnTo>
                    <a:pt x="256420" y="287306"/>
                  </a:lnTo>
                  <a:lnTo>
                    <a:pt x="291320" y="252889"/>
                  </a:lnTo>
                  <a:lnTo>
                    <a:pt x="314207" y="209244"/>
                  </a:lnTo>
                  <a:lnTo>
                    <a:pt x="322427" y="158991"/>
                  </a:lnTo>
                  <a:lnTo>
                    <a:pt x="314207" y="108738"/>
                  </a:lnTo>
                  <a:lnTo>
                    <a:pt x="291320" y="65093"/>
                  </a:lnTo>
                  <a:lnTo>
                    <a:pt x="256420" y="30676"/>
                  </a:lnTo>
                  <a:lnTo>
                    <a:pt x="212166" y="8105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987502" y="3223177"/>
              <a:ext cx="322580" cy="318135"/>
            </a:xfrm>
            <a:custGeom>
              <a:avLst/>
              <a:gdLst/>
              <a:ahLst/>
              <a:cxnLst/>
              <a:rect l="l" t="t" r="r" b="b"/>
              <a:pathLst>
                <a:path w="322579" h="318135">
                  <a:moveTo>
                    <a:pt x="0" y="159005"/>
                  </a:moveTo>
                  <a:lnTo>
                    <a:pt x="8219" y="108747"/>
                  </a:lnTo>
                  <a:lnTo>
                    <a:pt x="31108" y="65098"/>
                  </a:lnTo>
                  <a:lnTo>
                    <a:pt x="66010" y="30678"/>
                  </a:lnTo>
                  <a:lnTo>
                    <a:pt x="110269" y="8106"/>
                  </a:lnTo>
                  <a:lnTo>
                    <a:pt x="161231" y="0"/>
                  </a:lnTo>
                  <a:lnTo>
                    <a:pt x="212192" y="8106"/>
                  </a:lnTo>
                  <a:lnTo>
                    <a:pt x="256452" y="30678"/>
                  </a:lnTo>
                  <a:lnTo>
                    <a:pt x="291354" y="65098"/>
                  </a:lnTo>
                  <a:lnTo>
                    <a:pt x="314243" y="108747"/>
                  </a:lnTo>
                  <a:lnTo>
                    <a:pt x="322462" y="159005"/>
                  </a:lnTo>
                  <a:lnTo>
                    <a:pt x="314243" y="209263"/>
                  </a:lnTo>
                  <a:lnTo>
                    <a:pt x="291354" y="252912"/>
                  </a:lnTo>
                  <a:lnTo>
                    <a:pt x="256452" y="287332"/>
                  </a:lnTo>
                  <a:lnTo>
                    <a:pt x="212192" y="309904"/>
                  </a:lnTo>
                  <a:lnTo>
                    <a:pt x="161231" y="318010"/>
                  </a:lnTo>
                  <a:lnTo>
                    <a:pt x="110269" y="309904"/>
                  </a:lnTo>
                  <a:lnTo>
                    <a:pt x="66010" y="287332"/>
                  </a:lnTo>
                  <a:lnTo>
                    <a:pt x="31108" y="252912"/>
                  </a:lnTo>
                  <a:lnTo>
                    <a:pt x="8219" y="209263"/>
                  </a:lnTo>
                  <a:lnTo>
                    <a:pt x="0" y="159005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933999" y="3378707"/>
              <a:ext cx="424815" cy="5715"/>
            </a:xfrm>
            <a:custGeom>
              <a:avLst/>
              <a:gdLst/>
              <a:ahLst/>
              <a:cxnLst/>
              <a:rect l="l" t="t" r="r" b="b"/>
              <a:pathLst>
                <a:path w="424815" h="5714">
                  <a:moveTo>
                    <a:pt x="424202" y="5184"/>
                  </a:moveTo>
                  <a:lnTo>
                    <a:pt x="0" y="0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99604" y="3340724"/>
              <a:ext cx="103401" cy="101901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675879" y="3599400"/>
              <a:ext cx="64354" cy="64723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7708053" y="3283320"/>
              <a:ext cx="0" cy="422275"/>
            </a:xfrm>
            <a:custGeom>
              <a:avLst/>
              <a:gdLst/>
              <a:ahLst/>
              <a:cxnLst/>
              <a:rect l="l" t="t" r="r" b="b"/>
              <a:pathLst>
                <a:path h="422275">
                  <a:moveTo>
                    <a:pt x="0" y="421693"/>
                  </a:moveTo>
                  <a:lnTo>
                    <a:pt x="1" y="0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400212" y="4605866"/>
              <a:ext cx="885825" cy="0"/>
            </a:xfrm>
            <a:custGeom>
              <a:avLst/>
              <a:gdLst/>
              <a:ahLst/>
              <a:cxnLst/>
              <a:rect l="l" t="t" r="r" b="b"/>
              <a:pathLst>
                <a:path w="885825">
                  <a:moveTo>
                    <a:pt x="0" y="0"/>
                  </a:moveTo>
                  <a:lnTo>
                    <a:pt x="885724" y="1"/>
                  </a:lnTo>
                </a:path>
              </a:pathLst>
            </a:custGeom>
            <a:ln w="2032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710852" y="4604172"/>
              <a:ext cx="884555" cy="0"/>
            </a:xfrm>
            <a:custGeom>
              <a:avLst/>
              <a:gdLst/>
              <a:ahLst/>
              <a:cxnLst/>
              <a:rect l="l" t="t" r="r" b="b"/>
              <a:pathLst>
                <a:path w="884554">
                  <a:moveTo>
                    <a:pt x="0" y="0"/>
                  </a:moveTo>
                  <a:lnTo>
                    <a:pt x="884030" y="1"/>
                  </a:lnTo>
                </a:path>
              </a:pathLst>
            </a:custGeom>
            <a:ln w="2032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063827" y="4605866"/>
              <a:ext cx="885825" cy="0"/>
            </a:xfrm>
            <a:custGeom>
              <a:avLst/>
              <a:gdLst/>
              <a:ahLst/>
              <a:cxnLst/>
              <a:rect l="l" t="t" r="r" b="b"/>
              <a:pathLst>
                <a:path w="885825">
                  <a:moveTo>
                    <a:pt x="0" y="0"/>
                  </a:moveTo>
                  <a:lnTo>
                    <a:pt x="885724" y="1"/>
                  </a:lnTo>
                </a:path>
              </a:pathLst>
            </a:custGeom>
            <a:ln w="2032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357534" y="4605866"/>
              <a:ext cx="884555" cy="0"/>
            </a:xfrm>
            <a:custGeom>
              <a:avLst/>
              <a:gdLst/>
              <a:ahLst/>
              <a:cxnLst/>
              <a:rect l="l" t="t" r="r" b="b"/>
              <a:pathLst>
                <a:path w="884554">
                  <a:moveTo>
                    <a:pt x="0" y="0"/>
                  </a:moveTo>
                  <a:lnTo>
                    <a:pt x="884030" y="1"/>
                  </a:lnTo>
                </a:path>
              </a:pathLst>
            </a:custGeom>
            <a:ln w="2032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537373" y="2890519"/>
              <a:ext cx="0" cy="408305"/>
            </a:xfrm>
            <a:custGeom>
              <a:avLst/>
              <a:gdLst/>
              <a:ahLst/>
              <a:cxnLst/>
              <a:rect l="l" t="t" r="r" b="b"/>
              <a:pathLst>
                <a:path h="408304">
                  <a:moveTo>
                    <a:pt x="1" y="0"/>
                  </a:moveTo>
                  <a:lnTo>
                    <a:pt x="0" y="408144"/>
                  </a:lnTo>
                </a:path>
              </a:pathLst>
            </a:custGeom>
            <a:ln w="20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109889" y="2875292"/>
              <a:ext cx="1436370" cy="379730"/>
            </a:xfrm>
            <a:custGeom>
              <a:avLst/>
              <a:gdLst/>
              <a:ahLst/>
              <a:cxnLst/>
              <a:rect l="l" t="t" r="r" b="b"/>
              <a:pathLst>
                <a:path w="1436370" h="379729">
                  <a:moveTo>
                    <a:pt x="909320" y="37249"/>
                  </a:moveTo>
                  <a:lnTo>
                    <a:pt x="907262" y="27089"/>
                  </a:lnTo>
                  <a:lnTo>
                    <a:pt x="907186" y="26708"/>
                  </a:lnTo>
                  <a:lnTo>
                    <a:pt x="901382" y="18097"/>
                  </a:lnTo>
                  <a:lnTo>
                    <a:pt x="892771" y="12293"/>
                  </a:lnTo>
                  <a:lnTo>
                    <a:pt x="882230" y="10160"/>
                  </a:lnTo>
                  <a:lnTo>
                    <a:pt x="871677" y="12293"/>
                  </a:lnTo>
                  <a:lnTo>
                    <a:pt x="863066" y="18097"/>
                  </a:lnTo>
                  <a:lnTo>
                    <a:pt x="857262" y="26708"/>
                  </a:lnTo>
                  <a:lnTo>
                    <a:pt x="857186" y="27089"/>
                  </a:lnTo>
                  <a:lnTo>
                    <a:pt x="0" y="27089"/>
                  </a:lnTo>
                  <a:lnTo>
                    <a:pt x="0" y="47409"/>
                  </a:lnTo>
                  <a:lnTo>
                    <a:pt x="440270" y="47409"/>
                  </a:lnTo>
                  <a:lnTo>
                    <a:pt x="440270" y="327164"/>
                  </a:lnTo>
                  <a:lnTo>
                    <a:pt x="439877" y="327240"/>
                  </a:lnTo>
                  <a:lnTo>
                    <a:pt x="431266" y="333044"/>
                  </a:lnTo>
                  <a:lnTo>
                    <a:pt x="425462" y="341655"/>
                  </a:lnTo>
                  <a:lnTo>
                    <a:pt x="423341" y="352196"/>
                  </a:lnTo>
                  <a:lnTo>
                    <a:pt x="425462" y="362750"/>
                  </a:lnTo>
                  <a:lnTo>
                    <a:pt x="431266" y="371373"/>
                  </a:lnTo>
                  <a:lnTo>
                    <a:pt x="439877" y="377177"/>
                  </a:lnTo>
                  <a:lnTo>
                    <a:pt x="450430" y="379298"/>
                  </a:lnTo>
                  <a:lnTo>
                    <a:pt x="460971" y="377177"/>
                  </a:lnTo>
                  <a:lnTo>
                    <a:pt x="469582" y="371373"/>
                  </a:lnTo>
                  <a:lnTo>
                    <a:pt x="475386" y="362750"/>
                  </a:lnTo>
                  <a:lnTo>
                    <a:pt x="477520" y="352196"/>
                  </a:lnTo>
                  <a:lnTo>
                    <a:pt x="475386" y="341655"/>
                  </a:lnTo>
                  <a:lnTo>
                    <a:pt x="469582" y="333044"/>
                  </a:lnTo>
                  <a:lnTo>
                    <a:pt x="460971" y="327240"/>
                  </a:lnTo>
                  <a:lnTo>
                    <a:pt x="460590" y="327240"/>
                  </a:lnTo>
                  <a:lnTo>
                    <a:pt x="460590" y="325107"/>
                  </a:lnTo>
                  <a:lnTo>
                    <a:pt x="460590" y="47409"/>
                  </a:lnTo>
                  <a:lnTo>
                    <a:pt x="857186" y="47409"/>
                  </a:lnTo>
                  <a:lnTo>
                    <a:pt x="857262" y="47790"/>
                  </a:lnTo>
                  <a:lnTo>
                    <a:pt x="863066" y="56400"/>
                  </a:lnTo>
                  <a:lnTo>
                    <a:pt x="871677" y="62204"/>
                  </a:lnTo>
                  <a:lnTo>
                    <a:pt x="882230" y="64338"/>
                  </a:lnTo>
                  <a:lnTo>
                    <a:pt x="892771" y="62204"/>
                  </a:lnTo>
                  <a:lnTo>
                    <a:pt x="901382" y="56400"/>
                  </a:lnTo>
                  <a:lnTo>
                    <a:pt x="907186" y="47790"/>
                  </a:lnTo>
                  <a:lnTo>
                    <a:pt x="907262" y="47409"/>
                  </a:lnTo>
                  <a:lnTo>
                    <a:pt x="909320" y="37249"/>
                  </a:lnTo>
                  <a:close/>
                </a:path>
                <a:path w="1436370" h="379729">
                  <a:moveTo>
                    <a:pt x="1435950" y="16929"/>
                  </a:moveTo>
                  <a:lnTo>
                    <a:pt x="1306893" y="16929"/>
                  </a:lnTo>
                  <a:lnTo>
                    <a:pt x="1306817" y="16548"/>
                  </a:lnTo>
                  <a:lnTo>
                    <a:pt x="1301013" y="7937"/>
                  </a:lnTo>
                  <a:lnTo>
                    <a:pt x="1292402" y="2133"/>
                  </a:lnTo>
                  <a:lnTo>
                    <a:pt x="1281861" y="0"/>
                  </a:lnTo>
                  <a:lnTo>
                    <a:pt x="1271295" y="2133"/>
                  </a:lnTo>
                  <a:lnTo>
                    <a:pt x="1262684" y="7937"/>
                  </a:lnTo>
                  <a:lnTo>
                    <a:pt x="1256880" y="16548"/>
                  </a:lnTo>
                  <a:lnTo>
                    <a:pt x="1254760" y="27089"/>
                  </a:lnTo>
                  <a:lnTo>
                    <a:pt x="1256804" y="37249"/>
                  </a:lnTo>
                  <a:lnTo>
                    <a:pt x="1256880" y="37630"/>
                  </a:lnTo>
                  <a:lnTo>
                    <a:pt x="1262684" y="46240"/>
                  </a:lnTo>
                  <a:lnTo>
                    <a:pt x="1271308" y="52044"/>
                  </a:lnTo>
                  <a:lnTo>
                    <a:pt x="1281861" y="54178"/>
                  </a:lnTo>
                  <a:lnTo>
                    <a:pt x="1292402" y="52044"/>
                  </a:lnTo>
                  <a:lnTo>
                    <a:pt x="1301013" y="46240"/>
                  </a:lnTo>
                  <a:lnTo>
                    <a:pt x="1306817" y="37630"/>
                  </a:lnTo>
                  <a:lnTo>
                    <a:pt x="1306893" y="37249"/>
                  </a:lnTo>
                  <a:lnTo>
                    <a:pt x="1435950" y="37249"/>
                  </a:lnTo>
                  <a:lnTo>
                    <a:pt x="1435950" y="169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537373" y="2683932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4">
                  <a:moveTo>
                    <a:pt x="1" y="0"/>
                  </a:moveTo>
                  <a:lnTo>
                    <a:pt x="0" y="220160"/>
                  </a:lnTo>
                </a:path>
              </a:pathLst>
            </a:custGeom>
            <a:ln w="20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746585" y="2682239"/>
              <a:ext cx="0" cy="239395"/>
            </a:xfrm>
            <a:custGeom>
              <a:avLst/>
              <a:gdLst/>
              <a:ahLst/>
              <a:cxnLst/>
              <a:rect l="l" t="t" r="r" b="b"/>
              <a:pathLst>
                <a:path h="239394">
                  <a:moveTo>
                    <a:pt x="1" y="0"/>
                  </a:moveTo>
                  <a:lnTo>
                    <a:pt x="0" y="238790"/>
                  </a:lnTo>
                </a:path>
              </a:pathLst>
            </a:custGeom>
            <a:ln w="20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2738119" y="2692399"/>
              <a:ext cx="806450" cy="1905"/>
            </a:xfrm>
            <a:custGeom>
              <a:avLst/>
              <a:gdLst/>
              <a:ahLst/>
              <a:cxnLst/>
              <a:rect l="l" t="t" r="r" b="b"/>
              <a:pathLst>
                <a:path w="806450" h="1905">
                  <a:moveTo>
                    <a:pt x="0" y="0"/>
                  </a:moveTo>
                  <a:lnTo>
                    <a:pt x="806127" y="1694"/>
                  </a:lnTo>
                </a:path>
              </a:pathLst>
            </a:custGeom>
            <a:ln w="20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134359" y="2655146"/>
              <a:ext cx="66048" cy="64354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2790612" y="2878672"/>
              <a:ext cx="62865" cy="59690"/>
            </a:xfrm>
            <a:custGeom>
              <a:avLst/>
              <a:gdLst/>
              <a:ahLst/>
              <a:cxnLst/>
              <a:rect l="l" t="t" r="r" b="b"/>
              <a:pathLst>
                <a:path w="62864" h="59689">
                  <a:moveTo>
                    <a:pt x="31330" y="0"/>
                  </a:moveTo>
                  <a:lnTo>
                    <a:pt x="19132" y="2327"/>
                  </a:lnTo>
                  <a:lnTo>
                    <a:pt x="9174" y="8675"/>
                  </a:lnTo>
                  <a:lnTo>
                    <a:pt x="2461" y="18093"/>
                  </a:lnTo>
                  <a:lnTo>
                    <a:pt x="0" y="29629"/>
                  </a:lnTo>
                  <a:lnTo>
                    <a:pt x="2461" y="41164"/>
                  </a:lnTo>
                  <a:lnTo>
                    <a:pt x="9174" y="50582"/>
                  </a:lnTo>
                  <a:lnTo>
                    <a:pt x="19132" y="56930"/>
                  </a:lnTo>
                  <a:lnTo>
                    <a:pt x="31330" y="59258"/>
                  </a:lnTo>
                  <a:lnTo>
                    <a:pt x="43521" y="56930"/>
                  </a:lnTo>
                  <a:lnTo>
                    <a:pt x="53476" y="50582"/>
                  </a:lnTo>
                  <a:lnTo>
                    <a:pt x="60188" y="41164"/>
                  </a:lnTo>
                  <a:lnTo>
                    <a:pt x="62649" y="29629"/>
                  </a:lnTo>
                  <a:lnTo>
                    <a:pt x="60188" y="18093"/>
                  </a:lnTo>
                  <a:lnTo>
                    <a:pt x="53476" y="8675"/>
                  </a:lnTo>
                  <a:lnTo>
                    <a:pt x="43521" y="2327"/>
                  </a:lnTo>
                  <a:lnTo>
                    <a:pt x="31330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790612" y="2878667"/>
              <a:ext cx="62865" cy="59690"/>
            </a:xfrm>
            <a:custGeom>
              <a:avLst/>
              <a:gdLst/>
              <a:ahLst/>
              <a:cxnLst/>
              <a:rect l="l" t="t" r="r" b="b"/>
              <a:pathLst>
                <a:path w="62864" h="59689">
                  <a:moveTo>
                    <a:pt x="0" y="29637"/>
                  </a:moveTo>
                  <a:lnTo>
                    <a:pt x="2462" y="18101"/>
                  </a:lnTo>
                  <a:lnTo>
                    <a:pt x="9176" y="8680"/>
                  </a:lnTo>
                  <a:lnTo>
                    <a:pt x="19135" y="2329"/>
                  </a:lnTo>
                  <a:lnTo>
                    <a:pt x="31330" y="0"/>
                  </a:lnTo>
                  <a:lnTo>
                    <a:pt x="43526" y="2329"/>
                  </a:lnTo>
                  <a:lnTo>
                    <a:pt x="53485" y="8680"/>
                  </a:lnTo>
                  <a:lnTo>
                    <a:pt x="60199" y="18101"/>
                  </a:lnTo>
                  <a:lnTo>
                    <a:pt x="62661" y="29637"/>
                  </a:lnTo>
                  <a:lnTo>
                    <a:pt x="60199" y="41173"/>
                  </a:lnTo>
                  <a:lnTo>
                    <a:pt x="53485" y="50594"/>
                  </a:lnTo>
                  <a:lnTo>
                    <a:pt x="43526" y="56945"/>
                  </a:lnTo>
                  <a:lnTo>
                    <a:pt x="31330" y="59274"/>
                  </a:lnTo>
                  <a:lnTo>
                    <a:pt x="19135" y="56945"/>
                  </a:lnTo>
                  <a:lnTo>
                    <a:pt x="9176" y="50594"/>
                  </a:lnTo>
                  <a:lnTo>
                    <a:pt x="2462" y="41173"/>
                  </a:lnTo>
                  <a:lnTo>
                    <a:pt x="0" y="29637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822121" y="2887574"/>
              <a:ext cx="0" cy="41275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0"/>
                  </a:moveTo>
                  <a:lnTo>
                    <a:pt x="1" y="41115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805823" y="2907099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80">
                  <a:moveTo>
                    <a:pt x="0" y="1"/>
                  </a:moveTo>
                  <a:lnTo>
                    <a:pt x="30425" y="0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51859" y="2869345"/>
              <a:ext cx="66048" cy="64354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2385907" y="2878672"/>
              <a:ext cx="60960" cy="59690"/>
            </a:xfrm>
            <a:custGeom>
              <a:avLst/>
              <a:gdLst/>
              <a:ahLst/>
              <a:cxnLst/>
              <a:rect l="l" t="t" r="r" b="b"/>
              <a:pathLst>
                <a:path w="60960" h="59689">
                  <a:moveTo>
                    <a:pt x="30480" y="0"/>
                  </a:moveTo>
                  <a:lnTo>
                    <a:pt x="18613" y="2327"/>
                  </a:lnTo>
                  <a:lnTo>
                    <a:pt x="8924" y="8675"/>
                  </a:lnTo>
                  <a:lnTo>
                    <a:pt x="2394" y="18093"/>
                  </a:lnTo>
                  <a:lnTo>
                    <a:pt x="0" y="29629"/>
                  </a:lnTo>
                  <a:lnTo>
                    <a:pt x="2394" y="41164"/>
                  </a:lnTo>
                  <a:lnTo>
                    <a:pt x="8924" y="50582"/>
                  </a:lnTo>
                  <a:lnTo>
                    <a:pt x="18613" y="56930"/>
                  </a:lnTo>
                  <a:lnTo>
                    <a:pt x="30480" y="59258"/>
                  </a:lnTo>
                  <a:lnTo>
                    <a:pt x="42341" y="56930"/>
                  </a:lnTo>
                  <a:lnTo>
                    <a:pt x="52030" y="50582"/>
                  </a:lnTo>
                  <a:lnTo>
                    <a:pt x="58563" y="41164"/>
                  </a:lnTo>
                  <a:lnTo>
                    <a:pt x="60960" y="29629"/>
                  </a:lnTo>
                  <a:lnTo>
                    <a:pt x="58563" y="18093"/>
                  </a:lnTo>
                  <a:lnTo>
                    <a:pt x="52030" y="8675"/>
                  </a:lnTo>
                  <a:lnTo>
                    <a:pt x="42341" y="232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385907" y="2878667"/>
              <a:ext cx="61594" cy="59690"/>
            </a:xfrm>
            <a:custGeom>
              <a:avLst/>
              <a:gdLst/>
              <a:ahLst/>
              <a:cxnLst/>
              <a:rect l="l" t="t" r="r" b="b"/>
              <a:pathLst>
                <a:path w="61594" h="59689">
                  <a:moveTo>
                    <a:pt x="0" y="29637"/>
                  </a:moveTo>
                  <a:lnTo>
                    <a:pt x="2395" y="18101"/>
                  </a:lnTo>
                  <a:lnTo>
                    <a:pt x="8928" y="8680"/>
                  </a:lnTo>
                  <a:lnTo>
                    <a:pt x="18618" y="2329"/>
                  </a:lnTo>
                  <a:lnTo>
                    <a:pt x="30483" y="0"/>
                  </a:lnTo>
                  <a:lnTo>
                    <a:pt x="42349" y="2329"/>
                  </a:lnTo>
                  <a:lnTo>
                    <a:pt x="52039" y="8680"/>
                  </a:lnTo>
                  <a:lnTo>
                    <a:pt x="58572" y="18101"/>
                  </a:lnTo>
                  <a:lnTo>
                    <a:pt x="60967" y="29637"/>
                  </a:lnTo>
                  <a:lnTo>
                    <a:pt x="58572" y="41173"/>
                  </a:lnTo>
                  <a:lnTo>
                    <a:pt x="52039" y="50594"/>
                  </a:lnTo>
                  <a:lnTo>
                    <a:pt x="42349" y="56945"/>
                  </a:lnTo>
                  <a:lnTo>
                    <a:pt x="30483" y="59274"/>
                  </a:lnTo>
                  <a:lnTo>
                    <a:pt x="18618" y="56945"/>
                  </a:lnTo>
                  <a:lnTo>
                    <a:pt x="8928" y="50594"/>
                  </a:lnTo>
                  <a:lnTo>
                    <a:pt x="2395" y="41173"/>
                  </a:lnTo>
                  <a:lnTo>
                    <a:pt x="0" y="29637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416563" y="2887574"/>
              <a:ext cx="0" cy="41275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0"/>
                  </a:moveTo>
                  <a:lnTo>
                    <a:pt x="1" y="41115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400707" y="2907099"/>
              <a:ext cx="29845" cy="0"/>
            </a:xfrm>
            <a:custGeom>
              <a:avLst/>
              <a:gdLst/>
              <a:ahLst/>
              <a:cxnLst/>
              <a:rect l="l" t="t" r="r" b="b"/>
              <a:pathLst>
                <a:path w="29844">
                  <a:moveTo>
                    <a:pt x="0" y="1"/>
                  </a:moveTo>
                  <a:lnTo>
                    <a:pt x="29602" y="0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2086187" y="2910876"/>
              <a:ext cx="54610" cy="614680"/>
            </a:xfrm>
            <a:custGeom>
              <a:avLst/>
              <a:gdLst/>
              <a:ahLst/>
              <a:cxnLst/>
              <a:rect l="l" t="t" r="r" b="b"/>
              <a:pathLst>
                <a:path w="54610" h="614679">
                  <a:moveTo>
                    <a:pt x="20171" y="561866"/>
                  </a:moveTo>
                  <a:lnTo>
                    <a:pt x="16403" y="562648"/>
                  </a:lnTo>
                  <a:lnTo>
                    <a:pt x="7824" y="568502"/>
                  </a:lnTo>
                  <a:lnTo>
                    <a:pt x="2067" y="577147"/>
                  </a:lnTo>
                  <a:lnTo>
                    <a:pt x="0" y="587705"/>
                  </a:lnTo>
                  <a:lnTo>
                    <a:pt x="2131" y="597955"/>
                  </a:lnTo>
                  <a:lnTo>
                    <a:pt x="2190" y="598238"/>
                  </a:lnTo>
                  <a:lnTo>
                    <a:pt x="8045" y="606817"/>
                  </a:lnTo>
                  <a:lnTo>
                    <a:pt x="16691" y="612574"/>
                  </a:lnTo>
                  <a:lnTo>
                    <a:pt x="27254" y="614641"/>
                  </a:lnTo>
                  <a:lnTo>
                    <a:pt x="37195" y="612574"/>
                  </a:lnTo>
                  <a:lnTo>
                    <a:pt x="37605" y="612574"/>
                  </a:lnTo>
                  <a:lnTo>
                    <a:pt x="46361" y="606598"/>
                  </a:lnTo>
                  <a:lnTo>
                    <a:pt x="52118" y="597955"/>
                  </a:lnTo>
                  <a:lnTo>
                    <a:pt x="54131" y="587705"/>
                  </a:lnTo>
                  <a:lnTo>
                    <a:pt x="20320" y="587705"/>
                  </a:lnTo>
                  <a:lnTo>
                    <a:pt x="20208" y="568283"/>
                  </a:lnTo>
                  <a:lnTo>
                    <a:pt x="20171" y="561866"/>
                  </a:lnTo>
                  <a:close/>
                </a:path>
                <a:path w="54610" h="614679">
                  <a:moveTo>
                    <a:pt x="33714" y="560463"/>
                  </a:moveTo>
                  <a:lnTo>
                    <a:pt x="26936" y="560463"/>
                  </a:lnTo>
                  <a:lnTo>
                    <a:pt x="34108" y="561866"/>
                  </a:lnTo>
                  <a:lnTo>
                    <a:pt x="20171" y="561866"/>
                  </a:lnTo>
                  <a:lnTo>
                    <a:pt x="20208" y="568283"/>
                  </a:lnTo>
                  <a:lnTo>
                    <a:pt x="20320" y="587705"/>
                  </a:lnTo>
                  <a:lnTo>
                    <a:pt x="33871" y="587705"/>
                  </a:lnTo>
                  <a:lnTo>
                    <a:pt x="33759" y="568283"/>
                  </a:lnTo>
                  <a:lnTo>
                    <a:pt x="33722" y="561866"/>
                  </a:lnTo>
                  <a:lnTo>
                    <a:pt x="34108" y="561866"/>
                  </a:lnTo>
                  <a:lnTo>
                    <a:pt x="26936" y="560463"/>
                  </a:lnTo>
                  <a:lnTo>
                    <a:pt x="33714" y="560463"/>
                  </a:lnTo>
                  <a:close/>
                </a:path>
                <a:path w="54610" h="614679">
                  <a:moveTo>
                    <a:pt x="34108" y="561866"/>
                  </a:moveTo>
                  <a:lnTo>
                    <a:pt x="33722" y="561866"/>
                  </a:lnTo>
                  <a:lnTo>
                    <a:pt x="33759" y="568283"/>
                  </a:lnTo>
                  <a:lnTo>
                    <a:pt x="33871" y="587705"/>
                  </a:lnTo>
                  <a:lnTo>
                    <a:pt x="54254" y="587705"/>
                  </a:lnTo>
                  <a:lnTo>
                    <a:pt x="52058" y="577147"/>
                  </a:lnTo>
                  <a:lnTo>
                    <a:pt x="51998" y="576862"/>
                  </a:lnTo>
                  <a:lnTo>
                    <a:pt x="46140" y="568283"/>
                  </a:lnTo>
                  <a:lnTo>
                    <a:pt x="37673" y="562648"/>
                  </a:lnTo>
                  <a:lnTo>
                    <a:pt x="38102" y="562648"/>
                  </a:lnTo>
                  <a:lnTo>
                    <a:pt x="34108" y="561866"/>
                  </a:lnTo>
                  <a:close/>
                </a:path>
                <a:path w="54610" h="614679">
                  <a:moveTo>
                    <a:pt x="30480" y="0"/>
                  </a:moveTo>
                  <a:lnTo>
                    <a:pt x="16929" y="0"/>
                  </a:lnTo>
                  <a:lnTo>
                    <a:pt x="20163" y="560463"/>
                  </a:lnTo>
                  <a:lnTo>
                    <a:pt x="20171" y="561866"/>
                  </a:lnTo>
                  <a:lnTo>
                    <a:pt x="26936" y="560463"/>
                  </a:lnTo>
                  <a:lnTo>
                    <a:pt x="33714" y="560463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082800" y="2988732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27940" y="0"/>
                  </a:moveTo>
                  <a:lnTo>
                    <a:pt x="17064" y="2195"/>
                  </a:lnTo>
                  <a:lnTo>
                    <a:pt x="8183" y="8183"/>
                  </a:lnTo>
                  <a:lnTo>
                    <a:pt x="2195" y="17064"/>
                  </a:lnTo>
                  <a:lnTo>
                    <a:pt x="0" y="27939"/>
                  </a:lnTo>
                  <a:lnTo>
                    <a:pt x="2195" y="38815"/>
                  </a:lnTo>
                  <a:lnTo>
                    <a:pt x="8183" y="47696"/>
                  </a:lnTo>
                  <a:lnTo>
                    <a:pt x="17064" y="53684"/>
                  </a:lnTo>
                  <a:lnTo>
                    <a:pt x="27940" y="55879"/>
                  </a:lnTo>
                  <a:lnTo>
                    <a:pt x="38815" y="53684"/>
                  </a:lnTo>
                  <a:lnTo>
                    <a:pt x="47696" y="47696"/>
                  </a:lnTo>
                  <a:lnTo>
                    <a:pt x="53684" y="38815"/>
                  </a:lnTo>
                  <a:lnTo>
                    <a:pt x="55880" y="27939"/>
                  </a:lnTo>
                  <a:lnTo>
                    <a:pt x="53684" y="17064"/>
                  </a:lnTo>
                  <a:lnTo>
                    <a:pt x="47696" y="8183"/>
                  </a:lnTo>
                  <a:lnTo>
                    <a:pt x="38815" y="2195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082800" y="2988732"/>
              <a:ext cx="56515" cy="56515"/>
            </a:xfrm>
            <a:custGeom>
              <a:avLst/>
              <a:gdLst/>
              <a:ahLst/>
              <a:cxnLst/>
              <a:rect l="l" t="t" r="r" b="b"/>
              <a:pathLst>
                <a:path w="56514" h="56514">
                  <a:moveTo>
                    <a:pt x="0" y="27943"/>
                  </a:moveTo>
                  <a:lnTo>
                    <a:pt x="2195" y="17066"/>
                  </a:lnTo>
                  <a:lnTo>
                    <a:pt x="8184" y="8184"/>
                  </a:lnTo>
                  <a:lnTo>
                    <a:pt x="17066" y="2195"/>
                  </a:lnTo>
                  <a:lnTo>
                    <a:pt x="27943" y="0"/>
                  </a:lnTo>
                  <a:lnTo>
                    <a:pt x="38820" y="2195"/>
                  </a:lnTo>
                  <a:lnTo>
                    <a:pt x="47702" y="8184"/>
                  </a:lnTo>
                  <a:lnTo>
                    <a:pt x="53691" y="17066"/>
                  </a:lnTo>
                  <a:lnTo>
                    <a:pt x="55887" y="27943"/>
                  </a:lnTo>
                  <a:lnTo>
                    <a:pt x="53691" y="38820"/>
                  </a:lnTo>
                  <a:lnTo>
                    <a:pt x="47702" y="47702"/>
                  </a:lnTo>
                  <a:lnTo>
                    <a:pt x="38820" y="53691"/>
                  </a:lnTo>
                  <a:lnTo>
                    <a:pt x="27943" y="55887"/>
                  </a:lnTo>
                  <a:lnTo>
                    <a:pt x="17066" y="53691"/>
                  </a:lnTo>
                  <a:lnTo>
                    <a:pt x="8184" y="47702"/>
                  </a:lnTo>
                  <a:lnTo>
                    <a:pt x="2195" y="38820"/>
                  </a:lnTo>
                  <a:lnTo>
                    <a:pt x="0" y="27943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110901" y="2997131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69">
                  <a:moveTo>
                    <a:pt x="0" y="0"/>
                  </a:moveTo>
                  <a:lnTo>
                    <a:pt x="1" y="38765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096366" y="3015541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5">
                  <a:moveTo>
                    <a:pt x="0" y="1"/>
                  </a:moveTo>
                  <a:lnTo>
                    <a:pt x="27136" y="0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5486400" y="3094629"/>
              <a:ext cx="59690" cy="62230"/>
            </a:xfrm>
            <a:custGeom>
              <a:avLst/>
              <a:gdLst/>
              <a:ahLst/>
              <a:cxnLst/>
              <a:rect l="l" t="t" r="r" b="b"/>
              <a:pathLst>
                <a:path w="59689" h="62230">
                  <a:moveTo>
                    <a:pt x="29629" y="0"/>
                  </a:moveTo>
                  <a:lnTo>
                    <a:pt x="18098" y="2445"/>
                  </a:lnTo>
                  <a:lnTo>
                    <a:pt x="8680" y="9112"/>
                  </a:lnTo>
                  <a:lnTo>
                    <a:pt x="2329" y="18998"/>
                  </a:lnTo>
                  <a:lnTo>
                    <a:pt x="0" y="31102"/>
                  </a:lnTo>
                  <a:lnTo>
                    <a:pt x="2329" y="43203"/>
                  </a:lnTo>
                  <a:lnTo>
                    <a:pt x="8680" y="53086"/>
                  </a:lnTo>
                  <a:lnTo>
                    <a:pt x="18098" y="59748"/>
                  </a:lnTo>
                  <a:lnTo>
                    <a:pt x="29629" y="62191"/>
                  </a:lnTo>
                  <a:lnTo>
                    <a:pt x="41166" y="59748"/>
                  </a:lnTo>
                  <a:lnTo>
                    <a:pt x="50588" y="53086"/>
                  </a:lnTo>
                  <a:lnTo>
                    <a:pt x="56941" y="43203"/>
                  </a:lnTo>
                  <a:lnTo>
                    <a:pt x="59270" y="31102"/>
                  </a:lnTo>
                  <a:lnTo>
                    <a:pt x="56941" y="18998"/>
                  </a:lnTo>
                  <a:lnTo>
                    <a:pt x="50588" y="9112"/>
                  </a:lnTo>
                  <a:lnTo>
                    <a:pt x="41166" y="2445"/>
                  </a:lnTo>
                  <a:lnTo>
                    <a:pt x="29629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486400" y="3094635"/>
              <a:ext cx="59690" cy="62230"/>
            </a:xfrm>
            <a:custGeom>
              <a:avLst/>
              <a:gdLst/>
              <a:ahLst/>
              <a:cxnLst/>
              <a:rect l="l" t="t" r="r" b="b"/>
              <a:pathLst>
                <a:path w="59689" h="62230">
                  <a:moveTo>
                    <a:pt x="0" y="31099"/>
                  </a:moveTo>
                  <a:lnTo>
                    <a:pt x="2329" y="18994"/>
                  </a:lnTo>
                  <a:lnTo>
                    <a:pt x="8680" y="9108"/>
                  </a:lnTo>
                  <a:lnTo>
                    <a:pt x="18101" y="2443"/>
                  </a:lnTo>
                  <a:lnTo>
                    <a:pt x="29637" y="0"/>
                  </a:lnTo>
                  <a:lnTo>
                    <a:pt x="41173" y="2443"/>
                  </a:lnTo>
                  <a:lnTo>
                    <a:pt x="50594" y="9108"/>
                  </a:lnTo>
                  <a:lnTo>
                    <a:pt x="56945" y="18994"/>
                  </a:lnTo>
                  <a:lnTo>
                    <a:pt x="59274" y="31099"/>
                  </a:lnTo>
                  <a:lnTo>
                    <a:pt x="56945" y="43205"/>
                  </a:lnTo>
                  <a:lnTo>
                    <a:pt x="50594" y="53090"/>
                  </a:lnTo>
                  <a:lnTo>
                    <a:pt x="41173" y="59755"/>
                  </a:lnTo>
                  <a:lnTo>
                    <a:pt x="29637" y="62199"/>
                  </a:lnTo>
                  <a:lnTo>
                    <a:pt x="18101" y="59755"/>
                  </a:lnTo>
                  <a:lnTo>
                    <a:pt x="8680" y="53090"/>
                  </a:lnTo>
                  <a:lnTo>
                    <a:pt x="2329" y="43205"/>
                  </a:lnTo>
                  <a:lnTo>
                    <a:pt x="0" y="31099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5516034" y="3104136"/>
              <a:ext cx="0" cy="43815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0"/>
                  </a:moveTo>
                  <a:lnTo>
                    <a:pt x="1" y="43194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5500393" y="312486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0" y="1"/>
                  </a:moveTo>
                  <a:lnTo>
                    <a:pt x="28814" y="0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5516034" y="3005645"/>
              <a:ext cx="0" cy="171450"/>
            </a:xfrm>
            <a:custGeom>
              <a:avLst/>
              <a:gdLst/>
              <a:ahLst/>
              <a:cxnLst/>
              <a:rect l="l" t="t" r="r" b="b"/>
              <a:pathLst>
                <a:path h="171450">
                  <a:moveTo>
                    <a:pt x="0" y="171048"/>
                  </a:moveTo>
                  <a:lnTo>
                    <a:pt x="1" y="0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08892" y="3005645"/>
              <a:ext cx="66048" cy="171048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122919" y="3003952"/>
              <a:ext cx="66048" cy="16935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150359" y="3010725"/>
              <a:ext cx="64354" cy="167661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2201329" y="2743199"/>
              <a:ext cx="177800" cy="443865"/>
            </a:xfrm>
            <a:custGeom>
              <a:avLst/>
              <a:gdLst/>
              <a:ahLst/>
              <a:cxnLst/>
              <a:rect l="l" t="t" r="r" b="b"/>
              <a:pathLst>
                <a:path w="177800" h="443864">
                  <a:moveTo>
                    <a:pt x="54190" y="416560"/>
                  </a:moveTo>
                  <a:lnTo>
                    <a:pt x="52057" y="406019"/>
                  </a:lnTo>
                  <a:lnTo>
                    <a:pt x="46253" y="397408"/>
                  </a:lnTo>
                  <a:lnTo>
                    <a:pt x="37642" y="391604"/>
                  </a:lnTo>
                  <a:lnTo>
                    <a:pt x="30480" y="390156"/>
                  </a:lnTo>
                  <a:lnTo>
                    <a:pt x="30480" y="389470"/>
                  </a:lnTo>
                  <a:lnTo>
                    <a:pt x="30480" y="45720"/>
                  </a:lnTo>
                  <a:lnTo>
                    <a:pt x="23710" y="45720"/>
                  </a:lnTo>
                  <a:lnTo>
                    <a:pt x="23710" y="390156"/>
                  </a:lnTo>
                  <a:lnTo>
                    <a:pt x="16548" y="391604"/>
                  </a:lnTo>
                  <a:lnTo>
                    <a:pt x="7924" y="397408"/>
                  </a:lnTo>
                  <a:lnTo>
                    <a:pt x="2120" y="406019"/>
                  </a:lnTo>
                  <a:lnTo>
                    <a:pt x="0" y="416560"/>
                  </a:lnTo>
                  <a:lnTo>
                    <a:pt x="2120" y="427113"/>
                  </a:lnTo>
                  <a:lnTo>
                    <a:pt x="7924" y="435724"/>
                  </a:lnTo>
                  <a:lnTo>
                    <a:pt x="16548" y="441528"/>
                  </a:lnTo>
                  <a:lnTo>
                    <a:pt x="27101" y="443649"/>
                  </a:lnTo>
                  <a:lnTo>
                    <a:pt x="37642" y="441528"/>
                  </a:lnTo>
                  <a:lnTo>
                    <a:pt x="46253" y="435724"/>
                  </a:lnTo>
                  <a:lnTo>
                    <a:pt x="52057" y="427113"/>
                  </a:lnTo>
                  <a:lnTo>
                    <a:pt x="54190" y="416560"/>
                  </a:lnTo>
                  <a:close/>
                </a:path>
                <a:path w="177800" h="443864">
                  <a:moveTo>
                    <a:pt x="177800" y="414870"/>
                  </a:moveTo>
                  <a:lnTo>
                    <a:pt x="175666" y="404329"/>
                  </a:lnTo>
                  <a:lnTo>
                    <a:pt x="169862" y="395706"/>
                  </a:lnTo>
                  <a:lnTo>
                    <a:pt x="161251" y="389902"/>
                  </a:lnTo>
                  <a:lnTo>
                    <a:pt x="154101" y="388454"/>
                  </a:lnTo>
                  <a:lnTo>
                    <a:pt x="154089" y="414870"/>
                  </a:lnTo>
                  <a:lnTo>
                    <a:pt x="154089" y="388454"/>
                  </a:lnTo>
                  <a:lnTo>
                    <a:pt x="154089" y="387769"/>
                  </a:lnTo>
                  <a:lnTo>
                    <a:pt x="154089" y="0"/>
                  </a:lnTo>
                  <a:lnTo>
                    <a:pt x="147320" y="0"/>
                  </a:lnTo>
                  <a:lnTo>
                    <a:pt x="147320" y="388454"/>
                  </a:lnTo>
                  <a:lnTo>
                    <a:pt x="140157" y="389902"/>
                  </a:lnTo>
                  <a:lnTo>
                    <a:pt x="131546" y="395706"/>
                  </a:lnTo>
                  <a:lnTo>
                    <a:pt x="125742" y="404329"/>
                  </a:lnTo>
                  <a:lnTo>
                    <a:pt x="123609" y="414870"/>
                  </a:lnTo>
                  <a:lnTo>
                    <a:pt x="125742" y="425424"/>
                  </a:lnTo>
                  <a:lnTo>
                    <a:pt x="131546" y="434035"/>
                  </a:lnTo>
                  <a:lnTo>
                    <a:pt x="140157" y="439839"/>
                  </a:lnTo>
                  <a:lnTo>
                    <a:pt x="150710" y="441960"/>
                  </a:lnTo>
                  <a:lnTo>
                    <a:pt x="161251" y="439839"/>
                  </a:lnTo>
                  <a:lnTo>
                    <a:pt x="169862" y="434035"/>
                  </a:lnTo>
                  <a:lnTo>
                    <a:pt x="175666" y="425424"/>
                  </a:lnTo>
                  <a:lnTo>
                    <a:pt x="177800" y="4148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422400" y="2788919"/>
              <a:ext cx="806450" cy="3810"/>
            </a:xfrm>
            <a:custGeom>
              <a:avLst/>
              <a:gdLst/>
              <a:ahLst/>
              <a:cxnLst/>
              <a:rect l="l" t="t" r="r" b="b"/>
              <a:pathLst>
                <a:path w="806450" h="3810">
                  <a:moveTo>
                    <a:pt x="0" y="0"/>
                  </a:moveTo>
                  <a:lnTo>
                    <a:pt x="806127" y="3387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546014" y="2738119"/>
              <a:ext cx="806450" cy="3810"/>
            </a:xfrm>
            <a:custGeom>
              <a:avLst/>
              <a:gdLst/>
              <a:ahLst/>
              <a:cxnLst/>
              <a:rect l="l" t="t" r="r" b="b"/>
              <a:pathLst>
                <a:path w="806450" h="3810">
                  <a:moveTo>
                    <a:pt x="0" y="0"/>
                  </a:moveTo>
                  <a:lnTo>
                    <a:pt x="806127" y="3387"/>
                  </a:lnTo>
                </a:path>
              </a:pathLst>
            </a:custGeom>
            <a:ln w="67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967652" y="2705947"/>
              <a:ext cx="59690" cy="60960"/>
            </a:xfrm>
            <a:custGeom>
              <a:avLst/>
              <a:gdLst/>
              <a:ahLst/>
              <a:cxnLst/>
              <a:rect l="l" t="t" r="r" b="b"/>
              <a:pathLst>
                <a:path w="59689" h="60960">
                  <a:moveTo>
                    <a:pt x="29629" y="0"/>
                  </a:moveTo>
                  <a:lnTo>
                    <a:pt x="18098" y="2394"/>
                  </a:lnTo>
                  <a:lnTo>
                    <a:pt x="8680" y="8924"/>
                  </a:lnTo>
                  <a:lnTo>
                    <a:pt x="2329" y="18613"/>
                  </a:lnTo>
                  <a:lnTo>
                    <a:pt x="0" y="30479"/>
                  </a:lnTo>
                  <a:lnTo>
                    <a:pt x="2329" y="42346"/>
                  </a:lnTo>
                  <a:lnTo>
                    <a:pt x="8680" y="52035"/>
                  </a:lnTo>
                  <a:lnTo>
                    <a:pt x="18098" y="58565"/>
                  </a:lnTo>
                  <a:lnTo>
                    <a:pt x="29629" y="60959"/>
                  </a:lnTo>
                  <a:lnTo>
                    <a:pt x="41166" y="58565"/>
                  </a:lnTo>
                  <a:lnTo>
                    <a:pt x="50588" y="52035"/>
                  </a:lnTo>
                  <a:lnTo>
                    <a:pt x="56941" y="42346"/>
                  </a:lnTo>
                  <a:lnTo>
                    <a:pt x="59270" y="30479"/>
                  </a:lnTo>
                  <a:lnTo>
                    <a:pt x="56941" y="18613"/>
                  </a:lnTo>
                  <a:lnTo>
                    <a:pt x="50588" y="8924"/>
                  </a:lnTo>
                  <a:lnTo>
                    <a:pt x="41166" y="2394"/>
                  </a:lnTo>
                  <a:lnTo>
                    <a:pt x="29629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967652" y="2705947"/>
              <a:ext cx="59690" cy="61594"/>
            </a:xfrm>
            <a:custGeom>
              <a:avLst/>
              <a:gdLst/>
              <a:ahLst/>
              <a:cxnLst/>
              <a:rect l="l" t="t" r="r" b="b"/>
              <a:pathLst>
                <a:path w="59689" h="61594">
                  <a:moveTo>
                    <a:pt x="0" y="30483"/>
                  </a:moveTo>
                  <a:lnTo>
                    <a:pt x="2329" y="18618"/>
                  </a:lnTo>
                  <a:lnTo>
                    <a:pt x="8680" y="8928"/>
                  </a:lnTo>
                  <a:lnTo>
                    <a:pt x="18101" y="2395"/>
                  </a:lnTo>
                  <a:lnTo>
                    <a:pt x="29637" y="0"/>
                  </a:lnTo>
                  <a:lnTo>
                    <a:pt x="41173" y="2395"/>
                  </a:lnTo>
                  <a:lnTo>
                    <a:pt x="50594" y="8928"/>
                  </a:lnTo>
                  <a:lnTo>
                    <a:pt x="56945" y="18618"/>
                  </a:lnTo>
                  <a:lnTo>
                    <a:pt x="59274" y="30483"/>
                  </a:lnTo>
                  <a:lnTo>
                    <a:pt x="56945" y="42349"/>
                  </a:lnTo>
                  <a:lnTo>
                    <a:pt x="50594" y="52039"/>
                  </a:lnTo>
                  <a:lnTo>
                    <a:pt x="41173" y="58572"/>
                  </a:lnTo>
                  <a:lnTo>
                    <a:pt x="29637" y="60967"/>
                  </a:lnTo>
                  <a:lnTo>
                    <a:pt x="18101" y="58572"/>
                  </a:lnTo>
                  <a:lnTo>
                    <a:pt x="8680" y="52039"/>
                  </a:lnTo>
                  <a:lnTo>
                    <a:pt x="2329" y="42349"/>
                  </a:lnTo>
                  <a:lnTo>
                    <a:pt x="0" y="30483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998132" y="2716106"/>
              <a:ext cx="0" cy="42545"/>
            </a:xfrm>
            <a:custGeom>
              <a:avLst/>
              <a:gdLst/>
              <a:ahLst/>
              <a:cxnLst/>
              <a:rect l="l" t="t" r="r" b="b"/>
              <a:pathLst>
                <a:path h="42544">
                  <a:moveTo>
                    <a:pt x="0" y="0"/>
                  </a:moveTo>
                  <a:lnTo>
                    <a:pt x="1" y="42339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871134" y="2763525"/>
              <a:ext cx="62865" cy="59690"/>
            </a:xfrm>
            <a:custGeom>
              <a:avLst/>
              <a:gdLst/>
              <a:ahLst/>
              <a:cxnLst/>
              <a:rect l="l" t="t" r="r" b="b"/>
              <a:pathLst>
                <a:path w="62864" h="59689">
                  <a:moveTo>
                    <a:pt x="31330" y="0"/>
                  </a:moveTo>
                  <a:lnTo>
                    <a:pt x="19132" y="2327"/>
                  </a:lnTo>
                  <a:lnTo>
                    <a:pt x="9174" y="8675"/>
                  </a:lnTo>
                  <a:lnTo>
                    <a:pt x="2461" y="18093"/>
                  </a:lnTo>
                  <a:lnTo>
                    <a:pt x="0" y="29629"/>
                  </a:lnTo>
                  <a:lnTo>
                    <a:pt x="2461" y="41164"/>
                  </a:lnTo>
                  <a:lnTo>
                    <a:pt x="9174" y="50582"/>
                  </a:lnTo>
                  <a:lnTo>
                    <a:pt x="19132" y="56930"/>
                  </a:lnTo>
                  <a:lnTo>
                    <a:pt x="31330" y="59258"/>
                  </a:lnTo>
                  <a:lnTo>
                    <a:pt x="43521" y="56930"/>
                  </a:lnTo>
                  <a:lnTo>
                    <a:pt x="53476" y="50582"/>
                  </a:lnTo>
                  <a:lnTo>
                    <a:pt x="60188" y="41164"/>
                  </a:lnTo>
                  <a:lnTo>
                    <a:pt x="62649" y="29629"/>
                  </a:lnTo>
                  <a:lnTo>
                    <a:pt x="60188" y="18093"/>
                  </a:lnTo>
                  <a:lnTo>
                    <a:pt x="53476" y="8675"/>
                  </a:lnTo>
                  <a:lnTo>
                    <a:pt x="43521" y="2327"/>
                  </a:lnTo>
                  <a:lnTo>
                    <a:pt x="31330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871134" y="2763519"/>
              <a:ext cx="62865" cy="59690"/>
            </a:xfrm>
            <a:custGeom>
              <a:avLst/>
              <a:gdLst/>
              <a:ahLst/>
              <a:cxnLst/>
              <a:rect l="l" t="t" r="r" b="b"/>
              <a:pathLst>
                <a:path w="62864" h="59689">
                  <a:moveTo>
                    <a:pt x="0" y="29637"/>
                  </a:moveTo>
                  <a:lnTo>
                    <a:pt x="2462" y="18101"/>
                  </a:lnTo>
                  <a:lnTo>
                    <a:pt x="9176" y="8680"/>
                  </a:lnTo>
                  <a:lnTo>
                    <a:pt x="19135" y="2329"/>
                  </a:lnTo>
                  <a:lnTo>
                    <a:pt x="31330" y="0"/>
                  </a:lnTo>
                  <a:lnTo>
                    <a:pt x="43526" y="2329"/>
                  </a:lnTo>
                  <a:lnTo>
                    <a:pt x="53485" y="8680"/>
                  </a:lnTo>
                  <a:lnTo>
                    <a:pt x="60199" y="18101"/>
                  </a:lnTo>
                  <a:lnTo>
                    <a:pt x="62661" y="29637"/>
                  </a:lnTo>
                  <a:lnTo>
                    <a:pt x="60199" y="41173"/>
                  </a:lnTo>
                  <a:lnTo>
                    <a:pt x="53485" y="50594"/>
                  </a:lnTo>
                  <a:lnTo>
                    <a:pt x="43526" y="56945"/>
                  </a:lnTo>
                  <a:lnTo>
                    <a:pt x="31330" y="59274"/>
                  </a:lnTo>
                  <a:lnTo>
                    <a:pt x="19135" y="56945"/>
                  </a:lnTo>
                  <a:lnTo>
                    <a:pt x="9176" y="50594"/>
                  </a:lnTo>
                  <a:lnTo>
                    <a:pt x="2462" y="41173"/>
                  </a:lnTo>
                  <a:lnTo>
                    <a:pt x="0" y="29637"/>
                  </a:lnTo>
                  <a:close/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903307" y="2771987"/>
              <a:ext cx="0" cy="42545"/>
            </a:xfrm>
            <a:custGeom>
              <a:avLst/>
              <a:gdLst/>
              <a:ahLst/>
              <a:cxnLst/>
              <a:rect l="l" t="t" r="r" b="b"/>
              <a:pathLst>
                <a:path h="42544">
                  <a:moveTo>
                    <a:pt x="0" y="0"/>
                  </a:moveTo>
                  <a:lnTo>
                    <a:pt x="1" y="42339"/>
                  </a:lnTo>
                </a:path>
              </a:pathLst>
            </a:custGeom>
            <a:ln w="3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7" name="object 1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1000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0082DA"/>
                </a:solidFill>
                <a:latin typeface="Arial"/>
                <a:cs typeface="Arial"/>
              </a:rPr>
              <a:t>LOW</a:t>
            </a:r>
            <a:r>
              <a:rPr sz="3000" b="1" spc="-114" dirty="0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82DA"/>
                </a:solidFill>
                <a:latin typeface="Arial"/>
                <a:cs typeface="Arial"/>
              </a:rPr>
              <a:t>HEAD</a:t>
            </a:r>
            <a:r>
              <a:rPr sz="3000" b="1" spc="-105" dirty="0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0082DA"/>
                </a:solidFill>
                <a:latin typeface="Arial"/>
                <a:cs typeface="Arial"/>
              </a:rPr>
              <a:t>GROWOUT</a:t>
            </a:r>
            <a:r>
              <a:rPr sz="3000" b="1" spc="-105" dirty="0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0082DA"/>
                </a:solidFill>
                <a:latin typeface="Arial"/>
                <a:cs typeface="Arial"/>
              </a:rPr>
              <a:t>SYSTEM</a:t>
            </a:r>
            <a:endParaRPr sz="300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2023534" y="5130800"/>
            <a:ext cx="5426710" cy="1682114"/>
          </a:xfrm>
          <a:prstGeom prst="rect">
            <a:avLst/>
          </a:prstGeom>
          <a:solidFill>
            <a:srgbClr val="FFFFFF"/>
          </a:solidFill>
          <a:ln w="3387">
            <a:solidFill>
              <a:srgbClr val="000000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marL="97155" marR="90805" algn="just">
              <a:lnSpc>
                <a:spcPct val="99100"/>
              </a:lnSpc>
              <a:spcBef>
                <a:spcPts val="405"/>
              </a:spcBef>
            </a:pPr>
            <a:r>
              <a:rPr sz="1500" b="1" dirty="0">
                <a:latin typeface="Arial"/>
                <a:cs typeface="Arial"/>
              </a:rPr>
              <a:t>1.</a:t>
            </a:r>
            <a:r>
              <a:rPr sz="1500" b="1" spc="2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Long</a:t>
            </a:r>
            <a:r>
              <a:rPr sz="1500" b="1" spc="2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flow</a:t>
            </a:r>
            <a:r>
              <a:rPr sz="1500" b="1" spc="2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pathway</a:t>
            </a:r>
            <a:r>
              <a:rPr sz="1500" b="1" spc="2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moving</a:t>
            </a:r>
            <a:r>
              <a:rPr sz="1500" b="1" spc="2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bed</a:t>
            </a:r>
            <a:r>
              <a:rPr sz="1500" b="1" spc="2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reactor</a:t>
            </a:r>
            <a:r>
              <a:rPr sz="1500" b="1" spc="3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with</a:t>
            </a:r>
            <a:r>
              <a:rPr sz="1500" b="1" spc="2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cross</a:t>
            </a:r>
            <a:r>
              <a:rPr sz="1500" b="1" spc="2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flow </a:t>
            </a:r>
            <a:r>
              <a:rPr sz="1500" b="1" spc="-10" dirty="0">
                <a:latin typeface="Arial"/>
                <a:cs typeface="Arial"/>
              </a:rPr>
              <a:t>oxygenator, </a:t>
            </a:r>
            <a:r>
              <a:rPr sz="1500" b="1" dirty="0">
                <a:latin typeface="Arial"/>
                <a:cs typeface="Arial"/>
              </a:rPr>
              <a:t>float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valves,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and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propeller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pump;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2.</a:t>
            </a:r>
            <a:r>
              <a:rPr sz="1500" b="1" spc="-10" dirty="0">
                <a:latin typeface="Arial"/>
                <a:cs typeface="Arial"/>
              </a:rPr>
              <a:t> Incoming </a:t>
            </a:r>
            <a:r>
              <a:rPr sz="1500" b="1" dirty="0">
                <a:latin typeface="Arial"/>
                <a:cs typeface="Arial"/>
              </a:rPr>
              <a:t>salt</a:t>
            </a:r>
            <a:r>
              <a:rPr sz="1500" b="1" spc="49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and</a:t>
            </a:r>
            <a:r>
              <a:rPr sz="1500" b="1" spc="49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freshwater</a:t>
            </a:r>
            <a:r>
              <a:rPr sz="1500" b="1" spc="45" dirty="0">
                <a:latin typeface="Arial"/>
                <a:cs typeface="Arial"/>
              </a:rPr>
              <a:t>  </a:t>
            </a:r>
            <a:r>
              <a:rPr sz="1500" b="1" dirty="0">
                <a:latin typeface="Arial"/>
                <a:cs typeface="Arial"/>
              </a:rPr>
              <a:t>lines</a:t>
            </a:r>
            <a:r>
              <a:rPr sz="1500" b="1" spc="40" dirty="0">
                <a:latin typeface="Arial"/>
                <a:cs typeface="Arial"/>
              </a:rPr>
              <a:t>  </a:t>
            </a:r>
            <a:r>
              <a:rPr sz="1500" b="1" dirty="0">
                <a:latin typeface="Arial"/>
                <a:cs typeface="Arial"/>
              </a:rPr>
              <a:t>with</a:t>
            </a:r>
            <a:r>
              <a:rPr sz="1500" b="1" spc="40" dirty="0">
                <a:latin typeface="Arial"/>
                <a:cs typeface="Arial"/>
              </a:rPr>
              <a:t>  </a:t>
            </a:r>
            <a:r>
              <a:rPr sz="1500" b="1" dirty="0">
                <a:latin typeface="Arial"/>
                <a:cs typeface="Arial"/>
              </a:rPr>
              <a:t>float</a:t>
            </a:r>
            <a:r>
              <a:rPr sz="1500" b="1" spc="40" dirty="0">
                <a:latin typeface="Arial"/>
                <a:cs typeface="Arial"/>
              </a:rPr>
              <a:t>  </a:t>
            </a:r>
            <a:r>
              <a:rPr sz="1500" b="1" dirty="0">
                <a:latin typeface="Arial"/>
                <a:cs typeface="Arial"/>
              </a:rPr>
              <a:t>valves</a:t>
            </a:r>
            <a:r>
              <a:rPr sz="1500" b="1" spc="49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and</a:t>
            </a:r>
            <a:r>
              <a:rPr sz="1500" b="1" spc="484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water </a:t>
            </a:r>
            <a:r>
              <a:rPr sz="1500" b="1" dirty="0">
                <a:latin typeface="Arial"/>
                <a:cs typeface="Arial"/>
              </a:rPr>
              <a:t>meters;</a:t>
            </a:r>
            <a:r>
              <a:rPr sz="1500" b="1" spc="3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3.</a:t>
            </a:r>
            <a:r>
              <a:rPr sz="1500" b="1" spc="4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UV</a:t>
            </a:r>
            <a:r>
              <a:rPr sz="1500" b="1" spc="4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sterilizer;</a:t>
            </a:r>
            <a:r>
              <a:rPr sz="1500" b="1" spc="3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4.</a:t>
            </a:r>
            <a:r>
              <a:rPr sz="1500" b="1" spc="4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Torrus</a:t>
            </a:r>
            <a:r>
              <a:rPr sz="1500" b="1" spc="3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filters</a:t>
            </a:r>
            <a:r>
              <a:rPr sz="1500" b="1" spc="4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with</a:t>
            </a:r>
            <a:r>
              <a:rPr sz="1500" b="1" spc="3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13ft</a:t>
            </a:r>
            <a:r>
              <a:rPr sz="1500" b="1" baseline="22222" dirty="0">
                <a:latin typeface="Arial"/>
                <a:cs typeface="Arial"/>
              </a:rPr>
              <a:t>3</a:t>
            </a:r>
            <a:r>
              <a:rPr sz="1500" b="1" spc="277" baseline="22222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of</a:t>
            </a:r>
            <a:r>
              <a:rPr sz="1500" b="1" spc="40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MB3 </a:t>
            </a:r>
            <a:r>
              <a:rPr sz="1500" b="1" dirty="0">
                <a:latin typeface="Arial"/>
                <a:cs typeface="Arial"/>
              </a:rPr>
              <a:t>floating</a:t>
            </a:r>
            <a:r>
              <a:rPr sz="1500" b="1" spc="80" dirty="0">
                <a:latin typeface="Arial"/>
                <a:cs typeface="Arial"/>
              </a:rPr>
              <a:t>  </a:t>
            </a:r>
            <a:r>
              <a:rPr sz="1500" b="1" dirty="0">
                <a:latin typeface="Arial"/>
                <a:cs typeface="Arial"/>
              </a:rPr>
              <a:t>plastic</a:t>
            </a:r>
            <a:r>
              <a:rPr sz="1500" b="1" spc="85" dirty="0">
                <a:latin typeface="Arial"/>
                <a:cs typeface="Arial"/>
              </a:rPr>
              <a:t>  </a:t>
            </a:r>
            <a:r>
              <a:rPr sz="1500" b="1" dirty="0">
                <a:latin typeface="Arial"/>
                <a:cs typeface="Arial"/>
              </a:rPr>
              <a:t>media;</a:t>
            </a:r>
            <a:r>
              <a:rPr sz="1500" b="1" spc="85" dirty="0">
                <a:latin typeface="Arial"/>
                <a:cs typeface="Arial"/>
              </a:rPr>
              <a:t>  </a:t>
            </a:r>
            <a:r>
              <a:rPr sz="1500" b="1" dirty="0">
                <a:latin typeface="Arial"/>
                <a:cs typeface="Arial"/>
              </a:rPr>
              <a:t>5.</a:t>
            </a:r>
            <a:r>
              <a:rPr sz="1500" b="1" spc="85" dirty="0">
                <a:latin typeface="Arial"/>
                <a:cs typeface="Arial"/>
              </a:rPr>
              <a:t>  </a:t>
            </a:r>
            <a:r>
              <a:rPr sz="1500" b="1" spc="-40" dirty="0">
                <a:latin typeface="Arial"/>
                <a:cs typeface="Arial"/>
              </a:rPr>
              <a:t>Ten-</a:t>
            </a:r>
            <a:r>
              <a:rPr sz="1500" b="1" dirty="0">
                <a:latin typeface="Arial"/>
                <a:cs typeface="Arial"/>
              </a:rPr>
              <a:t>foot</a:t>
            </a:r>
            <a:r>
              <a:rPr sz="1500" b="1" spc="85" dirty="0">
                <a:latin typeface="Arial"/>
                <a:cs typeface="Arial"/>
              </a:rPr>
              <a:t>  </a:t>
            </a:r>
            <a:r>
              <a:rPr sz="1500" b="1" dirty="0">
                <a:latin typeface="Arial"/>
                <a:cs typeface="Arial"/>
              </a:rPr>
              <a:t>diameter</a:t>
            </a:r>
            <a:r>
              <a:rPr sz="1500" b="1" spc="85" dirty="0">
                <a:latin typeface="Arial"/>
                <a:cs typeface="Arial"/>
              </a:rPr>
              <a:t>  </a:t>
            </a:r>
            <a:r>
              <a:rPr sz="1500" b="1" dirty="0">
                <a:latin typeface="Arial"/>
                <a:cs typeface="Arial"/>
              </a:rPr>
              <a:t>tanks</a:t>
            </a:r>
            <a:r>
              <a:rPr sz="1500" b="1" spc="85" dirty="0">
                <a:latin typeface="Arial"/>
                <a:cs typeface="Arial"/>
              </a:rPr>
              <a:t>  </a:t>
            </a:r>
            <a:r>
              <a:rPr sz="1500" b="1" spc="-25" dirty="0">
                <a:latin typeface="Arial"/>
                <a:cs typeface="Arial"/>
              </a:rPr>
              <a:t>w/ </a:t>
            </a:r>
            <a:r>
              <a:rPr sz="1500" b="1" dirty="0">
                <a:latin typeface="Arial"/>
                <a:cs typeface="Arial"/>
              </a:rPr>
              <a:t>center</a:t>
            </a:r>
            <a:r>
              <a:rPr sz="1500" b="1" spc="1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sump and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sidebox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drain;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6.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Diverter</a:t>
            </a:r>
            <a:r>
              <a:rPr sz="1500" b="1" spc="1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box;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and 7.</a:t>
            </a:r>
            <a:r>
              <a:rPr sz="1500" b="1" spc="10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60 </a:t>
            </a:r>
            <a:r>
              <a:rPr sz="1500" b="1" dirty="0">
                <a:latin typeface="Arial"/>
                <a:cs typeface="Arial"/>
              </a:rPr>
              <a:t>micron</a:t>
            </a:r>
            <a:r>
              <a:rPr sz="1500" b="1" spc="-5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drum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filter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2065867" y="3786632"/>
            <a:ext cx="1187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b="1" spc="-50" dirty="0"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2101490" y="2384552"/>
            <a:ext cx="1141730" cy="62293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0"/>
              </a:spcBef>
            </a:pPr>
            <a:r>
              <a:rPr sz="1500" b="1" spc="-50" dirty="0">
                <a:latin typeface="Arial"/>
                <a:cs typeface="Arial"/>
              </a:rPr>
              <a:t>2</a:t>
            </a:r>
            <a:endParaRPr sz="1500">
              <a:latin typeface="Arial"/>
              <a:cs typeface="Arial"/>
            </a:endParaRPr>
          </a:p>
          <a:p>
            <a:pPr marL="1022350">
              <a:lnSpc>
                <a:spcPct val="100000"/>
              </a:lnSpc>
              <a:spcBef>
                <a:spcPts val="550"/>
              </a:spcBef>
            </a:pPr>
            <a:r>
              <a:rPr sz="1500" b="1" spc="-50" dirty="0">
                <a:latin typeface="Arial"/>
                <a:cs typeface="Arial"/>
              </a:rPr>
              <a:t>3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4438354" y="3283711"/>
            <a:ext cx="1187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b="1" spc="-50" dirty="0">
                <a:latin typeface="Arial"/>
                <a:cs typeface="Arial"/>
              </a:rPr>
              <a:t>4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4" name="object 1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62497" y="3844544"/>
            <a:ext cx="1187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b="1" spc="-50" dirty="0">
                <a:latin typeface="Arial"/>
                <a:cs typeface="Arial"/>
              </a:rPr>
              <a:t>5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5" name="object 1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11115" y="4612640"/>
            <a:ext cx="1187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b="1" spc="-50" dirty="0">
                <a:latin typeface="Arial"/>
                <a:cs typeface="Arial"/>
              </a:rPr>
              <a:t>6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6" name="object 1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28070" y="3753103"/>
            <a:ext cx="1187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b="1" spc="-50" dirty="0">
                <a:latin typeface="Arial"/>
                <a:cs typeface="Arial"/>
              </a:rPr>
              <a:t>7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9143" y="1041400"/>
            <a:ext cx="9211945" cy="5965825"/>
            <a:chOff x="369143" y="1041400"/>
            <a:chExt cx="9211945" cy="5965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519" y="1041400"/>
              <a:ext cx="9103360" cy="59656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239" y="2179319"/>
              <a:ext cx="2463152" cy="22758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2691" y="2165771"/>
              <a:ext cx="2491105" cy="2303780"/>
            </a:xfrm>
            <a:custGeom>
              <a:avLst/>
              <a:gdLst/>
              <a:ahLst/>
              <a:cxnLst/>
              <a:rect l="l" t="t" r="r" b="b"/>
              <a:pathLst>
                <a:path w="2491105" h="2303779">
                  <a:moveTo>
                    <a:pt x="0" y="0"/>
                  </a:moveTo>
                  <a:lnTo>
                    <a:pt x="2490557" y="0"/>
                  </a:lnTo>
                  <a:lnTo>
                    <a:pt x="2490557" y="2303221"/>
                  </a:lnTo>
                  <a:lnTo>
                    <a:pt x="0" y="2303221"/>
                  </a:lnTo>
                  <a:lnTo>
                    <a:pt x="0" y="0"/>
                  </a:lnTo>
                  <a:close/>
                </a:path>
              </a:pathLst>
            </a:custGeom>
            <a:ln w="27096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76462" y="4298076"/>
              <a:ext cx="664210" cy="660400"/>
            </a:xfrm>
            <a:custGeom>
              <a:avLst/>
              <a:gdLst/>
              <a:ahLst/>
              <a:cxnLst/>
              <a:rect l="l" t="t" r="r" b="b"/>
              <a:pathLst>
                <a:path w="664210" h="660400">
                  <a:moveTo>
                    <a:pt x="171310" y="0"/>
                  </a:moveTo>
                  <a:lnTo>
                    <a:pt x="0" y="173520"/>
                  </a:lnTo>
                  <a:lnTo>
                    <a:pt x="404875" y="573265"/>
                  </a:lnTo>
                  <a:lnTo>
                    <a:pt x="319214" y="660019"/>
                  </a:lnTo>
                  <a:lnTo>
                    <a:pt x="664044" y="657809"/>
                  </a:lnTo>
                  <a:lnTo>
                    <a:pt x="661847" y="312978"/>
                  </a:lnTo>
                  <a:lnTo>
                    <a:pt x="576186" y="399745"/>
                  </a:lnTo>
                  <a:lnTo>
                    <a:pt x="17131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6443" y="4297939"/>
              <a:ext cx="664845" cy="660400"/>
            </a:xfrm>
            <a:custGeom>
              <a:avLst/>
              <a:gdLst/>
              <a:ahLst/>
              <a:cxnLst/>
              <a:rect l="l" t="t" r="r" b="b"/>
              <a:pathLst>
                <a:path w="664845" h="660400">
                  <a:moveTo>
                    <a:pt x="319450" y="660095"/>
                  </a:moveTo>
                  <a:lnTo>
                    <a:pt x="405095" y="573289"/>
                  </a:lnTo>
                  <a:lnTo>
                    <a:pt x="0" y="173612"/>
                  </a:lnTo>
                  <a:lnTo>
                    <a:pt x="171289" y="0"/>
                  </a:lnTo>
                  <a:lnTo>
                    <a:pt x="576385" y="399676"/>
                  </a:lnTo>
                  <a:lnTo>
                    <a:pt x="662030" y="312870"/>
                  </a:lnTo>
                  <a:lnTo>
                    <a:pt x="664353" y="657772"/>
                  </a:lnTo>
                  <a:lnTo>
                    <a:pt x="319450" y="660095"/>
                  </a:lnTo>
                  <a:close/>
                </a:path>
              </a:pathLst>
            </a:custGeom>
            <a:ln w="27098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5A213F85-809C-0C74-3A88-2EBC81DCC3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0129" y="-1169551"/>
            <a:ext cx="7158141" cy="1169551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Ocean Science for a Better World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630" y="1961902"/>
            <a:ext cx="8482965" cy="4858385"/>
            <a:chOff x="798630" y="1961902"/>
            <a:chExt cx="8482965" cy="4858385"/>
          </a:xfrm>
        </p:grpSpPr>
        <p:sp>
          <p:nvSpPr>
            <p:cNvPr id="3" name="object 3"/>
            <p:cNvSpPr/>
            <p:nvPr/>
          </p:nvSpPr>
          <p:spPr>
            <a:xfrm>
              <a:off x="804980" y="1968252"/>
              <a:ext cx="8470265" cy="4845685"/>
            </a:xfrm>
            <a:custGeom>
              <a:avLst/>
              <a:gdLst/>
              <a:ahLst/>
              <a:cxnLst/>
              <a:rect l="l" t="t" r="r" b="b"/>
              <a:pathLst>
                <a:path w="8470265" h="4845684">
                  <a:moveTo>
                    <a:pt x="8469642" y="0"/>
                  </a:moveTo>
                  <a:lnTo>
                    <a:pt x="0" y="0"/>
                  </a:lnTo>
                  <a:lnTo>
                    <a:pt x="0" y="4845121"/>
                  </a:lnTo>
                  <a:lnTo>
                    <a:pt x="8469642" y="4845121"/>
                  </a:lnTo>
                  <a:lnTo>
                    <a:pt x="84696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4980" y="1968252"/>
              <a:ext cx="8470265" cy="4845685"/>
            </a:xfrm>
            <a:custGeom>
              <a:avLst/>
              <a:gdLst/>
              <a:ahLst/>
              <a:cxnLst/>
              <a:rect l="l" t="t" r="r" b="b"/>
              <a:pathLst>
                <a:path w="8470265" h="4845684">
                  <a:moveTo>
                    <a:pt x="0" y="4845121"/>
                  </a:moveTo>
                  <a:lnTo>
                    <a:pt x="8469642" y="4845121"/>
                  </a:lnTo>
                  <a:lnTo>
                    <a:pt x="8469642" y="0"/>
                  </a:lnTo>
                  <a:lnTo>
                    <a:pt x="0" y="0"/>
                  </a:lnTo>
                  <a:lnTo>
                    <a:pt x="0" y="4845121"/>
                  </a:lnTo>
                  <a:close/>
                </a:path>
              </a:pathLst>
            </a:custGeom>
            <a:ln w="126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46084" y="2133041"/>
              <a:ext cx="6986905" cy="3792854"/>
            </a:xfrm>
            <a:custGeom>
              <a:avLst/>
              <a:gdLst/>
              <a:ahLst/>
              <a:cxnLst/>
              <a:rect l="l" t="t" r="r" b="b"/>
              <a:pathLst>
                <a:path w="6986905" h="3792854">
                  <a:moveTo>
                    <a:pt x="6986384" y="0"/>
                  </a:moveTo>
                  <a:lnTo>
                    <a:pt x="0" y="0"/>
                  </a:lnTo>
                  <a:lnTo>
                    <a:pt x="0" y="3792270"/>
                  </a:lnTo>
                  <a:lnTo>
                    <a:pt x="6986384" y="3792270"/>
                  </a:lnTo>
                  <a:lnTo>
                    <a:pt x="6986384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46082" y="5380078"/>
              <a:ext cx="6986905" cy="0"/>
            </a:xfrm>
            <a:custGeom>
              <a:avLst/>
              <a:gdLst/>
              <a:ahLst/>
              <a:cxnLst/>
              <a:rect l="l" t="t" r="r" b="b"/>
              <a:pathLst>
                <a:path w="6986905">
                  <a:moveTo>
                    <a:pt x="0" y="0"/>
                  </a:moveTo>
                  <a:lnTo>
                    <a:pt x="6986379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46082" y="4847494"/>
              <a:ext cx="6986905" cy="0"/>
            </a:xfrm>
            <a:custGeom>
              <a:avLst/>
              <a:gdLst/>
              <a:ahLst/>
              <a:cxnLst/>
              <a:rect l="l" t="t" r="r" b="b"/>
              <a:pathLst>
                <a:path w="6986905">
                  <a:moveTo>
                    <a:pt x="0" y="0"/>
                  </a:moveTo>
                  <a:lnTo>
                    <a:pt x="6986379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46082" y="4301838"/>
              <a:ext cx="6986905" cy="0"/>
            </a:xfrm>
            <a:custGeom>
              <a:avLst/>
              <a:gdLst/>
              <a:ahLst/>
              <a:cxnLst/>
              <a:rect l="l" t="t" r="r" b="b"/>
              <a:pathLst>
                <a:path w="6986905">
                  <a:moveTo>
                    <a:pt x="0" y="0"/>
                  </a:moveTo>
                  <a:lnTo>
                    <a:pt x="6986379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46082" y="3756519"/>
              <a:ext cx="6986905" cy="0"/>
            </a:xfrm>
            <a:custGeom>
              <a:avLst/>
              <a:gdLst/>
              <a:ahLst/>
              <a:cxnLst/>
              <a:rect l="l" t="t" r="r" b="b"/>
              <a:pathLst>
                <a:path w="6986905">
                  <a:moveTo>
                    <a:pt x="0" y="0"/>
                  </a:moveTo>
                  <a:lnTo>
                    <a:pt x="6986379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46082" y="3211369"/>
              <a:ext cx="6986905" cy="0"/>
            </a:xfrm>
            <a:custGeom>
              <a:avLst/>
              <a:gdLst/>
              <a:ahLst/>
              <a:cxnLst/>
              <a:rect l="l" t="t" r="r" b="b"/>
              <a:pathLst>
                <a:path w="6986905">
                  <a:moveTo>
                    <a:pt x="0" y="0"/>
                  </a:moveTo>
                  <a:lnTo>
                    <a:pt x="6986379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46082" y="2678701"/>
              <a:ext cx="6986905" cy="0"/>
            </a:xfrm>
            <a:custGeom>
              <a:avLst/>
              <a:gdLst/>
              <a:ahLst/>
              <a:cxnLst/>
              <a:rect l="l" t="t" r="r" b="b"/>
              <a:pathLst>
                <a:path w="6986905">
                  <a:moveTo>
                    <a:pt x="0" y="0"/>
                  </a:moveTo>
                  <a:lnTo>
                    <a:pt x="6986379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46082" y="2133045"/>
              <a:ext cx="6986905" cy="0"/>
            </a:xfrm>
            <a:custGeom>
              <a:avLst/>
              <a:gdLst/>
              <a:ahLst/>
              <a:cxnLst/>
              <a:rect l="l" t="t" r="r" b="b"/>
              <a:pathLst>
                <a:path w="6986905">
                  <a:moveTo>
                    <a:pt x="0" y="0"/>
                  </a:moveTo>
                  <a:lnTo>
                    <a:pt x="6986379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52412" y="2133130"/>
              <a:ext cx="6973570" cy="12700"/>
            </a:xfrm>
            <a:custGeom>
              <a:avLst/>
              <a:gdLst/>
              <a:ahLst/>
              <a:cxnLst/>
              <a:rect l="l" t="t" r="r" b="b"/>
              <a:pathLst>
                <a:path w="6973570" h="12700">
                  <a:moveTo>
                    <a:pt x="0" y="12650"/>
                  </a:moveTo>
                  <a:lnTo>
                    <a:pt x="6973296" y="12650"/>
                  </a:lnTo>
                  <a:lnTo>
                    <a:pt x="6973296" y="0"/>
                  </a:lnTo>
                  <a:lnTo>
                    <a:pt x="0" y="0"/>
                  </a:lnTo>
                  <a:lnTo>
                    <a:pt x="0" y="1265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938707" y="2139455"/>
              <a:ext cx="0" cy="3780154"/>
            </a:xfrm>
            <a:custGeom>
              <a:avLst/>
              <a:gdLst/>
              <a:ahLst/>
              <a:cxnLst/>
              <a:rect l="l" t="t" r="r" b="b"/>
              <a:pathLst>
                <a:path h="3780154">
                  <a:moveTo>
                    <a:pt x="0" y="0"/>
                  </a:moveTo>
                  <a:lnTo>
                    <a:pt x="0" y="3779532"/>
                  </a:lnTo>
                </a:path>
              </a:pathLst>
            </a:custGeom>
            <a:ln w="1266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65073" y="5931637"/>
              <a:ext cx="6974205" cy="0"/>
            </a:xfrm>
            <a:custGeom>
              <a:avLst/>
              <a:gdLst/>
              <a:ahLst/>
              <a:cxnLst/>
              <a:rect l="l" t="t" r="r" b="b"/>
              <a:pathLst>
                <a:path w="6974205">
                  <a:moveTo>
                    <a:pt x="6973634" y="0"/>
                  </a:moveTo>
                  <a:lnTo>
                    <a:pt x="0" y="0"/>
                  </a:lnTo>
                </a:path>
              </a:pathLst>
            </a:custGeom>
            <a:ln w="1265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52412" y="2152105"/>
              <a:ext cx="0" cy="3780154"/>
            </a:xfrm>
            <a:custGeom>
              <a:avLst/>
              <a:gdLst/>
              <a:ahLst/>
              <a:cxnLst/>
              <a:rect l="l" t="t" r="r" b="b"/>
              <a:pathLst>
                <a:path h="3780154">
                  <a:moveTo>
                    <a:pt x="0" y="3779532"/>
                  </a:moveTo>
                  <a:lnTo>
                    <a:pt x="0" y="0"/>
                  </a:lnTo>
                </a:path>
              </a:pathLst>
            </a:custGeom>
            <a:ln w="1266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52412" y="2139455"/>
              <a:ext cx="0" cy="3780154"/>
            </a:xfrm>
            <a:custGeom>
              <a:avLst/>
              <a:gdLst/>
              <a:ahLst/>
              <a:cxnLst/>
              <a:rect l="l" t="t" r="r" b="b"/>
              <a:pathLst>
                <a:path h="3780154">
                  <a:moveTo>
                    <a:pt x="0" y="0"/>
                  </a:moveTo>
                  <a:lnTo>
                    <a:pt x="0" y="3779532"/>
                  </a:lnTo>
                </a:path>
              </a:pathLst>
            </a:custGeom>
            <a:ln w="126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89111" y="5931637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640" y="0"/>
                  </a:lnTo>
                </a:path>
              </a:pathLst>
            </a:custGeom>
            <a:ln w="126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89111" y="5386403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640" y="0"/>
                  </a:lnTo>
                </a:path>
              </a:pathLst>
            </a:custGeom>
            <a:ln w="126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89111" y="4853735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640" y="0"/>
                  </a:lnTo>
                </a:path>
              </a:pathLst>
            </a:custGeom>
            <a:ln w="126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889111" y="430824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640" y="0"/>
                  </a:lnTo>
                </a:path>
              </a:pathLst>
            </a:custGeom>
            <a:ln w="126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89111" y="3762929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640" y="0"/>
                  </a:lnTo>
                </a:path>
              </a:pathLst>
            </a:custGeom>
            <a:ln w="126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89111" y="3217779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640" y="0"/>
                  </a:lnTo>
                </a:path>
              </a:pathLst>
            </a:custGeom>
            <a:ln w="126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89111" y="2685111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640" y="0"/>
                  </a:lnTo>
                </a:path>
              </a:pathLst>
            </a:custGeom>
            <a:ln w="126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889111" y="2139455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640" y="0"/>
                  </a:lnTo>
                </a:path>
              </a:pathLst>
            </a:custGeom>
            <a:ln w="126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52412" y="5931637"/>
              <a:ext cx="6973570" cy="0"/>
            </a:xfrm>
            <a:custGeom>
              <a:avLst/>
              <a:gdLst/>
              <a:ahLst/>
              <a:cxnLst/>
              <a:rect l="l" t="t" r="r" b="b"/>
              <a:pathLst>
                <a:path w="6973570">
                  <a:moveTo>
                    <a:pt x="0" y="0"/>
                  </a:moveTo>
                  <a:lnTo>
                    <a:pt x="6973296" y="0"/>
                  </a:lnTo>
                </a:path>
              </a:pathLst>
            </a:custGeom>
            <a:ln w="126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52412" y="5944288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51023"/>
                  </a:moveTo>
                  <a:lnTo>
                    <a:pt x="0" y="0"/>
                  </a:lnTo>
                </a:path>
              </a:pathLst>
            </a:custGeom>
            <a:ln w="126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827229" y="5944288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51023"/>
                  </a:moveTo>
                  <a:lnTo>
                    <a:pt x="0" y="0"/>
                  </a:lnTo>
                </a:path>
              </a:pathLst>
            </a:custGeom>
            <a:ln w="126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702130" y="5944288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51023"/>
                  </a:moveTo>
                  <a:lnTo>
                    <a:pt x="0" y="0"/>
                  </a:lnTo>
                </a:path>
              </a:pathLst>
            </a:custGeom>
            <a:ln w="126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76862" y="5944288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51023"/>
                  </a:moveTo>
                  <a:lnTo>
                    <a:pt x="0" y="0"/>
                  </a:lnTo>
                </a:path>
              </a:pathLst>
            </a:custGeom>
            <a:ln w="126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451594" y="5944288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51023"/>
                  </a:moveTo>
                  <a:lnTo>
                    <a:pt x="0" y="0"/>
                  </a:lnTo>
                </a:path>
              </a:pathLst>
            </a:custGeom>
            <a:ln w="126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13835" y="5944288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51023"/>
                  </a:moveTo>
                  <a:lnTo>
                    <a:pt x="0" y="0"/>
                  </a:lnTo>
                </a:path>
              </a:pathLst>
            </a:custGeom>
            <a:ln w="126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88736" y="5944288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51023"/>
                  </a:moveTo>
                  <a:lnTo>
                    <a:pt x="0" y="0"/>
                  </a:lnTo>
                </a:path>
              </a:pathLst>
            </a:custGeom>
            <a:ln w="126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063468" y="5944288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51023"/>
                  </a:moveTo>
                  <a:lnTo>
                    <a:pt x="0" y="0"/>
                  </a:lnTo>
                </a:path>
              </a:pathLst>
            </a:custGeom>
            <a:ln w="126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938707" y="5944288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51023"/>
                  </a:moveTo>
                  <a:lnTo>
                    <a:pt x="0" y="0"/>
                  </a:lnTo>
                </a:path>
              </a:pathLst>
            </a:custGeom>
            <a:ln w="126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538881" y="5259477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7951"/>
                  </a:lnTo>
                  <a:lnTo>
                    <a:pt x="37980" y="76324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538881" y="5259477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7951"/>
                  </a:lnTo>
                  <a:lnTo>
                    <a:pt x="37980" y="76324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92591" y="519622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792591" y="519622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111273" y="435918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111273" y="435918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058792" y="5069299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7951"/>
                  </a:lnTo>
                  <a:lnTo>
                    <a:pt x="37980" y="76408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058792" y="5069299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7951"/>
                  </a:lnTo>
                  <a:lnTo>
                    <a:pt x="37980" y="76408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185394" y="4802796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5" h="76835">
                  <a:moveTo>
                    <a:pt x="38318" y="0"/>
                  </a:moveTo>
                  <a:lnTo>
                    <a:pt x="0" y="38288"/>
                  </a:lnTo>
                  <a:lnTo>
                    <a:pt x="38318" y="76240"/>
                  </a:lnTo>
                  <a:lnTo>
                    <a:pt x="76298" y="38288"/>
                  </a:lnTo>
                  <a:lnTo>
                    <a:pt x="38318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185394" y="4802796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5" h="76835">
                  <a:moveTo>
                    <a:pt x="38318" y="0"/>
                  </a:moveTo>
                  <a:lnTo>
                    <a:pt x="76298" y="38288"/>
                  </a:lnTo>
                  <a:lnTo>
                    <a:pt x="38318" y="76240"/>
                  </a:lnTo>
                  <a:lnTo>
                    <a:pt x="0" y="38288"/>
                  </a:lnTo>
                  <a:lnTo>
                    <a:pt x="38318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096773" y="4929638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7951"/>
                  </a:lnTo>
                  <a:lnTo>
                    <a:pt x="37980" y="76408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096773" y="4929638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7951"/>
                  </a:lnTo>
                  <a:lnTo>
                    <a:pt x="37980" y="76408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058792" y="4739544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7951"/>
                  </a:lnTo>
                  <a:lnTo>
                    <a:pt x="37980" y="76240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058792" y="4739544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7951"/>
                  </a:lnTo>
                  <a:lnTo>
                    <a:pt x="37980" y="76240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058792" y="500604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058792" y="500604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881212" y="5069299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5" h="76835">
                  <a:moveTo>
                    <a:pt x="38318" y="0"/>
                  </a:moveTo>
                  <a:lnTo>
                    <a:pt x="0" y="37951"/>
                  </a:lnTo>
                  <a:lnTo>
                    <a:pt x="38318" y="76408"/>
                  </a:lnTo>
                  <a:lnTo>
                    <a:pt x="76298" y="37951"/>
                  </a:lnTo>
                  <a:lnTo>
                    <a:pt x="38318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881212" y="5069299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5" h="76835">
                  <a:moveTo>
                    <a:pt x="38318" y="0"/>
                  </a:moveTo>
                  <a:lnTo>
                    <a:pt x="76298" y="37951"/>
                  </a:lnTo>
                  <a:lnTo>
                    <a:pt x="38318" y="76408"/>
                  </a:lnTo>
                  <a:lnTo>
                    <a:pt x="0" y="37951"/>
                  </a:lnTo>
                  <a:lnTo>
                    <a:pt x="38318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932190" y="5069299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7951"/>
                  </a:lnTo>
                  <a:lnTo>
                    <a:pt x="37980" y="76408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932190" y="5069299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7951"/>
                  </a:lnTo>
                  <a:lnTo>
                    <a:pt x="37980" y="76408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703970" y="4929638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7951"/>
                  </a:lnTo>
                  <a:lnTo>
                    <a:pt x="37980" y="76408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703970" y="4929638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7951"/>
                  </a:lnTo>
                  <a:lnTo>
                    <a:pt x="37980" y="76408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6353" y="5189897"/>
              <a:ext cx="88953" cy="88557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488241" y="5069299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7951"/>
                  </a:lnTo>
                  <a:lnTo>
                    <a:pt x="37980" y="76408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488241" y="5069299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7951"/>
                  </a:lnTo>
                  <a:lnTo>
                    <a:pt x="37980" y="76408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754610" y="4802796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8288"/>
                  </a:lnTo>
                  <a:lnTo>
                    <a:pt x="37980" y="76240"/>
                  </a:lnTo>
                  <a:lnTo>
                    <a:pt x="75960" y="38288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754610" y="4802796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8288"/>
                  </a:lnTo>
                  <a:lnTo>
                    <a:pt x="37980" y="76240"/>
                  </a:lnTo>
                  <a:lnTo>
                    <a:pt x="0" y="38288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399620" y="5132551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8457"/>
                  </a:lnTo>
                  <a:lnTo>
                    <a:pt x="37980" y="76324"/>
                  </a:lnTo>
                  <a:lnTo>
                    <a:pt x="75960" y="38457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399620" y="5132551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8457"/>
                  </a:lnTo>
                  <a:lnTo>
                    <a:pt x="37980" y="76324"/>
                  </a:lnTo>
                  <a:lnTo>
                    <a:pt x="0" y="38457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576862" y="5132551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5" h="76835">
                  <a:moveTo>
                    <a:pt x="37980" y="0"/>
                  </a:moveTo>
                  <a:lnTo>
                    <a:pt x="0" y="38457"/>
                  </a:lnTo>
                  <a:lnTo>
                    <a:pt x="37980" y="76324"/>
                  </a:lnTo>
                  <a:lnTo>
                    <a:pt x="76467" y="38457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576862" y="5132551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5" h="76835">
                  <a:moveTo>
                    <a:pt x="37980" y="0"/>
                  </a:moveTo>
                  <a:lnTo>
                    <a:pt x="76467" y="38457"/>
                  </a:lnTo>
                  <a:lnTo>
                    <a:pt x="37980" y="76324"/>
                  </a:lnTo>
                  <a:lnTo>
                    <a:pt x="0" y="38457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932190" y="4929638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7951"/>
                  </a:lnTo>
                  <a:lnTo>
                    <a:pt x="37980" y="76408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932190" y="4929638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7951"/>
                  </a:lnTo>
                  <a:lnTo>
                    <a:pt x="37980" y="76408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703970" y="519622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703970" y="519622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3292" y="5316823"/>
              <a:ext cx="88616" cy="88557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4665990" y="519622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665990" y="519622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236372" y="48663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236372" y="48663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576862" y="5171008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7980" y="0"/>
                  </a:moveTo>
                  <a:lnTo>
                    <a:pt x="0" y="37867"/>
                  </a:lnTo>
                  <a:lnTo>
                    <a:pt x="37980" y="75818"/>
                  </a:lnTo>
                  <a:lnTo>
                    <a:pt x="76467" y="37867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576862" y="5171008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7980" y="0"/>
                  </a:moveTo>
                  <a:lnTo>
                    <a:pt x="76467" y="37867"/>
                  </a:lnTo>
                  <a:lnTo>
                    <a:pt x="37980" y="75818"/>
                  </a:lnTo>
                  <a:lnTo>
                    <a:pt x="0" y="37867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236372" y="46762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236372" y="467629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932190" y="47142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932190" y="47142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020811" y="4638003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8288"/>
                  </a:lnTo>
                  <a:lnTo>
                    <a:pt x="37980" y="76240"/>
                  </a:lnTo>
                  <a:lnTo>
                    <a:pt x="75960" y="38288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020811" y="4638003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8288"/>
                  </a:lnTo>
                  <a:lnTo>
                    <a:pt x="37980" y="76240"/>
                  </a:lnTo>
                  <a:lnTo>
                    <a:pt x="0" y="38288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147413" y="4688942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6298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147413" y="4688942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7980" y="0"/>
                  </a:moveTo>
                  <a:lnTo>
                    <a:pt x="76298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843232" y="4879036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6298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843232" y="4879036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7980" y="0"/>
                  </a:moveTo>
                  <a:lnTo>
                    <a:pt x="76298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881212" y="4841084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8318" y="0"/>
                  </a:moveTo>
                  <a:lnTo>
                    <a:pt x="0" y="37951"/>
                  </a:lnTo>
                  <a:lnTo>
                    <a:pt x="38318" y="75902"/>
                  </a:lnTo>
                  <a:lnTo>
                    <a:pt x="76298" y="37951"/>
                  </a:lnTo>
                  <a:lnTo>
                    <a:pt x="38318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881212" y="4841084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8318" y="0"/>
                  </a:moveTo>
                  <a:lnTo>
                    <a:pt x="76298" y="37951"/>
                  </a:lnTo>
                  <a:lnTo>
                    <a:pt x="38318" y="75902"/>
                  </a:lnTo>
                  <a:lnTo>
                    <a:pt x="0" y="37951"/>
                  </a:lnTo>
                  <a:lnTo>
                    <a:pt x="38318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451594" y="4244995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5" h="76835">
                  <a:moveTo>
                    <a:pt x="38486" y="0"/>
                  </a:moveTo>
                  <a:lnTo>
                    <a:pt x="0" y="37951"/>
                  </a:lnTo>
                  <a:lnTo>
                    <a:pt x="38486" y="76240"/>
                  </a:lnTo>
                  <a:lnTo>
                    <a:pt x="76467" y="37951"/>
                  </a:lnTo>
                  <a:lnTo>
                    <a:pt x="38486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451594" y="4244995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5" h="76835">
                  <a:moveTo>
                    <a:pt x="38486" y="0"/>
                  </a:moveTo>
                  <a:lnTo>
                    <a:pt x="76467" y="37951"/>
                  </a:lnTo>
                  <a:lnTo>
                    <a:pt x="38486" y="76240"/>
                  </a:lnTo>
                  <a:lnTo>
                    <a:pt x="0" y="37951"/>
                  </a:lnTo>
                  <a:lnTo>
                    <a:pt x="38486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970171" y="46889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970171" y="468894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628009" y="4904337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7951"/>
                  </a:lnTo>
                  <a:lnTo>
                    <a:pt x="37980" y="76408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628009" y="4904337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7951"/>
                  </a:lnTo>
                  <a:lnTo>
                    <a:pt x="37980" y="76408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60995" y="3896093"/>
              <a:ext cx="88616" cy="88557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4754610" y="48663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754610" y="48663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147413" y="4663641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6298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147413" y="4663641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7980" y="0"/>
                  </a:moveTo>
                  <a:lnTo>
                    <a:pt x="76298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970171" y="4790145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8288"/>
                  </a:lnTo>
                  <a:lnTo>
                    <a:pt x="37980" y="76240"/>
                  </a:lnTo>
                  <a:lnTo>
                    <a:pt x="75960" y="38288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970171" y="4790145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8288"/>
                  </a:lnTo>
                  <a:lnTo>
                    <a:pt x="37980" y="76240"/>
                  </a:lnTo>
                  <a:lnTo>
                    <a:pt x="0" y="38288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540722" y="41817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540722" y="41817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970171" y="472689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970171" y="472689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5185394" y="4663641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8318" y="0"/>
                  </a:moveTo>
                  <a:lnTo>
                    <a:pt x="0" y="37951"/>
                  </a:lnTo>
                  <a:lnTo>
                    <a:pt x="38318" y="75902"/>
                  </a:lnTo>
                  <a:lnTo>
                    <a:pt x="76298" y="37951"/>
                  </a:lnTo>
                  <a:lnTo>
                    <a:pt x="38318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185394" y="4663641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8318" y="0"/>
                  </a:moveTo>
                  <a:lnTo>
                    <a:pt x="76298" y="37951"/>
                  </a:lnTo>
                  <a:lnTo>
                    <a:pt x="38318" y="75902"/>
                  </a:lnTo>
                  <a:lnTo>
                    <a:pt x="0" y="37951"/>
                  </a:lnTo>
                  <a:lnTo>
                    <a:pt x="38318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1636" y="4048405"/>
              <a:ext cx="89122" cy="88557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5096773" y="4612702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8288"/>
                  </a:lnTo>
                  <a:lnTo>
                    <a:pt x="37980" y="76240"/>
                  </a:lnTo>
                  <a:lnTo>
                    <a:pt x="75960" y="38288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096773" y="4612702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8288"/>
                  </a:lnTo>
                  <a:lnTo>
                    <a:pt x="37980" y="76240"/>
                  </a:lnTo>
                  <a:lnTo>
                    <a:pt x="0" y="38288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020811" y="466364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020811" y="466364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58654" y="3616940"/>
              <a:ext cx="88616" cy="89064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45267" y="4479870"/>
              <a:ext cx="89122" cy="88557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4945" y="4048405"/>
              <a:ext cx="88616" cy="88557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5096773" y="485373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096773" y="485373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933693" y="41817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933693" y="418174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020811" y="51583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867"/>
                  </a:lnTo>
                  <a:lnTo>
                    <a:pt x="37980" y="75818"/>
                  </a:lnTo>
                  <a:lnTo>
                    <a:pt x="75960" y="37867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020811" y="51583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867"/>
                  </a:lnTo>
                  <a:lnTo>
                    <a:pt x="37980" y="75818"/>
                  </a:lnTo>
                  <a:lnTo>
                    <a:pt x="0" y="37867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881212" y="4663641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8318" y="0"/>
                  </a:moveTo>
                  <a:lnTo>
                    <a:pt x="0" y="37951"/>
                  </a:lnTo>
                  <a:lnTo>
                    <a:pt x="38318" y="75902"/>
                  </a:lnTo>
                  <a:lnTo>
                    <a:pt x="76298" y="37951"/>
                  </a:lnTo>
                  <a:lnTo>
                    <a:pt x="38318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4881212" y="4663641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8318" y="0"/>
                  </a:moveTo>
                  <a:lnTo>
                    <a:pt x="76298" y="37951"/>
                  </a:lnTo>
                  <a:lnTo>
                    <a:pt x="38318" y="75902"/>
                  </a:lnTo>
                  <a:lnTo>
                    <a:pt x="0" y="37951"/>
                  </a:lnTo>
                  <a:lnTo>
                    <a:pt x="38318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30044" y="4289269"/>
              <a:ext cx="88616" cy="88895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4703970" y="485373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703970" y="485373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39752" y="4783818"/>
              <a:ext cx="88616" cy="8889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84761" y="5152030"/>
              <a:ext cx="88616" cy="88473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77732" y="4910659"/>
              <a:ext cx="88616" cy="89064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41085" y="4175415"/>
              <a:ext cx="88953" cy="88557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5058792" y="451149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5058792" y="451149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14484" y="5887359"/>
              <a:ext cx="88615" cy="82227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5883052" y="4447740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8457"/>
                  </a:lnTo>
                  <a:lnTo>
                    <a:pt x="37980" y="76408"/>
                  </a:lnTo>
                  <a:lnTo>
                    <a:pt x="75960" y="38457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883052" y="4447740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8457"/>
                  </a:lnTo>
                  <a:lnTo>
                    <a:pt x="37980" y="76408"/>
                  </a:lnTo>
                  <a:lnTo>
                    <a:pt x="0" y="38457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23015" y="4568423"/>
              <a:ext cx="88616" cy="88895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5794431" y="4422439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7951"/>
                  </a:lnTo>
                  <a:lnTo>
                    <a:pt x="37980" y="76408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794431" y="4422439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7951"/>
                  </a:lnTo>
                  <a:lnTo>
                    <a:pt x="37980" y="76408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95069" y="3553688"/>
              <a:ext cx="88953" cy="88557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83754" y="4733216"/>
              <a:ext cx="88616" cy="88895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5629343" y="472689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5629343" y="472689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807" y="3705999"/>
              <a:ext cx="88616" cy="88557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60995" y="4885359"/>
              <a:ext cx="88616" cy="88557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56645" y="4733216"/>
              <a:ext cx="88616" cy="88895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52959" y="3604290"/>
              <a:ext cx="88953" cy="89064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5629343" y="472689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5629343" y="472689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5629343" y="472689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0" y="37951"/>
                  </a:lnTo>
                  <a:lnTo>
                    <a:pt x="37980" y="75902"/>
                  </a:lnTo>
                  <a:lnTo>
                    <a:pt x="75960" y="37951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5629343" y="472689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7980" y="0"/>
                  </a:moveTo>
                  <a:lnTo>
                    <a:pt x="75960" y="37951"/>
                  </a:lnTo>
                  <a:lnTo>
                    <a:pt x="37980" y="75902"/>
                  </a:lnTo>
                  <a:lnTo>
                    <a:pt x="0" y="37951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81179" y="3249403"/>
              <a:ext cx="88616" cy="88895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58654" y="4086356"/>
              <a:ext cx="88616" cy="89064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6149253" y="4460390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0" y="38457"/>
                  </a:lnTo>
                  <a:lnTo>
                    <a:pt x="37980" y="76408"/>
                  </a:lnTo>
                  <a:lnTo>
                    <a:pt x="75960" y="38457"/>
                  </a:lnTo>
                  <a:lnTo>
                    <a:pt x="379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6149253" y="4460390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980" y="0"/>
                  </a:moveTo>
                  <a:lnTo>
                    <a:pt x="75960" y="38457"/>
                  </a:lnTo>
                  <a:lnTo>
                    <a:pt x="37980" y="76408"/>
                  </a:lnTo>
                  <a:lnTo>
                    <a:pt x="0" y="38457"/>
                  </a:lnTo>
                  <a:lnTo>
                    <a:pt x="37980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88104" y="4213367"/>
              <a:ext cx="88616" cy="88557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96740" y="2577242"/>
              <a:ext cx="88616" cy="88895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6022314" y="4194393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8318" y="0"/>
                  </a:moveTo>
                  <a:lnTo>
                    <a:pt x="0" y="37951"/>
                  </a:lnTo>
                  <a:lnTo>
                    <a:pt x="38318" y="75902"/>
                  </a:lnTo>
                  <a:lnTo>
                    <a:pt x="76298" y="37951"/>
                  </a:lnTo>
                  <a:lnTo>
                    <a:pt x="38318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6022314" y="4194393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38318" y="0"/>
                  </a:moveTo>
                  <a:lnTo>
                    <a:pt x="76298" y="37951"/>
                  </a:lnTo>
                  <a:lnTo>
                    <a:pt x="38318" y="75902"/>
                  </a:lnTo>
                  <a:lnTo>
                    <a:pt x="0" y="37951"/>
                  </a:lnTo>
                  <a:lnTo>
                    <a:pt x="38318" y="0"/>
                  </a:lnTo>
                  <a:close/>
                </a:path>
              </a:pathLst>
            </a:custGeom>
            <a:ln w="1265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5" name="object 175"/>
          <p:cNvSpPr txBox="1">
            <a:spLocks noGrp="1"/>
          </p:cNvSpPr>
          <p:nvPr>
            <p:ph type="title"/>
          </p:nvPr>
        </p:nvSpPr>
        <p:spPr>
          <a:xfrm>
            <a:off x="1178728" y="900683"/>
            <a:ext cx="757364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45" dirty="0">
                <a:solidFill>
                  <a:srgbClr val="0082DA"/>
                </a:solidFill>
                <a:latin typeface="Arial"/>
                <a:cs typeface="Arial"/>
              </a:rPr>
              <a:t>BIOFILTER</a:t>
            </a:r>
            <a:r>
              <a:rPr sz="2600" b="1" spc="-90" dirty="0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sz="2600" b="1" spc="-25" dirty="0">
                <a:solidFill>
                  <a:srgbClr val="0082DA"/>
                </a:solidFill>
                <a:latin typeface="Arial"/>
                <a:cs typeface="Arial"/>
              </a:rPr>
              <a:t>VOLUMETRIC</a:t>
            </a:r>
            <a:r>
              <a:rPr sz="2600" b="1" spc="-85" dirty="0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sz="2600" b="1" spc="-40" dirty="0">
                <a:solidFill>
                  <a:srgbClr val="0082DA"/>
                </a:solidFill>
                <a:latin typeface="Arial"/>
                <a:cs typeface="Arial"/>
              </a:rPr>
              <a:t>NITRIFICATION</a:t>
            </a:r>
            <a:r>
              <a:rPr sz="2600" b="1" spc="-85" dirty="0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0082DA"/>
                </a:solidFill>
                <a:latin typeface="Arial"/>
                <a:cs typeface="Arial"/>
              </a:rPr>
              <a:t>RATES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4507316" y="6407245"/>
            <a:ext cx="18649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latin typeface="Arial"/>
                <a:cs typeface="Arial"/>
              </a:rPr>
              <a:t>Influent</a:t>
            </a:r>
            <a:r>
              <a:rPr sz="1600" b="1" spc="-9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TAN</a:t>
            </a:r>
            <a:r>
              <a:rPr sz="1600" b="1" spc="-10" dirty="0">
                <a:latin typeface="Arial"/>
                <a:cs typeface="Arial"/>
              </a:rPr>
              <a:t> (mg/L)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734906" y="1898225"/>
            <a:ext cx="8623935" cy="4986020"/>
          </a:xfrm>
          <a:prstGeom prst="rect">
            <a:avLst/>
          </a:prstGeom>
          <a:ln w="13548">
            <a:solidFill>
              <a:srgbClr val="0099FF"/>
            </a:solidFill>
          </a:ln>
        </p:spPr>
        <p:txBody>
          <a:bodyPr vert="vert270" wrap="square" lIns="0" tIns="158115" rIns="0" bIns="0" rtlCol="0">
            <a:spAutoFit/>
          </a:bodyPr>
          <a:lstStyle/>
          <a:p>
            <a:pPr marL="1884045">
              <a:lnSpc>
                <a:spcPct val="100000"/>
              </a:lnSpc>
              <a:spcBef>
                <a:spcPts val="1245"/>
              </a:spcBef>
            </a:pPr>
            <a:r>
              <a:rPr sz="1600" b="1" dirty="0">
                <a:latin typeface="Arial"/>
                <a:cs typeface="Arial"/>
              </a:rPr>
              <a:t>g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TAN/m</a:t>
            </a:r>
            <a:r>
              <a:rPr sz="1650" b="1" baseline="40404" dirty="0">
                <a:latin typeface="Arial"/>
                <a:cs typeface="Arial"/>
              </a:rPr>
              <a:t>3</a:t>
            </a:r>
            <a:r>
              <a:rPr sz="1650" b="1" spc="75" baseline="40404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media-day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3480493" y="2171537"/>
            <a:ext cx="39249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Long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Flow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Pathway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Moving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Bed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Biofilter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1388274" y="5227846"/>
            <a:ext cx="403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Arial"/>
                <a:cs typeface="Arial"/>
              </a:rPr>
              <a:t>25.0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1388274" y="4695216"/>
            <a:ext cx="403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Arial"/>
                <a:cs typeface="Arial"/>
              </a:rPr>
              <a:t>50.0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1388274" y="4149809"/>
            <a:ext cx="403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Arial"/>
                <a:cs typeface="Arial"/>
              </a:rPr>
              <a:t>75.0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1274400" y="3604604"/>
            <a:ext cx="517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100.0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1274400" y="3058994"/>
            <a:ext cx="517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125.0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1274400" y="2526364"/>
            <a:ext cx="517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150.0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1274400" y="1981160"/>
            <a:ext cx="517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175.0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1502554" y="5725589"/>
            <a:ext cx="5019675" cy="6083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70"/>
              </a:spcBef>
            </a:pPr>
            <a:r>
              <a:rPr sz="1600" spc="-25" dirty="0">
                <a:latin typeface="Arial"/>
                <a:cs typeface="Arial"/>
              </a:rPr>
              <a:t>0.0</a:t>
            </a:r>
            <a:endParaRPr sz="1600">
              <a:latin typeface="Arial"/>
              <a:cs typeface="Arial"/>
            </a:endParaRPr>
          </a:p>
          <a:p>
            <a:pPr marL="253365">
              <a:lnSpc>
                <a:spcPct val="100000"/>
              </a:lnSpc>
              <a:spcBef>
                <a:spcPts val="375"/>
              </a:spcBef>
              <a:tabLst>
                <a:tab pos="1128395" algn="l"/>
                <a:tab pos="2002789" algn="l"/>
                <a:tab pos="2877820" algn="l"/>
                <a:tab pos="3752215" algn="l"/>
                <a:tab pos="4614545" algn="l"/>
              </a:tabLst>
            </a:pPr>
            <a:r>
              <a:rPr sz="1600" spc="-20" dirty="0">
                <a:latin typeface="Arial"/>
                <a:cs typeface="Arial"/>
              </a:rPr>
              <a:t>0.00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20" dirty="0">
                <a:latin typeface="Arial"/>
                <a:cs typeface="Arial"/>
              </a:rPr>
              <a:t>0.20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20" dirty="0">
                <a:latin typeface="Arial"/>
                <a:cs typeface="Arial"/>
              </a:rPr>
              <a:t>0.40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20" dirty="0">
                <a:latin typeface="Arial"/>
                <a:cs typeface="Arial"/>
              </a:rPr>
              <a:t>0.60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20" dirty="0">
                <a:latin typeface="Arial"/>
                <a:cs typeface="Arial"/>
              </a:rPr>
              <a:t>0.80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20" dirty="0">
                <a:latin typeface="Arial"/>
                <a:cs typeface="Arial"/>
              </a:rPr>
              <a:t>1.00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6992260" y="6064719"/>
            <a:ext cx="4044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Arial"/>
                <a:cs typeface="Arial"/>
              </a:rPr>
              <a:t>1.20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7867121" y="6064719"/>
            <a:ext cx="4044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Arial"/>
                <a:cs typeface="Arial"/>
              </a:rPr>
              <a:t>1.40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8741779" y="6064719"/>
            <a:ext cx="4044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Arial"/>
                <a:cs typeface="Arial"/>
              </a:rPr>
              <a:t>1.60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4" name="object 1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980" y="1968252"/>
            <a:ext cx="8470265" cy="4845685"/>
          </a:xfrm>
          <a:custGeom>
            <a:avLst/>
            <a:gdLst/>
            <a:ahLst/>
            <a:cxnLst/>
            <a:rect l="l" t="t" r="r" b="b"/>
            <a:pathLst>
              <a:path w="8470265" h="4845684">
                <a:moveTo>
                  <a:pt x="0" y="4845121"/>
                </a:moveTo>
                <a:lnTo>
                  <a:pt x="8469642" y="4845121"/>
                </a:lnTo>
                <a:lnTo>
                  <a:pt x="8469642" y="0"/>
                </a:lnTo>
                <a:lnTo>
                  <a:pt x="0" y="0"/>
                </a:lnTo>
                <a:lnTo>
                  <a:pt x="0" y="4845121"/>
                </a:lnTo>
                <a:close/>
              </a:path>
            </a:pathLst>
          </a:custGeom>
          <a:ln w="126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9427" y="697991"/>
            <a:ext cx="737997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0" dirty="0">
                <a:latin typeface="Arial"/>
                <a:cs typeface="Arial"/>
              </a:rPr>
              <a:t>Commercial</a:t>
            </a:r>
            <a:r>
              <a:rPr sz="4700" b="0" spc="-110" dirty="0">
                <a:latin typeface="Arial"/>
                <a:cs typeface="Arial"/>
              </a:rPr>
              <a:t> </a:t>
            </a:r>
            <a:r>
              <a:rPr sz="4700" b="0" dirty="0">
                <a:latin typeface="Arial"/>
                <a:cs typeface="Arial"/>
              </a:rPr>
              <a:t>System</a:t>
            </a:r>
            <a:r>
              <a:rPr sz="4700" b="0" spc="-110" dirty="0">
                <a:latin typeface="Arial"/>
                <a:cs typeface="Arial"/>
              </a:rPr>
              <a:t> </a:t>
            </a:r>
            <a:r>
              <a:rPr sz="4700" b="0" spc="-10" dirty="0">
                <a:latin typeface="Arial"/>
                <a:cs typeface="Arial"/>
              </a:rPr>
              <a:t>Design</a:t>
            </a:r>
            <a:endParaRPr sz="4700"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1" y="1691640"/>
            <a:ext cx="9753598" cy="50190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7236" y="6360159"/>
            <a:ext cx="131127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Not</a:t>
            </a:r>
            <a:r>
              <a:rPr sz="1900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99FF"/>
                </a:solidFill>
                <a:latin typeface="Arial"/>
                <a:cs typeface="Arial"/>
              </a:rPr>
              <a:t>to</a:t>
            </a:r>
            <a:r>
              <a:rPr sz="1900" spc="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0099FF"/>
                </a:solidFill>
                <a:latin typeface="Arial"/>
                <a:cs typeface="Arial"/>
              </a:rPr>
              <a:t>scale</a:t>
            </a:r>
            <a:endParaRPr sz="1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89115" y="6480047"/>
            <a:ext cx="32410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B0B1F"/>
                </a:solidFill>
                <a:latin typeface="Arial"/>
                <a:cs typeface="Arial"/>
              </a:rPr>
              <a:t>*</a:t>
            </a:r>
            <a:r>
              <a:rPr sz="1100" spc="-45" dirty="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0B0B1F"/>
                </a:solidFill>
                <a:latin typeface="Arial"/>
                <a:cs typeface="Arial"/>
              </a:rPr>
              <a:t>Static</a:t>
            </a:r>
            <a:r>
              <a:rPr sz="1100" spc="-40" dirty="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0B0B1F"/>
                </a:solidFill>
                <a:latin typeface="Arial"/>
                <a:cs typeface="Arial"/>
              </a:rPr>
              <a:t>Bed</a:t>
            </a:r>
            <a:r>
              <a:rPr sz="1100" spc="-45" dirty="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B0B1F"/>
                </a:solidFill>
                <a:latin typeface="Arial"/>
                <a:cs typeface="Arial"/>
              </a:rPr>
              <a:t>filters</a:t>
            </a:r>
            <a:r>
              <a:rPr sz="1100" spc="-40" dirty="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0B0B1F"/>
                </a:solidFill>
                <a:latin typeface="Arial"/>
                <a:cs typeface="Arial"/>
              </a:rPr>
              <a:t>each</a:t>
            </a:r>
            <a:r>
              <a:rPr sz="1100" spc="-50" dirty="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0B0B1F"/>
                </a:solidFill>
                <a:latin typeface="Arial"/>
                <a:cs typeface="Arial"/>
              </a:rPr>
              <a:t>contain</a:t>
            </a:r>
            <a:r>
              <a:rPr sz="1100" spc="-50" dirty="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B0B1F"/>
                </a:solidFill>
                <a:latin typeface="Arial"/>
                <a:cs typeface="Arial"/>
              </a:rPr>
              <a:t>8</a:t>
            </a:r>
            <a:r>
              <a:rPr sz="1100" spc="-45" dirty="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B0B1F"/>
                </a:solidFill>
                <a:latin typeface="Arial"/>
                <a:cs typeface="Arial"/>
              </a:rPr>
              <a:t>ft</a:t>
            </a:r>
            <a:r>
              <a:rPr sz="1050" baseline="23809" dirty="0">
                <a:solidFill>
                  <a:srgbClr val="0B0B1F"/>
                </a:solidFill>
                <a:latin typeface="Arial"/>
                <a:cs typeface="Arial"/>
              </a:rPr>
              <a:t>3</a:t>
            </a:r>
            <a:r>
              <a:rPr sz="1050" spc="150" baseline="23809" dirty="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B0B1F"/>
                </a:solidFill>
                <a:latin typeface="Arial"/>
                <a:cs typeface="Arial"/>
              </a:rPr>
              <a:t>of</a:t>
            </a:r>
            <a:r>
              <a:rPr sz="1100" spc="-35" dirty="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B0B1F"/>
                </a:solidFill>
                <a:latin typeface="Arial"/>
                <a:cs typeface="Arial"/>
              </a:rPr>
              <a:t>MB</a:t>
            </a:r>
            <a:r>
              <a:rPr sz="1050" baseline="23809" dirty="0">
                <a:solidFill>
                  <a:srgbClr val="0B0B1F"/>
                </a:solidFill>
                <a:latin typeface="Arial"/>
                <a:cs typeface="Arial"/>
              </a:rPr>
              <a:t>3</a:t>
            </a:r>
            <a:r>
              <a:rPr sz="1050" spc="150" baseline="23809" dirty="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B0B1F"/>
                </a:solidFill>
                <a:latin typeface="Arial"/>
                <a:cs typeface="Arial"/>
              </a:rPr>
              <a:t>biomedia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46679" y="4184916"/>
            <a:ext cx="800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solidFill>
                  <a:srgbClr val="0B0B1F"/>
                </a:solidFill>
                <a:latin typeface="Arial"/>
                <a:cs typeface="Arial"/>
              </a:rPr>
              <a:t>*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7686" y="472441"/>
            <a:ext cx="5028565" cy="6908800"/>
          </a:xfrm>
          <a:custGeom>
            <a:avLst/>
            <a:gdLst/>
            <a:ahLst/>
            <a:cxnLst/>
            <a:rect l="l" t="t" r="r" b="b"/>
            <a:pathLst>
              <a:path w="5028565" h="6908800">
                <a:moveTo>
                  <a:pt x="5028120" y="0"/>
                </a:moveTo>
                <a:lnTo>
                  <a:pt x="0" y="3454400"/>
                </a:lnTo>
                <a:lnTo>
                  <a:pt x="5028120" y="6908800"/>
                </a:lnTo>
                <a:lnTo>
                  <a:pt x="5028120" y="0"/>
                </a:lnTo>
                <a:close/>
              </a:path>
            </a:pathLst>
          </a:custGeom>
          <a:solidFill>
            <a:srgbClr val="99CCFF">
              <a:alpha val="231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730</Words>
  <Application>Microsoft Office PowerPoint</Application>
  <PresentationFormat>Custom</PresentationFormat>
  <Paragraphs>160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Lucida Sans</vt:lpstr>
      <vt:lpstr>Lucida Sans Unicode</vt:lpstr>
      <vt:lpstr>Segoe UI Symbol</vt:lpstr>
      <vt:lpstr>Times New Roman</vt:lpstr>
      <vt:lpstr>Office Theme</vt:lpstr>
      <vt:lpstr>Pompano Culture in Recirculating Aquaculture Systems</vt:lpstr>
      <vt:lpstr>Recirculating Aquaculture Systems (RAS)</vt:lpstr>
      <vt:lpstr>Basic RAS Design Waste Water Makeup Water &amp; Evaporation</vt:lpstr>
      <vt:lpstr>Advanced RAS design and Operation</vt:lpstr>
      <vt:lpstr>Basis of the Commercial System Design</vt:lpstr>
      <vt:lpstr>LOW HEAD GROWOUT SYSTEM</vt:lpstr>
      <vt:lpstr>Ocean Science for a Better World</vt:lpstr>
      <vt:lpstr>BIOFILTER VOLUMETRIC NITRIFICATION RATES</vt:lpstr>
      <vt:lpstr>Commercial System Design</vt:lpstr>
      <vt:lpstr>Panorama of Filtration System</vt:lpstr>
      <vt:lpstr>Drum Screen Filter (60um)</vt:lpstr>
      <vt:lpstr>Microscreen Cleaning Process</vt:lpstr>
      <vt:lpstr>Waste Water Recapture</vt:lpstr>
      <vt:lpstr>Moving Bed Biofilter</vt:lpstr>
      <vt:lpstr>Minimum Dose Desired</vt:lpstr>
      <vt:lpstr>Tank Cover</vt:lpstr>
      <vt:lpstr>Aeration and Oxygenation</vt:lpstr>
      <vt:lpstr>Aeration and Oxygenation 2</vt:lpstr>
      <vt:lpstr>Backup Systems</vt:lpstr>
      <vt:lpstr>Backup Systems 2</vt:lpstr>
      <vt:lpstr>Generators</vt:lpstr>
      <vt:lpstr>Automatic Oxygen System</vt:lpstr>
      <vt:lpstr>Alarm System</vt:lpstr>
      <vt:lpstr>Nursery System</vt:lpstr>
      <vt:lpstr>Larviculture System</vt:lpstr>
      <vt:lpstr>Broodstock Conditioning and Spawning System USDA-ARS/HBOI-FAU Design</vt:lpstr>
      <vt:lpstr>Broodstock Profile</vt:lpstr>
      <vt:lpstr>Water Quality Management Parameters</vt:lpstr>
      <vt:lpstr>Broodstock Conditioning System</vt:lpstr>
      <vt:lpstr>Fishery tanks</vt:lpstr>
      <vt:lpstr>Fishery equipment</vt:lpstr>
      <vt:lpstr>Falcon Heavy: USSF-67 Jan 15, 2023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James Masterson</dc:creator>
  <cp:lastModifiedBy>Lillian Cozart</cp:lastModifiedBy>
  <cp:revision>1</cp:revision>
  <dcterms:created xsi:type="dcterms:W3CDTF">2025-05-14T18:47:16Z</dcterms:created>
  <dcterms:modified xsi:type="dcterms:W3CDTF">2025-05-14T19:46:08Z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2023-04-24T00:00:00Z</vt:filetime>
  </property>
  <property fmtid="{D5CDD505-2E9C-101B-9397-08002B2CF9AE}" pid="3" name="Creator">
    <vt:lpwstr>PowerPoint</vt:lpwstr>
  </property>
  <property fmtid="{D5CDD505-2E9C-101B-9397-08002B2CF9AE}" pid="4" name="LastSaved">
    <vt:filetime>2025-05-14T00:00:00Z</vt:filetime>
  </property>
  <property fmtid="{D5CDD505-2E9C-101B-9397-08002B2CF9AE}" pid="5" name="Producer">
    <vt:lpwstr>macOS Version 12.6.3 (Build 21G419) Quartz PDFContext</vt:lpwstr>
  </property>
</Properties>
</file>