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10058400" cy="7772400"/>
  <p:notesSz cx="10058400" cy="77724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3" d="100"/>
          <a:sy n="93" d="100"/>
        </p:scale>
        <p:origin x="1122" y="7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llian Cozart" userId="82d520b2-603b-49b9-b396-dba668ff47bd" providerId="ADAL" clId="{D74FA0A1-5C5F-4ED9-8E41-0963A3D74001}"/>
    <pc:docChg chg="custSel modSld">
      <pc:chgData name="Lillian Cozart" userId="82d520b2-603b-49b9-b396-dba668ff47bd" providerId="ADAL" clId="{D74FA0A1-5C5F-4ED9-8E41-0963A3D74001}" dt="2025-05-14T19:16:36.609" v="222" actId="962"/>
      <pc:docMkLst>
        <pc:docMk/>
      </pc:docMkLst>
      <pc:sldChg chg="modSp mod">
        <pc:chgData name="Lillian Cozart" userId="82d520b2-603b-49b9-b396-dba668ff47bd" providerId="ADAL" clId="{D74FA0A1-5C5F-4ED9-8E41-0963A3D74001}" dt="2025-05-14T18:52:45.417" v="12" actId="962"/>
        <pc:sldMkLst>
          <pc:docMk/>
          <pc:sldMk cId="0" sldId="256"/>
        </pc:sldMkLst>
        <pc:picChg chg="mod">
          <ac:chgData name="Lillian Cozart" userId="82d520b2-603b-49b9-b396-dba668ff47bd" providerId="ADAL" clId="{D74FA0A1-5C5F-4ED9-8E41-0963A3D74001}" dt="2025-05-14T18:52:45.417" v="12" actId="962"/>
          <ac:picMkLst>
            <pc:docMk/>
            <pc:sldMk cId="0" sldId="256"/>
            <ac:picMk id="2" creationId="{00000000-0000-0000-0000-000000000000}"/>
          </ac:picMkLst>
        </pc:picChg>
      </pc:sldChg>
      <pc:sldChg chg="addSp delSp modSp mod">
        <pc:chgData name="Lillian Cozart" userId="82d520b2-603b-49b9-b396-dba668ff47bd" providerId="ADAL" clId="{D74FA0A1-5C5F-4ED9-8E41-0963A3D74001}" dt="2025-05-14T19:15:02.593" v="203" actId="962"/>
        <pc:sldMkLst>
          <pc:docMk/>
          <pc:sldMk cId="0" sldId="258"/>
        </pc:sldMkLst>
        <pc:spChg chg="mod ord">
          <ac:chgData name="Lillian Cozart" userId="82d520b2-603b-49b9-b396-dba668ff47bd" providerId="ADAL" clId="{D74FA0A1-5C5F-4ED9-8E41-0963A3D74001}" dt="2025-05-14T19:15:02.593" v="203" actId="962"/>
          <ac:spMkLst>
            <pc:docMk/>
            <pc:sldMk cId="0" sldId="258"/>
            <ac:spMk id="3" creationId="{00000000-0000-0000-0000-000000000000}"/>
          </ac:spMkLst>
        </pc:spChg>
        <pc:spChg chg="add mod">
          <ac:chgData name="Lillian Cozart" userId="82d520b2-603b-49b9-b396-dba668ff47bd" providerId="ADAL" clId="{D74FA0A1-5C5F-4ED9-8E41-0963A3D74001}" dt="2025-05-14T19:13:43.197" v="200" actId="962"/>
          <ac:spMkLst>
            <pc:docMk/>
            <pc:sldMk cId="0" sldId="258"/>
            <ac:spMk id="9" creationId="{511E4D9D-DFC9-8C1A-CE48-98AA9BC5113C}"/>
          </ac:spMkLst>
        </pc:spChg>
        <pc:grpChg chg="mod">
          <ac:chgData name="Lillian Cozart" userId="82d520b2-603b-49b9-b396-dba668ff47bd" providerId="ADAL" clId="{D74FA0A1-5C5F-4ED9-8E41-0963A3D74001}" dt="2025-05-14T19:13:34.896" v="199" actId="962"/>
          <ac:grpSpMkLst>
            <pc:docMk/>
            <pc:sldMk cId="0" sldId="258"/>
            <ac:grpSpMk id="4" creationId="{00000000-0000-0000-0000-000000000000}"/>
          </ac:grpSpMkLst>
        </pc:grpChg>
        <pc:picChg chg="del mod">
          <ac:chgData name="Lillian Cozart" userId="82d520b2-603b-49b9-b396-dba668ff47bd" providerId="ADAL" clId="{D74FA0A1-5C5F-4ED9-8E41-0963A3D74001}" dt="2025-05-14T19:13:28.556" v="198" actId="478"/>
          <ac:picMkLst>
            <pc:docMk/>
            <pc:sldMk cId="0" sldId="258"/>
            <ac:picMk id="2" creationId="{00000000-0000-0000-0000-000000000000}"/>
          </ac:picMkLst>
        </pc:picChg>
        <pc:picChg chg="mod">
          <ac:chgData name="Lillian Cozart" userId="82d520b2-603b-49b9-b396-dba668ff47bd" providerId="ADAL" clId="{D74FA0A1-5C5F-4ED9-8E41-0963A3D74001}" dt="2025-05-14T18:53:31.856" v="27" actId="962"/>
          <ac:picMkLst>
            <pc:docMk/>
            <pc:sldMk cId="0" sldId="258"/>
            <ac:picMk id="8" creationId="{00000000-0000-0000-0000-000000000000}"/>
          </ac:picMkLst>
        </pc:picChg>
      </pc:sldChg>
      <pc:sldChg chg="addSp modSp mod">
        <pc:chgData name="Lillian Cozart" userId="82d520b2-603b-49b9-b396-dba668ff47bd" providerId="ADAL" clId="{D74FA0A1-5C5F-4ED9-8E41-0963A3D74001}" dt="2025-05-14T19:09:52.929" v="178" actId="962"/>
        <pc:sldMkLst>
          <pc:docMk/>
          <pc:sldMk cId="0" sldId="259"/>
        </pc:sldMkLst>
        <pc:spChg chg="mod">
          <ac:chgData name="Lillian Cozart" userId="82d520b2-603b-49b9-b396-dba668ff47bd" providerId="ADAL" clId="{D74FA0A1-5C5F-4ED9-8E41-0963A3D74001}" dt="2025-05-14T18:52:22.162" v="0" actId="962"/>
          <ac:spMkLst>
            <pc:docMk/>
            <pc:sldMk cId="0" sldId="259"/>
            <ac:spMk id="4" creationId="{00000000-0000-0000-0000-000000000000}"/>
          </ac:spMkLst>
        </pc:spChg>
        <pc:spChg chg="mod">
          <ac:chgData name="Lillian Cozart" userId="82d520b2-603b-49b9-b396-dba668ff47bd" providerId="ADAL" clId="{D74FA0A1-5C5F-4ED9-8E41-0963A3D74001}" dt="2025-05-14T18:52:22.172" v="1" actId="962"/>
          <ac:spMkLst>
            <pc:docMk/>
            <pc:sldMk cId="0" sldId="259"/>
            <ac:spMk id="5" creationId="{00000000-0000-0000-0000-000000000000}"/>
          </ac:spMkLst>
        </pc:spChg>
        <pc:spChg chg="mod">
          <ac:chgData name="Lillian Cozart" userId="82d520b2-603b-49b9-b396-dba668ff47bd" providerId="ADAL" clId="{D74FA0A1-5C5F-4ED9-8E41-0963A3D74001}" dt="2025-05-14T18:52:22.181" v="2" actId="962"/>
          <ac:spMkLst>
            <pc:docMk/>
            <pc:sldMk cId="0" sldId="259"/>
            <ac:spMk id="6" creationId="{00000000-0000-0000-0000-000000000000}"/>
          </ac:spMkLst>
        </pc:spChg>
        <pc:spChg chg="mod">
          <ac:chgData name="Lillian Cozart" userId="82d520b2-603b-49b9-b396-dba668ff47bd" providerId="ADAL" clId="{D74FA0A1-5C5F-4ED9-8E41-0963A3D74001}" dt="2025-05-14T18:52:22.189" v="3" actId="962"/>
          <ac:spMkLst>
            <pc:docMk/>
            <pc:sldMk cId="0" sldId="259"/>
            <ac:spMk id="7" creationId="{00000000-0000-0000-0000-000000000000}"/>
          </ac:spMkLst>
        </pc:spChg>
        <pc:spChg chg="mod">
          <ac:chgData name="Lillian Cozart" userId="82d520b2-603b-49b9-b396-dba668ff47bd" providerId="ADAL" clId="{D74FA0A1-5C5F-4ED9-8E41-0963A3D74001}" dt="2025-05-14T19:09:04.117" v="177" actId="962"/>
          <ac:spMkLst>
            <pc:docMk/>
            <pc:sldMk cId="0" sldId="259"/>
            <ac:spMk id="8" creationId="{00000000-0000-0000-0000-000000000000}"/>
          </ac:spMkLst>
        </pc:spChg>
        <pc:spChg chg="mod">
          <ac:chgData name="Lillian Cozart" userId="82d520b2-603b-49b9-b396-dba668ff47bd" providerId="ADAL" clId="{D74FA0A1-5C5F-4ED9-8E41-0963A3D74001}" dt="2025-05-14T18:52:22.198" v="4" actId="962"/>
          <ac:spMkLst>
            <pc:docMk/>
            <pc:sldMk cId="0" sldId="259"/>
            <ac:spMk id="20" creationId="{00000000-0000-0000-0000-000000000000}"/>
          </ac:spMkLst>
        </pc:spChg>
        <pc:spChg chg="mod">
          <ac:chgData name="Lillian Cozart" userId="82d520b2-603b-49b9-b396-dba668ff47bd" providerId="ADAL" clId="{D74FA0A1-5C5F-4ED9-8E41-0963A3D74001}" dt="2025-05-14T19:09:52.929" v="178" actId="962"/>
          <ac:spMkLst>
            <pc:docMk/>
            <pc:sldMk cId="0" sldId="259"/>
            <ac:spMk id="24" creationId="{00000000-0000-0000-0000-000000000000}"/>
          </ac:spMkLst>
        </pc:spChg>
        <pc:spChg chg="mod">
          <ac:chgData name="Lillian Cozart" userId="82d520b2-603b-49b9-b396-dba668ff47bd" providerId="ADAL" clId="{D74FA0A1-5C5F-4ED9-8E41-0963A3D74001}" dt="2025-05-14T19:08:00.277" v="175" actId="962"/>
          <ac:spMkLst>
            <pc:docMk/>
            <pc:sldMk cId="0" sldId="259"/>
            <ac:spMk id="25" creationId="{00000000-0000-0000-0000-000000000000}"/>
          </ac:spMkLst>
        </pc:spChg>
        <pc:spChg chg="add mod ord">
          <ac:chgData name="Lillian Cozart" userId="82d520b2-603b-49b9-b396-dba668ff47bd" providerId="ADAL" clId="{D74FA0A1-5C5F-4ED9-8E41-0963A3D74001}" dt="2025-05-14T19:08:48.771" v="176" actId="13244"/>
          <ac:spMkLst>
            <pc:docMk/>
            <pc:sldMk cId="0" sldId="259"/>
            <ac:spMk id="26" creationId="{69BCEA78-0136-2FB8-24FB-FBF433CA188A}"/>
          </ac:spMkLst>
        </pc:spChg>
        <pc:grpChg chg="mod">
          <ac:chgData name="Lillian Cozart" userId="82d520b2-603b-49b9-b396-dba668ff47bd" providerId="ADAL" clId="{D74FA0A1-5C5F-4ED9-8E41-0963A3D74001}" dt="2025-05-14T18:53:49.436" v="31" actId="962"/>
          <ac:grpSpMkLst>
            <pc:docMk/>
            <pc:sldMk cId="0" sldId="259"/>
            <ac:grpSpMk id="21" creationId="{00000000-0000-0000-0000-000000000000}"/>
          </ac:grpSpMkLst>
        </pc:grpChg>
        <pc:picChg chg="mod">
          <ac:chgData name="Lillian Cozart" userId="82d520b2-603b-49b9-b396-dba668ff47bd" providerId="ADAL" clId="{D74FA0A1-5C5F-4ED9-8E41-0963A3D74001}" dt="2025-05-14T18:53:45.303" v="29" actId="962"/>
          <ac:picMkLst>
            <pc:docMk/>
            <pc:sldMk cId="0" sldId="259"/>
            <ac:picMk id="2" creationId="{00000000-0000-0000-0000-000000000000}"/>
          </ac:picMkLst>
        </pc:picChg>
        <pc:picChg chg="mod">
          <ac:chgData name="Lillian Cozart" userId="82d520b2-603b-49b9-b396-dba668ff47bd" providerId="ADAL" clId="{D74FA0A1-5C5F-4ED9-8E41-0963A3D74001}" dt="2025-05-14T18:53:46.400" v="30" actId="962"/>
          <ac:picMkLst>
            <pc:docMk/>
            <pc:sldMk cId="0" sldId="259"/>
            <ac:picMk id="3" creationId="{00000000-0000-0000-0000-000000000000}"/>
          </ac:picMkLst>
        </pc:picChg>
      </pc:sldChg>
      <pc:sldChg chg="addSp modSp mod">
        <pc:chgData name="Lillian Cozart" userId="82d520b2-603b-49b9-b396-dba668ff47bd" providerId="ADAL" clId="{D74FA0A1-5C5F-4ED9-8E41-0963A3D74001}" dt="2025-05-14T19:15:39.302" v="215" actId="962"/>
        <pc:sldMkLst>
          <pc:docMk/>
          <pc:sldMk cId="0" sldId="260"/>
        </pc:sldMkLst>
        <pc:spChg chg="mod">
          <ac:chgData name="Lillian Cozart" userId="82d520b2-603b-49b9-b396-dba668ff47bd" providerId="ADAL" clId="{D74FA0A1-5C5F-4ED9-8E41-0963A3D74001}" dt="2025-05-14T18:52:22.242" v="5" actId="962"/>
          <ac:spMkLst>
            <pc:docMk/>
            <pc:sldMk cId="0" sldId="260"/>
            <ac:spMk id="4" creationId="{00000000-0000-0000-0000-000000000000}"/>
          </ac:spMkLst>
        </pc:spChg>
        <pc:spChg chg="mod">
          <ac:chgData name="Lillian Cozart" userId="82d520b2-603b-49b9-b396-dba668ff47bd" providerId="ADAL" clId="{D74FA0A1-5C5F-4ED9-8E41-0963A3D74001}" dt="2025-05-14T18:52:22.250" v="6" actId="962"/>
          <ac:spMkLst>
            <pc:docMk/>
            <pc:sldMk cId="0" sldId="260"/>
            <ac:spMk id="5" creationId="{00000000-0000-0000-0000-000000000000}"/>
          </ac:spMkLst>
        </pc:spChg>
        <pc:spChg chg="mod">
          <ac:chgData name="Lillian Cozart" userId="82d520b2-603b-49b9-b396-dba668ff47bd" providerId="ADAL" clId="{D74FA0A1-5C5F-4ED9-8E41-0963A3D74001}" dt="2025-05-14T18:52:22.258" v="7" actId="962"/>
          <ac:spMkLst>
            <pc:docMk/>
            <pc:sldMk cId="0" sldId="260"/>
            <ac:spMk id="6" creationId="{00000000-0000-0000-0000-000000000000}"/>
          </ac:spMkLst>
        </pc:spChg>
        <pc:spChg chg="mod">
          <ac:chgData name="Lillian Cozart" userId="82d520b2-603b-49b9-b396-dba668ff47bd" providerId="ADAL" clId="{D74FA0A1-5C5F-4ED9-8E41-0963A3D74001}" dt="2025-05-14T19:14:02.843" v="201" actId="962"/>
          <ac:spMkLst>
            <pc:docMk/>
            <pc:sldMk cId="0" sldId="260"/>
            <ac:spMk id="7" creationId="{00000000-0000-0000-0000-000000000000}"/>
          </ac:spMkLst>
        </pc:spChg>
        <pc:spChg chg="mod">
          <ac:chgData name="Lillian Cozart" userId="82d520b2-603b-49b9-b396-dba668ff47bd" providerId="ADAL" clId="{D74FA0A1-5C5F-4ED9-8E41-0963A3D74001}" dt="2025-05-14T19:15:18.900" v="204" actId="962"/>
          <ac:spMkLst>
            <pc:docMk/>
            <pc:sldMk cId="0" sldId="260"/>
            <ac:spMk id="8" creationId="{00000000-0000-0000-0000-000000000000}"/>
          </ac:spMkLst>
        </pc:spChg>
        <pc:spChg chg="mod">
          <ac:chgData name="Lillian Cozart" userId="82d520b2-603b-49b9-b396-dba668ff47bd" providerId="ADAL" clId="{D74FA0A1-5C5F-4ED9-8E41-0963A3D74001}" dt="2025-05-14T19:15:21.975" v="205" actId="962"/>
          <ac:spMkLst>
            <pc:docMk/>
            <pc:sldMk cId="0" sldId="260"/>
            <ac:spMk id="9" creationId="{00000000-0000-0000-0000-000000000000}"/>
          </ac:spMkLst>
        </pc:spChg>
        <pc:spChg chg="mod">
          <ac:chgData name="Lillian Cozart" userId="82d520b2-603b-49b9-b396-dba668ff47bd" providerId="ADAL" clId="{D74FA0A1-5C5F-4ED9-8E41-0963A3D74001}" dt="2025-05-14T19:15:23.034" v="206" actId="962"/>
          <ac:spMkLst>
            <pc:docMk/>
            <pc:sldMk cId="0" sldId="260"/>
            <ac:spMk id="10" creationId="{00000000-0000-0000-0000-000000000000}"/>
          </ac:spMkLst>
        </pc:spChg>
        <pc:spChg chg="mod">
          <ac:chgData name="Lillian Cozart" userId="82d520b2-603b-49b9-b396-dba668ff47bd" providerId="ADAL" clId="{D74FA0A1-5C5F-4ED9-8E41-0963A3D74001}" dt="2025-05-14T19:15:24.835" v="207" actId="962"/>
          <ac:spMkLst>
            <pc:docMk/>
            <pc:sldMk cId="0" sldId="260"/>
            <ac:spMk id="11" creationId="{00000000-0000-0000-0000-000000000000}"/>
          </ac:spMkLst>
        </pc:spChg>
        <pc:spChg chg="mod">
          <ac:chgData name="Lillian Cozart" userId="82d520b2-603b-49b9-b396-dba668ff47bd" providerId="ADAL" clId="{D74FA0A1-5C5F-4ED9-8E41-0963A3D74001}" dt="2025-05-14T19:15:26.133" v="208" actId="962"/>
          <ac:spMkLst>
            <pc:docMk/>
            <pc:sldMk cId="0" sldId="260"/>
            <ac:spMk id="12" creationId="{00000000-0000-0000-0000-000000000000}"/>
          </ac:spMkLst>
        </pc:spChg>
        <pc:spChg chg="mod">
          <ac:chgData name="Lillian Cozart" userId="82d520b2-603b-49b9-b396-dba668ff47bd" providerId="ADAL" clId="{D74FA0A1-5C5F-4ED9-8E41-0963A3D74001}" dt="2025-05-14T19:15:28.869" v="209" actId="962"/>
          <ac:spMkLst>
            <pc:docMk/>
            <pc:sldMk cId="0" sldId="260"/>
            <ac:spMk id="13" creationId="{00000000-0000-0000-0000-000000000000}"/>
          </ac:spMkLst>
        </pc:spChg>
        <pc:spChg chg="mod">
          <ac:chgData name="Lillian Cozart" userId="82d520b2-603b-49b9-b396-dba668ff47bd" providerId="ADAL" clId="{D74FA0A1-5C5F-4ED9-8E41-0963A3D74001}" dt="2025-05-14T19:15:31.029" v="210" actId="962"/>
          <ac:spMkLst>
            <pc:docMk/>
            <pc:sldMk cId="0" sldId="260"/>
            <ac:spMk id="14" creationId="{00000000-0000-0000-0000-000000000000}"/>
          </ac:spMkLst>
        </pc:spChg>
        <pc:spChg chg="mod">
          <ac:chgData name="Lillian Cozart" userId="82d520b2-603b-49b9-b396-dba668ff47bd" providerId="ADAL" clId="{D74FA0A1-5C5F-4ED9-8E41-0963A3D74001}" dt="2025-05-14T19:15:32.996" v="211" actId="962"/>
          <ac:spMkLst>
            <pc:docMk/>
            <pc:sldMk cId="0" sldId="260"/>
            <ac:spMk id="15" creationId="{00000000-0000-0000-0000-000000000000}"/>
          </ac:spMkLst>
        </pc:spChg>
        <pc:spChg chg="mod">
          <ac:chgData name="Lillian Cozart" userId="82d520b2-603b-49b9-b396-dba668ff47bd" providerId="ADAL" clId="{D74FA0A1-5C5F-4ED9-8E41-0963A3D74001}" dt="2025-05-14T19:15:35.520" v="212" actId="962"/>
          <ac:spMkLst>
            <pc:docMk/>
            <pc:sldMk cId="0" sldId="260"/>
            <ac:spMk id="16" creationId="{00000000-0000-0000-0000-000000000000}"/>
          </ac:spMkLst>
        </pc:spChg>
        <pc:spChg chg="mod">
          <ac:chgData name="Lillian Cozart" userId="82d520b2-603b-49b9-b396-dba668ff47bd" providerId="ADAL" clId="{D74FA0A1-5C5F-4ED9-8E41-0963A3D74001}" dt="2025-05-14T19:15:36.458" v="213" actId="962"/>
          <ac:spMkLst>
            <pc:docMk/>
            <pc:sldMk cId="0" sldId="260"/>
            <ac:spMk id="17" creationId="{00000000-0000-0000-0000-000000000000}"/>
          </ac:spMkLst>
        </pc:spChg>
        <pc:spChg chg="mod">
          <ac:chgData name="Lillian Cozart" userId="82d520b2-603b-49b9-b396-dba668ff47bd" providerId="ADAL" clId="{D74FA0A1-5C5F-4ED9-8E41-0963A3D74001}" dt="2025-05-14T19:15:37.795" v="214" actId="962"/>
          <ac:spMkLst>
            <pc:docMk/>
            <pc:sldMk cId="0" sldId="260"/>
            <ac:spMk id="18" creationId="{00000000-0000-0000-0000-000000000000}"/>
          </ac:spMkLst>
        </pc:spChg>
        <pc:spChg chg="mod">
          <ac:chgData name="Lillian Cozart" userId="82d520b2-603b-49b9-b396-dba668ff47bd" providerId="ADAL" clId="{D74FA0A1-5C5F-4ED9-8E41-0963A3D74001}" dt="2025-05-14T18:52:22.267" v="8" actId="962"/>
          <ac:spMkLst>
            <pc:docMk/>
            <pc:sldMk cId="0" sldId="260"/>
            <ac:spMk id="19" creationId="{00000000-0000-0000-0000-000000000000}"/>
          </ac:spMkLst>
        </pc:spChg>
        <pc:spChg chg="mod">
          <ac:chgData name="Lillian Cozart" userId="82d520b2-603b-49b9-b396-dba668ff47bd" providerId="ADAL" clId="{D74FA0A1-5C5F-4ED9-8E41-0963A3D74001}" dt="2025-05-14T19:15:39.302" v="215" actId="962"/>
          <ac:spMkLst>
            <pc:docMk/>
            <pc:sldMk cId="0" sldId="260"/>
            <ac:spMk id="23" creationId="{00000000-0000-0000-0000-000000000000}"/>
          </ac:spMkLst>
        </pc:spChg>
        <pc:spChg chg="mod">
          <ac:chgData name="Lillian Cozart" userId="82d520b2-603b-49b9-b396-dba668ff47bd" providerId="ADAL" clId="{D74FA0A1-5C5F-4ED9-8E41-0963A3D74001}" dt="2025-05-14T19:14:13.440" v="202" actId="962"/>
          <ac:spMkLst>
            <pc:docMk/>
            <pc:sldMk cId="0" sldId="260"/>
            <ac:spMk id="24" creationId="{00000000-0000-0000-0000-000000000000}"/>
          </ac:spMkLst>
        </pc:spChg>
        <pc:spChg chg="add mod ord">
          <ac:chgData name="Lillian Cozart" userId="82d520b2-603b-49b9-b396-dba668ff47bd" providerId="ADAL" clId="{D74FA0A1-5C5F-4ED9-8E41-0963A3D74001}" dt="2025-05-14T19:10:08.691" v="179" actId="13244"/>
          <ac:spMkLst>
            <pc:docMk/>
            <pc:sldMk cId="0" sldId="260"/>
            <ac:spMk id="25" creationId="{B35710E8-551B-B10C-2526-35FCB834D773}"/>
          </ac:spMkLst>
        </pc:spChg>
        <pc:grpChg chg="mod">
          <ac:chgData name="Lillian Cozart" userId="82d520b2-603b-49b9-b396-dba668ff47bd" providerId="ADAL" clId="{D74FA0A1-5C5F-4ED9-8E41-0963A3D74001}" dt="2025-05-14T18:53:52.479" v="34" actId="962"/>
          <ac:grpSpMkLst>
            <pc:docMk/>
            <pc:sldMk cId="0" sldId="260"/>
            <ac:grpSpMk id="20" creationId="{00000000-0000-0000-0000-000000000000}"/>
          </ac:grpSpMkLst>
        </pc:grpChg>
        <pc:picChg chg="mod">
          <ac:chgData name="Lillian Cozart" userId="82d520b2-603b-49b9-b396-dba668ff47bd" providerId="ADAL" clId="{D74FA0A1-5C5F-4ED9-8E41-0963A3D74001}" dt="2025-05-14T18:53:50.673" v="32" actId="962"/>
          <ac:picMkLst>
            <pc:docMk/>
            <pc:sldMk cId="0" sldId="260"/>
            <ac:picMk id="2" creationId="{00000000-0000-0000-0000-000000000000}"/>
          </ac:picMkLst>
        </pc:picChg>
        <pc:picChg chg="mod">
          <ac:chgData name="Lillian Cozart" userId="82d520b2-603b-49b9-b396-dba668ff47bd" providerId="ADAL" clId="{D74FA0A1-5C5F-4ED9-8E41-0963A3D74001}" dt="2025-05-14T18:53:51.568" v="33" actId="962"/>
          <ac:picMkLst>
            <pc:docMk/>
            <pc:sldMk cId="0" sldId="260"/>
            <ac:picMk id="3" creationId="{00000000-0000-0000-0000-000000000000}"/>
          </ac:picMkLst>
        </pc:picChg>
      </pc:sldChg>
      <pc:sldChg chg="modSp mod">
        <pc:chgData name="Lillian Cozart" userId="82d520b2-603b-49b9-b396-dba668ff47bd" providerId="ADAL" clId="{D74FA0A1-5C5F-4ED9-8E41-0963A3D74001}" dt="2025-05-14T19:10:31.196" v="180" actId="13244"/>
        <pc:sldMkLst>
          <pc:docMk/>
          <pc:sldMk cId="0" sldId="261"/>
        </pc:sldMkLst>
        <pc:spChg chg="ord">
          <ac:chgData name="Lillian Cozart" userId="82d520b2-603b-49b9-b396-dba668ff47bd" providerId="ADAL" clId="{D74FA0A1-5C5F-4ED9-8E41-0963A3D74001}" dt="2025-05-14T19:10:31.196" v="180" actId="13244"/>
          <ac:spMkLst>
            <pc:docMk/>
            <pc:sldMk cId="0" sldId="261"/>
            <ac:spMk id="56" creationId="{00000000-0000-0000-0000-000000000000}"/>
          </ac:spMkLst>
        </pc:spChg>
        <pc:grpChg chg="mod">
          <ac:chgData name="Lillian Cozart" userId="82d520b2-603b-49b9-b396-dba668ff47bd" providerId="ADAL" clId="{D74FA0A1-5C5F-4ED9-8E41-0963A3D74001}" dt="2025-05-14T18:53:54.762" v="35" actId="962"/>
          <ac:grpSpMkLst>
            <pc:docMk/>
            <pc:sldMk cId="0" sldId="261"/>
            <ac:grpSpMk id="2" creationId="{00000000-0000-0000-0000-000000000000}"/>
          </ac:grpSpMkLst>
        </pc:grpChg>
        <pc:grpChg chg="mod">
          <ac:chgData name="Lillian Cozart" userId="82d520b2-603b-49b9-b396-dba668ff47bd" providerId="ADAL" clId="{D74FA0A1-5C5F-4ED9-8E41-0963A3D74001}" dt="2025-05-14T18:54:14.559" v="37" actId="962"/>
          <ac:grpSpMkLst>
            <pc:docMk/>
            <pc:sldMk cId="0" sldId="261"/>
            <ac:grpSpMk id="9" creationId="{00000000-0000-0000-0000-000000000000}"/>
          </ac:grpSpMkLst>
        </pc:grpChg>
      </pc:sldChg>
      <pc:sldChg chg="modSp mod">
        <pc:chgData name="Lillian Cozart" userId="82d520b2-603b-49b9-b396-dba668ff47bd" providerId="ADAL" clId="{D74FA0A1-5C5F-4ED9-8E41-0963A3D74001}" dt="2025-05-14T18:54:17.512" v="38" actId="962"/>
        <pc:sldMkLst>
          <pc:docMk/>
          <pc:sldMk cId="0" sldId="262"/>
        </pc:sldMkLst>
        <pc:picChg chg="mod">
          <ac:chgData name="Lillian Cozart" userId="82d520b2-603b-49b9-b396-dba668ff47bd" providerId="ADAL" clId="{D74FA0A1-5C5F-4ED9-8E41-0963A3D74001}" dt="2025-05-14T18:54:17.512" v="38" actId="962"/>
          <ac:picMkLst>
            <pc:docMk/>
            <pc:sldMk cId="0" sldId="262"/>
            <ac:picMk id="2" creationId="{00000000-0000-0000-0000-000000000000}"/>
          </ac:picMkLst>
        </pc:picChg>
      </pc:sldChg>
      <pc:sldChg chg="modSp mod">
        <pc:chgData name="Lillian Cozart" userId="82d520b2-603b-49b9-b396-dba668ff47bd" providerId="ADAL" clId="{D74FA0A1-5C5F-4ED9-8E41-0963A3D74001}" dt="2025-05-14T18:54:18.968" v="39" actId="962"/>
        <pc:sldMkLst>
          <pc:docMk/>
          <pc:sldMk cId="0" sldId="263"/>
        </pc:sldMkLst>
        <pc:picChg chg="mod">
          <ac:chgData name="Lillian Cozart" userId="82d520b2-603b-49b9-b396-dba668ff47bd" providerId="ADAL" clId="{D74FA0A1-5C5F-4ED9-8E41-0963A3D74001}" dt="2025-05-14T18:54:18.968" v="39" actId="962"/>
          <ac:picMkLst>
            <pc:docMk/>
            <pc:sldMk cId="0" sldId="263"/>
            <ac:picMk id="4" creationId="{00000000-0000-0000-0000-000000000000}"/>
          </ac:picMkLst>
        </pc:picChg>
      </pc:sldChg>
      <pc:sldChg chg="modSp mod">
        <pc:chgData name="Lillian Cozart" userId="82d520b2-603b-49b9-b396-dba668ff47bd" providerId="ADAL" clId="{D74FA0A1-5C5F-4ED9-8E41-0963A3D74001}" dt="2025-05-14T19:10:46.199" v="181" actId="962"/>
        <pc:sldMkLst>
          <pc:docMk/>
          <pc:sldMk cId="0" sldId="264"/>
        </pc:sldMkLst>
        <pc:spChg chg="mod">
          <ac:chgData name="Lillian Cozart" userId="82d520b2-603b-49b9-b396-dba668ff47bd" providerId="ADAL" clId="{D74FA0A1-5C5F-4ED9-8E41-0963A3D74001}" dt="2025-05-14T19:10:46.199" v="181" actId="962"/>
          <ac:spMkLst>
            <pc:docMk/>
            <pc:sldMk cId="0" sldId="264"/>
            <ac:spMk id="4" creationId="{00000000-0000-0000-0000-000000000000}"/>
          </ac:spMkLst>
        </pc:spChg>
        <pc:picChg chg="mod">
          <ac:chgData name="Lillian Cozart" userId="82d520b2-603b-49b9-b396-dba668ff47bd" providerId="ADAL" clId="{D74FA0A1-5C5F-4ED9-8E41-0963A3D74001}" dt="2025-05-14T18:54:20.064" v="40" actId="962"/>
          <ac:picMkLst>
            <pc:docMk/>
            <pc:sldMk cId="0" sldId="264"/>
            <ac:picMk id="3" creationId="{00000000-0000-0000-0000-000000000000}"/>
          </ac:picMkLst>
        </pc:picChg>
      </pc:sldChg>
      <pc:sldChg chg="modSp mod">
        <pc:chgData name="Lillian Cozart" userId="82d520b2-603b-49b9-b396-dba668ff47bd" providerId="ADAL" clId="{D74FA0A1-5C5F-4ED9-8E41-0963A3D74001}" dt="2025-05-14T18:54:32.434" v="41" actId="962"/>
        <pc:sldMkLst>
          <pc:docMk/>
          <pc:sldMk cId="0" sldId="266"/>
        </pc:sldMkLst>
        <pc:picChg chg="mod">
          <ac:chgData name="Lillian Cozart" userId="82d520b2-603b-49b9-b396-dba668ff47bd" providerId="ADAL" clId="{D74FA0A1-5C5F-4ED9-8E41-0963A3D74001}" dt="2025-05-14T18:54:32.434" v="41" actId="962"/>
          <ac:picMkLst>
            <pc:docMk/>
            <pc:sldMk cId="0" sldId="266"/>
            <ac:picMk id="3" creationId="{00000000-0000-0000-0000-000000000000}"/>
          </ac:picMkLst>
        </pc:picChg>
      </pc:sldChg>
      <pc:sldChg chg="modSp mod">
        <pc:chgData name="Lillian Cozart" userId="82d520b2-603b-49b9-b396-dba668ff47bd" providerId="ADAL" clId="{D74FA0A1-5C5F-4ED9-8E41-0963A3D74001}" dt="2025-05-14T18:54:38.450" v="42" actId="962"/>
        <pc:sldMkLst>
          <pc:docMk/>
          <pc:sldMk cId="0" sldId="267"/>
        </pc:sldMkLst>
        <pc:picChg chg="mod">
          <ac:chgData name="Lillian Cozart" userId="82d520b2-603b-49b9-b396-dba668ff47bd" providerId="ADAL" clId="{D74FA0A1-5C5F-4ED9-8E41-0963A3D74001}" dt="2025-05-14T18:54:38.450" v="42" actId="962"/>
          <ac:picMkLst>
            <pc:docMk/>
            <pc:sldMk cId="0" sldId="267"/>
            <ac:picMk id="3" creationId="{00000000-0000-0000-0000-000000000000}"/>
          </ac:picMkLst>
        </pc:picChg>
      </pc:sldChg>
      <pc:sldChg chg="modSp mod">
        <pc:chgData name="Lillian Cozart" userId="82d520b2-603b-49b9-b396-dba668ff47bd" providerId="ADAL" clId="{D74FA0A1-5C5F-4ED9-8E41-0963A3D74001}" dt="2025-05-14T18:54:39.397" v="43" actId="962"/>
        <pc:sldMkLst>
          <pc:docMk/>
          <pc:sldMk cId="0" sldId="268"/>
        </pc:sldMkLst>
        <pc:picChg chg="mod">
          <ac:chgData name="Lillian Cozart" userId="82d520b2-603b-49b9-b396-dba668ff47bd" providerId="ADAL" clId="{D74FA0A1-5C5F-4ED9-8E41-0963A3D74001}" dt="2025-05-14T18:54:39.397" v="43" actId="962"/>
          <ac:picMkLst>
            <pc:docMk/>
            <pc:sldMk cId="0" sldId="268"/>
            <ac:picMk id="3" creationId="{00000000-0000-0000-0000-000000000000}"/>
          </ac:picMkLst>
        </pc:picChg>
      </pc:sldChg>
      <pc:sldChg chg="modSp mod">
        <pc:chgData name="Lillian Cozart" userId="82d520b2-603b-49b9-b396-dba668ff47bd" providerId="ADAL" clId="{D74FA0A1-5C5F-4ED9-8E41-0963A3D74001}" dt="2025-05-14T19:11:08.837" v="185" actId="13244"/>
        <pc:sldMkLst>
          <pc:docMk/>
          <pc:sldMk cId="0" sldId="270"/>
        </pc:sldMkLst>
        <pc:spChg chg="mod ord">
          <ac:chgData name="Lillian Cozart" userId="82d520b2-603b-49b9-b396-dba668ff47bd" providerId="ADAL" clId="{D74FA0A1-5C5F-4ED9-8E41-0963A3D74001}" dt="2025-05-14T19:11:08.837" v="185" actId="13244"/>
          <ac:spMkLst>
            <pc:docMk/>
            <pc:sldMk cId="0" sldId="270"/>
            <ac:spMk id="4" creationId="{00000000-0000-0000-0000-000000000000}"/>
          </ac:spMkLst>
        </pc:spChg>
        <pc:picChg chg="mod">
          <ac:chgData name="Lillian Cozart" userId="82d520b2-603b-49b9-b396-dba668ff47bd" providerId="ADAL" clId="{D74FA0A1-5C5F-4ED9-8E41-0963A3D74001}" dt="2025-05-14T18:54:41.132" v="44" actId="962"/>
          <ac:picMkLst>
            <pc:docMk/>
            <pc:sldMk cId="0" sldId="270"/>
            <ac:picMk id="3" creationId="{00000000-0000-0000-0000-000000000000}"/>
          </ac:picMkLst>
        </pc:picChg>
      </pc:sldChg>
      <pc:sldChg chg="modSp mod">
        <pc:chgData name="Lillian Cozart" userId="82d520b2-603b-49b9-b396-dba668ff47bd" providerId="ADAL" clId="{D74FA0A1-5C5F-4ED9-8E41-0963A3D74001}" dt="2025-05-14T18:54:42.975" v="46" actId="962"/>
        <pc:sldMkLst>
          <pc:docMk/>
          <pc:sldMk cId="0" sldId="271"/>
        </pc:sldMkLst>
        <pc:picChg chg="mod">
          <ac:chgData name="Lillian Cozart" userId="82d520b2-603b-49b9-b396-dba668ff47bd" providerId="ADAL" clId="{D74FA0A1-5C5F-4ED9-8E41-0963A3D74001}" dt="2025-05-14T18:54:42.249" v="45" actId="962"/>
          <ac:picMkLst>
            <pc:docMk/>
            <pc:sldMk cId="0" sldId="271"/>
            <ac:picMk id="3" creationId="{00000000-0000-0000-0000-000000000000}"/>
          </ac:picMkLst>
        </pc:picChg>
        <pc:picChg chg="mod">
          <ac:chgData name="Lillian Cozart" userId="82d520b2-603b-49b9-b396-dba668ff47bd" providerId="ADAL" clId="{D74FA0A1-5C5F-4ED9-8E41-0963A3D74001}" dt="2025-05-14T18:54:42.975" v="46" actId="962"/>
          <ac:picMkLst>
            <pc:docMk/>
            <pc:sldMk cId="0" sldId="271"/>
            <ac:picMk id="5" creationId="{00000000-0000-0000-0000-000000000000}"/>
          </ac:picMkLst>
        </pc:picChg>
      </pc:sldChg>
      <pc:sldChg chg="modSp mod">
        <pc:chgData name="Lillian Cozart" userId="82d520b2-603b-49b9-b396-dba668ff47bd" providerId="ADAL" clId="{D74FA0A1-5C5F-4ED9-8E41-0963A3D74001}" dt="2025-05-14T18:54:43.898" v="47" actId="962"/>
        <pc:sldMkLst>
          <pc:docMk/>
          <pc:sldMk cId="0" sldId="272"/>
        </pc:sldMkLst>
        <pc:picChg chg="mod">
          <ac:chgData name="Lillian Cozart" userId="82d520b2-603b-49b9-b396-dba668ff47bd" providerId="ADAL" clId="{D74FA0A1-5C5F-4ED9-8E41-0963A3D74001}" dt="2025-05-14T18:54:43.898" v="47" actId="962"/>
          <ac:picMkLst>
            <pc:docMk/>
            <pc:sldMk cId="0" sldId="272"/>
            <ac:picMk id="4" creationId="{00000000-0000-0000-0000-000000000000}"/>
          </ac:picMkLst>
        </pc:picChg>
      </pc:sldChg>
      <pc:sldChg chg="modSp mod">
        <pc:chgData name="Lillian Cozart" userId="82d520b2-603b-49b9-b396-dba668ff47bd" providerId="ADAL" clId="{D74FA0A1-5C5F-4ED9-8E41-0963A3D74001}" dt="2025-05-14T19:04:30.057" v="48" actId="962"/>
        <pc:sldMkLst>
          <pc:docMk/>
          <pc:sldMk cId="0" sldId="273"/>
        </pc:sldMkLst>
        <pc:picChg chg="mod">
          <ac:chgData name="Lillian Cozart" userId="82d520b2-603b-49b9-b396-dba668ff47bd" providerId="ADAL" clId="{D74FA0A1-5C5F-4ED9-8E41-0963A3D74001}" dt="2025-05-14T19:04:30.057" v="48" actId="962"/>
          <ac:picMkLst>
            <pc:docMk/>
            <pc:sldMk cId="0" sldId="273"/>
            <ac:picMk id="3" creationId="{00000000-0000-0000-0000-000000000000}"/>
          </ac:picMkLst>
        </pc:picChg>
      </pc:sldChg>
      <pc:sldChg chg="modSp mod">
        <pc:chgData name="Lillian Cozart" userId="82d520b2-603b-49b9-b396-dba668ff47bd" providerId="ADAL" clId="{D74FA0A1-5C5F-4ED9-8E41-0963A3D74001}" dt="2025-05-14T19:16:36.609" v="222" actId="962"/>
        <pc:sldMkLst>
          <pc:docMk/>
          <pc:sldMk cId="0" sldId="275"/>
        </pc:sldMkLst>
        <pc:spChg chg="mod">
          <ac:chgData name="Lillian Cozart" userId="82d520b2-603b-49b9-b396-dba668ff47bd" providerId="ADAL" clId="{D74FA0A1-5C5F-4ED9-8E41-0963A3D74001}" dt="2025-05-14T19:12:04.059" v="187" actId="962"/>
          <ac:spMkLst>
            <pc:docMk/>
            <pc:sldMk cId="0" sldId="275"/>
            <ac:spMk id="5" creationId="{00000000-0000-0000-0000-000000000000}"/>
          </ac:spMkLst>
        </pc:spChg>
        <pc:spChg chg="mod">
          <ac:chgData name="Lillian Cozart" userId="82d520b2-603b-49b9-b396-dba668ff47bd" providerId="ADAL" clId="{D74FA0A1-5C5F-4ED9-8E41-0963A3D74001}" dt="2025-05-14T19:16:36.609" v="222" actId="962"/>
          <ac:spMkLst>
            <pc:docMk/>
            <pc:sldMk cId="0" sldId="275"/>
            <ac:spMk id="6" creationId="{00000000-0000-0000-0000-000000000000}"/>
          </ac:spMkLst>
        </pc:spChg>
        <pc:spChg chg="mod">
          <ac:chgData name="Lillian Cozart" userId="82d520b2-603b-49b9-b396-dba668ff47bd" providerId="ADAL" clId="{D74FA0A1-5C5F-4ED9-8E41-0963A3D74001}" dt="2025-05-14T19:16:35.884" v="221" actId="962"/>
          <ac:spMkLst>
            <pc:docMk/>
            <pc:sldMk cId="0" sldId="275"/>
            <ac:spMk id="7" creationId="{00000000-0000-0000-0000-000000000000}"/>
          </ac:spMkLst>
        </pc:spChg>
        <pc:spChg chg="mod">
          <ac:chgData name="Lillian Cozart" userId="82d520b2-603b-49b9-b396-dba668ff47bd" providerId="ADAL" clId="{D74FA0A1-5C5F-4ED9-8E41-0963A3D74001}" dt="2025-05-14T19:16:35.262" v="220" actId="962"/>
          <ac:spMkLst>
            <pc:docMk/>
            <pc:sldMk cId="0" sldId="275"/>
            <ac:spMk id="8" creationId="{00000000-0000-0000-0000-000000000000}"/>
          </ac:spMkLst>
        </pc:spChg>
        <pc:spChg chg="mod">
          <ac:chgData name="Lillian Cozart" userId="82d520b2-603b-49b9-b396-dba668ff47bd" providerId="ADAL" clId="{D74FA0A1-5C5F-4ED9-8E41-0963A3D74001}" dt="2025-05-14T19:16:34.368" v="219" actId="962"/>
          <ac:spMkLst>
            <pc:docMk/>
            <pc:sldMk cId="0" sldId="275"/>
            <ac:spMk id="10" creationId="{00000000-0000-0000-0000-000000000000}"/>
          </ac:spMkLst>
        </pc:spChg>
        <pc:spChg chg="mod">
          <ac:chgData name="Lillian Cozart" userId="82d520b2-603b-49b9-b396-dba668ff47bd" providerId="ADAL" clId="{D74FA0A1-5C5F-4ED9-8E41-0963A3D74001}" dt="2025-05-14T19:16:33.741" v="218" actId="962"/>
          <ac:spMkLst>
            <pc:docMk/>
            <pc:sldMk cId="0" sldId="275"/>
            <ac:spMk id="11" creationId="{00000000-0000-0000-0000-000000000000}"/>
          </ac:spMkLst>
        </pc:spChg>
        <pc:spChg chg="mod">
          <ac:chgData name="Lillian Cozart" userId="82d520b2-603b-49b9-b396-dba668ff47bd" providerId="ADAL" clId="{D74FA0A1-5C5F-4ED9-8E41-0963A3D74001}" dt="2025-05-14T19:16:33.051" v="217" actId="962"/>
          <ac:spMkLst>
            <pc:docMk/>
            <pc:sldMk cId="0" sldId="275"/>
            <ac:spMk id="12" creationId="{00000000-0000-0000-0000-000000000000}"/>
          </ac:spMkLst>
        </pc:spChg>
        <pc:spChg chg="ord">
          <ac:chgData name="Lillian Cozart" userId="82d520b2-603b-49b9-b396-dba668ff47bd" providerId="ADAL" clId="{D74FA0A1-5C5F-4ED9-8E41-0963A3D74001}" dt="2025-05-14T19:11:19.677" v="186" actId="13244"/>
          <ac:spMkLst>
            <pc:docMk/>
            <pc:sldMk cId="0" sldId="275"/>
            <ac:spMk id="13" creationId="{00000000-0000-0000-0000-000000000000}"/>
          </ac:spMkLst>
        </pc:spChg>
        <pc:grpChg chg="mod">
          <ac:chgData name="Lillian Cozart" userId="82d520b2-603b-49b9-b396-dba668ff47bd" providerId="ADAL" clId="{D74FA0A1-5C5F-4ED9-8E41-0963A3D74001}" dt="2025-05-14T19:04:33.936" v="49" actId="962"/>
          <ac:grpSpMkLst>
            <pc:docMk/>
            <pc:sldMk cId="0" sldId="275"/>
            <ac:grpSpMk id="2" creationId="{00000000-0000-0000-0000-000000000000}"/>
          </ac:grpSpMkLst>
        </pc:grpChg>
        <pc:picChg chg="mod">
          <ac:chgData name="Lillian Cozart" userId="82d520b2-603b-49b9-b396-dba668ff47bd" providerId="ADAL" clId="{D74FA0A1-5C5F-4ED9-8E41-0963A3D74001}" dt="2025-05-14T19:04:36.243" v="50" actId="962"/>
          <ac:picMkLst>
            <pc:docMk/>
            <pc:sldMk cId="0" sldId="275"/>
            <ac:picMk id="9" creationId="{00000000-0000-0000-0000-000000000000}"/>
          </ac:picMkLst>
        </pc:picChg>
      </pc:sldChg>
      <pc:sldChg chg="addSp modSp mod">
        <pc:chgData name="Lillian Cozart" userId="82d520b2-603b-49b9-b396-dba668ff47bd" providerId="ADAL" clId="{D74FA0A1-5C5F-4ED9-8E41-0963A3D74001}" dt="2025-05-14T19:12:21.585" v="188" actId="13244"/>
        <pc:sldMkLst>
          <pc:docMk/>
          <pc:sldMk cId="0" sldId="276"/>
        </pc:sldMkLst>
        <pc:spChg chg="add mod ord">
          <ac:chgData name="Lillian Cozart" userId="82d520b2-603b-49b9-b396-dba668ff47bd" providerId="ADAL" clId="{D74FA0A1-5C5F-4ED9-8E41-0963A3D74001}" dt="2025-05-14T19:12:21.585" v="188" actId="13244"/>
          <ac:spMkLst>
            <pc:docMk/>
            <pc:sldMk cId="0" sldId="276"/>
            <ac:spMk id="6" creationId="{4D746D89-EBEF-9641-0AED-4164E8A082CE}"/>
          </ac:spMkLst>
        </pc:spChg>
        <pc:picChg chg="mod">
          <ac:chgData name="Lillian Cozart" userId="82d520b2-603b-49b9-b396-dba668ff47bd" providerId="ADAL" clId="{D74FA0A1-5C5F-4ED9-8E41-0963A3D74001}" dt="2025-05-14T19:04:37.619" v="51" actId="962"/>
          <ac:picMkLst>
            <pc:docMk/>
            <pc:sldMk cId="0" sldId="276"/>
            <ac:picMk id="2" creationId="{00000000-0000-0000-0000-000000000000}"/>
          </ac:picMkLst>
        </pc:picChg>
        <pc:picChg chg="mod">
          <ac:chgData name="Lillian Cozart" userId="82d520b2-603b-49b9-b396-dba668ff47bd" providerId="ADAL" clId="{D74FA0A1-5C5F-4ED9-8E41-0963A3D74001}" dt="2025-05-14T19:04:38.540" v="52" actId="962"/>
          <ac:picMkLst>
            <pc:docMk/>
            <pc:sldMk cId="0" sldId="276"/>
            <ac:picMk id="4" creationId="{00000000-0000-0000-0000-000000000000}"/>
          </ac:picMkLst>
        </pc:picChg>
      </pc:sldChg>
      <pc:sldChg chg="modSp mod">
        <pc:chgData name="Lillian Cozart" userId="82d520b2-603b-49b9-b396-dba668ff47bd" providerId="ADAL" clId="{D74FA0A1-5C5F-4ED9-8E41-0963A3D74001}" dt="2025-05-14T19:04:39.421" v="53" actId="962"/>
        <pc:sldMkLst>
          <pc:docMk/>
          <pc:sldMk cId="0" sldId="277"/>
        </pc:sldMkLst>
        <pc:grpChg chg="mod">
          <ac:chgData name="Lillian Cozart" userId="82d520b2-603b-49b9-b396-dba668ff47bd" providerId="ADAL" clId="{D74FA0A1-5C5F-4ED9-8E41-0963A3D74001}" dt="2025-05-14T19:04:39.421" v="53" actId="962"/>
          <ac:grpSpMkLst>
            <pc:docMk/>
            <pc:sldMk cId="0" sldId="277"/>
            <ac:grpSpMk id="4" creationId="{00000000-0000-0000-0000-000000000000}"/>
          </ac:grpSpMkLst>
        </pc:grpChg>
      </pc:sldChg>
      <pc:sldChg chg="modSp mod">
        <pc:chgData name="Lillian Cozart" userId="82d520b2-603b-49b9-b396-dba668ff47bd" providerId="ADAL" clId="{D74FA0A1-5C5F-4ED9-8E41-0963A3D74001}" dt="2025-05-14T19:04:40.248" v="54" actId="962"/>
        <pc:sldMkLst>
          <pc:docMk/>
          <pc:sldMk cId="0" sldId="278"/>
        </pc:sldMkLst>
        <pc:picChg chg="mod">
          <ac:chgData name="Lillian Cozart" userId="82d520b2-603b-49b9-b396-dba668ff47bd" providerId="ADAL" clId="{D74FA0A1-5C5F-4ED9-8E41-0963A3D74001}" dt="2025-05-14T19:04:40.248" v="54" actId="962"/>
          <ac:picMkLst>
            <pc:docMk/>
            <pc:sldMk cId="0" sldId="278"/>
            <ac:picMk id="3" creationId="{00000000-0000-0000-0000-000000000000}"/>
          </ac:picMkLst>
        </pc:picChg>
      </pc:sldChg>
      <pc:sldChg chg="modSp mod">
        <pc:chgData name="Lillian Cozart" userId="82d520b2-603b-49b9-b396-dba668ff47bd" providerId="ADAL" clId="{D74FA0A1-5C5F-4ED9-8E41-0963A3D74001}" dt="2025-05-14T19:06:49.653" v="166" actId="20577"/>
        <pc:sldMkLst>
          <pc:docMk/>
          <pc:sldMk cId="0" sldId="279"/>
        </pc:sldMkLst>
        <pc:spChg chg="mod">
          <ac:chgData name="Lillian Cozart" userId="82d520b2-603b-49b9-b396-dba668ff47bd" providerId="ADAL" clId="{D74FA0A1-5C5F-4ED9-8E41-0963A3D74001}" dt="2025-05-14T19:06:49.653" v="166" actId="20577"/>
          <ac:spMkLst>
            <pc:docMk/>
            <pc:sldMk cId="0" sldId="279"/>
            <ac:spMk id="2" creationId="{00000000-0000-0000-0000-000000000000}"/>
          </ac:spMkLst>
        </pc:spChg>
      </pc:sldChg>
      <pc:sldChg chg="modSp mod">
        <pc:chgData name="Lillian Cozart" userId="82d520b2-603b-49b9-b396-dba668ff47bd" providerId="ADAL" clId="{D74FA0A1-5C5F-4ED9-8E41-0963A3D74001}" dt="2025-05-14T19:04:41.377" v="55" actId="962"/>
        <pc:sldMkLst>
          <pc:docMk/>
          <pc:sldMk cId="0" sldId="280"/>
        </pc:sldMkLst>
        <pc:grpChg chg="mod">
          <ac:chgData name="Lillian Cozart" userId="82d520b2-603b-49b9-b396-dba668ff47bd" providerId="ADAL" clId="{D74FA0A1-5C5F-4ED9-8E41-0963A3D74001}" dt="2025-05-14T19:04:41.377" v="55" actId="962"/>
          <ac:grpSpMkLst>
            <pc:docMk/>
            <pc:sldMk cId="0" sldId="280"/>
            <ac:grpSpMk id="3" creationId="{00000000-0000-0000-0000-000000000000}"/>
          </ac:grpSpMkLst>
        </pc:grpChg>
      </pc:sldChg>
      <pc:sldChg chg="modSp mod">
        <pc:chgData name="Lillian Cozart" userId="82d520b2-603b-49b9-b396-dba668ff47bd" providerId="ADAL" clId="{D74FA0A1-5C5F-4ED9-8E41-0963A3D74001}" dt="2025-05-14T19:06:55.037" v="168" actId="20577"/>
        <pc:sldMkLst>
          <pc:docMk/>
          <pc:sldMk cId="0" sldId="281"/>
        </pc:sldMkLst>
        <pc:spChg chg="mod">
          <ac:chgData name="Lillian Cozart" userId="82d520b2-603b-49b9-b396-dba668ff47bd" providerId="ADAL" clId="{D74FA0A1-5C5F-4ED9-8E41-0963A3D74001}" dt="2025-05-14T19:06:55.037" v="168" actId="20577"/>
          <ac:spMkLst>
            <pc:docMk/>
            <pc:sldMk cId="0" sldId="281"/>
            <ac:spMk id="2" creationId="{00000000-0000-0000-0000-000000000000}"/>
          </ac:spMkLst>
        </pc:spChg>
      </pc:sldChg>
      <pc:sldChg chg="modSp mod">
        <pc:chgData name="Lillian Cozart" userId="82d520b2-603b-49b9-b396-dba668ff47bd" providerId="ADAL" clId="{D74FA0A1-5C5F-4ED9-8E41-0963A3D74001}" dt="2025-05-14T19:07:00.659" v="170" actId="20577"/>
        <pc:sldMkLst>
          <pc:docMk/>
          <pc:sldMk cId="0" sldId="282"/>
        </pc:sldMkLst>
        <pc:spChg chg="mod">
          <ac:chgData name="Lillian Cozart" userId="82d520b2-603b-49b9-b396-dba668ff47bd" providerId="ADAL" clId="{D74FA0A1-5C5F-4ED9-8E41-0963A3D74001}" dt="2025-05-14T19:07:00.659" v="170" actId="20577"/>
          <ac:spMkLst>
            <pc:docMk/>
            <pc:sldMk cId="0" sldId="282"/>
            <ac:spMk id="2" creationId="{00000000-0000-0000-0000-000000000000}"/>
          </ac:spMkLst>
        </pc:spChg>
        <pc:picChg chg="mod">
          <ac:chgData name="Lillian Cozart" userId="82d520b2-603b-49b9-b396-dba668ff47bd" providerId="ADAL" clId="{D74FA0A1-5C5F-4ED9-8E41-0963A3D74001}" dt="2025-05-14T19:04:42.216" v="56" actId="962"/>
          <ac:picMkLst>
            <pc:docMk/>
            <pc:sldMk cId="0" sldId="282"/>
            <ac:picMk id="3" creationId="{00000000-0000-0000-0000-000000000000}"/>
          </ac:picMkLst>
        </pc:picChg>
      </pc:sldChg>
      <pc:sldChg chg="modSp mod">
        <pc:chgData name="Lillian Cozart" userId="82d520b2-603b-49b9-b396-dba668ff47bd" providerId="ADAL" clId="{D74FA0A1-5C5F-4ED9-8E41-0963A3D74001}" dt="2025-05-14T19:07:07.068" v="172" actId="20577"/>
        <pc:sldMkLst>
          <pc:docMk/>
          <pc:sldMk cId="0" sldId="283"/>
        </pc:sldMkLst>
        <pc:spChg chg="mod">
          <ac:chgData name="Lillian Cozart" userId="82d520b2-603b-49b9-b396-dba668ff47bd" providerId="ADAL" clId="{D74FA0A1-5C5F-4ED9-8E41-0963A3D74001}" dt="2025-05-14T19:07:07.068" v="172" actId="20577"/>
          <ac:spMkLst>
            <pc:docMk/>
            <pc:sldMk cId="0" sldId="283"/>
            <ac:spMk id="2" creationId="{00000000-0000-0000-0000-000000000000}"/>
          </ac:spMkLst>
        </pc:spChg>
        <pc:picChg chg="mod">
          <ac:chgData name="Lillian Cozart" userId="82d520b2-603b-49b9-b396-dba668ff47bd" providerId="ADAL" clId="{D74FA0A1-5C5F-4ED9-8E41-0963A3D74001}" dt="2025-05-14T19:04:43.032" v="57" actId="962"/>
          <ac:picMkLst>
            <pc:docMk/>
            <pc:sldMk cId="0" sldId="283"/>
            <ac:picMk id="3" creationId="{00000000-0000-0000-0000-000000000000}"/>
          </ac:picMkLst>
        </pc:picChg>
      </pc:sldChg>
      <pc:sldChg chg="modSp mod">
        <pc:chgData name="Lillian Cozart" userId="82d520b2-603b-49b9-b396-dba668ff47bd" providerId="ADAL" clId="{D74FA0A1-5C5F-4ED9-8E41-0963A3D74001}" dt="2025-05-14T19:16:20.627" v="216" actId="962"/>
        <pc:sldMkLst>
          <pc:docMk/>
          <pc:sldMk cId="0" sldId="284"/>
        </pc:sldMkLst>
        <pc:spChg chg="mod">
          <ac:chgData name="Lillian Cozart" userId="82d520b2-603b-49b9-b396-dba668ff47bd" providerId="ADAL" clId="{D74FA0A1-5C5F-4ED9-8E41-0963A3D74001}" dt="2025-05-14T19:12:33.234" v="189" actId="962"/>
          <ac:spMkLst>
            <pc:docMk/>
            <pc:sldMk cId="0" sldId="284"/>
            <ac:spMk id="3" creationId="{00000000-0000-0000-0000-000000000000}"/>
          </ac:spMkLst>
        </pc:spChg>
        <pc:spChg chg="mod">
          <ac:chgData name="Lillian Cozart" userId="82d520b2-603b-49b9-b396-dba668ff47bd" providerId="ADAL" clId="{D74FA0A1-5C5F-4ED9-8E41-0963A3D74001}" dt="2025-05-14T19:16:20.627" v="216" actId="962"/>
          <ac:spMkLst>
            <pc:docMk/>
            <pc:sldMk cId="0" sldId="284"/>
            <ac:spMk id="4" creationId="{00000000-0000-0000-0000-000000000000}"/>
          </ac:spMkLst>
        </pc:spChg>
        <pc:grpChg chg="mod">
          <ac:chgData name="Lillian Cozart" userId="82d520b2-603b-49b9-b396-dba668ff47bd" providerId="ADAL" clId="{D74FA0A1-5C5F-4ED9-8E41-0963A3D74001}" dt="2025-05-14T19:04:45.440" v="59" actId="962"/>
          <ac:grpSpMkLst>
            <pc:docMk/>
            <pc:sldMk cId="0" sldId="284"/>
            <ac:grpSpMk id="9" creationId="{00000000-0000-0000-0000-000000000000}"/>
          </ac:grpSpMkLst>
        </pc:grpChg>
        <pc:picChg chg="mod">
          <ac:chgData name="Lillian Cozart" userId="82d520b2-603b-49b9-b396-dba668ff47bd" providerId="ADAL" clId="{D74FA0A1-5C5F-4ED9-8E41-0963A3D74001}" dt="2025-05-14T19:04:43.967" v="58" actId="962"/>
          <ac:picMkLst>
            <pc:docMk/>
            <pc:sldMk cId="0" sldId="284"/>
            <ac:picMk id="5" creationId="{00000000-0000-0000-0000-000000000000}"/>
          </ac:picMkLst>
        </pc:picChg>
      </pc:sldChg>
      <pc:sldChg chg="addSp modSp mod">
        <pc:chgData name="Lillian Cozart" userId="82d520b2-603b-49b9-b396-dba668ff47bd" providerId="ADAL" clId="{D74FA0A1-5C5F-4ED9-8E41-0963A3D74001}" dt="2025-05-14T19:12:47.238" v="190" actId="962"/>
        <pc:sldMkLst>
          <pc:docMk/>
          <pc:sldMk cId="0" sldId="286"/>
        </pc:sldMkLst>
        <pc:spChg chg="mod">
          <ac:chgData name="Lillian Cozart" userId="82d520b2-603b-49b9-b396-dba668ff47bd" providerId="ADAL" clId="{D74FA0A1-5C5F-4ED9-8E41-0963A3D74001}" dt="2025-05-14T19:12:47.238" v="190" actId="962"/>
          <ac:spMkLst>
            <pc:docMk/>
            <pc:sldMk cId="0" sldId="286"/>
            <ac:spMk id="7" creationId="{00000000-0000-0000-0000-000000000000}"/>
          </ac:spMkLst>
        </pc:spChg>
        <pc:spChg chg="add mod">
          <ac:chgData name="Lillian Cozart" userId="82d520b2-603b-49b9-b396-dba668ff47bd" providerId="ADAL" clId="{D74FA0A1-5C5F-4ED9-8E41-0963A3D74001}" dt="2025-05-14T19:06:02.611" v="134" actId="20577"/>
          <ac:spMkLst>
            <pc:docMk/>
            <pc:sldMk cId="0" sldId="286"/>
            <ac:spMk id="8" creationId="{1CF826BB-1049-C1B1-4941-4AAC3178CB81}"/>
          </ac:spMkLst>
        </pc:spChg>
        <pc:grpChg chg="mod">
          <ac:chgData name="Lillian Cozart" userId="82d520b2-603b-49b9-b396-dba668ff47bd" providerId="ADAL" clId="{D74FA0A1-5C5F-4ED9-8E41-0963A3D74001}" dt="2025-05-14T19:04:48.113" v="60" actId="962"/>
          <ac:grpSpMkLst>
            <pc:docMk/>
            <pc:sldMk cId="0" sldId="286"/>
            <ac:grpSpMk id="2" creationId="{00000000-0000-0000-0000-000000000000}"/>
          </ac:grpSpMkLst>
        </pc:gr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54380" y="2409444"/>
            <a:ext cx="8549640" cy="16322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600" b="0" i="0">
                <a:solidFill>
                  <a:srgbClr val="004863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08760" y="4352544"/>
            <a:ext cx="7040880" cy="1943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1" i="0">
                <a:solidFill>
                  <a:srgbClr val="004863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600" b="0" i="0">
                <a:solidFill>
                  <a:srgbClr val="004863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rgbClr val="004863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600" b="0" i="0">
                <a:solidFill>
                  <a:srgbClr val="004863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02920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180076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5/14/2025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600" b="0" i="0">
                <a:solidFill>
                  <a:srgbClr val="004863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5/14/2025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5/14/2025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52400" y="228600"/>
            <a:ext cx="9597542" cy="717864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63612" y="645185"/>
            <a:ext cx="7880350" cy="727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600" b="0" i="0">
                <a:solidFill>
                  <a:srgbClr val="004863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07796" y="2069084"/>
            <a:ext cx="6574155" cy="4573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1" i="0">
                <a:solidFill>
                  <a:srgbClr val="004863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419856" y="7228332"/>
            <a:ext cx="3218688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02920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242048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3.jpg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image" Target="../media/image10.jp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19" Type="http://schemas.openxmlformats.org/officeDocument/2006/relationships/hyperlink" Target="http://www.zeiglerfeed.com/" TargetMode="External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A building with a tall tower&#10;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8457" y="384657"/>
            <a:ext cx="9441484" cy="678850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55547" y="2007218"/>
            <a:ext cx="7345045" cy="2458085"/>
          </a:xfrm>
          <a:prstGeom prst="rect">
            <a:avLst/>
          </a:prstGeom>
        </p:spPr>
        <p:txBody>
          <a:bodyPr vert="horz" wrap="square" lIns="0" tIns="97155" rIns="0" bIns="0" rtlCol="0">
            <a:spAutoFit/>
          </a:bodyPr>
          <a:lstStyle/>
          <a:p>
            <a:pPr marL="12065" marR="5080" algn="ctr">
              <a:lnSpc>
                <a:spcPts val="7009"/>
              </a:lnSpc>
              <a:spcBef>
                <a:spcPts val="765"/>
              </a:spcBef>
            </a:pPr>
            <a:r>
              <a:rPr sz="6250" dirty="0">
                <a:solidFill>
                  <a:srgbClr val="FFFFFF"/>
                </a:solidFill>
              </a:rPr>
              <a:t>Feeds</a:t>
            </a:r>
            <a:r>
              <a:rPr sz="6250" spc="114" dirty="0">
                <a:solidFill>
                  <a:srgbClr val="FFFFFF"/>
                </a:solidFill>
              </a:rPr>
              <a:t> </a:t>
            </a:r>
            <a:r>
              <a:rPr sz="6250" spc="60" dirty="0">
                <a:solidFill>
                  <a:srgbClr val="FFFFFF"/>
                </a:solidFill>
              </a:rPr>
              <a:t>and</a:t>
            </a:r>
            <a:r>
              <a:rPr sz="6250" spc="125" dirty="0">
                <a:solidFill>
                  <a:srgbClr val="FFFFFF"/>
                </a:solidFill>
              </a:rPr>
              <a:t> </a:t>
            </a:r>
            <a:r>
              <a:rPr sz="6250" spc="50" dirty="0">
                <a:solidFill>
                  <a:srgbClr val="FFFFFF"/>
                </a:solidFill>
              </a:rPr>
              <a:t>Nutrition</a:t>
            </a:r>
            <a:r>
              <a:rPr sz="6250" spc="125" dirty="0">
                <a:solidFill>
                  <a:srgbClr val="FFFFFF"/>
                </a:solidFill>
              </a:rPr>
              <a:t> </a:t>
            </a:r>
            <a:r>
              <a:rPr sz="6250" spc="25" dirty="0">
                <a:solidFill>
                  <a:srgbClr val="FFFFFF"/>
                </a:solidFill>
              </a:rPr>
              <a:t>of </a:t>
            </a:r>
            <a:r>
              <a:rPr sz="6250" dirty="0">
                <a:solidFill>
                  <a:srgbClr val="FFFFFF"/>
                </a:solidFill>
              </a:rPr>
              <a:t>Florida</a:t>
            </a:r>
            <a:r>
              <a:rPr sz="6250" spc="375" dirty="0">
                <a:solidFill>
                  <a:srgbClr val="FFFFFF"/>
                </a:solidFill>
              </a:rPr>
              <a:t> </a:t>
            </a:r>
            <a:r>
              <a:rPr sz="6250" spc="-10" dirty="0">
                <a:solidFill>
                  <a:srgbClr val="FFFFFF"/>
                </a:solidFill>
              </a:rPr>
              <a:t>Pompano</a:t>
            </a:r>
            <a:endParaRPr sz="6250"/>
          </a:p>
          <a:p>
            <a:pPr marL="3175" algn="ctr">
              <a:lnSpc>
                <a:spcPct val="100000"/>
              </a:lnSpc>
              <a:spcBef>
                <a:spcPts val="1345"/>
              </a:spcBef>
            </a:pPr>
            <a:r>
              <a:rPr sz="2600" b="0" spc="-25" dirty="0">
                <a:solidFill>
                  <a:srgbClr val="FFFFFF"/>
                </a:solidFill>
                <a:latin typeface="Calibri"/>
                <a:cs typeface="Calibri"/>
              </a:rPr>
              <a:t>Scott</a:t>
            </a:r>
            <a:r>
              <a:rPr sz="2600" b="0" spc="-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600" b="0" spc="-25" dirty="0">
                <a:solidFill>
                  <a:srgbClr val="FFFFFF"/>
                </a:solidFill>
                <a:latin typeface="Calibri"/>
                <a:cs typeface="Calibri"/>
              </a:rPr>
              <a:t>Snyder</a:t>
            </a:r>
            <a:r>
              <a:rPr sz="2600" b="0" spc="-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600" b="0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2600" b="0" spc="-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600" b="0" spc="-10" dirty="0">
                <a:solidFill>
                  <a:srgbClr val="FFFFFF"/>
                </a:solidFill>
                <a:latin typeface="Calibri"/>
                <a:cs typeface="Calibri"/>
              </a:rPr>
              <a:t>Rick</a:t>
            </a:r>
            <a:r>
              <a:rPr sz="2600" b="0" spc="-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600" b="0" spc="-10" dirty="0">
                <a:solidFill>
                  <a:srgbClr val="FFFFFF"/>
                </a:solidFill>
                <a:latin typeface="Calibri"/>
                <a:cs typeface="Calibri"/>
              </a:rPr>
              <a:t>Barrows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992115" y="5819647"/>
            <a:ext cx="3609975" cy="863600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083310" marR="5080" indent="-1070610" algn="r">
              <a:lnSpc>
                <a:spcPts val="1610"/>
              </a:lnSpc>
              <a:spcBef>
                <a:spcPts val="310"/>
              </a:spcBef>
            </a:pPr>
            <a:r>
              <a:rPr sz="1500" b="1" spc="-10" dirty="0">
                <a:solidFill>
                  <a:srgbClr val="FFFFFF"/>
                </a:solidFill>
                <a:latin typeface="Calibri"/>
                <a:cs typeface="Calibri"/>
              </a:rPr>
              <a:t>Commercialization</a:t>
            </a:r>
            <a:r>
              <a:rPr sz="1500" b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b="1" dirty="0">
                <a:solidFill>
                  <a:srgbClr val="FFFFFF"/>
                </a:solidFill>
                <a:latin typeface="Calibri"/>
                <a:cs typeface="Calibri"/>
              </a:rPr>
              <a:t>Status</a:t>
            </a:r>
            <a:r>
              <a:rPr sz="15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b="1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500" b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b="1" dirty="0">
                <a:solidFill>
                  <a:srgbClr val="FFFFFF"/>
                </a:solidFill>
                <a:latin typeface="Calibri"/>
                <a:cs typeface="Calibri"/>
              </a:rPr>
              <a:t>Florida</a:t>
            </a:r>
            <a:r>
              <a:rPr sz="15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b="1" spc="-10" dirty="0">
                <a:solidFill>
                  <a:srgbClr val="FFFFFF"/>
                </a:solidFill>
                <a:latin typeface="Calibri"/>
                <a:cs typeface="Calibri"/>
              </a:rPr>
              <a:t>Pompano </a:t>
            </a:r>
            <a:r>
              <a:rPr sz="1500" b="1" dirty="0">
                <a:solidFill>
                  <a:srgbClr val="FFFFFF"/>
                </a:solidFill>
                <a:latin typeface="Calibri"/>
                <a:cs typeface="Calibri"/>
              </a:rPr>
              <a:t>Aquaculture</a:t>
            </a:r>
            <a:r>
              <a:rPr sz="1500" b="1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b="1" dirty="0">
                <a:solidFill>
                  <a:srgbClr val="FFFFFF"/>
                </a:solidFill>
                <a:latin typeface="Calibri"/>
                <a:cs typeface="Calibri"/>
              </a:rPr>
              <a:t>Industry</a:t>
            </a:r>
            <a:r>
              <a:rPr sz="1500" b="1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b="1" spc="-10" dirty="0">
                <a:solidFill>
                  <a:srgbClr val="FFFFFF"/>
                </a:solidFill>
                <a:latin typeface="Calibri"/>
                <a:cs typeface="Calibri"/>
              </a:rPr>
              <a:t>Workshop</a:t>
            </a:r>
            <a:endParaRPr sz="1500">
              <a:latin typeface="Calibri"/>
              <a:cs typeface="Calibri"/>
            </a:endParaRPr>
          </a:p>
          <a:p>
            <a:pPr marR="5080" algn="r">
              <a:lnSpc>
                <a:spcPts val="1475"/>
              </a:lnSpc>
            </a:pPr>
            <a:r>
              <a:rPr sz="1500" b="1" dirty="0">
                <a:solidFill>
                  <a:srgbClr val="FFFFFF"/>
                </a:solidFill>
                <a:latin typeface="Calibri"/>
                <a:cs typeface="Calibri"/>
              </a:rPr>
              <a:t>Harbor</a:t>
            </a:r>
            <a:r>
              <a:rPr sz="15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b="1" dirty="0">
                <a:solidFill>
                  <a:srgbClr val="FFFFFF"/>
                </a:solidFill>
                <a:latin typeface="Calibri"/>
                <a:cs typeface="Calibri"/>
              </a:rPr>
              <a:t>Branch</a:t>
            </a:r>
            <a:r>
              <a:rPr sz="1500" b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b="1" dirty="0">
                <a:solidFill>
                  <a:srgbClr val="FFFFFF"/>
                </a:solidFill>
                <a:latin typeface="Calibri"/>
                <a:cs typeface="Calibri"/>
              </a:rPr>
              <a:t>Florida</a:t>
            </a:r>
            <a:r>
              <a:rPr sz="1500" b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b="1" spc="-10" dirty="0">
                <a:solidFill>
                  <a:srgbClr val="FFFFFF"/>
                </a:solidFill>
                <a:latin typeface="Calibri"/>
                <a:cs typeface="Calibri"/>
              </a:rPr>
              <a:t>Atlantic</a:t>
            </a:r>
            <a:r>
              <a:rPr sz="15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b="1" spc="-10" dirty="0">
                <a:solidFill>
                  <a:srgbClr val="FFFFFF"/>
                </a:solidFill>
                <a:latin typeface="Calibri"/>
                <a:cs typeface="Calibri"/>
              </a:rPr>
              <a:t>University</a:t>
            </a:r>
            <a:endParaRPr sz="1500">
              <a:latin typeface="Calibri"/>
              <a:cs typeface="Calibri"/>
            </a:endParaRPr>
          </a:p>
          <a:p>
            <a:pPr marR="6350" algn="r">
              <a:lnSpc>
                <a:spcPts val="1689"/>
              </a:lnSpc>
            </a:pPr>
            <a:r>
              <a:rPr sz="1500" b="1" dirty="0">
                <a:solidFill>
                  <a:srgbClr val="FFFFFF"/>
                </a:solidFill>
                <a:latin typeface="Calibri"/>
                <a:cs typeface="Calibri"/>
              </a:rPr>
              <a:t>January</a:t>
            </a:r>
            <a:r>
              <a:rPr sz="15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b="1" dirty="0">
                <a:solidFill>
                  <a:srgbClr val="FFFFFF"/>
                </a:solidFill>
                <a:latin typeface="Calibri"/>
                <a:cs typeface="Calibri"/>
              </a:rPr>
              <a:t>19,</a:t>
            </a:r>
            <a:r>
              <a:rPr sz="15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b="1" spc="-20" dirty="0">
                <a:solidFill>
                  <a:srgbClr val="FFFFFF"/>
                </a:solidFill>
                <a:latin typeface="Calibri"/>
                <a:cs typeface="Calibri"/>
              </a:rPr>
              <a:t>2023</a:t>
            </a:r>
            <a:endParaRPr sz="15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56845">
              <a:lnSpc>
                <a:spcPct val="100000"/>
              </a:lnSpc>
              <a:spcBef>
                <a:spcPts val="105"/>
              </a:spcBef>
            </a:pPr>
            <a:r>
              <a:rPr dirty="0"/>
              <a:t>Protein</a:t>
            </a:r>
            <a:r>
              <a:rPr spc="100" dirty="0"/>
              <a:t> </a:t>
            </a:r>
            <a:r>
              <a:rPr spc="-10" dirty="0"/>
              <a:t>Requirement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07796" y="2049653"/>
            <a:ext cx="6570980" cy="4470400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256540" indent="-243840">
              <a:lnSpc>
                <a:spcPct val="100000"/>
              </a:lnSpc>
              <a:spcBef>
                <a:spcPts val="580"/>
              </a:spcBef>
              <a:buFont typeface="Arial"/>
              <a:buChar char="•"/>
              <a:tabLst>
                <a:tab pos="256540" algn="l"/>
              </a:tabLst>
            </a:pPr>
            <a:r>
              <a:rPr sz="2600" b="1" spc="-55" dirty="0">
                <a:solidFill>
                  <a:srgbClr val="004863"/>
                </a:solidFill>
                <a:latin typeface="Calibri"/>
                <a:cs typeface="Calibri"/>
              </a:rPr>
              <a:t>We</a:t>
            </a:r>
            <a:r>
              <a:rPr sz="2600" b="1" spc="-9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600" b="1" dirty="0">
                <a:solidFill>
                  <a:srgbClr val="004863"/>
                </a:solidFill>
                <a:latin typeface="Calibri"/>
                <a:cs typeface="Calibri"/>
              </a:rPr>
              <a:t>are</a:t>
            </a:r>
            <a:r>
              <a:rPr sz="2600" b="1" spc="-12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600" b="1" spc="-30" dirty="0">
                <a:solidFill>
                  <a:srgbClr val="004863"/>
                </a:solidFill>
                <a:latin typeface="Calibri"/>
                <a:cs typeface="Calibri"/>
              </a:rPr>
              <a:t>referring</a:t>
            </a:r>
            <a:r>
              <a:rPr sz="2600" b="1" spc="-11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600" b="1" dirty="0">
                <a:solidFill>
                  <a:srgbClr val="004863"/>
                </a:solidFill>
                <a:latin typeface="Calibri"/>
                <a:cs typeface="Calibri"/>
              </a:rPr>
              <a:t>to</a:t>
            </a:r>
            <a:r>
              <a:rPr sz="2600" b="1" spc="-114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600" b="1" spc="-10" dirty="0">
                <a:solidFill>
                  <a:srgbClr val="004863"/>
                </a:solidFill>
                <a:latin typeface="Calibri"/>
                <a:cs typeface="Calibri"/>
              </a:rPr>
              <a:t>amino</a:t>
            </a:r>
            <a:r>
              <a:rPr sz="2600" b="1" spc="-114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600" b="1" dirty="0">
                <a:solidFill>
                  <a:srgbClr val="004863"/>
                </a:solidFill>
                <a:latin typeface="Calibri"/>
                <a:cs typeface="Calibri"/>
              </a:rPr>
              <a:t>acid</a:t>
            </a:r>
            <a:r>
              <a:rPr sz="2600" b="1" spc="-114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600" b="1" spc="-10" dirty="0">
                <a:solidFill>
                  <a:srgbClr val="004863"/>
                </a:solidFill>
                <a:latin typeface="Calibri"/>
                <a:cs typeface="Calibri"/>
              </a:rPr>
              <a:t>requirements.</a:t>
            </a:r>
            <a:endParaRPr sz="2600">
              <a:latin typeface="Calibri"/>
              <a:cs typeface="Calibri"/>
            </a:endParaRPr>
          </a:p>
          <a:p>
            <a:pPr marL="255904" marR="262255" indent="-243840">
              <a:lnSpc>
                <a:spcPct val="79000"/>
              </a:lnSpc>
              <a:spcBef>
                <a:spcPts val="1135"/>
              </a:spcBef>
              <a:buFont typeface="Arial"/>
              <a:buChar char="•"/>
              <a:tabLst>
                <a:tab pos="255904" algn="l"/>
              </a:tabLst>
            </a:pPr>
            <a:r>
              <a:rPr sz="2600" b="1" spc="-25" dirty="0">
                <a:solidFill>
                  <a:srgbClr val="004863"/>
                </a:solidFill>
                <a:latin typeface="Calibri"/>
                <a:cs typeface="Calibri"/>
              </a:rPr>
              <a:t>Experimental</a:t>
            </a:r>
            <a:r>
              <a:rPr sz="2600" b="1" spc="-10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600" b="1" spc="-20" dirty="0">
                <a:solidFill>
                  <a:srgbClr val="004863"/>
                </a:solidFill>
                <a:latin typeface="Calibri"/>
                <a:cs typeface="Calibri"/>
              </a:rPr>
              <a:t>feeds</a:t>
            </a:r>
            <a:r>
              <a:rPr sz="2600" b="1" spc="-9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600" b="1" spc="-20" dirty="0">
                <a:solidFill>
                  <a:srgbClr val="004863"/>
                </a:solidFill>
                <a:latin typeface="Calibri"/>
                <a:cs typeface="Calibri"/>
              </a:rPr>
              <a:t>designed</a:t>
            </a:r>
            <a:r>
              <a:rPr sz="2600" b="1" spc="-11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600" b="1" dirty="0">
                <a:solidFill>
                  <a:srgbClr val="004863"/>
                </a:solidFill>
                <a:latin typeface="Calibri"/>
                <a:cs typeface="Calibri"/>
              </a:rPr>
              <a:t>to</a:t>
            </a:r>
            <a:r>
              <a:rPr sz="2600" b="1" spc="-11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600" b="1" dirty="0">
                <a:solidFill>
                  <a:srgbClr val="004863"/>
                </a:solidFill>
                <a:latin typeface="Calibri"/>
                <a:cs typeface="Calibri"/>
              </a:rPr>
              <a:t>mimic</a:t>
            </a:r>
            <a:r>
              <a:rPr sz="2600" b="1" spc="-10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600" b="1" spc="-25" dirty="0">
                <a:solidFill>
                  <a:srgbClr val="004863"/>
                </a:solidFill>
                <a:latin typeface="Calibri"/>
                <a:cs typeface="Calibri"/>
              </a:rPr>
              <a:t>the </a:t>
            </a:r>
            <a:r>
              <a:rPr sz="2600" b="1" spc="-20" dirty="0">
                <a:solidFill>
                  <a:srgbClr val="004863"/>
                </a:solidFill>
                <a:latin typeface="Calibri"/>
                <a:cs typeface="Calibri"/>
              </a:rPr>
              <a:t>amino</a:t>
            </a:r>
            <a:r>
              <a:rPr sz="2600" b="1" spc="-10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600" b="1" dirty="0">
                <a:solidFill>
                  <a:srgbClr val="004863"/>
                </a:solidFill>
                <a:latin typeface="Calibri"/>
                <a:cs typeface="Calibri"/>
              </a:rPr>
              <a:t>acid</a:t>
            </a:r>
            <a:r>
              <a:rPr sz="2600" b="1" spc="-10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600" b="1" spc="-20" dirty="0">
                <a:solidFill>
                  <a:srgbClr val="004863"/>
                </a:solidFill>
                <a:latin typeface="Calibri"/>
                <a:cs typeface="Calibri"/>
              </a:rPr>
              <a:t>profile</a:t>
            </a:r>
            <a:r>
              <a:rPr sz="2600" b="1" spc="-10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600" b="1" dirty="0">
                <a:solidFill>
                  <a:srgbClr val="004863"/>
                </a:solidFill>
                <a:latin typeface="Calibri"/>
                <a:cs typeface="Calibri"/>
              </a:rPr>
              <a:t>of</a:t>
            </a:r>
            <a:r>
              <a:rPr sz="2600" b="1" spc="-8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600" b="1" dirty="0">
                <a:solidFill>
                  <a:srgbClr val="004863"/>
                </a:solidFill>
                <a:latin typeface="Calibri"/>
                <a:cs typeface="Calibri"/>
              </a:rPr>
              <a:t>the</a:t>
            </a:r>
            <a:r>
              <a:rPr sz="2600" b="1" spc="-9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600" b="1" spc="-20" dirty="0">
                <a:solidFill>
                  <a:srgbClr val="004863"/>
                </a:solidFill>
                <a:latin typeface="Calibri"/>
                <a:cs typeface="Calibri"/>
              </a:rPr>
              <a:t>Florida</a:t>
            </a:r>
            <a:r>
              <a:rPr sz="2600" b="1" spc="-9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600" b="1" spc="-10" dirty="0">
                <a:solidFill>
                  <a:srgbClr val="004863"/>
                </a:solidFill>
                <a:latin typeface="Calibri"/>
                <a:cs typeface="Calibri"/>
              </a:rPr>
              <a:t>pompano </a:t>
            </a:r>
            <a:r>
              <a:rPr sz="2600" b="1" spc="-20" dirty="0">
                <a:solidFill>
                  <a:srgbClr val="004863"/>
                </a:solidFill>
                <a:latin typeface="Calibri"/>
                <a:cs typeface="Calibri"/>
              </a:rPr>
              <a:t>have</a:t>
            </a:r>
            <a:r>
              <a:rPr sz="2600" b="1" spc="-8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600" b="1" dirty="0">
                <a:solidFill>
                  <a:srgbClr val="004863"/>
                </a:solidFill>
                <a:latin typeface="Calibri"/>
                <a:cs typeface="Calibri"/>
              </a:rPr>
              <a:t>led</a:t>
            </a:r>
            <a:r>
              <a:rPr sz="2600" b="1" spc="-9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600" b="1" dirty="0">
                <a:solidFill>
                  <a:srgbClr val="004863"/>
                </a:solidFill>
                <a:latin typeface="Calibri"/>
                <a:cs typeface="Calibri"/>
              </a:rPr>
              <a:t>to</a:t>
            </a:r>
            <a:r>
              <a:rPr sz="2600" b="1" spc="-9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600" b="1" dirty="0">
                <a:solidFill>
                  <a:srgbClr val="004863"/>
                </a:solidFill>
                <a:latin typeface="Calibri"/>
                <a:cs typeface="Calibri"/>
              </a:rPr>
              <a:t>a</a:t>
            </a:r>
            <a:r>
              <a:rPr sz="2600" b="1" spc="-8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600" b="1" spc="-25" dirty="0">
                <a:solidFill>
                  <a:srgbClr val="004863"/>
                </a:solidFill>
                <a:latin typeface="Calibri"/>
                <a:cs typeface="Calibri"/>
              </a:rPr>
              <a:t>better</a:t>
            </a:r>
            <a:r>
              <a:rPr sz="2600" b="1" spc="-8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600" b="1" spc="-35" dirty="0">
                <a:solidFill>
                  <a:srgbClr val="004863"/>
                </a:solidFill>
                <a:latin typeface="Calibri"/>
                <a:cs typeface="Calibri"/>
              </a:rPr>
              <a:t>understanding</a:t>
            </a:r>
            <a:r>
              <a:rPr sz="2600" b="1" spc="-8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600" b="1" dirty="0">
                <a:solidFill>
                  <a:srgbClr val="004863"/>
                </a:solidFill>
                <a:latin typeface="Calibri"/>
                <a:cs typeface="Calibri"/>
              </a:rPr>
              <a:t>of</a:t>
            </a:r>
            <a:r>
              <a:rPr sz="2600" b="1" spc="-7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600" b="1" spc="-10" dirty="0">
                <a:solidFill>
                  <a:srgbClr val="004863"/>
                </a:solidFill>
                <a:latin typeface="Calibri"/>
                <a:cs typeface="Calibri"/>
              </a:rPr>
              <a:t>dietary </a:t>
            </a:r>
            <a:r>
              <a:rPr sz="2600" b="1" spc="-20" dirty="0">
                <a:solidFill>
                  <a:srgbClr val="004863"/>
                </a:solidFill>
                <a:latin typeface="Calibri"/>
                <a:cs typeface="Calibri"/>
              </a:rPr>
              <a:t>amino</a:t>
            </a:r>
            <a:r>
              <a:rPr sz="2600" b="1" spc="-11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600" b="1" dirty="0">
                <a:solidFill>
                  <a:srgbClr val="004863"/>
                </a:solidFill>
                <a:latin typeface="Calibri"/>
                <a:cs typeface="Calibri"/>
              </a:rPr>
              <a:t>acid</a:t>
            </a:r>
            <a:r>
              <a:rPr sz="2600" b="1" spc="-11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600" b="1" spc="-35" dirty="0">
                <a:solidFill>
                  <a:srgbClr val="004863"/>
                </a:solidFill>
                <a:latin typeface="Calibri"/>
                <a:cs typeface="Calibri"/>
              </a:rPr>
              <a:t>requirements</a:t>
            </a:r>
            <a:r>
              <a:rPr sz="2600" b="1" spc="-9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600" b="1" dirty="0">
                <a:solidFill>
                  <a:srgbClr val="004863"/>
                </a:solidFill>
                <a:latin typeface="Calibri"/>
                <a:cs typeface="Calibri"/>
              </a:rPr>
              <a:t>for</a:t>
            </a:r>
            <a:r>
              <a:rPr sz="2600" b="1" spc="-10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600" b="1" dirty="0">
                <a:solidFill>
                  <a:srgbClr val="004863"/>
                </a:solidFill>
                <a:latin typeface="Calibri"/>
                <a:cs typeface="Calibri"/>
              </a:rPr>
              <a:t>this</a:t>
            </a:r>
            <a:r>
              <a:rPr sz="2600" b="1" spc="-9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600" b="1" spc="-10" dirty="0">
                <a:solidFill>
                  <a:srgbClr val="004863"/>
                </a:solidFill>
                <a:latin typeface="Calibri"/>
                <a:cs typeface="Calibri"/>
              </a:rPr>
              <a:t>species.</a:t>
            </a:r>
            <a:endParaRPr sz="2600">
              <a:latin typeface="Calibri"/>
              <a:cs typeface="Calibri"/>
            </a:endParaRPr>
          </a:p>
          <a:p>
            <a:pPr marL="255904" marR="5080" indent="-243840">
              <a:lnSpc>
                <a:spcPct val="78500"/>
              </a:lnSpc>
              <a:spcBef>
                <a:spcPts val="1055"/>
              </a:spcBef>
              <a:buFont typeface="Arial"/>
              <a:buChar char="•"/>
              <a:tabLst>
                <a:tab pos="255904" algn="l"/>
              </a:tabLst>
            </a:pPr>
            <a:r>
              <a:rPr sz="2600" b="1" spc="-25" dirty="0">
                <a:solidFill>
                  <a:srgbClr val="004863"/>
                </a:solidFill>
                <a:latin typeface="Calibri"/>
                <a:cs typeface="Calibri"/>
              </a:rPr>
              <a:t>Several</a:t>
            </a:r>
            <a:r>
              <a:rPr sz="2600" b="1" spc="-10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600" b="1" dirty="0">
                <a:solidFill>
                  <a:srgbClr val="004863"/>
                </a:solidFill>
                <a:latin typeface="Calibri"/>
                <a:cs typeface="Calibri"/>
              </a:rPr>
              <a:t>labs</a:t>
            </a:r>
            <a:r>
              <a:rPr sz="2600" b="1" spc="-9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600" b="1" spc="-20" dirty="0">
                <a:solidFill>
                  <a:srgbClr val="004863"/>
                </a:solidFill>
                <a:latin typeface="Calibri"/>
                <a:cs typeface="Calibri"/>
              </a:rPr>
              <a:t>have</a:t>
            </a:r>
            <a:r>
              <a:rPr sz="2600" b="1" spc="-10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600" b="1" spc="-10" dirty="0">
                <a:solidFill>
                  <a:srgbClr val="004863"/>
                </a:solidFill>
                <a:latin typeface="Calibri"/>
                <a:cs typeface="Calibri"/>
              </a:rPr>
              <a:t>made</a:t>
            </a:r>
            <a:r>
              <a:rPr sz="2600" b="1" spc="-10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600" b="1" spc="-35" dirty="0">
                <a:solidFill>
                  <a:srgbClr val="004863"/>
                </a:solidFill>
                <a:latin typeface="Calibri"/>
                <a:cs typeface="Calibri"/>
              </a:rPr>
              <a:t>requirement</a:t>
            </a:r>
            <a:r>
              <a:rPr sz="2600" b="1" spc="-9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600" b="1" spc="-10" dirty="0">
                <a:solidFill>
                  <a:srgbClr val="004863"/>
                </a:solidFill>
                <a:latin typeface="Calibri"/>
                <a:cs typeface="Calibri"/>
              </a:rPr>
              <a:t>estimates </a:t>
            </a:r>
            <a:r>
              <a:rPr sz="2600" b="1" dirty="0">
                <a:solidFill>
                  <a:srgbClr val="004863"/>
                </a:solidFill>
                <a:latin typeface="Calibri"/>
                <a:cs typeface="Calibri"/>
              </a:rPr>
              <a:t>for</a:t>
            </a:r>
            <a:r>
              <a:rPr sz="2600" b="1" spc="-13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600" b="1" spc="-40" dirty="0">
                <a:solidFill>
                  <a:srgbClr val="004863"/>
                </a:solidFill>
                <a:latin typeface="Calibri"/>
                <a:cs typeface="Calibri"/>
              </a:rPr>
              <a:t>key</a:t>
            </a:r>
            <a:r>
              <a:rPr sz="2600" b="1" spc="-10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600" b="1" spc="-10" dirty="0">
                <a:solidFill>
                  <a:srgbClr val="004863"/>
                </a:solidFill>
                <a:latin typeface="Calibri"/>
                <a:cs typeface="Calibri"/>
              </a:rPr>
              <a:t>amino</a:t>
            </a:r>
            <a:r>
              <a:rPr sz="2600" b="1" spc="-12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600" b="1" dirty="0">
                <a:solidFill>
                  <a:srgbClr val="004863"/>
                </a:solidFill>
                <a:latin typeface="Calibri"/>
                <a:cs typeface="Calibri"/>
              </a:rPr>
              <a:t>acids</a:t>
            </a:r>
            <a:r>
              <a:rPr sz="2600" b="1" spc="-11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600" b="1" spc="-25" dirty="0">
                <a:solidFill>
                  <a:srgbClr val="004863"/>
                </a:solidFill>
                <a:latin typeface="Calibri"/>
                <a:cs typeface="Calibri"/>
              </a:rPr>
              <a:t>methionine,</a:t>
            </a:r>
            <a:r>
              <a:rPr sz="2600" b="1" spc="-11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600" b="1" spc="-10" dirty="0">
                <a:solidFill>
                  <a:srgbClr val="004863"/>
                </a:solidFill>
                <a:latin typeface="Calibri"/>
                <a:cs typeface="Calibri"/>
              </a:rPr>
              <a:t>lysine, </a:t>
            </a:r>
            <a:r>
              <a:rPr sz="2600" b="1" spc="-25" dirty="0">
                <a:solidFill>
                  <a:srgbClr val="004863"/>
                </a:solidFill>
                <a:latin typeface="Calibri"/>
                <a:cs typeface="Calibri"/>
              </a:rPr>
              <a:t>arginine</a:t>
            </a:r>
            <a:r>
              <a:rPr sz="2600" b="1" spc="-10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600" b="1" dirty="0">
                <a:solidFill>
                  <a:srgbClr val="004863"/>
                </a:solidFill>
                <a:latin typeface="Calibri"/>
                <a:cs typeface="Calibri"/>
              </a:rPr>
              <a:t>and</a:t>
            </a:r>
            <a:r>
              <a:rPr sz="2600" b="1" spc="-11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600" b="1" spc="-10" dirty="0">
                <a:solidFill>
                  <a:srgbClr val="004863"/>
                </a:solidFill>
                <a:latin typeface="Calibri"/>
                <a:cs typeface="Calibri"/>
              </a:rPr>
              <a:t>taurine</a:t>
            </a:r>
            <a:endParaRPr sz="2600">
              <a:latin typeface="Calibri"/>
              <a:cs typeface="Calibri"/>
            </a:endParaRPr>
          </a:p>
          <a:p>
            <a:pPr marL="255904" marR="916940" indent="-243840">
              <a:lnSpc>
                <a:spcPct val="78500"/>
              </a:lnSpc>
              <a:spcBef>
                <a:spcPts val="1155"/>
              </a:spcBef>
              <a:buFont typeface="Arial"/>
              <a:buChar char="•"/>
              <a:tabLst>
                <a:tab pos="255904" algn="l"/>
              </a:tabLst>
            </a:pPr>
            <a:r>
              <a:rPr sz="2600" b="1" dirty="0">
                <a:solidFill>
                  <a:srgbClr val="004863"/>
                </a:solidFill>
                <a:latin typeface="Calibri"/>
                <a:cs typeface="Calibri"/>
              </a:rPr>
              <a:t>The</a:t>
            </a:r>
            <a:r>
              <a:rPr sz="2600" b="1" spc="-10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600" b="1" dirty="0">
                <a:solidFill>
                  <a:srgbClr val="004863"/>
                </a:solidFill>
                <a:latin typeface="Calibri"/>
                <a:cs typeface="Calibri"/>
              </a:rPr>
              <a:t>use</a:t>
            </a:r>
            <a:r>
              <a:rPr sz="2600" b="1" spc="-9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600" b="1" dirty="0">
                <a:solidFill>
                  <a:srgbClr val="004863"/>
                </a:solidFill>
                <a:latin typeface="Calibri"/>
                <a:cs typeface="Calibri"/>
              </a:rPr>
              <a:t>of</a:t>
            </a:r>
            <a:r>
              <a:rPr sz="2600" b="1" spc="-9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600" b="1" dirty="0">
                <a:solidFill>
                  <a:srgbClr val="004863"/>
                </a:solidFill>
                <a:latin typeface="Calibri"/>
                <a:cs typeface="Calibri"/>
              </a:rPr>
              <a:t>the</a:t>
            </a:r>
            <a:r>
              <a:rPr sz="2600" b="1" spc="-9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600" b="1" spc="-10" dirty="0">
                <a:solidFill>
                  <a:srgbClr val="004863"/>
                </a:solidFill>
                <a:latin typeface="Calibri"/>
                <a:cs typeface="Calibri"/>
              </a:rPr>
              <a:t>ideal</a:t>
            </a:r>
            <a:r>
              <a:rPr sz="2600" b="1" spc="-9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600" b="1" spc="-30" dirty="0">
                <a:solidFill>
                  <a:srgbClr val="004863"/>
                </a:solidFill>
                <a:latin typeface="Calibri"/>
                <a:cs typeface="Calibri"/>
              </a:rPr>
              <a:t>protein</a:t>
            </a:r>
            <a:r>
              <a:rPr sz="2600" b="1" spc="-10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600" b="1" spc="-25" dirty="0">
                <a:solidFill>
                  <a:srgbClr val="004863"/>
                </a:solidFill>
                <a:latin typeface="Calibri"/>
                <a:cs typeface="Calibri"/>
              </a:rPr>
              <a:t>concept</a:t>
            </a:r>
            <a:r>
              <a:rPr sz="2600" b="1" spc="-9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600" b="1" spc="-25" dirty="0">
                <a:solidFill>
                  <a:srgbClr val="004863"/>
                </a:solidFill>
                <a:latin typeface="Calibri"/>
                <a:cs typeface="Calibri"/>
              </a:rPr>
              <a:t>has allowed</a:t>
            </a:r>
            <a:r>
              <a:rPr sz="2600" b="1" spc="-9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600" b="1" spc="-25" dirty="0">
                <a:solidFill>
                  <a:srgbClr val="004863"/>
                </a:solidFill>
                <a:latin typeface="Calibri"/>
                <a:cs typeface="Calibri"/>
              </a:rPr>
              <a:t>rapid</a:t>
            </a:r>
            <a:r>
              <a:rPr sz="2600" b="1" spc="-9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600" b="1" spc="-30" dirty="0">
                <a:solidFill>
                  <a:srgbClr val="004863"/>
                </a:solidFill>
                <a:latin typeface="Calibri"/>
                <a:cs typeface="Calibri"/>
              </a:rPr>
              <a:t>development</a:t>
            </a:r>
            <a:r>
              <a:rPr sz="2600" b="1" spc="-8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600" b="1" dirty="0">
                <a:solidFill>
                  <a:srgbClr val="004863"/>
                </a:solidFill>
                <a:latin typeface="Calibri"/>
                <a:cs typeface="Calibri"/>
              </a:rPr>
              <a:t>of</a:t>
            </a:r>
            <a:r>
              <a:rPr sz="2600" b="1" spc="-8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600" b="1" spc="-10" dirty="0">
                <a:solidFill>
                  <a:srgbClr val="004863"/>
                </a:solidFill>
                <a:latin typeface="Calibri"/>
                <a:cs typeface="Calibri"/>
              </a:rPr>
              <a:t>highly </a:t>
            </a:r>
            <a:r>
              <a:rPr sz="2600" b="1" spc="-25" dirty="0">
                <a:solidFill>
                  <a:srgbClr val="004863"/>
                </a:solidFill>
                <a:latin typeface="Calibri"/>
                <a:cs typeface="Calibri"/>
              </a:rPr>
              <a:t>digestible</a:t>
            </a:r>
            <a:r>
              <a:rPr sz="2600" b="1" spc="-9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600" b="1" spc="-10" dirty="0">
                <a:solidFill>
                  <a:srgbClr val="004863"/>
                </a:solidFill>
                <a:latin typeface="Calibri"/>
                <a:cs typeface="Calibri"/>
              </a:rPr>
              <a:t>feeds.</a:t>
            </a:r>
            <a:endParaRPr sz="2600">
              <a:latin typeface="Calibri"/>
              <a:cs typeface="Calibri"/>
            </a:endParaRPr>
          </a:p>
          <a:p>
            <a:pPr marL="256540" indent="-243840">
              <a:lnSpc>
                <a:spcPct val="100000"/>
              </a:lnSpc>
              <a:spcBef>
                <a:spcPts val="384"/>
              </a:spcBef>
              <a:buFont typeface="Arial"/>
              <a:buChar char="•"/>
              <a:tabLst>
                <a:tab pos="256540" algn="l"/>
              </a:tabLst>
            </a:pPr>
            <a:r>
              <a:rPr sz="2600" b="1" spc="-50" dirty="0">
                <a:solidFill>
                  <a:srgbClr val="004863"/>
                </a:solidFill>
                <a:latin typeface="Calibri"/>
                <a:cs typeface="Calibri"/>
              </a:rPr>
              <a:t>However,</a:t>
            </a:r>
            <a:r>
              <a:rPr sz="2600" b="1" spc="-9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600" b="1" spc="-10" dirty="0">
                <a:solidFill>
                  <a:srgbClr val="004863"/>
                </a:solidFill>
                <a:latin typeface="Calibri"/>
                <a:cs typeface="Calibri"/>
              </a:rPr>
              <a:t>there</a:t>
            </a:r>
            <a:r>
              <a:rPr sz="2600" b="1" spc="-9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600" b="1" dirty="0">
                <a:solidFill>
                  <a:srgbClr val="004863"/>
                </a:solidFill>
                <a:latin typeface="Calibri"/>
                <a:cs typeface="Calibri"/>
              </a:rPr>
              <a:t>is</a:t>
            </a:r>
            <a:r>
              <a:rPr sz="2600" b="1" spc="-10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600" b="1" spc="-10" dirty="0">
                <a:solidFill>
                  <a:srgbClr val="004863"/>
                </a:solidFill>
                <a:latin typeface="Calibri"/>
                <a:cs typeface="Calibri"/>
              </a:rPr>
              <a:t>much</a:t>
            </a:r>
            <a:r>
              <a:rPr sz="2600" b="1" spc="-10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600" b="1" spc="-20" dirty="0">
                <a:solidFill>
                  <a:srgbClr val="004863"/>
                </a:solidFill>
                <a:latin typeface="Calibri"/>
                <a:cs typeface="Calibri"/>
              </a:rPr>
              <a:t>more</a:t>
            </a:r>
            <a:r>
              <a:rPr sz="2600" b="1" spc="-9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600" b="1" dirty="0">
                <a:solidFill>
                  <a:srgbClr val="004863"/>
                </a:solidFill>
                <a:latin typeface="Calibri"/>
                <a:cs typeface="Calibri"/>
              </a:rPr>
              <a:t>to</a:t>
            </a:r>
            <a:r>
              <a:rPr sz="2600" b="1" spc="-10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600" b="1" spc="-10" dirty="0">
                <a:solidFill>
                  <a:srgbClr val="004863"/>
                </a:solidFill>
                <a:latin typeface="Calibri"/>
                <a:cs typeface="Calibri"/>
              </a:rPr>
              <a:t>determine.</a:t>
            </a:r>
            <a:endParaRPr sz="2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56845">
              <a:lnSpc>
                <a:spcPct val="100000"/>
              </a:lnSpc>
              <a:spcBef>
                <a:spcPts val="105"/>
              </a:spcBef>
            </a:pPr>
            <a:r>
              <a:rPr dirty="0"/>
              <a:t>Lysine</a:t>
            </a:r>
            <a:r>
              <a:rPr spc="-5" dirty="0"/>
              <a:t> </a:t>
            </a:r>
            <a:r>
              <a:rPr spc="-10" dirty="0"/>
              <a:t>Requirement</a:t>
            </a:r>
          </a:p>
        </p:txBody>
      </p:sp>
      <p:pic>
        <p:nvPic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97672" y="1561593"/>
            <a:ext cx="5226240" cy="464142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725501" y="7049007"/>
            <a:ext cx="1819910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b="1" dirty="0">
                <a:latin typeface="Calibri"/>
                <a:cs typeface="Calibri"/>
              </a:rPr>
              <a:t>Stites,</a:t>
            </a:r>
            <a:r>
              <a:rPr sz="1900" b="1" spc="-25" dirty="0">
                <a:latin typeface="Calibri"/>
                <a:cs typeface="Calibri"/>
              </a:rPr>
              <a:t> </a:t>
            </a:r>
            <a:r>
              <a:rPr sz="1900" b="1" dirty="0">
                <a:latin typeface="Calibri"/>
                <a:cs typeface="Calibri"/>
              </a:rPr>
              <a:t>et</a:t>
            </a:r>
            <a:r>
              <a:rPr sz="1900" b="1" spc="-15" dirty="0">
                <a:latin typeface="Calibri"/>
                <a:cs typeface="Calibri"/>
              </a:rPr>
              <a:t> </a:t>
            </a:r>
            <a:r>
              <a:rPr sz="1900" b="1" dirty="0">
                <a:latin typeface="Calibri"/>
                <a:cs typeface="Calibri"/>
              </a:rPr>
              <a:t>al.,</a:t>
            </a:r>
            <a:r>
              <a:rPr sz="1900" b="1" spc="-20" dirty="0">
                <a:latin typeface="Calibri"/>
                <a:cs typeface="Calibri"/>
              </a:rPr>
              <a:t> 2022</a:t>
            </a:r>
            <a:endParaRPr sz="1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07796" y="393732"/>
            <a:ext cx="5409565" cy="1253490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12700" marR="5080">
              <a:lnSpc>
                <a:spcPts val="4610"/>
              </a:lnSpc>
              <a:spcBef>
                <a:spcPts val="625"/>
              </a:spcBef>
            </a:pPr>
            <a:r>
              <a:rPr sz="4200" dirty="0"/>
              <a:t>Nutrient</a:t>
            </a:r>
            <a:r>
              <a:rPr sz="4200" spc="95" dirty="0"/>
              <a:t> </a:t>
            </a:r>
            <a:r>
              <a:rPr sz="4200" dirty="0"/>
              <a:t>Requirements</a:t>
            </a:r>
            <a:r>
              <a:rPr sz="4200" spc="100" dirty="0"/>
              <a:t> </a:t>
            </a:r>
            <a:r>
              <a:rPr sz="4200" spc="-50" dirty="0"/>
              <a:t>– </a:t>
            </a:r>
            <a:r>
              <a:rPr sz="4200" dirty="0"/>
              <a:t>Amino</a:t>
            </a:r>
            <a:r>
              <a:rPr sz="4200" spc="135" dirty="0"/>
              <a:t> </a:t>
            </a:r>
            <a:r>
              <a:rPr sz="4200" spc="-10" dirty="0"/>
              <a:t>Acids</a:t>
            </a:r>
            <a:endParaRPr sz="4200"/>
          </a:p>
        </p:txBody>
      </p:sp>
      <p:pic>
        <p:nvPic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5181" y="2175933"/>
            <a:ext cx="6188567" cy="413382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07796" y="393732"/>
            <a:ext cx="5304790" cy="1253490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12700" marR="5080">
              <a:lnSpc>
                <a:spcPts val="4610"/>
              </a:lnSpc>
              <a:spcBef>
                <a:spcPts val="625"/>
              </a:spcBef>
            </a:pPr>
            <a:r>
              <a:rPr sz="4200" dirty="0"/>
              <a:t>Nutrient</a:t>
            </a:r>
            <a:r>
              <a:rPr sz="4200" spc="95" dirty="0"/>
              <a:t> </a:t>
            </a:r>
            <a:r>
              <a:rPr sz="4200" dirty="0"/>
              <a:t>Requirements</a:t>
            </a:r>
            <a:r>
              <a:rPr sz="4200" spc="100" dirty="0"/>
              <a:t> </a:t>
            </a:r>
            <a:r>
              <a:rPr sz="4200" spc="-50" dirty="0"/>
              <a:t>- </a:t>
            </a:r>
            <a:r>
              <a:rPr sz="4200" spc="-10" dirty="0"/>
              <a:t>Vitamins</a:t>
            </a:r>
            <a:endParaRPr sz="4200"/>
          </a:p>
        </p:txBody>
      </p:sp>
      <p:pic>
        <p:nvPic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6416" y="2086027"/>
            <a:ext cx="6470863" cy="4219101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56845">
              <a:lnSpc>
                <a:spcPct val="100000"/>
              </a:lnSpc>
              <a:spcBef>
                <a:spcPts val="105"/>
              </a:spcBef>
            </a:pPr>
            <a:r>
              <a:rPr dirty="0"/>
              <a:t>Commercial</a:t>
            </a:r>
            <a:r>
              <a:rPr spc="385" dirty="0"/>
              <a:t> </a:t>
            </a:r>
            <a:r>
              <a:rPr spc="-10" dirty="0"/>
              <a:t>Formulation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L="256540" indent="-243840">
              <a:lnSpc>
                <a:spcPct val="100000"/>
              </a:lnSpc>
              <a:spcBef>
                <a:spcPts val="409"/>
              </a:spcBef>
              <a:buFont typeface="Arial"/>
              <a:buChar char="•"/>
              <a:tabLst>
                <a:tab pos="256540" algn="l"/>
              </a:tabLst>
            </a:pPr>
            <a:r>
              <a:rPr dirty="0"/>
              <a:t>Identify</a:t>
            </a:r>
            <a:r>
              <a:rPr spc="-95" dirty="0"/>
              <a:t> </a:t>
            </a:r>
            <a:r>
              <a:rPr dirty="0"/>
              <a:t>what</a:t>
            </a:r>
            <a:r>
              <a:rPr spc="-80" dirty="0"/>
              <a:t> </a:t>
            </a:r>
            <a:r>
              <a:rPr dirty="0"/>
              <a:t>is</a:t>
            </a:r>
            <a:r>
              <a:rPr spc="-90" dirty="0"/>
              <a:t> </a:t>
            </a:r>
            <a:r>
              <a:rPr spc="-10" dirty="0"/>
              <a:t>known.</a:t>
            </a:r>
          </a:p>
          <a:p>
            <a:pPr marL="256540" marR="125730" indent="-243840">
              <a:lnSpc>
                <a:spcPct val="79000"/>
              </a:lnSpc>
              <a:spcBef>
                <a:spcPts val="1070"/>
              </a:spcBef>
              <a:buFont typeface="Arial"/>
              <a:buChar char="•"/>
              <a:tabLst>
                <a:tab pos="256540" algn="l"/>
              </a:tabLst>
            </a:pPr>
            <a:r>
              <a:rPr dirty="0"/>
              <a:t>Use</a:t>
            </a:r>
            <a:r>
              <a:rPr spc="-80" dirty="0"/>
              <a:t> </a:t>
            </a:r>
            <a:r>
              <a:rPr dirty="0"/>
              <a:t>the</a:t>
            </a:r>
            <a:r>
              <a:rPr spc="-80" dirty="0"/>
              <a:t> </a:t>
            </a:r>
            <a:r>
              <a:rPr spc="-10" dirty="0"/>
              <a:t>numerous</a:t>
            </a:r>
            <a:r>
              <a:rPr spc="-80" dirty="0"/>
              <a:t> </a:t>
            </a:r>
            <a:r>
              <a:rPr spc="-10" dirty="0"/>
              <a:t>resources</a:t>
            </a:r>
            <a:r>
              <a:rPr spc="-85" dirty="0"/>
              <a:t> </a:t>
            </a:r>
            <a:r>
              <a:rPr dirty="0"/>
              <a:t>to</a:t>
            </a:r>
            <a:r>
              <a:rPr spc="-90" dirty="0"/>
              <a:t> </a:t>
            </a:r>
            <a:r>
              <a:rPr dirty="0"/>
              <a:t>fill</a:t>
            </a:r>
            <a:r>
              <a:rPr spc="-75" dirty="0"/>
              <a:t> </a:t>
            </a:r>
            <a:r>
              <a:rPr spc="-25" dirty="0"/>
              <a:t>in </a:t>
            </a:r>
            <a:r>
              <a:rPr dirty="0"/>
              <a:t>the</a:t>
            </a:r>
            <a:r>
              <a:rPr spc="-85" dirty="0"/>
              <a:t> </a:t>
            </a:r>
            <a:r>
              <a:rPr spc="-10" dirty="0"/>
              <a:t>unknown</a:t>
            </a:r>
            <a:r>
              <a:rPr spc="-85" dirty="0"/>
              <a:t> </a:t>
            </a:r>
            <a:r>
              <a:rPr dirty="0"/>
              <a:t>with</a:t>
            </a:r>
            <a:r>
              <a:rPr spc="-100" dirty="0"/>
              <a:t> </a:t>
            </a:r>
            <a:r>
              <a:rPr dirty="0"/>
              <a:t>data</a:t>
            </a:r>
            <a:r>
              <a:rPr spc="-75" dirty="0"/>
              <a:t> </a:t>
            </a:r>
            <a:r>
              <a:rPr dirty="0"/>
              <a:t>from</a:t>
            </a:r>
            <a:r>
              <a:rPr spc="-95" dirty="0"/>
              <a:t> </a:t>
            </a:r>
            <a:r>
              <a:rPr dirty="0"/>
              <a:t>species</a:t>
            </a:r>
            <a:r>
              <a:rPr spc="-85" dirty="0"/>
              <a:t> </a:t>
            </a:r>
            <a:r>
              <a:rPr spc="-25" dirty="0"/>
              <a:t>as </a:t>
            </a:r>
            <a:r>
              <a:rPr dirty="0"/>
              <a:t>similar</a:t>
            </a:r>
            <a:r>
              <a:rPr spc="-50" dirty="0"/>
              <a:t> </a:t>
            </a:r>
            <a:r>
              <a:rPr dirty="0"/>
              <a:t>as</a:t>
            </a:r>
            <a:r>
              <a:rPr spc="-60" dirty="0"/>
              <a:t> </a:t>
            </a:r>
            <a:r>
              <a:rPr spc="-10" dirty="0"/>
              <a:t>possible.</a:t>
            </a:r>
          </a:p>
          <a:p>
            <a:pPr marL="256540" marR="328295" indent="-243840">
              <a:lnSpc>
                <a:spcPts val="2900"/>
              </a:lnSpc>
              <a:spcBef>
                <a:spcPts val="1085"/>
              </a:spcBef>
              <a:buFont typeface="Arial"/>
              <a:buChar char="•"/>
              <a:tabLst>
                <a:tab pos="256540" algn="l"/>
              </a:tabLst>
            </a:pPr>
            <a:r>
              <a:rPr dirty="0"/>
              <a:t>Strike</a:t>
            </a:r>
            <a:r>
              <a:rPr spc="-90" dirty="0"/>
              <a:t> </a:t>
            </a:r>
            <a:r>
              <a:rPr dirty="0"/>
              <a:t>a</a:t>
            </a:r>
            <a:r>
              <a:rPr spc="-80" dirty="0"/>
              <a:t> </a:t>
            </a:r>
            <a:r>
              <a:rPr dirty="0"/>
              <a:t>balance</a:t>
            </a:r>
            <a:r>
              <a:rPr spc="-90" dirty="0"/>
              <a:t> </a:t>
            </a:r>
            <a:r>
              <a:rPr spc="-10" dirty="0"/>
              <a:t>between</a:t>
            </a:r>
            <a:r>
              <a:rPr spc="-90" dirty="0"/>
              <a:t> </a:t>
            </a:r>
            <a:r>
              <a:rPr spc="-10" dirty="0"/>
              <a:t>manageable requirements</a:t>
            </a:r>
            <a:r>
              <a:rPr spc="-105" dirty="0"/>
              <a:t> </a:t>
            </a:r>
            <a:r>
              <a:rPr dirty="0"/>
              <a:t>and</a:t>
            </a:r>
            <a:r>
              <a:rPr spc="-100" dirty="0"/>
              <a:t> </a:t>
            </a:r>
            <a:r>
              <a:rPr spc="-10" dirty="0"/>
              <a:t>cost.</a:t>
            </a:r>
          </a:p>
          <a:p>
            <a:pPr marL="256540" marR="5080" indent="-243840">
              <a:lnSpc>
                <a:spcPct val="79800"/>
              </a:lnSpc>
              <a:spcBef>
                <a:spcPts val="1040"/>
              </a:spcBef>
              <a:buFont typeface="Arial"/>
              <a:buChar char="•"/>
              <a:tabLst>
                <a:tab pos="256540" algn="l"/>
              </a:tabLst>
            </a:pPr>
            <a:r>
              <a:rPr spc="-10" dirty="0"/>
              <a:t>Formulation</a:t>
            </a:r>
            <a:r>
              <a:rPr spc="-80" dirty="0"/>
              <a:t> </a:t>
            </a:r>
            <a:r>
              <a:rPr dirty="0"/>
              <a:t>is</a:t>
            </a:r>
            <a:r>
              <a:rPr spc="-80" dirty="0"/>
              <a:t> </a:t>
            </a:r>
            <a:r>
              <a:rPr dirty="0"/>
              <a:t>the</a:t>
            </a:r>
            <a:r>
              <a:rPr spc="-70" dirty="0"/>
              <a:t> </a:t>
            </a:r>
            <a:r>
              <a:rPr dirty="0"/>
              <a:t>practice</a:t>
            </a:r>
            <a:r>
              <a:rPr spc="-75" dirty="0"/>
              <a:t> </a:t>
            </a:r>
            <a:r>
              <a:rPr spc="-25" dirty="0"/>
              <a:t>of </a:t>
            </a:r>
            <a:r>
              <a:rPr spc="-10" dirty="0"/>
              <a:t>constructing</a:t>
            </a:r>
            <a:r>
              <a:rPr spc="-90" dirty="0"/>
              <a:t> </a:t>
            </a:r>
            <a:r>
              <a:rPr dirty="0"/>
              <a:t>a</a:t>
            </a:r>
            <a:r>
              <a:rPr spc="-85" dirty="0"/>
              <a:t> </a:t>
            </a:r>
            <a:r>
              <a:rPr spc="-10" dirty="0"/>
              <a:t>finished</a:t>
            </a:r>
            <a:r>
              <a:rPr spc="-90" dirty="0"/>
              <a:t> </a:t>
            </a:r>
            <a:r>
              <a:rPr dirty="0"/>
              <a:t>feed</a:t>
            </a:r>
            <a:r>
              <a:rPr spc="-85" dirty="0"/>
              <a:t> </a:t>
            </a:r>
            <a:r>
              <a:rPr dirty="0"/>
              <a:t>recipe</a:t>
            </a:r>
            <a:r>
              <a:rPr spc="-90" dirty="0"/>
              <a:t> </a:t>
            </a:r>
            <a:r>
              <a:rPr spc="-20" dirty="0"/>
              <a:t>that </a:t>
            </a:r>
            <a:r>
              <a:rPr dirty="0"/>
              <a:t>both</a:t>
            </a:r>
            <a:r>
              <a:rPr spc="-80" dirty="0"/>
              <a:t> </a:t>
            </a:r>
            <a:r>
              <a:rPr spc="-10" dirty="0"/>
              <a:t>nourishes</a:t>
            </a:r>
            <a:r>
              <a:rPr spc="-80" dirty="0"/>
              <a:t> </a:t>
            </a:r>
            <a:r>
              <a:rPr dirty="0"/>
              <a:t>the</a:t>
            </a:r>
            <a:r>
              <a:rPr spc="-75" dirty="0"/>
              <a:t> </a:t>
            </a:r>
            <a:r>
              <a:rPr dirty="0"/>
              <a:t>animal</a:t>
            </a:r>
            <a:r>
              <a:rPr spc="-75" dirty="0"/>
              <a:t> </a:t>
            </a:r>
            <a:r>
              <a:rPr dirty="0"/>
              <a:t>and</a:t>
            </a:r>
            <a:r>
              <a:rPr spc="-75" dirty="0"/>
              <a:t> </a:t>
            </a:r>
            <a:r>
              <a:rPr spc="-10" dirty="0"/>
              <a:t>satisfies </a:t>
            </a:r>
            <a:r>
              <a:rPr dirty="0"/>
              <a:t>the</a:t>
            </a:r>
            <a:r>
              <a:rPr spc="-60" dirty="0"/>
              <a:t> </a:t>
            </a:r>
            <a:r>
              <a:rPr spc="-20" dirty="0"/>
              <a:t>requirements</a:t>
            </a:r>
            <a:r>
              <a:rPr spc="-60" dirty="0"/>
              <a:t> </a:t>
            </a:r>
            <a:r>
              <a:rPr dirty="0"/>
              <a:t>of</a:t>
            </a:r>
            <a:r>
              <a:rPr spc="-55" dirty="0"/>
              <a:t> </a:t>
            </a:r>
            <a:r>
              <a:rPr dirty="0"/>
              <a:t>the</a:t>
            </a:r>
            <a:r>
              <a:rPr spc="-60" dirty="0"/>
              <a:t> </a:t>
            </a:r>
            <a:r>
              <a:rPr dirty="0"/>
              <a:t>farmer</a:t>
            </a:r>
            <a:r>
              <a:rPr spc="-50" dirty="0"/>
              <a:t> </a:t>
            </a:r>
            <a:r>
              <a:rPr dirty="0"/>
              <a:t>in</a:t>
            </a:r>
            <a:r>
              <a:rPr spc="-60" dirty="0"/>
              <a:t> </a:t>
            </a:r>
            <a:r>
              <a:rPr spc="-10" dirty="0"/>
              <a:t>terms </a:t>
            </a:r>
            <a:r>
              <a:rPr dirty="0"/>
              <a:t>of</a:t>
            </a:r>
            <a:r>
              <a:rPr spc="-80" dirty="0"/>
              <a:t> </a:t>
            </a:r>
            <a:r>
              <a:rPr dirty="0"/>
              <a:t>cost,</a:t>
            </a:r>
            <a:r>
              <a:rPr spc="-80" dirty="0"/>
              <a:t> </a:t>
            </a:r>
            <a:r>
              <a:rPr dirty="0"/>
              <a:t>and</a:t>
            </a:r>
            <a:r>
              <a:rPr spc="-80" dirty="0"/>
              <a:t> </a:t>
            </a:r>
            <a:r>
              <a:rPr spc="-10" dirty="0"/>
              <a:t>overall</a:t>
            </a:r>
            <a:r>
              <a:rPr spc="-80" dirty="0"/>
              <a:t> </a:t>
            </a:r>
            <a:r>
              <a:rPr spc="-10" dirty="0"/>
              <a:t>objectives.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56845">
              <a:lnSpc>
                <a:spcPct val="100000"/>
              </a:lnSpc>
              <a:spcBef>
                <a:spcPts val="105"/>
              </a:spcBef>
            </a:pPr>
            <a:r>
              <a:rPr dirty="0"/>
              <a:t>Commercial</a:t>
            </a:r>
            <a:r>
              <a:rPr spc="385" dirty="0"/>
              <a:t> </a:t>
            </a:r>
            <a:r>
              <a:rPr spc="-10" dirty="0"/>
              <a:t>Formulation</a:t>
            </a:r>
            <a:r>
              <a:rPr lang="en-US" spc="-10" dirty="0"/>
              <a:t> 2</a:t>
            </a:r>
            <a:endParaRPr spc="-10" dirty="0"/>
          </a:p>
        </p:txBody>
      </p:sp>
      <p:sp>
        <p:nvSpPr>
          <p:cNvPr id="2" name="object 2"/>
          <p:cNvSpPr txBox="1"/>
          <p:nvPr/>
        </p:nvSpPr>
        <p:spPr>
          <a:xfrm>
            <a:off x="907796" y="2047748"/>
            <a:ext cx="5904230" cy="3898900"/>
          </a:xfrm>
          <a:prstGeom prst="rect">
            <a:avLst/>
          </a:prstGeom>
        </p:spPr>
        <p:txBody>
          <a:bodyPr vert="horz" wrap="square" lIns="0" tIns="100965" rIns="0" bIns="0" rtlCol="0">
            <a:spAutoFit/>
          </a:bodyPr>
          <a:lstStyle/>
          <a:p>
            <a:pPr marL="256540" indent="-243840">
              <a:lnSpc>
                <a:spcPct val="100000"/>
              </a:lnSpc>
              <a:spcBef>
                <a:spcPts val="795"/>
              </a:spcBef>
              <a:buFont typeface="Arial"/>
              <a:buChar char="•"/>
              <a:tabLst>
                <a:tab pos="256540" algn="l"/>
              </a:tabLst>
            </a:pPr>
            <a:r>
              <a:rPr sz="3000" b="1" spc="-20" dirty="0">
                <a:solidFill>
                  <a:srgbClr val="004863"/>
                </a:solidFill>
                <a:latin typeface="Calibri"/>
                <a:cs typeface="Calibri"/>
              </a:rPr>
              <a:t>Responsibility</a:t>
            </a:r>
            <a:r>
              <a:rPr sz="3000" b="1" spc="-4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3000" b="1" dirty="0">
                <a:solidFill>
                  <a:srgbClr val="004863"/>
                </a:solidFill>
                <a:latin typeface="Calibri"/>
                <a:cs typeface="Calibri"/>
              </a:rPr>
              <a:t>to</a:t>
            </a:r>
            <a:r>
              <a:rPr sz="3000" b="1" spc="-4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3000" b="1" spc="-10" dirty="0">
                <a:solidFill>
                  <a:srgbClr val="004863"/>
                </a:solidFill>
                <a:latin typeface="Calibri"/>
                <a:cs typeface="Calibri"/>
              </a:rPr>
              <a:t>customer.</a:t>
            </a:r>
            <a:endParaRPr sz="3000">
              <a:latin typeface="Calibri"/>
              <a:cs typeface="Calibri"/>
            </a:endParaRPr>
          </a:p>
          <a:p>
            <a:pPr marL="256540" indent="-243840">
              <a:lnSpc>
                <a:spcPct val="100000"/>
              </a:lnSpc>
              <a:spcBef>
                <a:spcPts val="695"/>
              </a:spcBef>
              <a:buFont typeface="Arial"/>
              <a:buChar char="•"/>
              <a:tabLst>
                <a:tab pos="256540" algn="l"/>
              </a:tabLst>
            </a:pPr>
            <a:r>
              <a:rPr sz="3000" b="1" spc="-20" dirty="0">
                <a:solidFill>
                  <a:srgbClr val="004863"/>
                </a:solidFill>
                <a:latin typeface="Calibri"/>
                <a:cs typeface="Calibri"/>
              </a:rPr>
              <a:t>Responsibility</a:t>
            </a:r>
            <a:r>
              <a:rPr sz="3000" b="1" spc="-4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3000" b="1" dirty="0">
                <a:solidFill>
                  <a:srgbClr val="004863"/>
                </a:solidFill>
                <a:latin typeface="Calibri"/>
                <a:cs typeface="Calibri"/>
              </a:rPr>
              <a:t>to</a:t>
            </a:r>
            <a:r>
              <a:rPr sz="3000" b="1" spc="-4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3000" b="1" spc="-10" dirty="0">
                <a:solidFill>
                  <a:srgbClr val="004863"/>
                </a:solidFill>
                <a:latin typeface="Calibri"/>
                <a:cs typeface="Calibri"/>
              </a:rPr>
              <a:t>animal.</a:t>
            </a:r>
            <a:endParaRPr sz="3000">
              <a:latin typeface="Calibri"/>
              <a:cs typeface="Calibri"/>
            </a:endParaRPr>
          </a:p>
          <a:p>
            <a:pPr marL="256540" indent="-243840">
              <a:lnSpc>
                <a:spcPct val="100000"/>
              </a:lnSpc>
              <a:spcBef>
                <a:spcPts val="790"/>
              </a:spcBef>
              <a:buFont typeface="Arial"/>
              <a:buChar char="•"/>
              <a:tabLst>
                <a:tab pos="256540" algn="l"/>
              </a:tabLst>
            </a:pPr>
            <a:r>
              <a:rPr sz="3000" b="1" spc="-10" dirty="0">
                <a:solidFill>
                  <a:srgbClr val="004863"/>
                </a:solidFill>
                <a:latin typeface="Calibri"/>
                <a:cs typeface="Calibri"/>
              </a:rPr>
              <a:t>Limitations</a:t>
            </a:r>
            <a:r>
              <a:rPr sz="3000" b="1" spc="-8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3000" b="1" dirty="0">
                <a:solidFill>
                  <a:srgbClr val="004863"/>
                </a:solidFill>
                <a:latin typeface="Calibri"/>
                <a:cs typeface="Calibri"/>
              </a:rPr>
              <a:t>of</a:t>
            </a:r>
            <a:r>
              <a:rPr sz="3000" b="1" spc="-7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3000" b="1" dirty="0">
                <a:solidFill>
                  <a:srgbClr val="004863"/>
                </a:solidFill>
                <a:latin typeface="Calibri"/>
                <a:cs typeface="Calibri"/>
              </a:rPr>
              <a:t>culture</a:t>
            </a:r>
            <a:r>
              <a:rPr sz="3000" b="1" spc="-7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3000" b="1" spc="-10" dirty="0">
                <a:solidFill>
                  <a:srgbClr val="004863"/>
                </a:solidFill>
                <a:latin typeface="Calibri"/>
                <a:cs typeface="Calibri"/>
              </a:rPr>
              <a:t>system.</a:t>
            </a:r>
            <a:endParaRPr sz="3000">
              <a:latin typeface="Calibri"/>
              <a:cs typeface="Calibri"/>
            </a:endParaRPr>
          </a:p>
          <a:p>
            <a:pPr marL="743585" lvl="1" indent="-243840">
              <a:lnSpc>
                <a:spcPct val="100000"/>
              </a:lnSpc>
              <a:spcBef>
                <a:spcPts val="210"/>
              </a:spcBef>
              <a:buFont typeface="Arial"/>
              <a:buChar char="•"/>
              <a:tabLst>
                <a:tab pos="743585" algn="l"/>
              </a:tabLst>
            </a:pPr>
            <a:r>
              <a:rPr sz="2600" b="1" spc="-25" dirty="0">
                <a:solidFill>
                  <a:srgbClr val="76787B"/>
                </a:solidFill>
                <a:latin typeface="Calibri"/>
                <a:cs typeface="Calibri"/>
              </a:rPr>
              <a:t>Digestibility</a:t>
            </a:r>
            <a:r>
              <a:rPr sz="2600" b="1" spc="-90" dirty="0">
                <a:solidFill>
                  <a:srgbClr val="76787B"/>
                </a:solidFill>
                <a:latin typeface="Calibri"/>
                <a:cs typeface="Calibri"/>
              </a:rPr>
              <a:t> </a:t>
            </a:r>
            <a:r>
              <a:rPr sz="2600" b="1" dirty="0">
                <a:solidFill>
                  <a:srgbClr val="76787B"/>
                </a:solidFill>
                <a:latin typeface="Calibri"/>
                <a:cs typeface="Calibri"/>
              </a:rPr>
              <a:t>and</a:t>
            </a:r>
            <a:r>
              <a:rPr sz="2600" b="1" spc="-90" dirty="0">
                <a:solidFill>
                  <a:srgbClr val="76787B"/>
                </a:solidFill>
                <a:latin typeface="Calibri"/>
                <a:cs typeface="Calibri"/>
              </a:rPr>
              <a:t> </a:t>
            </a:r>
            <a:r>
              <a:rPr sz="2600" b="1" spc="-30" dirty="0">
                <a:solidFill>
                  <a:srgbClr val="76787B"/>
                </a:solidFill>
                <a:latin typeface="Calibri"/>
                <a:cs typeface="Calibri"/>
              </a:rPr>
              <a:t>waste</a:t>
            </a:r>
            <a:r>
              <a:rPr sz="2600" b="1" spc="-80" dirty="0">
                <a:solidFill>
                  <a:srgbClr val="76787B"/>
                </a:solidFill>
                <a:latin typeface="Calibri"/>
                <a:cs typeface="Calibri"/>
              </a:rPr>
              <a:t> </a:t>
            </a:r>
            <a:r>
              <a:rPr sz="2600" b="1" spc="-10" dirty="0">
                <a:solidFill>
                  <a:srgbClr val="76787B"/>
                </a:solidFill>
                <a:latin typeface="Calibri"/>
                <a:cs typeface="Calibri"/>
              </a:rPr>
              <a:t>characteristics.</a:t>
            </a:r>
            <a:endParaRPr sz="2600">
              <a:latin typeface="Calibri"/>
              <a:cs typeface="Calibri"/>
            </a:endParaRPr>
          </a:p>
          <a:p>
            <a:pPr marL="256540" indent="-243840">
              <a:lnSpc>
                <a:spcPct val="100000"/>
              </a:lnSpc>
              <a:spcBef>
                <a:spcPts val="680"/>
              </a:spcBef>
              <a:buFont typeface="Arial"/>
              <a:buChar char="•"/>
              <a:tabLst>
                <a:tab pos="256540" algn="l"/>
              </a:tabLst>
            </a:pPr>
            <a:r>
              <a:rPr sz="3000" b="1" spc="-10" dirty="0">
                <a:solidFill>
                  <a:srgbClr val="004863"/>
                </a:solidFill>
                <a:latin typeface="Calibri"/>
                <a:cs typeface="Calibri"/>
              </a:rPr>
              <a:t>Overall</a:t>
            </a:r>
            <a:r>
              <a:rPr sz="3000" b="1" spc="-12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3000" b="1" spc="-10" dirty="0">
                <a:solidFill>
                  <a:srgbClr val="004863"/>
                </a:solidFill>
                <a:latin typeface="Calibri"/>
                <a:cs typeface="Calibri"/>
              </a:rPr>
              <a:t>customer</a:t>
            </a:r>
            <a:r>
              <a:rPr sz="3000" b="1" spc="-11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3000" b="1" spc="-10" dirty="0">
                <a:solidFill>
                  <a:srgbClr val="004863"/>
                </a:solidFill>
                <a:latin typeface="Calibri"/>
                <a:cs typeface="Calibri"/>
              </a:rPr>
              <a:t>objectives.</a:t>
            </a:r>
            <a:endParaRPr sz="3000">
              <a:latin typeface="Calibri"/>
              <a:cs typeface="Calibri"/>
            </a:endParaRPr>
          </a:p>
          <a:p>
            <a:pPr marL="743585" lvl="1" indent="-243840">
              <a:lnSpc>
                <a:spcPct val="100000"/>
              </a:lnSpc>
              <a:spcBef>
                <a:spcPts val="185"/>
              </a:spcBef>
              <a:buFont typeface="Arial"/>
              <a:buChar char="•"/>
              <a:tabLst>
                <a:tab pos="743585" algn="l"/>
              </a:tabLst>
            </a:pPr>
            <a:r>
              <a:rPr sz="2600" b="1" spc="-20" dirty="0">
                <a:solidFill>
                  <a:srgbClr val="76787B"/>
                </a:solidFill>
                <a:latin typeface="Calibri"/>
                <a:cs typeface="Calibri"/>
              </a:rPr>
              <a:t>Animal</a:t>
            </a:r>
            <a:r>
              <a:rPr sz="2600" b="1" spc="-85" dirty="0">
                <a:solidFill>
                  <a:srgbClr val="76787B"/>
                </a:solidFill>
                <a:latin typeface="Calibri"/>
                <a:cs typeface="Calibri"/>
              </a:rPr>
              <a:t> </a:t>
            </a:r>
            <a:r>
              <a:rPr sz="2600" b="1" spc="-10" dirty="0">
                <a:solidFill>
                  <a:srgbClr val="76787B"/>
                </a:solidFill>
                <a:latin typeface="Calibri"/>
                <a:cs typeface="Calibri"/>
              </a:rPr>
              <a:t>performance.</a:t>
            </a:r>
            <a:endParaRPr sz="2600">
              <a:latin typeface="Calibri"/>
              <a:cs typeface="Calibri"/>
            </a:endParaRPr>
          </a:p>
          <a:p>
            <a:pPr marL="743585" lvl="1" indent="-243840">
              <a:lnSpc>
                <a:spcPct val="100000"/>
              </a:lnSpc>
              <a:spcBef>
                <a:spcPts val="190"/>
              </a:spcBef>
              <a:buFont typeface="Arial"/>
              <a:buChar char="•"/>
              <a:tabLst>
                <a:tab pos="743585" algn="l"/>
              </a:tabLst>
            </a:pPr>
            <a:r>
              <a:rPr sz="2600" b="1" spc="-10" dirty="0">
                <a:solidFill>
                  <a:srgbClr val="76787B"/>
                </a:solidFill>
                <a:latin typeface="Calibri"/>
                <a:cs typeface="Calibri"/>
              </a:rPr>
              <a:t>Sustainability.</a:t>
            </a:r>
            <a:endParaRPr sz="2600">
              <a:latin typeface="Calibri"/>
              <a:cs typeface="Calibri"/>
            </a:endParaRPr>
          </a:p>
          <a:p>
            <a:pPr marL="743585" lvl="1" indent="-243840">
              <a:lnSpc>
                <a:spcPct val="100000"/>
              </a:lnSpc>
              <a:spcBef>
                <a:spcPts val="170"/>
              </a:spcBef>
              <a:buFont typeface="Arial"/>
              <a:buChar char="•"/>
              <a:tabLst>
                <a:tab pos="743585" algn="l"/>
              </a:tabLst>
            </a:pPr>
            <a:r>
              <a:rPr sz="2600" b="1" spc="-25" dirty="0">
                <a:solidFill>
                  <a:srgbClr val="76787B"/>
                </a:solidFill>
                <a:latin typeface="Calibri"/>
                <a:cs typeface="Calibri"/>
              </a:rPr>
              <a:t>Certification</a:t>
            </a:r>
            <a:r>
              <a:rPr sz="2600" b="1" spc="-40" dirty="0">
                <a:solidFill>
                  <a:srgbClr val="76787B"/>
                </a:solidFill>
                <a:latin typeface="Calibri"/>
                <a:cs typeface="Calibri"/>
              </a:rPr>
              <a:t> </a:t>
            </a:r>
            <a:r>
              <a:rPr sz="2600" b="1" spc="-10" dirty="0">
                <a:solidFill>
                  <a:srgbClr val="76787B"/>
                </a:solidFill>
                <a:latin typeface="Calibri"/>
                <a:cs typeface="Calibri"/>
              </a:rPr>
              <a:t>scheme.</a:t>
            </a:r>
            <a:endParaRPr sz="2600">
              <a:latin typeface="Calibri"/>
              <a:cs typeface="Calibri"/>
            </a:endParaRPr>
          </a:p>
        </p:txBody>
      </p:sp>
      <p:pic>
        <p:nvPic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36349" y="955039"/>
            <a:ext cx="4191541" cy="651310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Practical</a:t>
            </a:r>
            <a:r>
              <a:rPr spc="75" dirty="0"/>
              <a:t> </a:t>
            </a:r>
            <a:r>
              <a:rPr dirty="0"/>
              <a:t>Feedstuffs</a:t>
            </a:r>
            <a:r>
              <a:rPr spc="70" dirty="0"/>
              <a:t> </a:t>
            </a:r>
            <a:r>
              <a:rPr dirty="0"/>
              <a:t>for</a:t>
            </a:r>
            <a:r>
              <a:rPr spc="85" dirty="0"/>
              <a:t> </a:t>
            </a:r>
            <a:r>
              <a:rPr spc="-10" dirty="0"/>
              <a:t>Pompano</a:t>
            </a:r>
          </a:p>
        </p:txBody>
      </p:sp>
      <p:pic>
        <p:nvPic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3316" y="1561591"/>
            <a:ext cx="8753856" cy="191996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309912" y="3504184"/>
            <a:ext cx="2597150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spc="-10" dirty="0">
                <a:latin typeface="Calibri"/>
                <a:cs typeface="Calibri"/>
              </a:rPr>
              <a:t>Gonzalez-</a:t>
            </a:r>
            <a:r>
              <a:rPr sz="1900" dirty="0">
                <a:latin typeface="Calibri"/>
                <a:cs typeface="Calibri"/>
              </a:rPr>
              <a:t>Felix</a:t>
            </a:r>
            <a:r>
              <a:rPr sz="1900" spc="1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et</a:t>
            </a:r>
            <a:r>
              <a:rPr sz="1900" spc="1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al.,</a:t>
            </a:r>
            <a:r>
              <a:rPr sz="1900" spc="20" dirty="0">
                <a:latin typeface="Calibri"/>
                <a:cs typeface="Calibri"/>
              </a:rPr>
              <a:t> </a:t>
            </a:r>
            <a:r>
              <a:rPr sz="1900" spc="-20" dirty="0">
                <a:latin typeface="Calibri"/>
                <a:cs typeface="Calibri"/>
              </a:rPr>
              <a:t>2010</a:t>
            </a:r>
            <a:endParaRPr sz="1900">
              <a:latin typeface="Calibri"/>
              <a:cs typeface="Calibri"/>
            </a:endParaRPr>
          </a:p>
        </p:txBody>
      </p:sp>
      <p:pic>
        <p:nvPic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42317" y="4101388"/>
            <a:ext cx="8763632" cy="2153780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7227145" y="6232144"/>
            <a:ext cx="1724660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dirty="0">
                <a:latin typeface="Calibri"/>
                <a:cs typeface="Calibri"/>
              </a:rPr>
              <a:t>Riche</a:t>
            </a:r>
            <a:r>
              <a:rPr sz="1900" spc="1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et al.,</a:t>
            </a:r>
            <a:r>
              <a:rPr sz="1900" spc="5" dirty="0">
                <a:latin typeface="Calibri"/>
                <a:cs typeface="Calibri"/>
              </a:rPr>
              <a:t> </a:t>
            </a:r>
            <a:r>
              <a:rPr sz="1900" spc="-20" dirty="0">
                <a:latin typeface="Calibri"/>
                <a:cs typeface="Calibri"/>
              </a:rPr>
              <a:t>2017</a:t>
            </a:r>
            <a:endParaRPr sz="1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56845">
              <a:lnSpc>
                <a:spcPct val="100000"/>
              </a:lnSpc>
              <a:spcBef>
                <a:spcPts val="105"/>
              </a:spcBef>
            </a:pPr>
            <a:r>
              <a:rPr dirty="0"/>
              <a:t>Feed</a:t>
            </a:r>
            <a:r>
              <a:rPr spc="114" dirty="0"/>
              <a:t> </a:t>
            </a:r>
            <a:r>
              <a:rPr spc="-10" dirty="0"/>
              <a:t>Formulation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4205" rIns="0" bIns="0" rtlCol="0">
            <a:spAutoFit/>
          </a:bodyPr>
          <a:lstStyle/>
          <a:p>
            <a:pPr marL="12700" marR="5080">
              <a:lnSpc>
                <a:spcPct val="90200"/>
              </a:lnSpc>
              <a:spcBef>
                <a:spcPts val="450"/>
              </a:spcBef>
            </a:pPr>
            <a:r>
              <a:rPr dirty="0"/>
              <a:t>Process</a:t>
            </a:r>
            <a:r>
              <a:rPr spc="-100" dirty="0"/>
              <a:t> </a:t>
            </a:r>
            <a:r>
              <a:rPr dirty="0"/>
              <a:t>of</a:t>
            </a:r>
            <a:r>
              <a:rPr spc="-85" dirty="0"/>
              <a:t> </a:t>
            </a:r>
            <a:r>
              <a:rPr dirty="0"/>
              <a:t>selecting</a:t>
            </a:r>
            <a:r>
              <a:rPr spc="-95" dirty="0"/>
              <a:t> </a:t>
            </a:r>
            <a:r>
              <a:rPr dirty="0"/>
              <a:t>and</a:t>
            </a:r>
            <a:r>
              <a:rPr spc="-95" dirty="0"/>
              <a:t> </a:t>
            </a:r>
            <a:r>
              <a:rPr spc="-10" dirty="0"/>
              <a:t>blending ingredients</a:t>
            </a:r>
            <a:r>
              <a:rPr spc="-100" dirty="0"/>
              <a:t> </a:t>
            </a:r>
            <a:r>
              <a:rPr dirty="0"/>
              <a:t>into</a:t>
            </a:r>
            <a:r>
              <a:rPr spc="-105" dirty="0"/>
              <a:t> </a:t>
            </a:r>
            <a:r>
              <a:rPr dirty="0"/>
              <a:t>a</a:t>
            </a:r>
            <a:r>
              <a:rPr spc="-90" dirty="0"/>
              <a:t> </a:t>
            </a:r>
            <a:r>
              <a:rPr dirty="0"/>
              <a:t>product</a:t>
            </a:r>
            <a:r>
              <a:rPr spc="-90" dirty="0"/>
              <a:t> </a:t>
            </a:r>
            <a:r>
              <a:rPr dirty="0"/>
              <a:t>that</a:t>
            </a:r>
            <a:r>
              <a:rPr spc="-95" dirty="0"/>
              <a:t> </a:t>
            </a:r>
            <a:r>
              <a:rPr dirty="0"/>
              <a:t>meets</a:t>
            </a:r>
            <a:r>
              <a:rPr spc="-95" dirty="0"/>
              <a:t> </a:t>
            </a:r>
            <a:r>
              <a:rPr spc="-25" dirty="0"/>
              <a:t>the </a:t>
            </a:r>
            <a:r>
              <a:rPr dirty="0"/>
              <a:t>nutritional</a:t>
            </a:r>
            <a:r>
              <a:rPr spc="-70" dirty="0"/>
              <a:t> </a:t>
            </a:r>
            <a:r>
              <a:rPr spc="-20" dirty="0"/>
              <a:t>requirements</a:t>
            </a:r>
            <a:r>
              <a:rPr spc="-80" dirty="0"/>
              <a:t> </a:t>
            </a:r>
            <a:r>
              <a:rPr dirty="0"/>
              <a:t>of</a:t>
            </a:r>
            <a:r>
              <a:rPr spc="-70" dirty="0"/>
              <a:t> </a:t>
            </a:r>
            <a:r>
              <a:rPr dirty="0"/>
              <a:t>the</a:t>
            </a:r>
            <a:r>
              <a:rPr spc="-70" dirty="0"/>
              <a:t> </a:t>
            </a:r>
            <a:r>
              <a:rPr spc="-10" dirty="0"/>
              <a:t>animal </a:t>
            </a:r>
            <a:r>
              <a:rPr dirty="0"/>
              <a:t>and</a:t>
            </a:r>
            <a:r>
              <a:rPr spc="-50" dirty="0"/>
              <a:t> </a:t>
            </a:r>
            <a:r>
              <a:rPr dirty="0"/>
              <a:t>can</a:t>
            </a:r>
            <a:r>
              <a:rPr spc="-45" dirty="0"/>
              <a:t> </a:t>
            </a:r>
            <a:r>
              <a:rPr dirty="0"/>
              <a:t>be</a:t>
            </a:r>
            <a:r>
              <a:rPr spc="-45" dirty="0"/>
              <a:t> </a:t>
            </a:r>
            <a:r>
              <a:rPr spc="-10" dirty="0"/>
              <a:t>manufactured</a:t>
            </a:r>
            <a:r>
              <a:rPr spc="-45" dirty="0"/>
              <a:t> </a:t>
            </a:r>
            <a:r>
              <a:rPr dirty="0"/>
              <a:t>in</a:t>
            </a:r>
            <a:r>
              <a:rPr spc="-50" dirty="0"/>
              <a:t> </a:t>
            </a:r>
            <a:r>
              <a:rPr dirty="0"/>
              <a:t>a</a:t>
            </a:r>
            <a:r>
              <a:rPr spc="-40" dirty="0"/>
              <a:t> </a:t>
            </a:r>
            <a:r>
              <a:rPr spc="-10" dirty="0"/>
              <a:t>utilizable </a:t>
            </a:r>
            <a:r>
              <a:rPr dirty="0"/>
              <a:t>form</a:t>
            </a:r>
            <a:r>
              <a:rPr spc="-110" dirty="0"/>
              <a:t> </a:t>
            </a:r>
            <a:r>
              <a:rPr dirty="0"/>
              <a:t>cost</a:t>
            </a:r>
            <a:r>
              <a:rPr spc="-95" dirty="0"/>
              <a:t> </a:t>
            </a:r>
            <a:r>
              <a:rPr spc="-10" dirty="0"/>
              <a:t>effectively</a:t>
            </a:r>
          </a:p>
        </p:txBody>
      </p:sp>
      <p:pic>
        <p:nvPic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8800" y="4942840"/>
            <a:ext cx="9072880" cy="182879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56845">
              <a:lnSpc>
                <a:spcPct val="100000"/>
              </a:lnSpc>
              <a:spcBef>
                <a:spcPts val="105"/>
              </a:spcBef>
            </a:pPr>
            <a:r>
              <a:rPr dirty="0"/>
              <a:t>Finished</a:t>
            </a:r>
            <a:r>
              <a:rPr spc="300" dirty="0"/>
              <a:t> </a:t>
            </a:r>
            <a:r>
              <a:rPr spc="-10" dirty="0"/>
              <a:t>Formula</a:t>
            </a:r>
          </a:p>
        </p:txBody>
      </p:sp>
      <p:pic>
        <p:nvPic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81631" y="1566685"/>
            <a:ext cx="4184556" cy="524719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114035" y="7012431"/>
            <a:ext cx="1920239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dirty="0">
                <a:latin typeface="Calibri"/>
                <a:cs typeface="Calibri"/>
              </a:rPr>
              <a:t>Lech</a:t>
            </a:r>
            <a:r>
              <a:rPr sz="1900" spc="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&amp;</a:t>
            </a:r>
            <a:r>
              <a:rPr sz="1900" spc="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Reigh, </a:t>
            </a:r>
            <a:r>
              <a:rPr sz="1900" spc="-20" dirty="0">
                <a:latin typeface="Calibri"/>
                <a:cs typeface="Calibri"/>
              </a:rPr>
              <a:t>2012</a:t>
            </a:r>
            <a:endParaRPr sz="1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5761" rIns="0" bIns="0" rtlCol="0">
            <a:spAutoFit/>
          </a:bodyPr>
          <a:lstStyle/>
          <a:p>
            <a:pPr marL="156845">
              <a:lnSpc>
                <a:spcPct val="100000"/>
              </a:lnSpc>
              <a:spcBef>
                <a:spcPts val="114"/>
              </a:spcBef>
            </a:pPr>
            <a:r>
              <a:rPr sz="4200" dirty="0"/>
              <a:t>Pompano-specific</a:t>
            </a:r>
            <a:r>
              <a:rPr sz="4200" spc="265" dirty="0"/>
              <a:t> </a:t>
            </a:r>
            <a:r>
              <a:rPr sz="4200" spc="-10" dirty="0"/>
              <a:t>Formulation</a:t>
            </a:r>
            <a:endParaRPr sz="4200"/>
          </a:p>
        </p:txBody>
      </p:sp>
      <p:sp>
        <p:nvSpPr>
          <p:cNvPr id="3" name="object 3"/>
          <p:cNvSpPr txBox="1"/>
          <p:nvPr/>
        </p:nvSpPr>
        <p:spPr>
          <a:xfrm>
            <a:off x="907796" y="2136140"/>
            <a:ext cx="6428740" cy="404876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256540" marR="39370" indent="-243840">
              <a:lnSpc>
                <a:spcPct val="90000"/>
              </a:lnSpc>
              <a:spcBef>
                <a:spcPts val="459"/>
              </a:spcBef>
              <a:buFont typeface="Arial"/>
              <a:buChar char="•"/>
              <a:tabLst>
                <a:tab pos="256540" algn="l"/>
              </a:tabLst>
            </a:pPr>
            <a:r>
              <a:rPr sz="3000" b="1" spc="-95" dirty="0">
                <a:solidFill>
                  <a:srgbClr val="004863"/>
                </a:solidFill>
                <a:latin typeface="Calibri"/>
                <a:cs typeface="Calibri"/>
              </a:rPr>
              <a:t>Today,</a:t>
            </a:r>
            <a:r>
              <a:rPr sz="3000" b="1" spc="-7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3000" b="1" dirty="0">
                <a:solidFill>
                  <a:srgbClr val="004863"/>
                </a:solidFill>
                <a:latin typeface="Calibri"/>
                <a:cs typeface="Calibri"/>
              </a:rPr>
              <a:t>there</a:t>
            </a:r>
            <a:r>
              <a:rPr sz="3000" b="1" spc="-7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3000" b="1" dirty="0">
                <a:solidFill>
                  <a:srgbClr val="004863"/>
                </a:solidFill>
                <a:latin typeface="Calibri"/>
                <a:cs typeface="Calibri"/>
              </a:rPr>
              <a:t>is</a:t>
            </a:r>
            <a:r>
              <a:rPr sz="3000" b="1" spc="-9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3000" b="1" spc="-10" dirty="0">
                <a:solidFill>
                  <a:srgbClr val="004863"/>
                </a:solidFill>
                <a:latin typeface="Calibri"/>
                <a:cs typeface="Calibri"/>
              </a:rPr>
              <a:t>adequate</a:t>
            </a:r>
            <a:r>
              <a:rPr sz="3000" b="1" spc="-7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3000" b="1" dirty="0">
                <a:solidFill>
                  <a:srgbClr val="004863"/>
                </a:solidFill>
                <a:latin typeface="Calibri"/>
                <a:cs typeface="Calibri"/>
              </a:rPr>
              <a:t>data</a:t>
            </a:r>
            <a:r>
              <a:rPr sz="3000" b="1" spc="-7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3000" b="1" spc="-10" dirty="0">
                <a:solidFill>
                  <a:srgbClr val="004863"/>
                </a:solidFill>
                <a:latin typeface="Calibri"/>
                <a:cs typeface="Calibri"/>
              </a:rPr>
              <a:t>available </a:t>
            </a:r>
            <a:r>
              <a:rPr sz="3000" b="1" dirty="0">
                <a:solidFill>
                  <a:srgbClr val="004863"/>
                </a:solidFill>
                <a:latin typeface="Calibri"/>
                <a:cs typeface="Calibri"/>
              </a:rPr>
              <a:t>to</a:t>
            </a:r>
            <a:r>
              <a:rPr sz="3000" b="1" spc="-9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3000" b="1" dirty="0">
                <a:solidFill>
                  <a:srgbClr val="004863"/>
                </a:solidFill>
                <a:latin typeface="Calibri"/>
                <a:cs typeface="Calibri"/>
              </a:rPr>
              <a:t>construct</a:t>
            </a:r>
            <a:r>
              <a:rPr sz="3000" b="1" spc="-8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3000" b="1" spc="-25" dirty="0">
                <a:solidFill>
                  <a:srgbClr val="004863"/>
                </a:solidFill>
                <a:latin typeface="Calibri"/>
                <a:cs typeface="Calibri"/>
              </a:rPr>
              <a:t>high-</a:t>
            </a:r>
            <a:r>
              <a:rPr sz="3000" b="1" dirty="0">
                <a:solidFill>
                  <a:srgbClr val="004863"/>
                </a:solidFill>
                <a:latin typeface="Calibri"/>
                <a:cs typeface="Calibri"/>
              </a:rPr>
              <a:t>quality</a:t>
            </a:r>
            <a:r>
              <a:rPr sz="3000" b="1" spc="-9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3000" b="1" spc="-10" dirty="0">
                <a:solidFill>
                  <a:srgbClr val="004863"/>
                </a:solidFill>
                <a:latin typeface="Calibri"/>
                <a:cs typeface="Calibri"/>
              </a:rPr>
              <a:t>pompano- </a:t>
            </a:r>
            <a:r>
              <a:rPr sz="3000" b="1" dirty="0">
                <a:solidFill>
                  <a:srgbClr val="004863"/>
                </a:solidFill>
                <a:latin typeface="Calibri"/>
                <a:cs typeface="Calibri"/>
              </a:rPr>
              <a:t>specific</a:t>
            </a:r>
            <a:r>
              <a:rPr sz="3000" b="1" spc="-13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3000" b="1" spc="-10" dirty="0">
                <a:solidFill>
                  <a:srgbClr val="004863"/>
                </a:solidFill>
                <a:latin typeface="Calibri"/>
                <a:cs typeface="Calibri"/>
              </a:rPr>
              <a:t>feeds.</a:t>
            </a:r>
            <a:endParaRPr sz="3000">
              <a:latin typeface="Calibri"/>
              <a:cs typeface="Calibri"/>
            </a:endParaRPr>
          </a:p>
          <a:p>
            <a:pPr marL="256540" marR="962025" indent="-243840">
              <a:lnSpc>
                <a:spcPts val="3190"/>
              </a:lnSpc>
              <a:spcBef>
                <a:spcPts val="1165"/>
              </a:spcBef>
              <a:buFont typeface="Arial"/>
              <a:buChar char="•"/>
              <a:tabLst>
                <a:tab pos="256540" algn="l"/>
              </a:tabLst>
            </a:pPr>
            <a:r>
              <a:rPr sz="3000" b="1" dirty="0">
                <a:solidFill>
                  <a:srgbClr val="004863"/>
                </a:solidFill>
                <a:latin typeface="Calibri"/>
                <a:cs typeface="Calibri"/>
              </a:rPr>
              <a:t>There</a:t>
            </a:r>
            <a:r>
              <a:rPr sz="3000" b="1" spc="-10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3000" b="1" dirty="0">
                <a:solidFill>
                  <a:srgbClr val="004863"/>
                </a:solidFill>
                <a:latin typeface="Calibri"/>
                <a:cs typeface="Calibri"/>
              </a:rPr>
              <a:t>are</a:t>
            </a:r>
            <a:r>
              <a:rPr sz="3000" b="1" spc="-9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3000" b="1" dirty="0">
                <a:solidFill>
                  <a:srgbClr val="004863"/>
                </a:solidFill>
                <a:latin typeface="Calibri"/>
                <a:cs typeface="Calibri"/>
              </a:rPr>
              <a:t>still</a:t>
            </a:r>
            <a:r>
              <a:rPr sz="3000" b="1" spc="-10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3000" b="1" spc="-10" dirty="0">
                <a:solidFill>
                  <a:srgbClr val="004863"/>
                </a:solidFill>
                <a:latin typeface="Calibri"/>
                <a:cs typeface="Calibri"/>
              </a:rPr>
              <a:t>numerous</a:t>
            </a:r>
            <a:r>
              <a:rPr sz="3000" b="1" spc="-10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3000" b="1" spc="-10" dirty="0">
                <a:solidFill>
                  <a:srgbClr val="004863"/>
                </a:solidFill>
                <a:latin typeface="Calibri"/>
                <a:cs typeface="Calibri"/>
              </a:rPr>
              <a:t>nutrient requirements</a:t>
            </a:r>
            <a:r>
              <a:rPr sz="3000" b="1" spc="-9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3000" b="1" dirty="0">
                <a:solidFill>
                  <a:srgbClr val="004863"/>
                </a:solidFill>
                <a:latin typeface="Calibri"/>
                <a:cs typeface="Calibri"/>
              </a:rPr>
              <a:t>to</a:t>
            </a:r>
            <a:r>
              <a:rPr sz="3000" b="1" spc="-9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3000" b="1" spc="-10" dirty="0">
                <a:solidFill>
                  <a:srgbClr val="004863"/>
                </a:solidFill>
                <a:latin typeface="Calibri"/>
                <a:cs typeface="Calibri"/>
              </a:rPr>
              <a:t>determine.</a:t>
            </a:r>
            <a:endParaRPr sz="3000">
              <a:latin typeface="Calibri"/>
              <a:cs typeface="Calibri"/>
            </a:endParaRPr>
          </a:p>
          <a:p>
            <a:pPr marL="256540" marR="5080" indent="-243840">
              <a:lnSpc>
                <a:spcPct val="89800"/>
              </a:lnSpc>
              <a:spcBef>
                <a:spcPts val="1125"/>
              </a:spcBef>
              <a:buFont typeface="Arial"/>
              <a:buChar char="•"/>
              <a:tabLst>
                <a:tab pos="256540" algn="l"/>
              </a:tabLst>
            </a:pPr>
            <a:r>
              <a:rPr sz="3000" b="1" dirty="0">
                <a:solidFill>
                  <a:srgbClr val="004863"/>
                </a:solidFill>
                <a:latin typeface="Calibri"/>
                <a:cs typeface="Calibri"/>
              </a:rPr>
              <a:t>If</a:t>
            </a:r>
            <a:r>
              <a:rPr sz="3000" b="1" spc="-6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3000" b="1" dirty="0">
                <a:solidFill>
                  <a:srgbClr val="004863"/>
                </a:solidFill>
                <a:latin typeface="Calibri"/>
                <a:cs typeface="Calibri"/>
              </a:rPr>
              <a:t>the</a:t>
            </a:r>
            <a:r>
              <a:rPr sz="3000" b="1" spc="-6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3000" b="1" spc="-10" dirty="0">
                <a:solidFill>
                  <a:srgbClr val="004863"/>
                </a:solidFill>
                <a:latin typeface="Calibri"/>
                <a:cs typeface="Calibri"/>
              </a:rPr>
              <a:t>formulator</a:t>
            </a:r>
            <a:r>
              <a:rPr sz="3000" b="1" spc="-6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3000" b="1" spc="-10" dirty="0">
                <a:solidFill>
                  <a:srgbClr val="004863"/>
                </a:solidFill>
                <a:latin typeface="Calibri"/>
                <a:cs typeface="Calibri"/>
              </a:rPr>
              <a:t>considers</a:t>
            </a:r>
            <a:r>
              <a:rPr sz="3000" b="1" spc="-6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3000" b="1" dirty="0">
                <a:solidFill>
                  <a:srgbClr val="004863"/>
                </a:solidFill>
                <a:latin typeface="Calibri"/>
                <a:cs typeface="Calibri"/>
              </a:rPr>
              <a:t>the</a:t>
            </a:r>
            <a:r>
              <a:rPr sz="3000" b="1" spc="-6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3000" b="1" spc="-10" dirty="0">
                <a:solidFill>
                  <a:srgbClr val="004863"/>
                </a:solidFill>
                <a:latin typeface="Calibri"/>
                <a:cs typeface="Calibri"/>
              </a:rPr>
              <a:t>rearing </a:t>
            </a:r>
            <a:r>
              <a:rPr sz="3000" b="1" spc="-20" dirty="0">
                <a:solidFill>
                  <a:srgbClr val="004863"/>
                </a:solidFill>
                <a:latin typeface="Calibri"/>
                <a:cs typeface="Calibri"/>
              </a:rPr>
              <a:t>environment</a:t>
            </a:r>
            <a:r>
              <a:rPr sz="3000" b="1" spc="-6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3000" b="1" dirty="0">
                <a:solidFill>
                  <a:srgbClr val="004863"/>
                </a:solidFill>
                <a:latin typeface="Calibri"/>
                <a:cs typeface="Calibri"/>
              </a:rPr>
              <a:t>and</a:t>
            </a:r>
            <a:r>
              <a:rPr sz="3000" b="1" spc="-6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3000" b="1" dirty="0">
                <a:solidFill>
                  <a:srgbClr val="004863"/>
                </a:solidFill>
                <a:latin typeface="Calibri"/>
                <a:cs typeface="Calibri"/>
              </a:rPr>
              <a:t>the</a:t>
            </a:r>
            <a:r>
              <a:rPr sz="3000" b="1" spc="-6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3000" b="1" spc="-10" dirty="0">
                <a:solidFill>
                  <a:srgbClr val="004863"/>
                </a:solidFill>
                <a:latin typeface="Calibri"/>
                <a:cs typeface="Calibri"/>
              </a:rPr>
              <a:t>producer’s objectives,</a:t>
            </a:r>
            <a:r>
              <a:rPr sz="3000" b="1" spc="-10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3000" b="1" dirty="0">
                <a:solidFill>
                  <a:srgbClr val="004863"/>
                </a:solidFill>
                <a:latin typeface="Calibri"/>
                <a:cs typeface="Calibri"/>
              </a:rPr>
              <a:t>superior</a:t>
            </a:r>
            <a:r>
              <a:rPr sz="3000" b="1" spc="-10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3000" b="1" spc="-10" dirty="0">
                <a:solidFill>
                  <a:srgbClr val="004863"/>
                </a:solidFill>
                <a:latin typeface="Calibri"/>
                <a:cs typeface="Calibri"/>
              </a:rPr>
              <a:t>profitability</a:t>
            </a:r>
            <a:r>
              <a:rPr sz="3000" b="1" spc="-10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3000" b="1" dirty="0">
                <a:solidFill>
                  <a:srgbClr val="004863"/>
                </a:solidFill>
                <a:latin typeface="Calibri"/>
                <a:cs typeface="Calibri"/>
              </a:rPr>
              <a:t>can</a:t>
            </a:r>
            <a:r>
              <a:rPr sz="3000" b="1" spc="-11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3000" b="1" spc="-25" dirty="0">
                <a:solidFill>
                  <a:srgbClr val="004863"/>
                </a:solidFill>
                <a:latin typeface="Calibri"/>
                <a:cs typeface="Calibri"/>
              </a:rPr>
              <a:t>be </a:t>
            </a:r>
            <a:r>
              <a:rPr sz="3000" b="1" dirty="0">
                <a:solidFill>
                  <a:srgbClr val="004863"/>
                </a:solidFill>
                <a:latin typeface="Calibri"/>
                <a:cs typeface="Calibri"/>
              </a:rPr>
              <a:t>achieved</a:t>
            </a:r>
            <a:r>
              <a:rPr sz="3000" b="1" spc="-12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3000" b="1" dirty="0">
                <a:solidFill>
                  <a:srgbClr val="004863"/>
                </a:solidFill>
                <a:latin typeface="Calibri"/>
                <a:cs typeface="Calibri"/>
              </a:rPr>
              <a:t>over</a:t>
            </a:r>
            <a:r>
              <a:rPr sz="3000" b="1" spc="-10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3000" b="1" spc="-10" dirty="0">
                <a:solidFill>
                  <a:srgbClr val="004863"/>
                </a:solidFill>
                <a:latin typeface="Calibri"/>
                <a:cs typeface="Calibri"/>
              </a:rPr>
              <a:t>general</a:t>
            </a:r>
            <a:r>
              <a:rPr sz="3000" b="1" spc="-11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3000" b="1" dirty="0">
                <a:solidFill>
                  <a:srgbClr val="004863"/>
                </a:solidFill>
                <a:latin typeface="Calibri"/>
                <a:cs typeface="Calibri"/>
              </a:rPr>
              <a:t>marine</a:t>
            </a:r>
            <a:r>
              <a:rPr sz="3000" b="1" spc="-114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3000" b="1" spc="-10" dirty="0">
                <a:solidFill>
                  <a:srgbClr val="004863"/>
                </a:solidFill>
                <a:latin typeface="Calibri"/>
                <a:cs typeface="Calibri"/>
              </a:rPr>
              <a:t>feeds.</a:t>
            </a:r>
            <a:endParaRPr sz="3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56845">
              <a:lnSpc>
                <a:spcPct val="100000"/>
              </a:lnSpc>
              <a:spcBef>
                <a:spcPts val="105"/>
              </a:spcBef>
            </a:pPr>
            <a:r>
              <a:rPr spc="-10" dirty="0"/>
              <a:t>Introductions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07796" y="2047748"/>
            <a:ext cx="6182995" cy="2628900"/>
          </a:xfrm>
          <a:prstGeom prst="rect">
            <a:avLst/>
          </a:prstGeom>
        </p:spPr>
        <p:txBody>
          <a:bodyPr vert="horz" wrap="square" lIns="0" tIns="100965" rIns="0" bIns="0" rtlCol="0">
            <a:spAutoFit/>
          </a:bodyPr>
          <a:lstStyle/>
          <a:p>
            <a:pPr marL="256540" indent="-243840">
              <a:lnSpc>
                <a:spcPct val="100000"/>
              </a:lnSpc>
              <a:spcBef>
                <a:spcPts val="795"/>
              </a:spcBef>
              <a:buFont typeface="Arial"/>
              <a:buChar char="•"/>
              <a:tabLst>
                <a:tab pos="256540" algn="l"/>
              </a:tabLst>
            </a:pPr>
            <a:r>
              <a:rPr sz="3000" b="1" dirty="0">
                <a:solidFill>
                  <a:srgbClr val="004863"/>
                </a:solidFill>
                <a:latin typeface="Calibri"/>
                <a:cs typeface="Calibri"/>
              </a:rPr>
              <a:t>Who</a:t>
            </a:r>
            <a:r>
              <a:rPr sz="3000" b="1" spc="-11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3000" b="1" dirty="0">
                <a:solidFill>
                  <a:srgbClr val="004863"/>
                </a:solidFill>
                <a:latin typeface="Calibri"/>
                <a:cs typeface="Calibri"/>
              </a:rPr>
              <a:t>is</a:t>
            </a:r>
            <a:r>
              <a:rPr sz="3000" b="1" spc="-10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3000" b="1" dirty="0">
                <a:solidFill>
                  <a:srgbClr val="004863"/>
                </a:solidFill>
                <a:latin typeface="Calibri"/>
                <a:cs typeface="Calibri"/>
              </a:rPr>
              <a:t>Zeigler</a:t>
            </a:r>
            <a:r>
              <a:rPr sz="3000" b="1" spc="-10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3000" b="1" dirty="0">
                <a:solidFill>
                  <a:srgbClr val="004863"/>
                </a:solidFill>
                <a:latin typeface="Calibri"/>
                <a:cs typeface="Calibri"/>
              </a:rPr>
              <a:t>Bros.,</a:t>
            </a:r>
            <a:r>
              <a:rPr sz="3000" b="1" spc="-10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3000" b="1" spc="-10" dirty="0">
                <a:solidFill>
                  <a:srgbClr val="004863"/>
                </a:solidFill>
                <a:latin typeface="Calibri"/>
                <a:cs typeface="Calibri"/>
              </a:rPr>
              <a:t>Inc.?</a:t>
            </a:r>
            <a:endParaRPr sz="3000">
              <a:latin typeface="Calibri"/>
              <a:cs typeface="Calibri"/>
            </a:endParaRPr>
          </a:p>
          <a:p>
            <a:pPr marL="256540" indent="-243840">
              <a:lnSpc>
                <a:spcPct val="100000"/>
              </a:lnSpc>
              <a:spcBef>
                <a:spcPts val="695"/>
              </a:spcBef>
              <a:buFont typeface="Arial"/>
              <a:buChar char="•"/>
              <a:tabLst>
                <a:tab pos="256540" algn="l"/>
              </a:tabLst>
            </a:pPr>
            <a:r>
              <a:rPr sz="3000" b="1" spc="-10" dirty="0">
                <a:solidFill>
                  <a:srgbClr val="004863"/>
                </a:solidFill>
                <a:latin typeface="Calibri"/>
                <a:cs typeface="Calibri"/>
              </a:rPr>
              <a:t>Review</a:t>
            </a:r>
            <a:r>
              <a:rPr sz="3000" b="1" spc="-10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3000" b="1" dirty="0">
                <a:solidFill>
                  <a:srgbClr val="004863"/>
                </a:solidFill>
                <a:latin typeface="Calibri"/>
                <a:cs typeface="Calibri"/>
              </a:rPr>
              <a:t>of</a:t>
            </a:r>
            <a:r>
              <a:rPr sz="3000" b="1" spc="-9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3000" b="1" dirty="0">
                <a:solidFill>
                  <a:srgbClr val="004863"/>
                </a:solidFill>
                <a:latin typeface="Calibri"/>
                <a:cs typeface="Calibri"/>
              </a:rPr>
              <a:t>Florida</a:t>
            </a:r>
            <a:r>
              <a:rPr sz="3000" b="1" spc="-9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3000" b="1" dirty="0">
                <a:solidFill>
                  <a:srgbClr val="004863"/>
                </a:solidFill>
                <a:latin typeface="Calibri"/>
                <a:cs typeface="Calibri"/>
              </a:rPr>
              <a:t>pompano</a:t>
            </a:r>
            <a:r>
              <a:rPr sz="3000" b="1" spc="-10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3000" b="1" spc="-10" dirty="0">
                <a:solidFill>
                  <a:srgbClr val="004863"/>
                </a:solidFill>
                <a:latin typeface="Calibri"/>
                <a:cs typeface="Calibri"/>
              </a:rPr>
              <a:t>nutrition.</a:t>
            </a:r>
            <a:endParaRPr sz="3000">
              <a:latin typeface="Calibri"/>
              <a:cs typeface="Calibri"/>
            </a:endParaRPr>
          </a:p>
          <a:p>
            <a:pPr marL="256540" indent="-243840">
              <a:lnSpc>
                <a:spcPct val="100000"/>
              </a:lnSpc>
              <a:spcBef>
                <a:spcPts val="790"/>
              </a:spcBef>
              <a:buFont typeface="Arial"/>
              <a:buChar char="•"/>
              <a:tabLst>
                <a:tab pos="256540" algn="l"/>
              </a:tabLst>
            </a:pPr>
            <a:r>
              <a:rPr sz="3000" b="1" spc="-10" dirty="0">
                <a:solidFill>
                  <a:srgbClr val="004863"/>
                </a:solidFill>
                <a:latin typeface="Calibri"/>
                <a:cs typeface="Calibri"/>
              </a:rPr>
              <a:t>Overview</a:t>
            </a:r>
            <a:r>
              <a:rPr sz="3000" b="1" spc="-10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3000" b="1" dirty="0">
                <a:solidFill>
                  <a:srgbClr val="004863"/>
                </a:solidFill>
                <a:latin typeface="Calibri"/>
                <a:cs typeface="Calibri"/>
              </a:rPr>
              <a:t>of</a:t>
            </a:r>
            <a:r>
              <a:rPr sz="3000" b="1" spc="-9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3000" b="1" dirty="0">
                <a:solidFill>
                  <a:srgbClr val="004863"/>
                </a:solidFill>
                <a:latin typeface="Calibri"/>
                <a:cs typeface="Calibri"/>
              </a:rPr>
              <a:t>feed</a:t>
            </a:r>
            <a:r>
              <a:rPr sz="3000" b="1" spc="-10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3000" b="1" spc="-10" dirty="0">
                <a:solidFill>
                  <a:srgbClr val="004863"/>
                </a:solidFill>
                <a:latin typeface="Calibri"/>
                <a:cs typeface="Calibri"/>
              </a:rPr>
              <a:t>manufacturing.</a:t>
            </a:r>
            <a:endParaRPr sz="3000">
              <a:latin typeface="Calibri"/>
              <a:cs typeface="Calibri"/>
            </a:endParaRPr>
          </a:p>
          <a:p>
            <a:pPr marL="256540" marR="1072515" indent="-243840">
              <a:lnSpc>
                <a:spcPts val="3220"/>
              </a:lnSpc>
              <a:spcBef>
                <a:spcPts val="1120"/>
              </a:spcBef>
              <a:buFont typeface="Arial"/>
              <a:buChar char="•"/>
              <a:tabLst>
                <a:tab pos="256540" algn="l"/>
              </a:tabLst>
            </a:pPr>
            <a:r>
              <a:rPr sz="3000" b="1" spc="-10" dirty="0">
                <a:solidFill>
                  <a:srgbClr val="004863"/>
                </a:solidFill>
                <a:latin typeface="Calibri"/>
                <a:cs typeface="Calibri"/>
              </a:rPr>
              <a:t>Introduction</a:t>
            </a:r>
            <a:r>
              <a:rPr sz="3000" b="1" spc="-8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3000" b="1" dirty="0">
                <a:solidFill>
                  <a:srgbClr val="004863"/>
                </a:solidFill>
                <a:latin typeface="Calibri"/>
                <a:cs typeface="Calibri"/>
              </a:rPr>
              <a:t>to</a:t>
            </a:r>
            <a:r>
              <a:rPr sz="3000" b="1" spc="-7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3000" b="1" spc="-20" dirty="0">
                <a:solidFill>
                  <a:srgbClr val="004863"/>
                </a:solidFill>
                <a:latin typeface="Calibri"/>
                <a:cs typeface="Calibri"/>
              </a:rPr>
              <a:t>texturized</a:t>
            </a:r>
            <a:r>
              <a:rPr sz="3000" b="1" spc="-7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3000" b="1" spc="-20" dirty="0">
                <a:solidFill>
                  <a:srgbClr val="004863"/>
                </a:solidFill>
                <a:latin typeface="Calibri"/>
                <a:cs typeface="Calibri"/>
              </a:rPr>
              <a:t>feed </a:t>
            </a:r>
            <a:r>
              <a:rPr sz="3000" b="1" spc="-10" dirty="0">
                <a:solidFill>
                  <a:srgbClr val="004863"/>
                </a:solidFill>
                <a:latin typeface="Calibri"/>
                <a:cs typeface="Calibri"/>
              </a:rPr>
              <a:t>manufacturing.</a:t>
            </a:r>
            <a:endParaRPr sz="3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56845">
              <a:lnSpc>
                <a:spcPct val="100000"/>
              </a:lnSpc>
              <a:spcBef>
                <a:spcPts val="105"/>
              </a:spcBef>
            </a:pPr>
            <a:r>
              <a:rPr dirty="0"/>
              <a:t>Good</a:t>
            </a:r>
            <a:r>
              <a:rPr spc="215" dirty="0"/>
              <a:t> </a:t>
            </a:r>
            <a:r>
              <a:rPr spc="-10" dirty="0"/>
              <a:t>Nutrition</a:t>
            </a:r>
          </a:p>
        </p:txBody>
      </p:sp>
      <p:grpSp>
        <p:nvGrp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52400" y="228600"/>
            <a:ext cx="9598025" cy="7178675"/>
            <a:chOff x="152400" y="228600"/>
            <a:chExt cx="9598025" cy="71786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53864" y="2988492"/>
              <a:ext cx="4632958" cy="361018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10793" y="2233987"/>
              <a:ext cx="3134652" cy="2138988"/>
            </a:xfrm>
            <a:prstGeom prst="rect">
              <a:avLst/>
            </a:prstGeom>
          </p:spPr>
        </p:pic>
      </p:grpSp>
      <p:sp>
        <p:nvSp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 rot="19020000">
            <a:off x="6293156" y="5803015"/>
            <a:ext cx="831942" cy="266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100"/>
              </a:lnSpc>
            </a:pPr>
            <a:r>
              <a:rPr sz="2100" b="1" spc="-10" dirty="0">
                <a:latin typeface="Arial"/>
                <a:cs typeface="Arial"/>
              </a:rPr>
              <a:t>Fe</a:t>
            </a:r>
            <a:r>
              <a:rPr sz="3150" b="1" spc="-15" baseline="1322" dirty="0">
                <a:latin typeface="Arial"/>
                <a:cs typeface="Arial"/>
              </a:rPr>
              <a:t>eds</a:t>
            </a:r>
            <a:endParaRPr sz="3150" baseline="1322">
              <a:latin typeface="Arial"/>
              <a:cs typeface="Arial"/>
            </a:endParaRPr>
          </a:p>
        </p:txBody>
      </p:sp>
      <p:sp>
        <p:nvSp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 rot="18960000">
            <a:off x="4874459" y="5236304"/>
            <a:ext cx="1217031" cy="266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100"/>
              </a:lnSpc>
            </a:pPr>
            <a:r>
              <a:rPr sz="2100" b="1" spc="-10" dirty="0">
                <a:latin typeface="Arial"/>
                <a:cs typeface="Arial"/>
              </a:rPr>
              <a:t>Nutrients</a:t>
            </a:r>
            <a:endParaRPr sz="2100">
              <a:latin typeface="Arial"/>
              <a:cs typeface="Arial"/>
            </a:endParaRPr>
          </a:p>
        </p:txBody>
      </p:sp>
      <p:sp>
        <p:nvSp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419417" y="6273800"/>
            <a:ext cx="225488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dirty="0">
                <a:latin typeface="Arial"/>
                <a:cs typeface="Arial"/>
              </a:rPr>
              <a:t>Feeding</a:t>
            </a:r>
            <a:r>
              <a:rPr sz="2100" b="1" spc="70" dirty="0">
                <a:latin typeface="Arial"/>
                <a:cs typeface="Arial"/>
              </a:rPr>
              <a:t> </a:t>
            </a:r>
            <a:r>
              <a:rPr sz="2100" b="1" spc="-10" dirty="0">
                <a:latin typeface="Arial"/>
                <a:cs typeface="Arial"/>
              </a:rPr>
              <a:t>Methods</a:t>
            </a:r>
            <a:endParaRPr sz="2100">
              <a:latin typeface="Arial"/>
              <a:cs typeface="Arial"/>
            </a:endParaRPr>
          </a:p>
        </p:txBody>
      </p:sp>
      <p:sp>
        <p:nvSpPr>
          <p:cNvPr id="8" name="object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212339" y="2315464"/>
            <a:ext cx="1733550" cy="680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300" b="1" spc="-10" dirty="0">
                <a:latin typeface="Calibri"/>
                <a:cs typeface="Calibri"/>
              </a:rPr>
              <a:t>Success</a:t>
            </a:r>
            <a:endParaRPr sz="4300">
              <a:latin typeface="Calibri"/>
              <a:cs typeface="Calibri"/>
            </a:endParaRPr>
          </a:p>
        </p:txBody>
      </p:sp>
      <p:pic>
        <p:nvPicPr>
          <p:cNvPr id="9" name="object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04392" y="3092056"/>
            <a:ext cx="4711872" cy="3421824"/>
          </a:xfrm>
          <a:prstGeom prst="rect">
            <a:avLst/>
          </a:prstGeom>
        </p:spPr>
      </p:pic>
      <p:sp>
        <p:nvSpPr>
          <p:cNvPr id="10" name="object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491621" y="4787981"/>
            <a:ext cx="490855" cy="78168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3554"/>
              </a:lnSpc>
            </a:pPr>
            <a:r>
              <a:rPr sz="3000" b="1" spc="-20" dirty="0">
                <a:latin typeface="Calibri"/>
                <a:cs typeface="Calibri"/>
              </a:rPr>
              <a:t>Feed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11" name="object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368433" y="4520370"/>
            <a:ext cx="490855" cy="151574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3554"/>
              </a:lnSpc>
            </a:pPr>
            <a:r>
              <a:rPr sz="3000" b="1" spc="-10" dirty="0">
                <a:latin typeface="Calibri"/>
                <a:cs typeface="Calibri"/>
              </a:rPr>
              <a:t>Nutrients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12" name="object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647575" y="4723934"/>
            <a:ext cx="490855" cy="125730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3554"/>
              </a:lnSpc>
            </a:pPr>
            <a:r>
              <a:rPr sz="3000" b="1" spc="-10" dirty="0">
                <a:latin typeface="Calibri"/>
                <a:cs typeface="Calibri"/>
              </a:rPr>
              <a:t>Feeding</a:t>
            </a:r>
            <a:endParaRPr sz="3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D746D89-EBEF-9641-0AED-4164E8A082C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63612" y="-727710"/>
            <a:ext cx="7880350" cy="727710"/>
          </a:xfrm>
        </p:spPr>
        <p:txBody>
          <a:bodyPr wrap="square" lIns="0" tIns="0" rIns="0" bIns="0" anchor="b">
            <a:spAutoFit/>
          </a:bodyPr>
          <a:lstStyle/>
          <a:p>
            <a:r>
              <a:rPr lang="en-US" dirty="0"/>
              <a:t>Feed Physical Characteristics</a:t>
            </a:r>
          </a:p>
        </p:txBody>
      </p:sp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" y="228600"/>
            <a:ext cx="9597542" cy="717864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22045" y="4771451"/>
            <a:ext cx="2332355" cy="1433195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 marR="5080" algn="just">
              <a:lnSpc>
                <a:spcPct val="93700"/>
              </a:lnSpc>
              <a:spcBef>
                <a:spcPts val="375"/>
              </a:spcBef>
            </a:pPr>
            <a:r>
              <a:rPr sz="3200" b="0" dirty="0">
                <a:latin typeface="Calibri Light"/>
                <a:cs typeface="Calibri Light"/>
              </a:rPr>
              <a:t>Feed</a:t>
            </a:r>
            <a:r>
              <a:rPr sz="3200" b="0" spc="125" dirty="0">
                <a:latin typeface="Calibri Light"/>
                <a:cs typeface="Calibri Light"/>
              </a:rPr>
              <a:t> </a:t>
            </a:r>
            <a:r>
              <a:rPr sz="3200" b="0" spc="-10" dirty="0">
                <a:latin typeface="Calibri Light"/>
                <a:cs typeface="Calibri Light"/>
              </a:rPr>
              <a:t>Physical Characteristic </a:t>
            </a:r>
            <a:r>
              <a:rPr sz="3200" b="0" spc="-50" dirty="0">
                <a:latin typeface="Calibri Light"/>
                <a:cs typeface="Calibri Light"/>
              </a:rPr>
              <a:t>s</a:t>
            </a:r>
            <a:endParaRPr sz="3200">
              <a:latin typeface="Calibri Light"/>
              <a:cs typeface="Calibri Light"/>
            </a:endParaRPr>
          </a:p>
        </p:txBody>
      </p:sp>
      <p:pic>
        <p:nvPic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2425" y="228612"/>
            <a:ext cx="9753574" cy="3957967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860045" y="4331207"/>
            <a:ext cx="4906010" cy="2366645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marL="256540" marR="38100" indent="-243840">
              <a:lnSpc>
                <a:spcPts val="1800"/>
              </a:lnSpc>
              <a:spcBef>
                <a:spcPts val="360"/>
              </a:spcBef>
              <a:buFont typeface="Arial"/>
              <a:buChar char="•"/>
              <a:tabLst>
                <a:tab pos="256540" algn="l"/>
              </a:tabLst>
            </a:pPr>
            <a:r>
              <a:rPr sz="1700" b="1" dirty="0">
                <a:latin typeface="Calibri"/>
                <a:cs typeface="Calibri"/>
              </a:rPr>
              <a:t>Particle</a:t>
            </a:r>
            <a:r>
              <a:rPr sz="1700" b="1" spc="-35" dirty="0"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size</a:t>
            </a:r>
            <a:r>
              <a:rPr sz="1700" b="1" spc="-30" dirty="0"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and</a:t>
            </a:r>
            <a:r>
              <a:rPr sz="1700" b="1" spc="-15" dirty="0"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uniformity</a:t>
            </a:r>
            <a:r>
              <a:rPr sz="1700" b="1" spc="-20" dirty="0"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depend</a:t>
            </a:r>
            <a:r>
              <a:rPr sz="1700" b="1" spc="-20" dirty="0"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on</a:t>
            </a:r>
            <a:r>
              <a:rPr sz="1700" b="1" spc="-20" dirty="0"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fish</a:t>
            </a:r>
            <a:r>
              <a:rPr sz="1700" b="1" spc="-20" dirty="0"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size</a:t>
            </a:r>
            <a:r>
              <a:rPr sz="1700" b="1" spc="-25" dirty="0">
                <a:latin typeface="Calibri"/>
                <a:cs typeface="Calibri"/>
              </a:rPr>
              <a:t> and </a:t>
            </a:r>
            <a:r>
              <a:rPr sz="1700" b="1" spc="-10" dirty="0">
                <a:latin typeface="Calibri"/>
                <a:cs typeface="Calibri"/>
              </a:rPr>
              <a:t>uniformity</a:t>
            </a:r>
            <a:endParaRPr sz="1700">
              <a:latin typeface="Calibri"/>
              <a:cs typeface="Calibri"/>
            </a:endParaRPr>
          </a:p>
          <a:p>
            <a:pPr marL="256540" indent="-243840">
              <a:lnSpc>
                <a:spcPct val="100000"/>
              </a:lnSpc>
              <a:spcBef>
                <a:spcPts val="940"/>
              </a:spcBef>
              <a:buFont typeface="Arial"/>
              <a:buChar char="•"/>
              <a:tabLst>
                <a:tab pos="256540" algn="l"/>
              </a:tabLst>
            </a:pPr>
            <a:r>
              <a:rPr sz="1700" b="1" dirty="0">
                <a:latin typeface="Calibri"/>
                <a:cs typeface="Calibri"/>
              </a:rPr>
              <a:t>Freshness</a:t>
            </a:r>
            <a:r>
              <a:rPr sz="1700" b="1" spc="-20" dirty="0"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–</a:t>
            </a:r>
            <a:r>
              <a:rPr sz="1700" b="1" spc="-20" dirty="0"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check</a:t>
            </a:r>
            <a:r>
              <a:rPr sz="1700" b="1" spc="-20" dirty="0"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labels</a:t>
            </a:r>
            <a:r>
              <a:rPr sz="1700" b="1" spc="-20" dirty="0"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for</a:t>
            </a:r>
            <a:r>
              <a:rPr sz="1700" b="1" spc="-15" dirty="0"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manufacture</a:t>
            </a:r>
            <a:r>
              <a:rPr sz="1700" b="1" spc="-25" dirty="0">
                <a:latin typeface="Calibri"/>
                <a:cs typeface="Calibri"/>
              </a:rPr>
              <a:t> </a:t>
            </a:r>
            <a:r>
              <a:rPr sz="1700" b="1" spc="-10" dirty="0">
                <a:latin typeface="Calibri"/>
                <a:cs typeface="Calibri"/>
              </a:rPr>
              <a:t>dates</a:t>
            </a:r>
            <a:endParaRPr sz="1700">
              <a:latin typeface="Calibri"/>
              <a:cs typeface="Calibri"/>
            </a:endParaRPr>
          </a:p>
          <a:p>
            <a:pPr marL="255904" indent="-243204">
              <a:lnSpc>
                <a:spcPct val="100000"/>
              </a:lnSpc>
              <a:spcBef>
                <a:spcPts val="840"/>
              </a:spcBef>
              <a:buFont typeface="Arial"/>
              <a:buChar char="•"/>
              <a:tabLst>
                <a:tab pos="255904" algn="l"/>
              </a:tabLst>
            </a:pPr>
            <a:r>
              <a:rPr sz="1700" b="1" dirty="0">
                <a:latin typeface="Calibri"/>
                <a:cs typeface="Calibri"/>
              </a:rPr>
              <a:t>Packaged</a:t>
            </a:r>
            <a:r>
              <a:rPr sz="1700" b="1" spc="-35" dirty="0"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to</a:t>
            </a:r>
            <a:r>
              <a:rPr sz="1700" b="1" spc="-35" dirty="0"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retain</a:t>
            </a:r>
            <a:r>
              <a:rPr sz="1700" b="1" spc="-30" dirty="0">
                <a:latin typeface="Calibri"/>
                <a:cs typeface="Calibri"/>
              </a:rPr>
              <a:t> </a:t>
            </a:r>
            <a:r>
              <a:rPr sz="1700" b="1" spc="-10" dirty="0">
                <a:latin typeface="Calibri"/>
                <a:cs typeface="Calibri"/>
              </a:rPr>
              <a:t>quality,</a:t>
            </a:r>
            <a:r>
              <a:rPr sz="1700" b="1" spc="-40" dirty="0"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shelf</a:t>
            </a:r>
            <a:r>
              <a:rPr sz="1700" b="1" spc="-30" dirty="0"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life</a:t>
            </a:r>
            <a:r>
              <a:rPr sz="1700" b="1" spc="-45" dirty="0"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and</a:t>
            </a:r>
            <a:r>
              <a:rPr sz="1700" b="1" spc="-30" dirty="0">
                <a:latin typeface="Calibri"/>
                <a:cs typeface="Calibri"/>
              </a:rPr>
              <a:t> </a:t>
            </a:r>
            <a:r>
              <a:rPr sz="1700" b="1" spc="-10" dirty="0">
                <a:latin typeface="Calibri"/>
                <a:cs typeface="Calibri"/>
              </a:rPr>
              <a:t>palatability</a:t>
            </a:r>
            <a:endParaRPr sz="1700">
              <a:latin typeface="Calibri"/>
              <a:cs typeface="Calibri"/>
            </a:endParaRPr>
          </a:p>
          <a:p>
            <a:pPr marL="255904" indent="-243204">
              <a:lnSpc>
                <a:spcPct val="100000"/>
              </a:lnSpc>
              <a:spcBef>
                <a:spcPts val="865"/>
              </a:spcBef>
              <a:buFont typeface="Arial"/>
              <a:buChar char="•"/>
              <a:tabLst>
                <a:tab pos="255904" algn="l"/>
              </a:tabLst>
            </a:pPr>
            <a:r>
              <a:rPr sz="1700" b="1" dirty="0">
                <a:latin typeface="Calibri"/>
                <a:cs typeface="Calibri"/>
              </a:rPr>
              <a:t>Water</a:t>
            </a:r>
            <a:r>
              <a:rPr sz="1700" b="1" spc="-55" dirty="0"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stability</a:t>
            </a:r>
            <a:r>
              <a:rPr sz="1700" b="1" spc="-50" dirty="0"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adequate</a:t>
            </a:r>
            <a:r>
              <a:rPr sz="1700" b="1" spc="-55" dirty="0"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to</a:t>
            </a:r>
            <a:r>
              <a:rPr sz="1700" b="1" spc="-55" dirty="0"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retain</a:t>
            </a:r>
            <a:r>
              <a:rPr sz="1700" b="1" spc="-50" dirty="0">
                <a:latin typeface="Calibri"/>
                <a:cs typeface="Calibri"/>
              </a:rPr>
              <a:t> </a:t>
            </a:r>
            <a:r>
              <a:rPr sz="1700" b="1" spc="-10" dirty="0">
                <a:latin typeface="Calibri"/>
                <a:cs typeface="Calibri"/>
              </a:rPr>
              <a:t>nutrients</a:t>
            </a:r>
            <a:endParaRPr sz="1700">
              <a:latin typeface="Calibri"/>
              <a:cs typeface="Calibri"/>
            </a:endParaRPr>
          </a:p>
          <a:p>
            <a:pPr marL="255904" indent="-243204">
              <a:lnSpc>
                <a:spcPct val="100000"/>
              </a:lnSpc>
              <a:spcBef>
                <a:spcPts val="860"/>
              </a:spcBef>
              <a:buFont typeface="Arial"/>
              <a:buChar char="•"/>
              <a:tabLst>
                <a:tab pos="255904" algn="l"/>
              </a:tabLst>
            </a:pPr>
            <a:r>
              <a:rPr sz="1700" b="1" dirty="0">
                <a:latin typeface="Calibri"/>
                <a:cs typeface="Calibri"/>
              </a:rPr>
              <a:t>Shape</a:t>
            </a:r>
            <a:r>
              <a:rPr sz="1700" b="1" spc="-30" dirty="0"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and</a:t>
            </a:r>
            <a:r>
              <a:rPr sz="1700" b="1" spc="-20" dirty="0">
                <a:latin typeface="Calibri"/>
                <a:cs typeface="Calibri"/>
              </a:rPr>
              <a:t> </a:t>
            </a:r>
            <a:r>
              <a:rPr sz="170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texture</a:t>
            </a:r>
            <a:r>
              <a:rPr sz="1700" b="1" u="none" spc="-30" dirty="0">
                <a:latin typeface="Calibri"/>
                <a:cs typeface="Calibri"/>
              </a:rPr>
              <a:t> </a:t>
            </a:r>
            <a:r>
              <a:rPr sz="1700" b="1" u="none" dirty="0">
                <a:latin typeface="Calibri"/>
                <a:cs typeface="Calibri"/>
              </a:rPr>
              <a:t>as</a:t>
            </a:r>
            <a:r>
              <a:rPr sz="1700" b="1" u="none" spc="-25" dirty="0">
                <a:latin typeface="Calibri"/>
                <a:cs typeface="Calibri"/>
              </a:rPr>
              <a:t> </a:t>
            </a:r>
            <a:r>
              <a:rPr sz="1700" b="1" u="none" dirty="0">
                <a:latin typeface="Calibri"/>
                <a:cs typeface="Calibri"/>
              </a:rPr>
              <a:t>preferred</a:t>
            </a:r>
            <a:r>
              <a:rPr sz="1700" b="1" u="none" spc="-20" dirty="0">
                <a:latin typeface="Calibri"/>
                <a:cs typeface="Calibri"/>
              </a:rPr>
              <a:t> </a:t>
            </a:r>
            <a:r>
              <a:rPr sz="1700" b="1" u="none" dirty="0">
                <a:latin typeface="Calibri"/>
                <a:cs typeface="Calibri"/>
              </a:rPr>
              <a:t>by</a:t>
            </a:r>
            <a:r>
              <a:rPr sz="1700" b="1" u="none" spc="-25" dirty="0">
                <a:latin typeface="Calibri"/>
                <a:cs typeface="Calibri"/>
              </a:rPr>
              <a:t> </a:t>
            </a:r>
            <a:r>
              <a:rPr sz="1700" b="1" u="none" dirty="0">
                <a:latin typeface="Calibri"/>
                <a:cs typeface="Calibri"/>
              </a:rPr>
              <a:t>the</a:t>
            </a:r>
            <a:r>
              <a:rPr sz="1700" b="1" u="none" spc="-30" dirty="0">
                <a:latin typeface="Calibri"/>
                <a:cs typeface="Calibri"/>
              </a:rPr>
              <a:t> </a:t>
            </a:r>
            <a:r>
              <a:rPr sz="1700" b="1" u="none" spc="-10" dirty="0">
                <a:latin typeface="Calibri"/>
                <a:cs typeface="Calibri"/>
              </a:rPr>
              <a:t>animal</a:t>
            </a:r>
            <a:endParaRPr sz="1700">
              <a:latin typeface="Calibri"/>
              <a:cs typeface="Calibri"/>
            </a:endParaRPr>
          </a:p>
          <a:p>
            <a:pPr marL="256540" indent="-243840">
              <a:lnSpc>
                <a:spcPct val="100000"/>
              </a:lnSpc>
              <a:spcBef>
                <a:spcPts val="865"/>
              </a:spcBef>
              <a:buFont typeface="Arial"/>
              <a:buChar char="•"/>
              <a:tabLst>
                <a:tab pos="256540" algn="l"/>
              </a:tabLst>
            </a:pPr>
            <a:r>
              <a:rPr sz="1700" b="1" dirty="0">
                <a:latin typeface="Calibri"/>
                <a:cs typeface="Calibri"/>
              </a:rPr>
              <a:t>Proper</a:t>
            </a:r>
            <a:r>
              <a:rPr sz="1700" b="1" spc="-10" dirty="0">
                <a:latin typeface="Calibri"/>
                <a:cs typeface="Calibri"/>
              </a:rPr>
              <a:t> storage</a:t>
            </a:r>
            <a:endParaRPr sz="1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56845">
              <a:lnSpc>
                <a:spcPct val="100000"/>
              </a:lnSpc>
              <a:spcBef>
                <a:spcPts val="105"/>
              </a:spcBef>
            </a:pPr>
            <a:r>
              <a:rPr dirty="0"/>
              <a:t>Aquafeed</a:t>
            </a:r>
            <a:r>
              <a:rPr spc="190" dirty="0"/>
              <a:t> </a:t>
            </a:r>
            <a:r>
              <a:rPr spc="-10" dirty="0"/>
              <a:t>Processing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07796" y="1535684"/>
            <a:ext cx="536575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6540" indent="-24384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56540" algn="l"/>
              </a:tabLst>
            </a:pPr>
            <a:r>
              <a:rPr sz="3000" b="1" spc="-25" dirty="0">
                <a:solidFill>
                  <a:srgbClr val="004863"/>
                </a:solidFill>
                <a:latin typeface="Calibri"/>
                <a:cs typeface="Calibri"/>
              </a:rPr>
              <a:t>Traditional</a:t>
            </a:r>
            <a:r>
              <a:rPr sz="3000" b="1" spc="-7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3000" b="1" dirty="0">
                <a:solidFill>
                  <a:srgbClr val="004863"/>
                </a:solidFill>
                <a:latin typeface="Calibri"/>
                <a:cs typeface="Calibri"/>
              </a:rPr>
              <a:t>dry</a:t>
            </a:r>
            <a:r>
              <a:rPr sz="3000" b="1" spc="-7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3000" b="1" spc="-10" dirty="0">
                <a:solidFill>
                  <a:srgbClr val="004863"/>
                </a:solidFill>
                <a:latin typeface="Calibri"/>
                <a:cs typeface="Calibri"/>
              </a:rPr>
              <a:t>extrusion</a:t>
            </a:r>
            <a:r>
              <a:rPr sz="3000" b="1" spc="-7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3000" b="1" spc="-10" dirty="0">
                <a:solidFill>
                  <a:srgbClr val="004863"/>
                </a:solidFill>
                <a:latin typeface="Calibri"/>
                <a:cs typeface="Calibri"/>
              </a:rPr>
              <a:t>review.</a:t>
            </a:r>
            <a:endParaRPr sz="3000">
              <a:latin typeface="Calibri"/>
              <a:cs typeface="Calibri"/>
            </a:endParaRPr>
          </a:p>
        </p:txBody>
      </p:sp>
      <p:grpSp>
        <p:nvGrpSp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68338" y="2103045"/>
            <a:ext cx="8651875" cy="4714875"/>
            <a:chOff x="668338" y="2103045"/>
            <a:chExt cx="8651875" cy="471487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87201" y="2103045"/>
              <a:ext cx="5514789" cy="261221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8338" y="4825517"/>
              <a:ext cx="8651378" cy="199184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56845">
              <a:lnSpc>
                <a:spcPct val="100000"/>
              </a:lnSpc>
              <a:spcBef>
                <a:spcPts val="105"/>
              </a:spcBef>
            </a:pPr>
            <a:r>
              <a:rPr dirty="0"/>
              <a:t>Traditional </a:t>
            </a:r>
            <a:r>
              <a:rPr spc="-10" dirty="0"/>
              <a:t>Extrusion</a:t>
            </a:r>
          </a:p>
        </p:txBody>
      </p:sp>
      <p:pic>
        <p:nvPic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9811" y="2467686"/>
            <a:ext cx="9389597" cy="4244923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56845">
              <a:lnSpc>
                <a:spcPct val="100000"/>
              </a:lnSpc>
              <a:spcBef>
                <a:spcPts val="105"/>
              </a:spcBef>
            </a:pPr>
            <a:r>
              <a:rPr dirty="0"/>
              <a:t>Traditional </a:t>
            </a:r>
            <a:r>
              <a:rPr spc="-10" dirty="0"/>
              <a:t>Extrusion</a:t>
            </a:r>
            <a:r>
              <a:rPr lang="en-US" spc="-10" dirty="0"/>
              <a:t> </a:t>
            </a:r>
            <a:endParaRPr spc="-10" dirty="0"/>
          </a:p>
        </p:txBody>
      </p:sp>
      <p:sp>
        <p:nvSpPr>
          <p:cNvPr id="3" name="object 3"/>
          <p:cNvSpPr txBox="1"/>
          <p:nvPr/>
        </p:nvSpPr>
        <p:spPr>
          <a:xfrm>
            <a:off x="991019" y="1839077"/>
            <a:ext cx="6232525" cy="375094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256540" indent="-243840">
              <a:lnSpc>
                <a:spcPct val="100000"/>
              </a:lnSpc>
              <a:spcBef>
                <a:spcPts val="420"/>
              </a:spcBef>
              <a:buFont typeface="Arial"/>
              <a:buChar char="•"/>
              <a:tabLst>
                <a:tab pos="256540" algn="l"/>
              </a:tabLst>
            </a:pPr>
            <a:r>
              <a:rPr sz="3000" b="1" dirty="0">
                <a:solidFill>
                  <a:srgbClr val="004863"/>
                </a:solidFill>
                <a:latin typeface="Calibri"/>
                <a:cs typeface="Calibri"/>
              </a:rPr>
              <a:t>Primary</a:t>
            </a:r>
            <a:r>
              <a:rPr sz="3000" b="1" spc="-6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3000" b="1" spc="-10" dirty="0">
                <a:solidFill>
                  <a:srgbClr val="004863"/>
                </a:solidFill>
                <a:latin typeface="Calibri"/>
                <a:cs typeface="Calibri"/>
              </a:rPr>
              <a:t>Objectives</a:t>
            </a:r>
            <a:endParaRPr sz="3000">
              <a:latin typeface="Calibri"/>
              <a:cs typeface="Calibri"/>
            </a:endParaRPr>
          </a:p>
          <a:p>
            <a:pPr marL="744220" lvl="1" indent="-243840">
              <a:lnSpc>
                <a:spcPct val="100000"/>
              </a:lnSpc>
              <a:spcBef>
                <a:spcPts val="280"/>
              </a:spcBef>
              <a:buFont typeface="Arial"/>
              <a:buChar char="•"/>
              <a:tabLst>
                <a:tab pos="744220" algn="l"/>
              </a:tabLst>
            </a:pPr>
            <a:r>
              <a:rPr sz="2600" b="1" spc="-40" dirty="0">
                <a:solidFill>
                  <a:srgbClr val="76787B"/>
                </a:solidFill>
                <a:latin typeface="Calibri"/>
                <a:cs typeface="Calibri"/>
              </a:rPr>
              <a:t>Starch-</a:t>
            </a:r>
            <a:r>
              <a:rPr sz="2600" b="1" spc="-10" dirty="0">
                <a:solidFill>
                  <a:srgbClr val="76787B"/>
                </a:solidFill>
                <a:latin typeface="Calibri"/>
                <a:cs typeface="Calibri"/>
              </a:rPr>
              <a:t>based</a:t>
            </a:r>
            <a:r>
              <a:rPr sz="2600" b="1" spc="-110" dirty="0">
                <a:solidFill>
                  <a:srgbClr val="76787B"/>
                </a:solidFill>
                <a:latin typeface="Calibri"/>
                <a:cs typeface="Calibri"/>
              </a:rPr>
              <a:t> </a:t>
            </a:r>
            <a:r>
              <a:rPr sz="2600" b="1" spc="-10" dirty="0">
                <a:solidFill>
                  <a:srgbClr val="76787B"/>
                </a:solidFill>
                <a:latin typeface="Calibri"/>
                <a:cs typeface="Calibri"/>
              </a:rPr>
              <a:t>pellet</a:t>
            </a:r>
            <a:r>
              <a:rPr sz="2600" b="1" spc="-90" dirty="0">
                <a:solidFill>
                  <a:srgbClr val="76787B"/>
                </a:solidFill>
                <a:latin typeface="Calibri"/>
                <a:cs typeface="Calibri"/>
              </a:rPr>
              <a:t> </a:t>
            </a:r>
            <a:r>
              <a:rPr sz="2600" b="1" spc="-10" dirty="0">
                <a:solidFill>
                  <a:srgbClr val="76787B"/>
                </a:solidFill>
                <a:latin typeface="Calibri"/>
                <a:cs typeface="Calibri"/>
              </a:rPr>
              <a:t>binding.</a:t>
            </a:r>
            <a:endParaRPr sz="2600">
              <a:latin typeface="Calibri"/>
              <a:cs typeface="Calibri"/>
            </a:endParaRPr>
          </a:p>
          <a:p>
            <a:pPr marL="743585" lvl="1" indent="-243840">
              <a:lnSpc>
                <a:spcPct val="100000"/>
              </a:lnSpc>
              <a:spcBef>
                <a:spcPts val="195"/>
              </a:spcBef>
              <a:buFont typeface="Arial"/>
              <a:buChar char="•"/>
              <a:tabLst>
                <a:tab pos="743585" algn="l"/>
              </a:tabLst>
            </a:pPr>
            <a:r>
              <a:rPr sz="2600" b="1" spc="-30" dirty="0">
                <a:solidFill>
                  <a:srgbClr val="76787B"/>
                </a:solidFill>
                <a:latin typeface="Calibri"/>
                <a:cs typeface="Calibri"/>
              </a:rPr>
              <a:t>Aquafeed</a:t>
            </a:r>
            <a:r>
              <a:rPr sz="2600" b="1" spc="-105" dirty="0">
                <a:solidFill>
                  <a:srgbClr val="76787B"/>
                </a:solidFill>
                <a:latin typeface="Calibri"/>
                <a:cs typeface="Calibri"/>
              </a:rPr>
              <a:t> </a:t>
            </a:r>
            <a:r>
              <a:rPr sz="2600" b="1" spc="-20" dirty="0">
                <a:solidFill>
                  <a:srgbClr val="76787B"/>
                </a:solidFill>
                <a:latin typeface="Calibri"/>
                <a:cs typeface="Calibri"/>
              </a:rPr>
              <a:t>industry</a:t>
            </a:r>
            <a:r>
              <a:rPr sz="2600" b="1" spc="-100" dirty="0">
                <a:solidFill>
                  <a:srgbClr val="76787B"/>
                </a:solidFill>
                <a:latin typeface="Calibri"/>
                <a:cs typeface="Calibri"/>
              </a:rPr>
              <a:t> </a:t>
            </a:r>
            <a:r>
              <a:rPr sz="2600" b="1" spc="-10" dirty="0">
                <a:solidFill>
                  <a:srgbClr val="76787B"/>
                </a:solidFill>
                <a:latin typeface="Calibri"/>
                <a:cs typeface="Calibri"/>
              </a:rPr>
              <a:t>standard.</a:t>
            </a:r>
            <a:endParaRPr sz="2600">
              <a:latin typeface="Calibri"/>
              <a:cs typeface="Calibri"/>
            </a:endParaRPr>
          </a:p>
          <a:p>
            <a:pPr marL="743585" marR="5080" lvl="1" indent="-243840">
              <a:lnSpc>
                <a:spcPts val="2710"/>
              </a:lnSpc>
              <a:spcBef>
                <a:spcPts val="600"/>
              </a:spcBef>
              <a:buFont typeface="Arial"/>
              <a:buChar char="•"/>
              <a:tabLst>
                <a:tab pos="743585" algn="l"/>
              </a:tabLst>
            </a:pPr>
            <a:r>
              <a:rPr sz="2600" b="1" spc="-25" dirty="0">
                <a:solidFill>
                  <a:srgbClr val="76787B"/>
                </a:solidFill>
                <a:latin typeface="Calibri"/>
                <a:cs typeface="Calibri"/>
              </a:rPr>
              <a:t>Process</a:t>
            </a:r>
            <a:r>
              <a:rPr sz="2600" b="1" spc="-80" dirty="0">
                <a:solidFill>
                  <a:srgbClr val="76787B"/>
                </a:solidFill>
                <a:latin typeface="Calibri"/>
                <a:cs typeface="Calibri"/>
              </a:rPr>
              <a:t> </a:t>
            </a:r>
            <a:r>
              <a:rPr sz="2600" b="1" dirty="0">
                <a:solidFill>
                  <a:srgbClr val="76787B"/>
                </a:solidFill>
                <a:latin typeface="Calibri"/>
                <a:cs typeface="Calibri"/>
              </a:rPr>
              <a:t>and</a:t>
            </a:r>
            <a:r>
              <a:rPr sz="2600" b="1" spc="-90" dirty="0">
                <a:solidFill>
                  <a:srgbClr val="76787B"/>
                </a:solidFill>
                <a:latin typeface="Calibri"/>
                <a:cs typeface="Calibri"/>
              </a:rPr>
              <a:t> </a:t>
            </a:r>
            <a:r>
              <a:rPr sz="2600" b="1" spc="-30" dirty="0">
                <a:solidFill>
                  <a:srgbClr val="76787B"/>
                </a:solidFill>
                <a:latin typeface="Calibri"/>
                <a:cs typeface="Calibri"/>
              </a:rPr>
              <a:t>ingredient</a:t>
            </a:r>
            <a:r>
              <a:rPr sz="2600" b="1" spc="-70" dirty="0">
                <a:solidFill>
                  <a:srgbClr val="76787B"/>
                </a:solidFill>
                <a:latin typeface="Calibri"/>
                <a:cs typeface="Calibri"/>
              </a:rPr>
              <a:t> </a:t>
            </a:r>
            <a:r>
              <a:rPr sz="2600" b="1" spc="-30" dirty="0">
                <a:solidFill>
                  <a:srgbClr val="76787B"/>
                </a:solidFill>
                <a:latin typeface="Calibri"/>
                <a:cs typeface="Calibri"/>
              </a:rPr>
              <a:t>combinations</a:t>
            </a:r>
            <a:r>
              <a:rPr sz="2600" b="1" spc="-80" dirty="0">
                <a:solidFill>
                  <a:srgbClr val="76787B"/>
                </a:solidFill>
                <a:latin typeface="Calibri"/>
                <a:cs typeface="Calibri"/>
              </a:rPr>
              <a:t> </a:t>
            </a:r>
            <a:r>
              <a:rPr sz="2600" b="1" spc="-25" dirty="0">
                <a:solidFill>
                  <a:srgbClr val="76787B"/>
                </a:solidFill>
                <a:latin typeface="Calibri"/>
                <a:cs typeface="Calibri"/>
              </a:rPr>
              <a:t>are </a:t>
            </a:r>
            <a:r>
              <a:rPr sz="2600" b="1" spc="-10" dirty="0">
                <a:solidFill>
                  <a:srgbClr val="76787B"/>
                </a:solidFill>
                <a:latin typeface="Calibri"/>
                <a:cs typeface="Calibri"/>
              </a:rPr>
              <a:t>vast.</a:t>
            </a:r>
            <a:endParaRPr sz="2600">
              <a:latin typeface="Calibri"/>
              <a:cs typeface="Calibri"/>
            </a:endParaRPr>
          </a:p>
          <a:p>
            <a:pPr marL="743585" lvl="1" indent="-243840">
              <a:lnSpc>
                <a:spcPct val="100000"/>
              </a:lnSpc>
              <a:spcBef>
                <a:spcPts val="270"/>
              </a:spcBef>
              <a:buFont typeface="Arial"/>
              <a:buChar char="•"/>
              <a:tabLst>
                <a:tab pos="743585" algn="l"/>
              </a:tabLst>
            </a:pPr>
            <a:r>
              <a:rPr sz="2600" b="1" spc="-25" dirty="0">
                <a:solidFill>
                  <a:srgbClr val="76787B"/>
                </a:solidFill>
                <a:latin typeface="Calibri"/>
                <a:cs typeface="Calibri"/>
              </a:rPr>
              <a:t>Efficient</a:t>
            </a:r>
            <a:r>
              <a:rPr sz="2600" b="1" spc="-95" dirty="0">
                <a:solidFill>
                  <a:srgbClr val="76787B"/>
                </a:solidFill>
                <a:latin typeface="Calibri"/>
                <a:cs typeface="Calibri"/>
              </a:rPr>
              <a:t> </a:t>
            </a:r>
            <a:r>
              <a:rPr sz="2600" b="1" dirty="0">
                <a:solidFill>
                  <a:srgbClr val="76787B"/>
                </a:solidFill>
                <a:latin typeface="Calibri"/>
                <a:cs typeface="Calibri"/>
              </a:rPr>
              <a:t>and</a:t>
            </a:r>
            <a:r>
              <a:rPr sz="2600" b="1" spc="-105" dirty="0">
                <a:solidFill>
                  <a:srgbClr val="76787B"/>
                </a:solidFill>
                <a:latin typeface="Calibri"/>
                <a:cs typeface="Calibri"/>
              </a:rPr>
              <a:t> </a:t>
            </a:r>
            <a:r>
              <a:rPr sz="2600" b="1" spc="-50" dirty="0">
                <a:solidFill>
                  <a:srgbClr val="76787B"/>
                </a:solidFill>
                <a:latin typeface="Calibri"/>
                <a:cs typeface="Calibri"/>
              </a:rPr>
              <a:t>low-</a:t>
            </a:r>
            <a:r>
              <a:rPr sz="2600" b="1" spc="-10" dirty="0">
                <a:solidFill>
                  <a:srgbClr val="76787B"/>
                </a:solidFill>
                <a:latin typeface="Calibri"/>
                <a:cs typeface="Calibri"/>
              </a:rPr>
              <a:t>cost</a:t>
            </a:r>
            <a:r>
              <a:rPr sz="2600" b="1" spc="-90" dirty="0">
                <a:solidFill>
                  <a:srgbClr val="76787B"/>
                </a:solidFill>
                <a:latin typeface="Calibri"/>
                <a:cs typeface="Calibri"/>
              </a:rPr>
              <a:t> </a:t>
            </a:r>
            <a:r>
              <a:rPr sz="2600" b="1" spc="-10" dirty="0">
                <a:solidFill>
                  <a:srgbClr val="76787B"/>
                </a:solidFill>
                <a:latin typeface="Calibri"/>
                <a:cs typeface="Calibri"/>
              </a:rPr>
              <a:t>operations</a:t>
            </a:r>
            <a:endParaRPr sz="2600">
              <a:latin typeface="Calibri"/>
              <a:cs typeface="Calibri"/>
            </a:endParaRPr>
          </a:p>
          <a:p>
            <a:pPr marL="743585" marR="1109345" lvl="1" indent="-243840">
              <a:lnSpc>
                <a:spcPts val="2710"/>
              </a:lnSpc>
              <a:spcBef>
                <a:spcPts val="600"/>
              </a:spcBef>
              <a:buFont typeface="Arial"/>
              <a:buChar char="•"/>
              <a:tabLst>
                <a:tab pos="743585" algn="l"/>
              </a:tabLst>
            </a:pPr>
            <a:r>
              <a:rPr sz="2600" b="1" spc="-30" dirty="0">
                <a:solidFill>
                  <a:srgbClr val="76787B"/>
                </a:solidFill>
                <a:latin typeface="Calibri"/>
                <a:cs typeface="Calibri"/>
              </a:rPr>
              <a:t>Consistent</a:t>
            </a:r>
            <a:r>
              <a:rPr sz="2600" b="1" spc="-105" dirty="0">
                <a:solidFill>
                  <a:srgbClr val="76787B"/>
                </a:solidFill>
                <a:latin typeface="Calibri"/>
                <a:cs typeface="Calibri"/>
              </a:rPr>
              <a:t> </a:t>
            </a:r>
            <a:r>
              <a:rPr sz="2600" b="1" dirty="0">
                <a:solidFill>
                  <a:srgbClr val="76787B"/>
                </a:solidFill>
                <a:latin typeface="Calibri"/>
                <a:cs typeface="Calibri"/>
              </a:rPr>
              <a:t>final</a:t>
            </a:r>
            <a:r>
              <a:rPr sz="2600" b="1" spc="-95" dirty="0">
                <a:solidFill>
                  <a:srgbClr val="76787B"/>
                </a:solidFill>
                <a:latin typeface="Calibri"/>
                <a:cs typeface="Calibri"/>
              </a:rPr>
              <a:t> </a:t>
            </a:r>
            <a:r>
              <a:rPr sz="2600" b="1" spc="-25" dirty="0">
                <a:solidFill>
                  <a:srgbClr val="76787B"/>
                </a:solidFill>
                <a:latin typeface="Calibri"/>
                <a:cs typeface="Calibri"/>
              </a:rPr>
              <a:t>product</a:t>
            </a:r>
            <a:r>
              <a:rPr sz="2600" b="1" spc="-90" dirty="0">
                <a:solidFill>
                  <a:srgbClr val="76787B"/>
                </a:solidFill>
                <a:latin typeface="Calibri"/>
                <a:cs typeface="Calibri"/>
              </a:rPr>
              <a:t> </a:t>
            </a:r>
            <a:r>
              <a:rPr sz="2600" b="1" spc="-10" dirty="0">
                <a:solidFill>
                  <a:srgbClr val="76787B"/>
                </a:solidFill>
                <a:latin typeface="Calibri"/>
                <a:cs typeface="Calibri"/>
              </a:rPr>
              <a:t>physical characteristics.</a:t>
            </a:r>
            <a:endParaRPr sz="2600">
              <a:latin typeface="Calibri"/>
              <a:cs typeface="Calibri"/>
            </a:endParaRPr>
          </a:p>
          <a:p>
            <a:pPr marL="743585" lvl="1" indent="-243840">
              <a:lnSpc>
                <a:spcPct val="100000"/>
              </a:lnSpc>
              <a:spcBef>
                <a:spcPts val="150"/>
              </a:spcBef>
              <a:buFont typeface="Arial"/>
              <a:buChar char="•"/>
              <a:tabLst>
                <a:tab pos="743585" algn="l"/>
              </a:tabLst>
            </a:pPr>
            <a:r>
              <a:rPr sz="2600" b="1" spc="-10" dirty="0">
                <a:solidFill>
                  <a:srgbClr val="76787B"/>
                </a:solidFill>
                <a:latin typeface="Calibri"/>
                <a:cs typeface="Calibri"/>
              </a:rPr>
              <a:t>Predictable.</a:t>
            </a:r>
            <a:endParaRPr sz="2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56845">
              <a:lnSpc>
                <a:spcPct val="100000"/>
              </a:lnSpc>
              <a:spcBef>
                <a:spcPts val="105"/>
              </a:spcBef>
            </a:pPr>
            <a:r>
              <a:rPr dirty="0"/>
              <a:t>Texturized</a:t>
            </a:r>
            <a:r>
              <a:rPr spc="-200" dirty="0"/>
              <a:t> </a:t>
            </a:r>
            <a:r>
              <a:rPr spc="-10" dirty="0"/>
              <a:t>Extrusion</a:t>
            </a:r>
          </a:p>
        </p:txBody>
      </p:sp>
      <p:grpSp>
        <p:nvGrpSp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39868" y="2106828"/>
            <a:ext cx="7393940" cy="4017010"/>
            <a:chOff x="739868" y="2106828"/>
            <a:chExt cx="7393940" cy="401701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39868" y="2106828"/>
              <a:ext cx="3383275" cy="170687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9869" y="4091520"/>
              <a:ext cx="3383279" cy="203199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15663" y="2661716"/>
              <a:ext cx="3817721" cy="285960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56845">
              <a:lnSpc>
                <a:spcPct val="100000"/>
              </a:lnSpc>
              <a:spcBef>
                <a:spcPts val="105"/>
              </a:spcBef>
            </a:pPr>
            <a:r>
              <a:rPr dirty="0"/>
              <a:t>Texturized</a:t>
            </a:r>
            <a:r>
              <a:rPr spc="-200" dirty="0"/>
              <a:t> </a:t>
            </a:r>
            <a:r>
              <a:rPr spc="-10" dirty="0"/>
              <a:t>Extrusion</a:t>
            </a:r>
            <a:r>
              <a:rPr lang="en-US" spc="-10" dirty="0"/>
              <a:t> 2</a:t>
            </a:r>
            <a:endParaRPr spc="-10" dirty="0"/>
          </a:p>
        </p:txBody>
      </p:sp>
      <p:sp>
        <p:nvSpPr>
          <p:cNvPr id="3" name="object 3"/>
          <p:cNvSpPr txBox="1"/>
          <p:nvPr/>
        </p:nvSpPr>
        <p:spPr>
          <a:xfrm>
            <a:off x="991019" y="1839077"/>
            <a:ext cx="6536690" cy="257111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256540" indent="-243840">
              <a:lnSpc>
                <a:spcPct val="100000"/>
              </a:lnSpc>
              <a:spcBef>
                <a:spcPts val="420"/>
              </a:spcBef>
              <a:buFont typeface="Arial"/>
              <a:buChar char="•"/>
              <a:tabLst>
                <a:tab pos="256540" algn="l"/>
              </a:tabLst>
            </a:pPr>
            <a:r>
              <a:rPr sz="3000" b="1" dirty="0">
                <a:solidFill>
                  <a:srgbClr val="004863"/>
                </a:solidFill>
                <a:latin typeface="Calibri"/>
                <a:cs typeface="Calibri"/>
              </a:rPr>
              <a:t>Primary</a:t>
            </a:r>
            <a:r>
              <a:rPr sz="3000" b="1" spc="-6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3000" b="1" spc="-10" dirty="0">
                <a:solidFill>
                  <a:srgbClr val="004863"/>
                </a:solidFill>
                <a:latin typeface="Calibri"/>
                <a:cs typeface="Calibri"/>
              </a:rPr>
              <a:t>objectives</a:t>
            </a:r>
            <a:endParaRPr sz="3000">
              <a:latin typeface="Calibri"/>
              <a:cs typeface="Calibri"/>
            </a:endParaRPr>
          </a:p>
          <a:p>
            <a:pPr marL="744220" lvl="1" indent="-243840">
              <a:lnSpc>
                <a:spcPct val="100000"/>
              </a:lnSpc>
              <a:spcBef>
                <a:spcPts val="280"/>
              </a:spcBef>
              <a:buFont typeface="Arial"/>
              <a:buChar char="•"/>
              <a:tabLst>
                <a:tab pos="744220" algn="l"/>
              </a:tabLst>
            </a:pPr>
            <a:r>
              <a:rPr sz="2600" b="1" spc="-20" dirty="0">
                <a:solidFill>
                  <a:srgbClr val="76787B"/>
                </a:solidFill>
                <a:latin typeface="Calibri"/>
                <a:cs typeface="Calibri"/>
              </a:rPr>
              <a:t>Offer</a:t>
            </a:r>
            <a:r>
              <a:rPr sz="2600" b="1" spc="-90" dirty="0">
                <a:solidFill>
                  <a:srgbClr val="76787B"/>
                </a:solidFill>
                <a:latin typeface="Calibri"/>
                <a:cs typeface="Calibri"/>
              </a:rPr>
              <a:t> </a:t>
            </a:r>
            <a:r>
              <a:rPr sz="2600" b="1" dirty="0">
                <a:solidFill>
                  <a:srgbClr val="76787B"/>
                </a:solidFill>
                <a:latin typeface="Calibri"/>
                <a:cs typeface="Calibri"/>
              </a:rPr>
              <a:t>a</a:t>
            </a:r>
            <a:r>
              <a:rPr sz="2600" b="1" spc="-85" dirty="0">
                <a:solidFill>
                  <a:srgbClr val="76787B"/>
                </a:solidFill>
                <a:latin typeface="Calibri"/>
                <a:cs typeface="Calibri"/>
              </a:rPr>
              <a:t> </a:t>
            </a:r>
            <a:r>
              <a:rPr sz="2600" b="1" spc="-10" dirty="0">
                <a:solidFill>
                  <a:srgbClr val="76787B"/>
                </a:solidFill>
                <a:latin typeface="Calibri"/>
                <a:cs typeface="Calibri"/>
              </a:rPr>
              <a:t>feed</a:t>
            </a:r>
            <a:r>
              <a:rPr sz="2600" b="1" spc="-85" dirty="0">
                <a:solidFill>
                  <a:srgbClr val="76787B"/>
                </a:solidFill>
                <a:latin typeface="Calibri"/>
                <a:cs typeface="Calibri"/>
              </a:rPr>
              <a:t> </a:t>
            </a:r>
            <a:r>
              <a:rPr sz="2600" b="1" dirty="0">
                <a:solidFill>
                  <a:srgbClr val="76787B"/>
                </a:solidFill>
                <a:latin typeface="Calibri"/>
                <a:cs typeface="Calibri"/>
              </a:rPr>
              <a:t>with</a:t>
            </a:r>
            <a:r>
              <a:rPr sz="2600" b="1" spc="-90" dirty="0">
                <a:solidFill>
                  <a:srgbClr val="76787B"/>
                </a:solidFill>
                <a:latin typeface="Calibri"/>
                <a:cs typeface="Calibri"/>
              </a:rPr>
              <a:t> </a:t>
            </a:r>
            <a:r>
              <a:rPr sz="2600" b="1" spc="-30" dirty="0">
                <a:solidFill>
                  <a:srgbClr val="76787B"/>
                </a:solidFill>
                <a:latin typeface="Calibri"/>
                <a:cs typeface="Calibri"/>
              </a:rPr>
              <a:t>natural</a:t>
            </a:r>
            <a:r>
              <a:rPr sz="2600" b="1" spc="-80" dirty="0">
                <a:solidFill>
                  <a:srgbClr val="76787B"/>
                </a:solidFill>
                <a:latin typeface="Calibri"/>
                <a:cs typeface="Calibri"/>
              </a:rPr>
              <a:t> </a:t>
            </a:r>
            <a:r>
              <a:rPr sz="2600" b="1" spc="-45" dirty="0">
                <a:solidFill>
                  <a:srgbClr val="76787B"/>
                </a:solidFill>
                <a:latin typeface="Calibri"/>
                <a:cs typeface="Calibri"/>
              </a:rPr>
              <a:t>mouth-</a:t>
            </a:r>
            <a:r>
              <a:rPr sz="2600" b="1" spc="-10" dirty="0">
                <a:solidFill>
                  <a:srgbClr val="76787B"/>
                </a:solidFill>
                <a:latin typeface="Calibri"/>
                <a:cs typeface="Calibri"/>
              </a:rPr>
              <a:t>feel.</a:t>
            </a:r>
            <a:endParaRPr sz="2600">
              <a:latin typeface="Calibri"/>
              <a:cs typeface="Calibri"/>
            </a:endParaRPr>
          </a:p>
          <a:p>
            <a:pPr marL="743585" lvl="1" indent="-243840">
              <a:lnSpc>
                <a:spcPct val="100000"/>
              </a:lnSpc>
              <a:spcBef>
                <a:spcPts val="195"/>
              </a:spcBef>
              <a:buFont typeface="Arial"/>
              <a:buChar char="•"/>
              <a:tabLst>
                <a:tab pos="743585" algn="l"/>
              </a:tabLst>
            </a:pPr>
            <a:r>
              <a:rPr sz="2600" b="1" spc="-20" dirty="0">
                <a:solidFill>
                  <a:srgbClr val="76787B"/>
                </a:solidFill>
                <a:latin typeface="Calibri"/>
                <a:cs typeface="Calibri"/>
              </a:rPr>
              <a:t>Offer</a:t>
            </a:r>
            <a:r>
              <a:rPr sz="2600" b="1" spc="-100" dirty="0">
                <a:solidFill>
                  <a:srgbClr val="76787B"/>
                </a:solidFill>
                <a:latin typeface="Calibri"/>
                <a:cs typeface="Calibri"/>
              </a:rPr>
              <a:t> </a:t>
            </a:r>
            <a:r>
              <a:rPr sz="2600" b="1" dirty="0">
                <a:solidFill>
                  <a:srgbClr val="76787B"/>
                </a:solidFill>
                <a:latin typeface="Calibri"/>
                <a:cs typeface="Calibri"/>
              </a:rPr>
              <a:t>a</a:t>
            </a:r>
            <a:r>
              <a:rPr sz="2600" b="1" spc="-90" dirty="0">
                <a:solidFill>
                  <a:srgbClr val="76787B"/>
                </a:solidFill>
                <a:latin typeface="Calibri"/>
                <a:cs typeface="Calibri"/>
              </a:rPr>
              <a:t> </a:t>
            </a:r>
            <a:r>
              <a:rPr sz="2600" b="1" spc="-10" dirty="0">
                <a:solidFill>
                  <a:srgbClr val="76787B"/>
                </a:solidFill>
                <a:latin typeface="Calibri"/>
                <a:cs typeface="Calibri"/>
              </a:rPr>
              <a:t>feed</a:t>
            </a:r>
            <a:r>
              <a:rPr sz="2600" b="1" spc="-95" dirty="0">
                <a:solidFill>
                  <a:srgbClr val="76787B"/>
                </a:solidFill>
                <a:latin typeface="Calibri"/>
                <a:cs typeface="Calibri"/>
              </a:rPr>
              <a:t> </a:t>
            </a:r>
            <a:r>
              <a:rPr sz="2600" b="1" dirty="0">
                <a:solidFill>
                  <a:srgbClr val="76787B"/>
                </a:solidFill>
                <a:latin typeface="Calibri"/>
                <a:cs typeface="Calibri"/>
              </a:rPr>
              <a:t>with</a:t>
            </a:r>
            <a:r>
              <a:rPr sz="2600" b="1" spc="-95" dirty="0">
                <a:solidFill>
                  <a:srgbClr val="76787B"/>
                </a:solidFill>
                <a:latin typeface="Calibri"/>
                <a:cs typeface="Calibri"/>
              </a:rPr>
              <a:t> </a:t>
            </a:r>
            <a:r>
              <a:rPr sz="2600" b="1" spc="-25" dirty="0">
                <a:solidFill>
                  <a:srgbClr val="76787B"/>
                </a:solidFill>
                <a:latin typeface="Calibri"/>
                <a:cs typeface="Calibri"/>
              </a:rPr>
              <a:t>incredible</a:t>
            </a:r>
            <a:r>
              <a:rPr sz="2600" b="1" spc="-90" dirty="0">
                <a:solidFill>
                  <a:srgbClr val="76787B"/>
                </a:solidFill>
                <a:latin typeface="Calibri"/>
                <a:cs typeface="Calibri"/>
              </a:rPr>
              <a:t> </a:t>
            </a:r>
            <a:r>
              <a:rPr sz="2600" b="1" spc="-30" dirty="0">
                <a:solidFill>
                  <a:srgbClr val="76787B"/>
                </a:solidFill>
                <a:latin typeface="Calibri"/>
                <a:cs typeface="Calibri"/>
              </a:rPr>
              <a:t>water</a:t>
            </a:r>
            <a:r>
              <a:rPr sz="2600" b="1" spc="-95" dirty="0">
                <a:solidFill>
                  <a:srgbClr val="76787B"/>
                </a:solidFill>
                <a:latin typeface="Calibri"/>
                <a:cs typeface="Calibri"/>
              </a:rPr>
              <a:t> </a:t>
            </a:r>
            <a:r>
              <a:rPr sz="2600" b="1" spc="-10" dirty="0">
                <a:solidFill>
                  <a:srgbClr val="76787B"/>
                </a:solidFill>
                <a:latin typeface="Calibri"/>
                <a:cs typeface="Calibri"/>
              </a:rPr>
              <a:t>stability.</a:t>
            </a:r>
            <a:endParaRPr sz="2600">
              <a:latin typeface="Calibri"/>
              <a:cs typeface="Calibri"/>
            </a:endParaRPr>
          </a:p>
          <a:p>
            <a:pPr marL="743585" marR="497205" lvl="1" indent="-243840">
              <a:lnSpc>
                <a:spcPts val="2710"/>
              </a:lnSpc>
              <a:spcBef>
                <a:spcPts val="600"/>
              </a:spcBef>
              <a:buFont typeface="Arial"/>
              <a:buChar char="•"/>
              <a:tabLst>
                <a:tab pos="743585" algn="l"/>
              </a:tabLst>
            </a:pPr>
            <a:r>
              <a:rPr sz="2600" b="1" spc="-25" dirty="0">
                <a:solidFill>
                  <a:srgbClr val="76787B"/>
                </a:solidFill>
                <a:latin typeface="Calibri"/>
                <a:cs typeface="Calibri"/>
              </a:rPr>
              <a:t>Increased</a:t>
            </a:r>
            <a:r>
              <a:rPr sz="2600" b="1" spc="-100" dirty="0">
                <a:solidFill>
                  <a:srgbClr val="76787B"/>
                </a:solidFill>
                <a:latin typeface="Calibri"/>
                <a:cs typeface="Calibri"/>
              </a:rPr>
              <a:t> </a:t>
            </a:r>
            <a:r>
              <a:rPr sz="2600" b="1" spc="-30" dirty="0">
                <a:solidFill>
                  <a:srgbClr val="76787B"/>
                </a:solidFill>
                <a:latin typeface="Calibri"/>
                <a:cs typeface="Calibri"/>
              </a:rPr>
              <a:t>performance</a:t>
            </a:r>
            <a:r>
              <a:rPr sz="2600" b="1" spc="-85" dirty="0">
                <a:solidFill>
                  <a:srgbClr val="76787B"/>
                </a:solidFill>
                <a:latin typeface="Calibri"/>
                <a:cs typeface="Calibri"/>
              </a:rPr>
              <a:t> </a:t>
            </a:r>
            <a:r>
              <a:rPr sz="2600" b="1" spc="-10" dirty="0">
                <a:solidFill>
                  <a:srgbClr val="76787B"/>
                </a:solidFill>
                <a:latin typeface="Calibri"/>
                <a:cs typeface="Calibri"/>
              </a:rPr>
              <a:t>over</a:t>
            </a:r>
            <a:r>
              <a:rPr sz="2600" b="1" spc="-95" dirty="0">
                <a:solidFill>
                  <a:srgbClr val="76787B"/>
                </a:solidFill>
                <a:latin typeface="Calibri"/>
                <a:cs typeface="Calibri"/>
              </a:rPr>
              <a:t> </a:t>
            </a:r>
            <a:r>
              <a:rPr sz="2600" b="1" spc="-10" dirty="0">
                <a:solidFill>
                  <a:srgbClr val="76787B"/>
                </a:solidFill>
                <a:latin typeface="Calibri"/>
                <a:cs typeface="Calibri"/>
              </a:rPr>
              <a:t>traditional extrusion.</a:t>
            </a:r>
            <a:endParaRPr sz="2600">
              <a:latin typeface="Calibri"/>
              <a:cs typeface="Calibri"/>
            </a:endParaRPr>
          </a:p>
          <a:p>
            <a:pPr marL="743585" lvl="1" indent="-243840">
              <a:lnSpc>
                <a:spcPct val="100000"/>
              </a:lnSpc>
              <a:spcBef>
                <a:spcPts val="270"/>
              </a:spcBef>
              <a:buFont typeface="Arial"/>
              <a:buChar char="•"/>
              <a:tabLst>
                <a:tab pos="743585" algn="l"/>
              </a:tabLst>
            </a:pPr>
            <a:r>
              <a:rPr sz="2600" b="1" spc="-25" dirty="0">
                <a:solidFill>
                  <a:srgbClr val="76787B"/>
                </a:solidFill>
                <a:latin typeface="Calibri"/>
                <a:cs typeface="Calibri"/>
              </a:rPr>
              <a:t>Increased</a:t>
            </a:r>
            <a:r>
              <a:rPr sz="2600" b="1" spc="-95" dirty="0">
                <a:solidFill>
                  <a:srgbClr val="76787B"/>
                </a:solidFill>
                <a:latin typeface="Calibri"/>
                <a:cs typeface="Calibri"/>
              </a:rPr>
              <a:t> </a:t>
            </a:r>
            <a:r>
              <a:rPr sz="2600" b="1" dirty="0">
                <a:solidFill>
                  <a:srgbClr val="76787B"/>
                </a:solidFill>
                <a:latin typeface="Calibri"/>
                <a:cs typeface="Calibri"/>
              </a:rPr>
              <a:t>use</a:t>
            </a:r>
            <a:r>
              <a:rPr sz="2600" b="1" spc="-80" dirty="0">
                <a:solidFill>
                  <a:srgbClr val="76787B"/>
                </a:solidFill>
                <a:latin typeface="Calibri"/>
                <a:cs typeface="Calibri"/>
              </a:rPr>
              <a:t> </a:t>
            </a:r>
            <a:r>
              <a:rPr sz="2600" b="1" dirty="0">
                <a:solidFill>
                  <a:srgbClr val="76787B"/>
                </a:solidFill>
                <a:latin typeface="Calibri"/>
                <a:cs typeface="Calibri"/>
              </a:rPr>
              <a:t>of</a:t>
            </a:r>
            <a:r>
              <a:rPr sz="2600" b="1" spc="-80" dirty="0">
                <a:solidFill>
                  <a:srgbClr val="76787B"/>
                </a:solidFill>
                <a:latin typeface="Calibri"/>
                <a:cs typeface="Calibri"/>
              </a:rPr>
              <a:t> </a:t>
            </a:r>
            <a:r>
              <a:rPr sz="2600" b="1" spc="-25" dirty="0">
                <a:solidFill>
                  <a:srgbClr val="76787B"/>
                </a:solidFill>
                <a:latin typeface="Calibri"/>
                <a:cs typeface="Calibri"/>
              </a:rPr>
              <a:t>alternative</a:t>
            </a:r>
            <a:r>
              <a:rPr sz="2600" b="1" spc="-80" dirty="0">
                <a:solidFill>
                  <a:srgbClr val="76787B"/>
                </a:solidFill>
                <a:latin typeface="Calibri"/>
                <a:cs typeface="Calibri"/>
              </a:rPr>
              <a:t> </a:t>
            </a:r>
            <a:r>
              <a:rPr sz="2600" b="1" spc="-10" dirty="0">
                <a:solidFill>
                  <a:srgbClr val="76787B"/>
                </a:solidFill>
                <a:latin typeface="Calibri"/>
                <a:cs typeface="Calibri"/>
              </a:rPr>
              <a:t>ingredients.</a:t>
            </a:r>
            <a:endParaRPr sz="2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56845">
              <a:lnSpc>
                <a:spcPct val="100000"/>
              </a:lnSpc>
              <a:spcBef>
                <a:spcPts val="105"/>
              </a:spcBef>
            </a:pPr>
            <a:r>
              <a:rPr dirty="0"/>
              <a:t>Texturized</a:t>
            </a:r>
            <a:r>
              <a:rPr spc="-200" dirty="0"/>
              <a:t> </a:t>
            </a:r>
            <a:r>
              <a:rPr spc="-10" dirty="0"/>
              <a:t>Extrusion</a:t>
            </a:r>
            <a:r>
              <a:rPr lang="en-US" spc="-10" dirty="0"/>
              <a:t> 3</a:t>
            </a:r>
            <a:endParaRPr spc="-10" dirty="0"/>
          </a:p>
        </p:txBody>
      </p:sp>
      <p:pic>
        <p:nvPic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85694" y="2619755"/>
            <a:ext cx="3705818" cy="2779356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56845">
              <a:lnSpc>
                <a:spcPct val="100000"/>
              </a:lnSpc>
              <a:spcBef>
                <a:spcPts val="105"/>
              </a:spcBef>
            </a:pPr>
            <a:r>
              <a:rPr dirty="0"/>
              <a:t>Texturized</a:t>
            </a:r>
            <a:r>
              <a:rPr spc="-200" dirty="0"/>
              <a:t> </a:t>
            </a:r>
            <a:r>
              <a:rPr spc="-10" dirty="0"/>
              <a:t>Extrusion</a:t>
            </a:r>
            <a:r>
              <a:rPr lang="en-US" spc="-10" dirty="0"/>
              <a:t> 4</a:t>
            </a:r>
            <a:endParaRPr spc="-10" dirty="0"/>
          </a:p>
        </p:txBody>
      </p:sp>
      <p:pic>
        <p:nvPic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85352" y="1920240"/>
            <a:ext cx="4194175" cy="464142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98575" rIns="0" bIns="0" rtlCol="0">
            <a:spAutoFit/>
          </a:bodyPr>
          <a:lstStyle/>
          <a:p>
            <a:pPr marL="156845">
              <a:lnSpc>
                <a:spcPct val="100000"/>
              </a:lnSpc>
              <a:spcBef>
                <a:spcPts val="125"/>
              </a:spcBef>
            </a:pPr>
            <a:r>
              <a:rPr sz="3700" spc="45" dirty="0"/>
              <a:t>Complete</a:t>
            </a:r>
            <a:r>
              <a:rPr sz="3700" spc="114" dirty="0"/>
              <a:t> </a:t>
            </a:r>
            <a:r>
              <a:rPr sz="3700" dirty="0"/>
              <a:t>Feed</a:t>
            </a:r>
            <a:r>
              <a:rPr sz="3700" spc="135" dirty="0"/>
              <a:t> </a:t>
            </a:r>
            <a:r>
              <a:rPr sz="3700" spc="-10" dirty="0"/>
              <a:t>Program</a:t>
            </a:r>
            <a:endParaRPr sz="3700"/>
          </a:p>
        </p:txBody>
      </p:sp>
      <p:sp>
        <p:nvSp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07796" y="2064156"/>
            <a:ext cx="2809240" cy="1564640"/>
          </a:xfrm>
          <a:prstGeom prst="rect">
            <a:avLst/>
          </a:prstGeom>
        </p:spPr>
        <p:txBody>
          <a:bodyPr vert="horz" wrap="square" lIns="0" tIns="94615" rIns="0" bIns="0" rtlCol="0">
            <a:spAutoFit/>
          </a:bodyPr>
          <a:lstStyle/>
          <a:p>
            <a:pPr marL="255904" indent="-243204">
              <a:lnSpc>
                <a:spcPct val="100000"/>
              </a:lnSpc>
              <a:spcBef>
                <a:spcPts val="745"/>
              </a:spcBef>
              <a:buFont typeface="Arial"/>
              <a:buChar char="•"/>
              <a:tabLst>
                <a:tab pos="255904" algn="l"/>
              </a:tabLst>
            </a:pPr>
            <a:r>
              <a:rPr sz="2800" b="1" spc="-10" dirty="0">
                <a:solidFill>
                  <a:srgbClr val="004A64"/>
                </a:solidFill>
                <a:latin typeface="Calibri"/>
                <a:cs typeface="Calibri"/>
              </a:rPr>
              <a:t>Formulation</a:t>
            </a:r>
            <a:endParaRPr sz="2800">
              <a:latin typeface="Calibri"/>
              <a:cs typeface="Calibri"/>
            </a:endParaRPr>
          </a:p>
          <a:p>
            <a:pPr marL="255904" indent="-243204">
              <a:lnSpc>
                <a:spcPct val="100000"/>
              </a:lnSpc>
              <a:spcBef>
                <a:spcPts val="645"/>
              </a:spcBef>
              <a:buFont typeface="Arial"/>
              <a:buChar char="•"/>
              <a:tabLst>
                <a:tab pos="255904" algn="l"/>
              </a:tabLst>
            </a:pPr>
            <a:r>
              <a:rPr sz="2800" b="1" spc="-10" dirty="0">
                <a:solidFill>
                  <a:srgbClr val="004A64"/>
                </a:solidFill>
                <a:latin typeface="Calibri"/>
                <a:cs typeface="Calibri"/>
              </a:rPr>
              <a:t>Manufacturing</a:t>
            </a:r>
            <a:endParaRPr sz="2800">
              <a:latin typeface="Calibri"/>
              <a:cs typeface="Calibri"/>
            </a:endParaRPr>
          </a:p>
          <a:p>
            <a:pPr marL="255904" indent="-243204">
              <a:lnSpc>
                <a:spcPct val="100000"/>
              </a:lnSpc>
              <a:spcBef>
                <a:spcPts val="745"/>
              </a:spcBef>
              <a:buFont typeface="Arial"/>
              <a:buChar char="•"/>
              <a:tabLst>
                <a:tab pos="255904" algn="l"/>
              </a:tabLst>
            </a:pPr>
            <a:r>
              <a:rPr sz="2800" b="1" spc="-10" dirty="0">
                <a:solidFill>
                  <a:srgbClr val="004A64"/>
                </a:solidFill>
                <a:latin typeface="Calibri"/>
                <a:cs typeface="Calibri"/>
              </a:rPr>
              <a:t>Feeding</a:t>
            </a:r>
            <a:r>
              <a:rPr sz="2800" b="1" spc="-114" dirty="0">
                <a:solidFill>
                  <a:srgbClr val="004A64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04A64"/>
                </a:solidFill>
                <a:latin typeface="Calibri"/>
                <a:cs typeface="Calibri"/>
              </a:rPr>
              <a:t>Methods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477794" y="2315464"/>
            <a:ext cx="1733550" cy="680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300" b="1" spc="-10" dirty="0">
                <a:latin typeface="Calibri"/>
                <a:cs typeface="Calibri"/>
              </a:rPr>
              <a:t>Success</a:t>
            </a:r>
            <a:endParaRPr sz="4300">
              <a:latin typeface="Calibri"/>
              <a:cs typeface="Calibri"/>
            </a:endParaRPr>
          </a:p>
        </p:txBody>
      </p:sp>
      <p:pic>
        <p:nvPic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69841" y="3092056"/>
            <a:ext cx="4711876" cy="3421824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6757079" y="4787981"/>
            <a:ext cx="490855" cy="78168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3554"/>
              </a:lnSpc>
            </a:pPr>
            <a:r>
              <a:rPr sz="3000" b="1" spc="-20" dirty="0">
                <a:latin typeface="Calibri"/>
                <a:cs typeface="Calibri"/>
              </a:rPr>
              <a:t>Feed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633892" y="4520370"/>
            <a:ext cx="490855" cy="151574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3554"/>
              </a:lnSpc>
            </a:pPr>
            <a:r>
              <a:rPr sz="3000" b="1" spc="-10" dirty="0">
                <a:latin typeface="Calibri"/>
                <a:cs typeface="Calibri"/>
              </a:rPr>
              <a:t>Nutrients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913034" y="4723934"/>
            <a:ext cx="490855" cy="125730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3554"/>
              </a:lnSpc>
            </a:pPr>
            <a:r>
              <a:rPr sz="3000" b="1" spc="-10" dirty="0">
                <a:latin typeface="Calibri"/>
                <a:cs typeface="Calibri"/>
              </a:rPr>
              <a:t>Feeding</a:t>
            </a:r>
            <a:endParaRPr sz="3000">
              <a:latin typeface="Calibri"/>
              <a:cs typeface="Calibri"/>
            </a:endParaRPr>
          </a:p>
        </p:txBody>
      </p:sp>
      <p:grpSp>
        <p:nvGrpSpPr>
          <p:cNvPr id="9" name="object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979884" y="4463002"/>
            <a:ext cx="2561590" cy="680085"/>
            <a:chOff x="1979884" y="4463002"/>
            <a:chExt cx="2561590" cy="680085"/>
          </a:xfrm>
        </p:grpSpPr>
        <p:sp>
          <p:nvSpPr>
            <p:cNvPr id="10" name="object 10"/>
            <p:cNvSpPr/>
            <p:nvPr/>
          </p:nvSpPr>
          <p:spPr>
            <a:xfrm>
              <a:off x="1986658" y="4469771"/>
              <a:ext cx="2547620" cy="666750"/>
            </a:xfrm>
            <a:custGeom>
              <a:avLst/>
              <a:gdLst/>
              <a:ahLst/>
              <a:cxnLst/>
              <a:rect l="l" t="t" r="r" b="b"/>
              <a:pathLst>
                <a:path w="2547620" h="666750">
                  <a:moveTo>
                    <a:pt x="2214397" y="0"/>
                  </a:moveTo>
                  <a:lnTo>
                    <a:pt x="2214397" y="166598"/>
                  </a:lnTo>
                  <a:lnTo>
                    <a:pt x="0" y="166598"/>
                  </a:lnTo>
                  <a:lnTo>
                    <a:pt x="0" y="499783"/>
                  </a:lnTo>
                  <a:lnTo>
                    <a:pt x="2214397" y="499783"/>
                  </a:lnTo>
                  <a:lnTo>
                    <a:pt x="2214397" y="666381"/>
                  </a:lnTo>
                  <a:lnTo>
                    <a:pt x="2547581" y="333197"/>
                  </a:lnTo>
                  <a:lnTo>
                    <a:pt x="2214397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986658" y="4469776"/>
              <a:ext cx="2548255" cy="666750"/>
            </a:xfrm>
            <a:custGeom>
              <a:avLst/>
              <a:gdLst/>
              <a:ahLst/>
              <a:cxnLst/>
              <a:rect l="l" t="t" r="r" b="b"/>
              <a:pathLst>
                <a:path w="2548254" h="666750">
                  <a:moveTo>
                    <a:pt x="0" y="166613"/>
                  </a:moveTo>
                  <a:lnTo>
                    <a:pt x="2214673" y="166613"/>
                  </a:lnTo>
                  <a:lnTo>
                    <a:pt x="2214673" y="0"/>
                  </a:lnTo>
                  <a:lnTo>
                    <a:pt x="2547901" y="333230"/>
                  </a:lnTo>
                  <a:lnTo>
                    <a:pt x="2214673" y="666458"/>
                  </a:lnTo>
                  <a:lnTo>
                    <a:pt x="2214673" y="499844"/>
                  </a:lnTo>
                  <a:lnTo>
                    <a:pt x="0" y="499844"/>
                  </a:lnTo>
                  <a:lnTo>
                    <a:pt x="0" y="166613"/>
                  </a:lnTo>
                  <a:close/>
                </a:path>
              </a:pathLst>
            </a:custGeom>
            <a:ln w="13548">
              <a:solidFill>
                <a:srgbClr val="2F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460389" y="3780485"/>
            <a:ext cx="8223884" cy="3037205"/>
          </a:xfrm>
          <a:prstGeom prst="rect">
            <a:avLst/>
          </a:prstGeom>
        </p:spPr>
        <p:txBody>
          <a:bodyPr vert="horz" wrap="square" lIns="0" tIns="104139" rIns="0" bIns="0" rtlCol="0">
            <a:spAutoFit/>
          </a:bodyPr>
          <a:lstStyle/>
          <a:p>
            <a:pPr marL="281305" marR="715645" indent="-243840">
              <a:lnSpc>
                <a:spcPct val="71400"/>
              </a:lnSpc>
              <a:spcBef>
                <a:spcPts val="819"/>
              </a:spcBef>
              <a:buFont typeface="Arial"/>
              <a:buChar char="•"/>
              <a:tabLst>
                <a:tab pos="281305" algn="l"/>
              </a:tabLst>
            </a:pPr>
            <a:r>
              <a:rPr sz="2100" b="1" dirty="0">
                <a:solidFill>
                  <a:srgbClr val="004863"/>
                </a:solidFill>
                <a:latin typeface="Calibri"/>
                <a:cs typeface="Calibri"/>
              </a:rPr>
              <a:t>Founded</a:t>
            </a:r>
            <a:r>
              <a:rPr sz="2100" b="1" spc="3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4863"/>
                </a:solidFill>
                <a:latin typeface="Calibri"/>
                <a:cs typeface="Calibri"/>
              </a:rPr>
              <a:t>in</a:t>
            </a:r>
            <a:r>
              <a:rPr sz="2100" b="1" spc="3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4863"/>
                </a:solidFill>
                <a:latin typeface="Calibri"/>
                <a:cs typeface="Calibri"/>
              </a:rPr>
              <a:t>1935</a:t>
            </a:r>
            <a:r>
              <a:rPr sz="2100" b="1" spc="3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4863"/>
                </a:solidFill>
                <a:latin typeface="Calibri"/>
                <a:cs typeface="Calibri"/>
              </a:rPr>
              <a:t>by</a:t>
            </a:r>
            <a:r>
              <a:rPr sz="2100" b="1" spc="3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4863"/>
                </a:solidFill>
                <a:latin typeface="Calibri"/>
                <a:cs typeface="Calibri"/>
              </a:rPr>
              <a:t>brothers</a:t>
            </a:r>
            <a:r>
              <a:rPr sz="2100" b="1" spc="3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4863"/>
                </a:solidFill>
                <a:latin typeface="Calibri"/>
                <a:cs typeface="Calibri"/>
              </a:rPr>
              <a:t>Ty</a:t>
            </a:r>
            <a:r>
              <a:rPr sz="2100" b="1" spc="3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4863"/>
                </a:solidFill>
                <a:latin typeface="Calibri"/>
                <a:cs typeface="Calibri"/>
              </a:rPr>
              <a:t>and</a:t>
            </a:r>
            <a:r>
              <a:rPr sz="2100" b="1" spc="3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4863"/>
                </a:solidFill>
                <a:latin typeface="Calibri"/>
                <a:cs typeface="Calibri"/>
              </a:rPr>
              <a:t>LeRoy</a:t>
            </a:r>
            <a:r>
              <a:rPr sz="2100" b="1" spc="3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4863"/>
                </a:solidFill>
                <a:latin typeface="Calibri"/>
                <a:cs typeface="Calibri"/>
              </a:rPr>
              <a:t>as</a:t>
            </a:r>
            <a:r>
              <a:rPr sz="2100" b="1" spc="3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4863"/>
                </a:solidFill>
                <a:latin typeface="Calibri"/>
                <a:cs typeface="Calibri"/>
              </a:rPr>
              <a:t>a</a:t>
            </a:r>
            <a:r>
              <a:rPr sz="2100" b="1" spc="3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4863"/>
                </a:solidFill>
                <a:latin typeface="Calibri"/>
                <a:cs typeface="Calibri"/>
              </a:rPr>
              <a:t>local</a:t>
            </a:r>
            <a:r>
              <a:rPr sz="2100" b="1" spc="1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4863"/>
                </a:solidFill>
                <a:latin typeface="Calibri"/>
                <a:cs typeface="Calibri"/>
              </a:rPr>
              <a:t>producer</a:t>
            </a:r>
            <a:r>
              <a:rPr sz="2100" b="1" spc="2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100" b="1" spc="-25" dirty="0">
                <a:solidFill>
                  <a:srgbClr val="004863"/>
                </a:solidFill>
                <a:latin typeface="Calibri"/>
                <a:cs typeface="Calibri"/>
              </a:rPr>
              <a:t>of </a:t>
            </a:r>
            <a:r>
              <a:rPr sz="2100" b="1" dirty="0">
                <a:solidFill>
                  <a:srgbClr val="004863"/>
                </a:solidFill>
                <a:latin typeface="Calibri"/>
                <a:cs typeface="Calibri"/>
              </a:rPr>
              <a:t>poultry</a:t>
            </a:r>
            <a:r>
              <a:rPr sz="2100" b="1" spc="4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4863"/>
                </a:solidFill>
                <a:latin typeface="Calibri"/>
                <a:cs typeface="Calibri"/>
              </a:rPr>
              <a:t>and</a:t>
            </a:r>
            <a:r>
              <a:rPr sz="2100" b="1" spc="5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4863"/>
                </a:solidFill>
                <a:latin typeface="Calibri"/>
                <a:cs typeface="Calibri"/>
              </a:rPr>
              <a:t>livestock</a:t>
            </a:r>
            <a:r>
              <a:rPr sz="2100" b="1" spc="5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100" b="1" spc="-10" dirty="0">
                <a:solidFill>
                  <a:srgbClr val="004863"/>
                </a:solidFill>
                <a:latin typeface="Calibri"/>
                <a:cs typeface="Calibri"/>
              </a:rPr>
              <a:t>feeds.</a:t>
            </a:r>
            <a:endParaRPr sz="2100" dirty="0">
              <a:latin typeface="Calibri"/>
              <a:cs typeface="Calibri"/>
            </a:endParaRPr>
          </a:p>
          <a:p>
            <a:pPr marL="281305" indent="-243204">
              <a:lnSpc>
                <a:spcPts val="2160"/>
              </a:lnSpc>
              <a:spcBef>
                <a:spcPts val="385"/>
              </a:spcBef>
              <a:buFont typeface="Arial"/>
              <a:buChar char="•"/>
              <a:tabLst>
                <a:tab pos="281305" algn="l"/>
              </a:tabLst>
            </a:pPr>
            <a:r>
              <a:rPr sz="2100" b="1" spc="-25" dirty="0">
                <a:solidFill>
                  <a:srgbClr val="004863"/>
                </a:solidFill>
                <a:latin typeface="Calibri"/>
                <a:cs typeface="Calibri"/>
              </a:rPr>
              <a:t>Dr.</a:t>
            </a:r>
            <a:r>
              <a:rPr sz="2100" b="1" spc="1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100" b="1" spc="-20" dirty="0">
                <a:solidFill>
                  <a:srgbClr val="004863"/>
                </a:solidFill>
                <a:latin typeface="Calibri"/>
                <a:cs typeface="Calibri"/>
              </a:rPr>
              <a:t>Tom</a:t>
            </a:r>
            <a:r>
              <a:rPr sz="2100" b="1" spc="2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4863"/>
                </a:solidFill>
                <a:latin typeface="Calibri"/>
                <a:cs typeface="Calibri"/>
              </a:rPr>
              <a:t>Zeigler</a:t>
            </a:r>
            <a:r>
              <a:rPr sz="2100" b="1" spc="1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4863"/>
                </a:solidFill>
                <a:latin typeface="Calibri"/>
                <a:cs typeface="Calibri"/>
              </a:rPr>
              <a:t>(son</a:t>
            </a:r>
            <a:r>
              <a:rPr sz="2100" b="1" spc="2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4863"/>
                </a:solidFill>
                <a:latin typeface="Calibri"/>
                <a:cs typeface="Calibri"/>
              </a:rPr>
              <a:t>of</a:t>
            </a:r>
            <a:r>
              <a:rPr sz="2100" b="1" spc="1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4863"/>
                </a:solidFill>
                <a:latin typeface="Calibri"/>
                <a:cs typeface="Calibri"/>
              </a:rPr>
              <a:t>LeRoy)</a:t>
            </a:r>
            <a:r>
              <a:rPr sz="2100" b="1" spc="1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4863"/>
                </a:solidFill>
                <a:latin typeface="Calibri"/>
                <a:cs typeface="Calibri"/>
              </a:rPr>
              <a:t>assumed</a:t>
            </a:r>
            <a:r>
              <a:rPr sz="2100" b="1" spc="2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4863"/>
                </a:solidFill>
                <a:latin typeface="Calibri"/>
                <a:cs typeface="Calibri"/>
              </a:rPr>
              <a:t>leadership</a:t>
            </a:r>
            <a:r>
              <a:rPr sz="2100" b="1" spc="2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4863"/>
                </a:solidFill>
                <a:latin typeface="Calibri"/>
                <a:cs typeface="Calibri"/>
              </a:rPr>
              <a:t>in</a:t>
            </a:r>
            <a:r>
              <a:rPr sz="2100" b="1" spc="2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4863"/>
                </a:solidFill>
                <a:latin typeface="Calibri"/>
                <a:cs typeface="Calibri"/>
              </a:rPr>
              <a:t>1967</a:t>
            </a:r>
            <a:r>
              <a:rPr sz="2100" b="1" spc="2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100" b="1" spc="-25" dirty="0">
                <a:solidFill>
                  <a:srgbClr val="004863"/>
                </a:solidFill>
                <a:latin typeface="Calibri"/>
                <a:cs typeface="Calibri"/>
              </a:rPr>
              <a:t>and</a:t>
            </a:r>
            <a:endParaRPr sz="2100" dirty="0">
              <a:latin typeface="Calibri"/>
              <a:cs typeface="Calibri"/>
            </a:endParaRPr>
          </a:p>
          <a:p>
            <a:pPr marL="281305" marR="257810">
              <a:lnSpc>
                <a:spcPct val="71400"/>
              </a:lnSpc>
              <a:spcBef>
                <a:spcPts val="360"/>
              </a:spcBef>
            </a:pPr>
            <a:r>
              <a:rPr sz="2100" b="1" dirty="0">
                <a:solidFill>
                  <a:srgbClr val="004863"/>
                </a:solidFill>
                <a:latin typeface="Calibri"/>
                <a:cs typeface="Calibri"/>
              </a:rPr>
              <a:t>changed</a:t>
            </a:r>
            <a:r>
              <a:rPr sz="2100" b="1" spc="4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4863"/>
                </a:solidFill>
                <a:latin typeface="Calibri"/>
                <a:cs typeface="Calibri"/>
              </a:rPr>
              <a:t>the</a:t>
            </a:r>
            <a:r>
              <a:rPr sz="2100" b="1" spc="4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4863"/>
                </a:solidFill>
                <a:latin typeface="Calibri"/>
                <a:cs typeface="Calibri"/>
              </a:rPr>
              <a:t>strategic</a:t>
            </a:r>
            <a:r>
              <a:rPr sz="2100" b="1" spc="3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4863"/>
                </a:solidFill>
                <a:latin typeface="Calibri"/>
                <a:cs typeface="Calibri"/>
              </a:rPr>
              <a:t>direction</a:t>
            </a:r>
            <a:r>
              <a:rPr sz="2100" b="1" spc="4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4863"/>
                </a:solidFill>
                <a:latin typeface="Calibri"/>
                <a:cs typeface="Calibri"/>
              </a:rPr>
              <a:t>towards</a:t>
            </a:r>
            <a:r>
              <a:rPr sz="2100" b="1" spc="4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4863"/>
                </a:solidFill>
                <a:latin typeface="Calibri"/>
                <a:cs typeface="Calibri"/>
              </a:rPr>
              <a:t>R&amp;D</a:t>
            </a:r>
            <a:r>
              <a:rPr sz="2100" b="1" spc="4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4863"/>
                </a:solidFill>
                <a:latin typeface="Calibri"/>
                <a:cs typeface="Calibri"/>
              </a:rPr>
              <a:t>of</a:t>
            </a:r>
            <a:r>
              <a:rPr sz="2100" b="1" spc="3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4863"/>
                </a:solidFill>
                <a:latin typeface="Calibri"/>
                <a:cs typeface="Calibri"/>
              </a:rPr>
              <a:t>specialty</a:t>
            </a:r>
            <a:r>
              <a:rPr sz="2100" b="1" spc="4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4863"/>
                </a:solidFill>
                <a:latin typeface="Calibri"/>
                <a:cs typeface="Calibri"/>
              </a:rPr>
              <a:t>animal</a:t>
            </a:r>
            <a:r>
              <a:rPr sz="2100" b="1" spc="2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100" b="1" spc="-25" dirty="0">
                <a:solidFill>
                  <a:srgbClr val="004863"/>
                </a:solidFill>
                <a:latin typeface="Calibri"/>
                <a:cs typeface="Calibri"/>
              </a:rPr>
              <a:t>and </a:t>
            </a:r>
            <a:r>
              <a:rPr sz="2100" b="1" dirty="0">
                <a:solidFill>
                  <a:srgbClr val="004863"/>
                </a:solidFill>
                <a:latin typeface="Calibri"/>
                <a:cs typeface="Calibri"/>
              </a:rPr>
              <a:t>aquatic</a:t>
            </a:r>
            <a:r>
              <a:rPr sz="2100" b="1" spc="5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100" b="1" spc="-10" dirty="0">
                <a:solidFill>
                  <a:srgbClr val="004863"/>
                </a:solidFill>
                <a:latin typeface="Calibri"/>
                <a:cs typeface="Calibri"/>
              </a:rPr>
              <a:t>feeds.</a:t>
            </a:r>
            <a:endParaRPr sz="2100" dirty="0">
              <a:latin typeface="Calibri"/>
              <a:cs typeface="Calibri"/>
            </a:endParaRPr>
          </a:p>
          <a:p>
            <a:pPr marL="281305" indent="-243204">
              <a:lnSpc>
                <a:spcPts val="2170"/>
              </a:lnSpc>
              <a:spcBef>
                <a:spcPts val="360"/>
              </a:spcBef>
              <a:buFont typeface="Arial"/>
              <a:buChar char="•"/>
              <a:tabLst>
                <a:tab pos="281305" algn="l"/>
              </a:tabLst>
            </a:pPr>
            <a:r>
              <a:rPr sz="2100" b="1" spc="-35" dirty="0">
                <a:solidFill>
                  <a:srgbClr val="004863"/>
                </a:solidFill>
                <a:latin typeface="Calibri"/>
                <a:cs typeface="Calibri"/>
              </a:rPr>
              <a:t>Today,</a:t>
            </a:r>
            <a:r>
              <a:rPr sz="2100" b="1" spc="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4863"/>
                </a:solidFill>
                <a:latin typeface="Calibri"/>
                <a:cs typeface="Calibri"/>
              </a:rPr>
              <a:t>as</a:t>
            </a:r>
            <a:r>
              <a:rPr sz="2100" b="1" spc="1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4863"/>
                </a:solidFill>
                <a:latin typeface="Calibri"/>
                <a:cs typeface="Calibri"/>
              </a:rPr>
              <a:t>Zeigler</a:t>
            </a:r>
            <a:r>
              <a:rPr sz="2100" b="1" spc="1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4863"/>
                </a:solidFill>
                <a:latin typeface="Calibri"/>
                <a:cs typeface="Calibri"/>
              </a:rPr>
              <a:t>embarks</a:t>
            </a:r>
            <a:r>
              <a:rPr sz="2100" b="1" spc="1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4863"/>
                </a:solidFill>
                <a:latin typeface="Calibri"/>
                <a:cs typeface="Calibri"/>
              </a:rPr>
              <a:t>on</a:t>
            </a:r>
            <a:r>
              <a:rPr sz="2100" b="1" spc="2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4863"/>
                </a:solidFill>
                <a:latin typeface="Calibri"/>
                <a:cs typeface="Calibri"/>
              </a:rPr>
              <a:t>its</a:t>
            </a:r>
            <a:r>
              <a:rPr sz="2100" b="1" spc="1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4863"/>
                </a:solidFill>
                <a:latin typeface="Calibri"/>
                <a:cs typeface="Calibri"/>
              </a:rPr>
              <a:t>3</a:t>
            </a:r>
            <a:r>
              <a:rPr sz="2100" b="1" baseline="23809" dirty="0">
                <a:solidFill>
                  <a:srgbClr val="004863"/>
                </a:solidFill>
                <a:latin typeface="Calibri"/>
                <a:cs typeface="Calibri"/>
              </a:rPr>
              <a:t>rd</a:t>
            </a:r>
            <a:r>
              <a:rPr sz="2100" b="1" spc="232" baseline="23809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4863"/>
                </a:solidFill>
                <a:latin typeface="Calibri"/>
                <a:cs typeface="Calibri"/>
              </a:rPr>
              <a:t>generation</a:t>
            </a:r>
            <a:r>
              <a:rPr sz="2100" b="1" spc="1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4863"/>
                </a:solidFill>
                <a:latin typeface="Calibri"/>
                <a:cs typeface="Calibri"/>
              </a:rPr>
              <a:t>of</a:t>
            </a:r>
            <a:r>
              <a:rPr sz="2100" b="1" spc="1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4863"/>
                </a:solidFill>
                <a:latin typeface="Calibri"/>
                <a:cs typeface="Calibri"/>
              </a:rPr>
              <a:t>family</a:t>
            </a:r>
            <a:r>
              <a:rPr sz="2100" b="1" spc="2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4863"/>
                </a:solidFill>
                <a:latin typeface="Calibri"/>
                <a:cs typeface="Calibri"/>
              </a:rPr>
              <a:t>leadership</a:t>
            </a:r>
            <a:r>
              <a:rPr sz="2100" b="1" spc="1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100" b="1" spc="-25" dirty="0">
                <a:solidFill>
                  <a:srgbClr val="004863"/>
                </a:solidFill>
                <a:latin typeface="Calibri"/>
                <a:cs typeface="Calibri"/>
              </a:rPr>
              <a:t>the</a:t>
            </a:r>
            <a:endParaRPr sz="2100" dirty="0">
              <a:latin typeface="Calibri"/>
              <a:cs typeface="Calibri"/>
            </a:endParaRPr>
          </a:p>
          <a:p>
            <a:pPr marL="281940" marR="343535">
              <a:lnSpc>
                <a:spcPct val="71400"/>
              </a:lnSpc>
              <a:spcBef>
                <a:spcPts val="375"/>
              </a:spcBef>
            </a:pPr>
            <a:r>
              <a:rPr sz="2100" b="1" dirty="0">
                <a:solidFill>
                  <a:srgbClr val="004863"/>
                </a:solidFill>
                <a:latin typeface="Calibri"/>
                <a:cs typeface="Calibri"/>
              </a:rPr>
              <a:t>company</a:t>
            </a:r>
            <a:r>
              <a:rPr sz="2100" b="1" spc="5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4863"/>
                </a:solidFill>
                <a:latin typeface="Calibri"/>
                <a:cs typeface="Calibri"/>
              </a:rPr>
              <a:t>continues</a:t>
            </a:r>
            <a:r>
              <a:rPr sz="2100" b="1" spc="5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4863"/>
                </a:solidFill>
                <a:latin typeface="Calibri"/>
                <a:cs typeface="Calibri"/>
              </a:rPr>
              <a:t>to</a:t>
            </a:r>
            <a:r>
              <a:rPr sz="2100" b="1" spc="5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4863"/>
                </a:solidFill>
                <a:latin typeface="Calibri"/>
                <a:cs typeface="Calibri"/>
              </a:rPr>
              <a:t>develop</a:t>
            </a:r>
            <a:r>
              <a:rPr sz="2100" b="1" spc="5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4863"/>
                </a:solidFill>
                <a:latin typeface="Calibri"/>
                <a:cs typeface="Calibri"/>
              </a:rPr>
              <a:t>new</a:t>
            </a:r>
            <a:r>
              <a:rPr sz="2100" b="1" spc="5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4863"/>
                </a:solidFill>
                <a:latin typeface="Calibri"/>
                <a:cs typeface="Calibri"/>
              </a:rPr>
              <a:t>and</a:t>
            </a:r>
            <a:r>
              <a:rPr sz="2100" b="1" spc="6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4863"/>
                </a:solidFill>
                <a:latin typeface="Calibri"/>
                <a:cs typeface="Calibri"/>
              </a:rPr>
              <a:t>innovative</a:t>
            </a:r>
            <a:r>
              <a:rPr sz="2100" b="1" spc="5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4863"/>
                </a:solidFill>
                <a:latin typeface="Calibri"/>
                <a:cs typeface="Calibri"/>
              </a:rPr>
              <a:t>technologies</a:t>
            </a:r>
            <a:r>
              <a:rPr sz="2100" b="1" spc="5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100" b="1" spc="-25" dirty="0">
                <a:solidFill>
                  <a:srgbClr val="004863"/>
                </a:solidFill>
                <a:latin typeface="Calibri"/>
                <a:cs typeface="Calibri"/>
              </a:rPr>
              <a:t>for </a:t>
            </a:r>
            <a:r>
              <a:rPr sz="2100" b="1" dirty="0">
                <a:solidFill>
                  <a:srgbClr val="004863"/>
                </a:solidFill>
                <a:latin typeface="Calibri"/>
                <a:cs typeface="Calibri"/>
              </a:rPr>
              <a:t>specialty</a:t>
            </a:r>
            <a:r>
              <a:rPr sz="2100" b="1" spc="8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100" b="1" spc="-10" dirty="0">
                <a:solidFill>
                  <a:srgbClr val="004863"/>
                </a:solidFill>
                <a:latin typeface="Calibri"/>
                <a:cs typeface="Calibri"/>
              </a:rPr>
              <a:t>markets.</a:t>
            </a:r>
            <a:endParaRPr sz="2100" dirty="0">
              <a:latin typeface="Calibri"/>
              <a:cs typeface="Calibri"/>
            </a:endParaRPr>
          </a:p>
          <a:p>
            <a:pPr marL="281305" indent="-243204">
              <a:lnSpc>
                <a:spcPts val="2160"/>
              </a:lnSpc>
              <a:spcBef>
                <a:spcPts val="260"/>
              </a:spcBef>
              <a:buFont typeface="Arial"/>
              <a:buChar char="•"/>
              <a:tabLst>
                <a:tab pos="281305" algn="l"/>
              </a:tabLst>
            </a:pPr>
            <a:r>
              <a:rPr sz="2100" b="1" dirty="0">
                <a:solidFill>
                  <a:srgbClr val="004863"/>
                </a:solidFill>
                <a:latin typeface="Calibri"/>
                <a:cs typeface="Calibri"/>
              </a:rPr>
              <a:t>With</a:t>
            </a:r>
            <a:r>
              <a:rPr sz="2100" b="1" spc="3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4863"/>
                </a:solidFill>
                <a:latin typeface="Calibri"/>
                <a:cs typeface="Calibri"/>
              </a:rPr>
              <a:t>just</a:t>
            </a:r>
            <a:r>
              <a:rPr sz="2100" b="1" spc="2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4863"/>
                </a:solidFill>
                <a:latin typeface="Calibri"/>
                <a:cs typeface="Calibri"/>
              </a:rPr>
              <a:t>under</a:t>
            </a:r>
            <a:r>
              <a:rPr sz="2100" b="1" spc="3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4863"/>
                </a:solidFill>
                <a:latin typeface="Calibri"/>
                <a:cs typeface="Calibri"/>
              </a:rPr>
              <a:t>100</a:t>
            </a:r>
            <a:r>
              <a:rPr sz="2100" b="1" spc="3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4863"/>
                </a:solidFill>
                <a:latin typeface="Calibri"/>
                <a:cs typeface="Calibri"/>
              </a:rPr>
              <a:t>employees</a:t>
            </a:r>
            <a:r>
              <a:rPr sz="2100" b="1" spc="3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4863"/>
                </a:solidFill>
                <a:latin typeface="Calibri"/>
                <a:cs typeface="Calibri"/>
              </a:rPr>
              <a:t>globally,</a:t>
            </a:r>
            <a:r>
              <a:rPr sz="2100" b="1" spc="2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4863"/>
                </a:solidFill>
                <a:latin typeface="Calibri"/>
                <a:cs typeface="Calibri"/>
              </a:rPr>
              <a:t>Zeigler</a:t>
            </a:r>
            <a:r>
              <a:rPr sz="2100" b="1" spc="2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4863"/>
                </a:solidFill>
                <a:latin typeface="Calibri"/>
                <a:cs typeface="Calibri"/>
              </a:rPr>
              <a:t>exports</a:t>
            </a:r>
            <a:r>
              <a:rPr sz="2100" b="1" spc="3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100" b="1" spc="-10" dirty="0">
                <a:solidFill>
                  <a:srgbClr val="004863"/>
                </a:solidFill>
                <a:latin typeface="Calibri"/>
                <a:cs typeface="Calibri"/>
              </a:rPr>
              <a:t>hatchery</a:t>
            </a:r>
            <a:endParaRPr sz="2100" dirty="0">
              <a:latin typeface="Calibri"/>
              <a:cs typeface="Calibri"/>
            </a:endParaRPr>
          </a:p>
          <a:p>
            <a:pPr marL="281940" marR="472440">
              <a:lnSpc>
                <a:spcPct val="71400"/>
              </a:lnSpc>
              <a:spcBef>
                <a:spcPts val="365"/>
              </a:spcBef>
            </a:pPr>
            <a:r>
              <a:rPr sz="2100" b="1" dirty="0">
                <a:solidFill>
                  <a:srgbClr val="004863"/>
                </a:solidFill>
                <a:latin typeface="Calibri"/>
                <a:cs typeface="Calibri"/>
              </a:rPr>
              <a:t>products</a:t>
            </a:r>
            <a:r>
              <a:rPr sz="2100" b="1" spc="4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4863"/>
                </a:solidFill>
                <a:latin typeface="Calibri"/>
                <a:cs typeface="Calibri"/>
              </a:rPr>
              <a:t>to</a:t>
            </a:r>
            <a:r>
              <a:rPr sz="2100" b="1" spc="4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4863"/>
                </a:solidFill>
                <a:latin typeface="Calibri"/>
                <a:cs typeface="Calibri"/>
              </a:rPr>
              <a:t>50</a:t>
            </a:r>
            <a:r>
              <a:rPr sz="2100" b="1" spc="4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4863"/>
                </a:solidFill>
                <a:latin typeface="Calibri"/>
                <a:cs typeface="Calibri"/>
              </a:rPr>
              <a:t>countries</a:t>
            </a:r>
            <a:r>
              <a:rPr sz="2100" b="1" spc="4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4863"/>
                </a:solidFill>
                <a:latin typeface="Calibri"/>
                <a:cs typeface="Calibri"/>
              </a:rPr>
              <a:t>and</a:t>
            </a:r>
            <a:r>
              <a:rPr sz="2100" b="1" spc="5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4863"/>
                </a:solidFill>
                <a:latin typeface="Calibri"/>
                <a:cs typeface="Calibri"/>
              </a:rPr>
              <a:t>is</a:t>
            </a:r>
            <a:r>
              <a:rPr sz="2100" b="1" spc="4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4863"/>
                </a:solidFill>
                <a:latin typeface="Calibri"/>
                <a:cs typeface="Calibri"/>
              </a:rPr>
              <a:t>responsible</a:t>
            </a:r>
            <a:r>
              <a:rPr sz="2100" b="1" spc="5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4863"/>
                </a:solidFill>
                <a:latin typeface="Calibri"/>
                <a:cs typeface="Calibri"/>
              </a:rPr>
              <a:t>for</a:t>
            </a:r>
            <a:r>
              <a:rPr sz="2100" b="1" spc="4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4863"/>
                </a:solidFill>
                <a:latin typeface="Calibri"/>
                <a:cs typeface="Calibri"/>
              </a:rPr>
              <a:t>about</a:t>
            </a:r>
            <a:r>
              <a:rPr sz="2100" b="1" spc="3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4863"/>
                </a:solidFill>
                <a:latin typeface="Calibri"/>
                <a:cs typeface="Calibri"/>
              </a:rPr>
              <a:t>80,000</a:t>
            </a:r>
            <a:r>
              <a:rPr sz="2100" b="1" spc="4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4863"/>
                </a:solidFill>
                <a:latin typeface="Calibri"/>
                <a:cs typeface="Calibri"/>
              </a:rPr>
              <a:t>MT</a:t>
            </a:r>
            <a:r>
              <a:rPr sz="2100" b="1" spc="4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100" b="1" spc="-25" dirty="0">
                <a:solidFill>
                  <a:srgbClr val="004863"/>
                </a:solidFill>
                <a:latin typeface="Calibri"/>
                <a:cs typeface="Calibri"/>
              </a:rPr>
              <a:t>of </a:t>
            </a:r>
            <a:r>
              <a:rPr sz="2100" b="1" dirty="0">
                <a:solidFill>
                  <a:srgbClr val="004863"/>
                </a:solidFill>
                <a:latin typeface="Calibri"/>
                <a:cs typeface="Calibri"/>
              </a:rPr>
              <a:t>aquafeed</a:t>
            </a:r>
            <a:r>
              <a:rPr sz="2100" b="1" spc="4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4863"/>
                </a:solidFill>
                <a:latin typeface="Calibri"/>
                <a:cs typeface="Calibri"/>
              </a:rPr>
              <a:t>production</a:t>
            </a:r>
            <a:r>
              <a:rPr sz="2100" b="1" spc="4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4863"/>
                </a:solidFill>
                <a:latin typeface="Calibri"/>
                <a:cs typeface="Calibri"/>
              </a:rPr>
              <a:t>in</a:t>
            </a:r>
            <a:r>
              <a:rPr sz="2100" b="1" spc="4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4863"/>
                </a:solidFill>
                <a:latin typeface="Calibri"/>
                <a:cs typeface="Calibri"/>
              </a:rPr>
              <a:t>five</a:t>
            </a:r>
            <a:r>
              <a:rPr sz="2100" b="1" spc="5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100" b="1" spc="-10" dirty="0">
                <a:solidFill>
                  <a:srgbClr val="004863"/>
                </a:solidFill>
                <a:latin typeface="Calibri"/>
                <a:cs typeface="Calibri"/>
              </a:rPr>
              <a:t>countries.</a:t>
            </a:r>
            <a:endParaRPr sz="2100" dirty="0">
              <a:latin typeface="Calibri"/>
              <a:cs typeface="Calibri"/>
            </a:endParaRPr>
          </a:p>
        </p:txBody>
      </p:sp>
      <p:grpSp>
        <p:nvGrpSp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60831" y="374904"/>
            <a:ext cx="8862060" cy="3325495"/>
            <a:chOff x="560831" y="374904"/>
            <a:chExt cx="8862060" cy="332549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0831" y="374904"/>
              <a:ext cx="6748272" cy="332536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7367" y="443052"/>
              <a:ext cx="6556108" cy="3133178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07039" y="422724"/>
              <a:ext cx="6597650" cy="3174365"/>
            </a:xfrm>
            <a:custGeom>
              <a:avLst/>
              <a:gdLst/>
              <a:ahLst/>
              <a:cxnLst/>
              <a:rect l="l" t="t" r="r" b="b"/>
              <a:pathLst>
                <a:path w="6597650" h="3174365">
                  <a:moveTo>
                    <a:pt x="0" y="0"/>
                  </a:moveTo>
                  <a:lnTo>
                    <a:pt x="6597579" y="0"/>
                  </a:lnTo>
                  <a:lnTo>
                    <a:pt x="6597579" y="3174223"/>
                  </a:lnTo>
                  <a:lnTo>
                    <a:pt x="0" y="3174223"/>
                  </a:lnTo>
                  <a:lnTo>
                    <a:pt x="0" y="0"/>
                  </a:lnTo>
                  <a:close/>
                </a:path>
              </a:pathLst>
            </a:custGeom>
            <a:ln w="34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 descr="black and white photo of three men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08920" y="389244"/>
              <a:ext cx="2213639" cy="3270854"/>
            </a:xfrm>
            <a:prstGeom prst="rect">
              <a:avLst/>
            </a:prstGeom>
          </p:spPr>
        </p:pic>
      </p:grpSp>
      <p:sp>
        <p:nvSpPr>
          <p:cNvPr id="9" name="Title 8">
            <a:extLst>
              <a:ext uri="{FF2B5EF4-FFF2-40B4-BE49-F238E27FC236}">
                <a16:creationId xmlns:a16="http://schemas.microsoft.com/office/drawing/2014/main" id="{511E4D9D-DFC9-8C1A-CE48-98AA9BC511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63612" y="-727710"/>
            <a:ext cx="7880350" cy="727710"/>
          </a:xfrm>
        </p:spPr>
        <p:txBody>
          <a:bodyPr wrap="square" lIns="0" tIns="0" rIns="0" bIns="0" anchor="b">
            <a:spAutoFit/>
          </a:bodyPr>
          <a:lstStyle/>
          <a:p>
            <a:r>
              <a:rPr lang="en-US" dirty="0"/>
              <a:t>Founded in 1935 …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56845">
              <a:lnSpc>
                <a:spcPct val="100000"/>
              </a:lnSpc>
              <a:spcBef>
                <a:spcPts val="105"/>
              </a:spcBef>
            </a:pPr>
            <a:r>
              <a:rPr spc="-10" dirty="0"/>
              <a:t>Conclusions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91019" y="1880108"/>
            <a:ext cx="6501130" cy="3225800"/>
          </a:xfrm>
          <a:prstGeom prst="rect">
            <a:avLst/>
          </a:prstGeom>
        </p:spPr>
        <p:txBody>
          <a:bodyPr vert="horz" wrap="square" lIns="0" tIns="59055" rIns="0" bIns="0" rtlCol="0">
            <a:spAutoFit/>
          </a:bodyPr>
          <a:lstStyle/>
          <a:p>
            <a:pPr marL="256540" marR="819150" indent="-243840">
              <a:lnSpc>
                <a:spcPts val="3290"/>
              </a:lnSpc>
              <a:spcBef>
                <a:spcPts val="465"/>
              </a:spcBef>
              <a:buFont typeface="Arial"/>
              <a:buChar char="•"/>
              <a:tabLst>
                <a:tab pos="256540" algn="l"/>
              </a:tabLst>
            </a:pPr>
            <a:r>
              <a:rPr sz="3000" b="1" dirty="0">
                <a:solidFill>
                  <a:srgbClr val="004863"/>
                </a:solidFill>
                <a:latin typeface="Calibri"/>
                <a:cs typeface="Calibri"/>
              </a:rPr>
              <a:t>Current</a:t>
            </a:r>
            <a:r>
              <a:rPr sz="3000" b="1" spc="-8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3000" b="1" spc="-10" dirty="0">
                <a:solidFill>
                  <a:srgbClr val="004863"/>
                </a:solidFill>
                <a:latin typeface="Calibri"/>
                <a:cs typeface="Calibri"/>
              </a:rPr>
              <a:t>state</a:t>
            </a:r>
            <a:r>
              <a:rPr sz="3000" b="1" spc="-8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3000" b="1" dirty="0">
                <a:solidFill>
                  <a:srgbClr val="004863"/>
                </a:solidFill>
                <a:latin typeface="Calibri"/>
                <a:cs typeface="Calibri"/>
              </a:rPr>
              <a:t>is</a:t>
            </a:r>
            <a:r>
              <a:rPr sz="3000" b="1" spc="-8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3000" b="1" dirty="0">
                <a:solidFill>
                  <a:srgbClr val="004863"/>
                </a:solidFill>
                <a:latin typeface="Calibri"/>
                <a:cs typeface="Calibri"/>
              </a:rPr>
              <a:t>that</a:t>
            </a:r>
            <a:r>
              <a:rPr sz="3000" b="1" spc="-8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3000" b="1" dirty="0">
                <a:solidFill>
                  <a:srgbClr val="004863"/>
                </a:solidFill>
                <a:latin typeface="Calibri"/>
                <a:cs typeface="Calibri"/>
              </a:rPr>
              <a:t>the</a:t>
            </a:r>
            <a:r>
              <a:rPr sz="3000" b="1" spc="-8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3000" b="1" spc="-10" dirty="0">
                <a:solidFill>
                  <a:srgbClr val="004863"/>
                </a:solidFill>
                <a:latin typeface="Calibri"/>
                <a:cs typeface="Calibri"/>
              </a:rPr>
              <a:t>texturized extrusion</a:t>
            </a:r>
            <a:r>
              <a:rPr sz="3000" b="1" spc="-6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3000" b="1" dirty="0">
                <a:solidFill>
                  <a:srgbClr val="004863"/>
                </a:solidFill>
                <a:latin typeface="Calibri"/>
                <a:cs typeface="Calibri"/>
              </a:rPr>
              <a:t>is</a:t>
            </a:r>
            <a:r>
              <a:rPr sz="3000" b="1" spc="-6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3000" b="1" spc="-10" dirty="0">
                <a:solidFill>
                  <a:srgbClr val="004863"/>
                </a:solidFill>
                <a:latin typeface="Calibri"/>
                <a:cs typeface="Calibri"/>
              </a:rPr>
              <a:t>costly.</a:t>
            </a:r>
            <a:endParaRPr sz="3000">
              <a:latin typeface="Calibri"/>
              <a:cs typeface="Calibri"/>
            </a:endParaRPr>
          </a:p>
          <a:p>
            <a:pPr marL="256540" marR="471170" indent="-243840">
              <a:lnSpc>
                <a:spcPts val="3220"/>
              </a:lnSpc>
              <a:spcBef>
                <a:spcPts val="1060"/>
              </a:spcBef>
              <a:buFont typeface="Arial"/>
              <a:buChar char="•"/>
              <a:tabLst>
                <a:tab pos="256540" algn="l"/>
              </a:tabLst>
            </a:pPr>
            <a:r>
              <a:rPr sz="3000" b="1" spc="-40" dirty="0">
                <a:solidFill>
                  <a:srgbClr val="004863"/>
                </a:solidFill>
                <a:latin typeface="Calibri"/>
                <a:cs typeface="Calibri"/>
              </a:rPr>
              <a:t>Texturized</a:t>
            </a:r>
            <a:r>
              <a:rPr sz="3000" b="1" spc="-9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3000" b="1" spc="-10" dirty="0">
                <a:solidFill>
                  <a:srgbClr val="004863"/>
                </a:solidFill>
                <a:latin typeface="Calibri"/>
                <a:cs typeface="Calibri"/>
              </a:rPr>
              <a:t>extrusion</a:t>
            </a:r>
            <a:r>
              <a:rPr sz="3000" b="1" spc="-9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3000" b="1" dirty="0">
                <a:solidFill>
                  <a:srgbClr val="004863"/>
                </a:solidFill>
                <a:latin typeface="Calibri"/>
                <a:cs typeface="Calibri"/>
              </a:rPr>
              <a:t>did</a:t>
            </a:r>
            <a:r>
              <a:rPr sz="3000" b="1" spc="-9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3000" b="1" dirty="0">
                <a:solidFill>
                  <a:srgbClr val="004863"/>
                </a:solidFill>
                <a:latin typeface="Calibri"/>
                <a:cs typeface="Calibri"/>
              </a:rPr>
              <a:t>not</a:t>
            </a:r>
            <a:r>
              <a:rPr sz="3000" b="1" spc="-8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3000" b="1" dirty="0">
                <a:solidFill>
                  <a:srgbClr val="004863"/>
                </a:solidFill>
                <a:latin typeface="Calibri"/>
                <a:cs typeface="Calibri"/>
              </a:rPr>
              <a:t>result</a:t>
            </a:r>
            <a:r>
              <a:rPr sz="3000" b="1" spc="-9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3000" b="1" spc="-25" dirty="0">
                <a:solidFill>
                  <a:srgbClr val="004863"/>
                </a:solidFill>
                <a:latin typeface="Calibri"/>
                <a:cs typeface="Calibri"/>
              </a:rPr>
              <a:t>in </a:t>
            </a:r>
            <a:r>
              <a:rPr sz="3000" b="1" spc="-10" dirty="0">
                <a:solidFill>
                  <a:srgbClr val="004863"/>
                </a:solidFill>
                <a:latin typeface="Calibri"/>
                <a:cs typeface="Calibri"/>
              </a:rPr>
              <a:t>improved</a:t>
            </a:r>
            <a:r>
              <a:rPr sz="3000" b="1" spc="-14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3000" b="1" spc="-20" dirty="0">
                <a:solidFill>
                  <a:srgbClr val="004863"/>
                </a:solidFill>
                <a:latin typeface="Calibri"/>
                <a:cs typeface="Calibri"/>
              </a:rPr>
              <a:t>FCR.</a:t>
            </a:r>
            <a:endParaRPr sz="3000">
              <a:latin typeface="Calibri"/>
              <a:cs typeface="Calibri"/>
            </a:endParaRPr>
          </a:p>
          <a:p>
            <a:pPr marL="256540" marR="5080" indent="-243840">
              <a:lnSpc>
                <a:spcPct val="90300"/>
              </a:lnSpc>
              <a:spcBef>
                <a:spcPts val="1000"/>
              </a:spcBef>
              <a:buFont typeface="Arial"/>
              <a:buChar char="•"/>
              <a:tabLst>
                <a:tab pos="256540" algn="l"/>
              </a:tabLst>
            </a:pPr>
            <a:r>
              <a:rPr sz="3000" b="1" dirty="0">
                <a:solidFill>
                  <a:srgbClr val="004863"/>
                </a:solidFill>
                <a:latin typeface="Calibri"/>
                <a:cs typeface="Calibri"/>
              </a:rPr>
              <a:t>There</a:t>
            </a:r>
            <a:r>
              <a:rPr sz="3000" b="1" spc="-7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3000" b="1" dirty="0">
                <a:solidFill>
                  <a:srgbClr val="004863"/>
                </a:solidFill>
                <a:latin typeface="Calibri"/>
                <a:cs typeface="Calibri"/>
              </a:rPr>
              <a:t>is</a:t>
            </a:r>
            <a:r>
              <a:rPr sz="3000" b="1" spc="-8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3000" b="1" dirty="0">
                <a:solidFill>
                  <a:srgbClr val="004863"/>
                </a:solidFill>
                <a:latin typeface="Calibri"/>
                <a:cs typeface="Calibri"/>
              </a:rPr>
              <a:t>much</a:t>
            </a:r>
            <a:r>
              <a:rPr sz="3000" b="1" spc="-7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3000" b="1" dirty="0">
                <a:solidFill>
                  <a:srgbClr val="004863"/>
                </a:solidFill>
                <a:latin typeface="Calibri"/>
                <a:cs typeface="Calibri"/>
              </a:rPr>
              <a:t>more</a:t>
            </a:r>
            <a:r>
              <a:rPr sz="3000" b="1" spc="-7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3000" b="1" dirty="0">
                <a:solidFill>
                  <a:srgbClr val="004863"/>
                </a:solidFill>
                <a:latin typeface="Calibri"/>
                <a:cs typeface="Calibri"/>
              </a:rPr>
              <a:t>to</a:t>
            </a:r>
            <a:r>
              <a:rPr sz="3000" b="1" spc="-8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3000" b="1" dirty="0">
                <a:solidFill>
                  <a:srgbClr val="004863"/>
                </a:solidFill>
                <a:latin typeface="Calibri"/>
                <a:cs typeface="Calibri"/>
              </a:rPr>
              <a:t>learn</a:t>
            </a:r>
            <a:r>
              <a:rPr sz="3000" b="1" spc="-7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3000" b="1" dirty="0">
                <a:solidFill>
                  <a:srgbClr val="004863"/>
                </a:solidFill>
                <a:latin typeface="Calibri"/>
                <a:cs typeface="Calibri"/>
              </a:rPr>
              <a:t>about</a:t>
            </a:r>
            <a:r>
              <a:rPr sz="3000" b="1" spc="-7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3000" b="1" spc="-20" dirty="0">
                <a:solidFill>
                  <a:srgbClr val="004863"/>
                </a:solidFill>
                <a:latin typeface="Calibri"/>
                <a:cs typeface="Calibri"/>
              </a:rPr>
              <a:t>this </a:t>
            </a:r>
            <a:r>
              <a:rPr sz="3000" b="1" dirty="0">
                <a:solidFill>
                  <a:srgbClr val="004863"/>
                </a:solidFill>
                <a:latin typeface="Calibri"/>
                <a:cs typeface="Calibri"/>
              </a:rPr>
              <a:t>species</a:t>
            </a:r>
            <a:r>
              <a:rPr sz="3000" b="1" spc="-11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3000" b="1" dirty="0">
                <a:solidFill>
                  <a:srgbClr val="004863"/>
                </a:solidFill>
                <a:latin typeface="Calibri"/>
                <a:cs typeface="Calibri"/>
              </a:rPr>
              <a:t>in</a:t>
            </a:r>
            <a:r>
              <a:rPr sz="3000" b="1" spc="-10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3000" b="1" dirty="0">
                <a:solidFill>
                  <a:srgbClr val="004863"/>
                </a:solidFill>
                <a:latin typeface="Calibri"/>
                <a:cs typeface="Calibri"/>
              </a:rPr>
              <a:t>terms</a:t>
            </a:r>
            <a:r>
              <a:rPr sz="3000" b="1" spc="-10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3000" b="1" dirty="0">
                <a:solidFill>
                  <a:srgbClr val="004863"/>
                </a:solidFill>
                <a:latin typeface="Calibri"/>
                <a:cs typeface="Calibri"/>
              </a:rPr>
              <a:t>of</a:t>
            </a:r>
            <a:r>
              <a:rPr sz="3000" b="1" spc="-10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3000" b="1" dirty="0">
                <a:solidFill>
                  <a:srgbClr val="004863"/>
                </a:solidFill>
                <a:latin typeface="Calibri"/>
                <a:cs typeface="Calibri"/>
              </a:rPr>
              <a:t>nutrition,</a:t>
            </a:r>
            <a:r>
              <a:rPr sz="3000" b="1" spc="-9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3000" b="1" dirty="0">
                <a:solidFill>
                  <a:srgbClr val="004863"/>
                </a:solidFill>
                <a:latin typeface="Calibri"/>
                <a:cs typeface="Calibri"/>
              </a:rPr>
              <a:t>feeds,</a:t>
            </a:r>
            <a:r>
              <a:rPr sz="3000" b="1" spc="-9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3000" b="1" spc="-25" dirty="0">
                <a:solidFill>
                  <a:srgbClr val="004863"/>
                </a:solidFill>
                <a:latin typeface="Calibri"/>
                <a:cs typeface="Calibri"/>
              </a:rPr>
              <a:t>and </a:t>
            </a:r>
            <a:r>
              <a:rPr sz="3000" b="1" spc="-10" dirty="0">
                <a:solidFill>
                  <a:srgbClr val="004863"/>
                </a:solidFill>
                <a:latin typeface="Calibri"/>
                <a:cs typeface="Calibri"/>
              </a:rPr>
              <a:t>feeding.</a:t>
            </a:r>
            <a:endParaRPr sz="3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59587" y="384657"/>
            <a:ext cx="9090660" cy="7159625"/>
            <a:chOff x="659587" y="384657"/>
            <a:chExt cx="9090660" cy="71596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9587" y="384657"/>
              <a:ext cx="9090355" cy="698357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43984" y="4349495"/>
              <a:ext cx="5126736" cy="319430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60240" y="1053532"/>
              <a:ext cx="5096776" cy="330630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22960" y="1624685"/>
              <a:ext cx="2555493" cy="1407930"/>
            </a:xfrm>
            <a:prstGeom prst="rect">
              <a:avLst/>
            </a:prstGeom>
          </p:spPr>
        </p:pic>
      </p:grpSp>
      <p:sp>
        <p:nvSp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851322" y="5202428"/>
            <a:ext cx="4317365" cy="185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1905" algn="ctr">
              <a:lnSpc>
                <a:spcPct val="100000"/>
              </a:lnSpc>
              <a:spcBef>
                <a:spcPts val="100"/>
              </a:spcBef>
            </a:pPr>
            <a:r>
              <a:rPr sz="3000" b="1" dirty="0">
                <a:solidFill>
                  <a:srgbClr val="FFFFFF"/>
                </a:solidFill>
                <a:latin typeface="Calibri"/>
                <a:cs typeface="Calibri"/>
              </a:rPr>
              <a:t>“The</a:t>
            </a:r>
            <a:r>
              <a:rPr sz="30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b="1" dirty="0">
                <a:solidFill>
                  <a:srgbClr val="FFFFFF"/>
                </a:solidFill>
                <a:latin typeface="Calibri"/>
                <a:cs typeface="Calibri"/>
              </a:rPr>
              <a:t>ability</a:t>
            </a:r>
            <a:r>
              <a:rPr sz="30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b="1" dirty="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sz="30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b="1" dirty="0">
                <a:solidFill>
                  <a:srgbClr val="FFFFFF"/>
                </a:solidFill>
                <a:latin typeface="Calibri"/>
                <a:cs typeface="Calibri"/>
              </a:rPr>
              <a:t>learn</a:t>
            </a:r>
            <a:r>
              <a:rPr sz="30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b="1" spc="-10" dirty="0">
                <a:solidFill>
                  <a:srgbClr val="FFFFFF"/>
                </a:solidFill>
                <a:latin typeface="Calibri"/>
                <a:cs typeface="Calibri"/>
              </a:rPr>
              <a:t>faster </a:t>
            </a:r>
            <a:r>
              <a:rPr sz="3000" b="1" dirty="0">
                <a:solidFill>
                  <a:srgbClr val="FFFFFF"/>
                </a:solidFill>
                <a:latin typeface="Calibri"/>
                <a:cs typeface="Calibri"/>
              </a:rPr>
              <a:t>than</a:t>
            </a:r>
            <a:r>
              <a:rPr sz="3000" b="1" spc="-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b="1" dirty="0">
                <a:solidFill>
                  <a:srgbClr val="FFFFFF"/>
                </a:solidFill>
                <a:latin typeface="Calibri"/>
                <a:cs typeface="Calibri"/>
              </a:rPr>
              <a:t>your</a:t>
            </a:r>
            <a:r>
              <a:rPr sz="3000" b="1" spc="-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b="1" dirty="0">
                <a:solidFill>
                  <a:srgbClr val="FFFFFF"/>
                </a:solidFill>
                <a:latin typeface="Calibri"/>
                <a:cs typeface="Calibri"/>
              </a:rPr>
              <a:t>competition</a:t>
            </a:r>
            <a:r>
              <a:rPr sz="3000" b="1" spc="-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b="1" spc="-25" dirty="0">
                <a:solidFill>
                  <a:srgbClr val="FFFFFF"/>
                </a:solidFill>
                <a:latin typeface="Calibri"/>
                <a:cs typeface="Calibri"/>
              </a:rPr>
              <a:t>may </a:t>
            </a:r>
            <a:r>
              <a:rPr sz="3000" b="1" dirty="0">
                <a:solidFill>
                  <a:srgbClr val="FFFFFF"/>
                </a:solidFill>
                <a:latin typeface="Calibri"/>
                <a:cs typeface="Calibri"/>
              </a:rPr>
              <a:t>be</a:t>
            </a:r>
            <a:r>
              <a:rPr sz="30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b="1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30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b="1" dirty="0">
                <a:solidFill>
                  <a:srgbClr val="FFFFFF"/>
                </a:solidFill>
                <a:latin typeface="Calibri"/>
                <a:cs typeface="Calibri"/>
              </a:rPr>
              <a:t>only</a:t>
            </a:r>
            <a:r>
              <a:rPr sz="30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b="1" spc="-10" dirty="0">
                <a:solidFill>
                  <a:srgbClr val="FFFFFF"/>
                </a:solidFill>
                <a:latin typeface="Calibri"/>
                <a:cs typeface="Calibri"/>
              </a:rPr>
              <a:t>sustainable competitive</a:t>
            </a:r>
            <a:r>
              <a:rPr sz="3000" b="1" spc="-1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b="1" spc="-10" dirty="0">
                <a:solidFill>
                  <a:srgbClr val="FFFFFF"/>
                </a:solidFill>
                <a:latin typeface="Calibri"/>
                <a:cs typeface="Calibri"/>
              </a:rPr>
              <a:t>advantage.”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CF826BB-1049-C1B1-4941-4AAC3178CB8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63612" y="-727710"/>
            <a:ext cx="7880350" cy="727710"/>
          </a:xfrm>
        </p:spPr>
        <p:txBody>
          <a:bodyPr wrap="square" lIns="0" tIns="0" rIns="0" bIns="0" anchor="b">
            <a:spAutoFit/>
          </a:bodyPr>
          <a:lstStyle/>
          <a:p>
            <a:r>
              <a:rPr lang="en-US" dirty="0"/>
              <a:t>Thank you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25">
            <a:extLst>
              <a:ext uri="{FF2B5EF4-FFF2-40B4-BE49-F238E27FC236}">
                <a16:creationId xmlns:a16="http://schemas.microsoft.com/office/drawing/2014/main" id="{69BCEA78-0136-2FB8-24FB-FBF433CA188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63612" y="-727710"/>
            <a:ext cx="7880350" cy="727710"/>
          </a:xfrm>
        </p:spPr>
        <p:txBody>
          <a:bodyPr wrap="square" lIns="0" tIns="0" rIns="0" bIns="0" anchor="b">
            <a:spAutoFit/>
          </a:bodyPr>
          <a:lstStyle/>
          <a:p>
            <a:r>
              <a:rPr lang="en-US" dirty="0"/>
              <a:t>Nutrition through innovation</a:t>
            </a:r>
          </a:p>
        </p:txBody>
      </p:sp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5825" y="1679049"/>
            <a:ext cx="5108537" cy="793723"/>
          </a:xfrm>
          <a:prstGeom prst="rect">
            <a:avLst/>
          </a:prstGeom>
        </p:spPr>
      </p:pic>
      <p:pic>
        <p:nvPic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8877" y="3034483"/>
            <a:ext cx="9658613" cy="3333637"/>
          </a:xfrm>
          <a:prstGeom prst="rect">
            <a:avLst/>
          </a:prstGeom>
        </p:spPr>
      </p:pic>
      <p:sp>
        <p:nvSp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678062" y="2075911"/>
            <a:ext cx="1001394" cy="0"/>
          </a:xfrm>
          <a:custGeom>
            <a:avLst/>
            <a:gdLst/>
            <a:ahLst/>
            <a:cxnLst/>
            <a:rect l="l" t="t" r="r" b="b"/>
            <a:pathLst>
              <a:path w="1001395">
                <a:moveTo>
                  <a:pt x="0" y="0"/>
                </a:moveTo>
                <a:lnTo>
                  <a:pt x="1000955" y="0"/>
                </a:lnTo>
              </a:path>
            </a:pathLst>
          </a:custGeom>
          <a:ln w="3358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775716" y="2231603"/>
            <a:ext cx="903605" cy="0"/>
          </a:xfrm>
          <a:custGeom>
            <a:avLst/>
            <a:gdLst/>
            <a:ahLst/>
            <a:cxnLst/>
            <a:rect l="l" t="t" r="r" b="b"/>
            <a:pathLst>
              <a:path w="903604">
                <a:moveTo>
                  <a:pt x="0" y="0"/>
                </a:moveTo>
                <a:lnTo>
                  <a:pt x="903301" y="0"/>
                </a:lnTo>
              </a:path>
            </a:pathLst>
          </a:custGeom>
          <a:ln w="1526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34361" y="2362873"/>
            <a:ext cx="927735" cy="134620"/>
          </a:xfrm>
          <a:custGeom>
            <a:avLst/>
            <a:gdLst/>
            <a:ahLst/>
            <a:cxnLst/>
            <a:rect l="l" t="t" r="r" b="b"/>
            <a:pathLst>
              <a:path w="927735" h="134619">
                <a:moveTo>
                  <a:pt x="0" y="0"/>
                </a:moveTo>
                <a:lnTo>
                  <a:pt x="927715" y="0"/>
                </a:lnTo>
                <a:lnTo>
                  <a:pt x="927715" y="134322"/>
                </a:lnTo>
                <a:lnTo>
                  <a:pt x="0" y="13432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84144" y="2542987"/>
            <a:ext cx="3503929" cy="0"/>
          </a:xfrm>
          <a:custGeom>
            <a:avLst/>
            <a:gdLst/>
            <a:ahLst/>
            <a:cxnLst/>
            <a:rect l="l" t="t" r="r" b="b"/>
            <a:pathLst>
              <a:path w="3503929">
                <a:moveTo>
                  <a:pt x="0" y="0"/>
                </a:moveTo>
                <a:lnTo>
                  <a:pt x="3503344" y="0"/>
                </a:lnTo>
              </a:path>
            </a:pathLst>
          </a:custGeom>
          <a:ln w="946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950957" y="1835778"/>
            <a:ext cx="3757295" cy="163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35" dirty="0">
                <a:solidFill>
                  <a:srgbClr val="1F0F1A"/>
                </a:solidFill>
                <a:latin typeface="Arial"/>
                <a:cs typeface="Arial"/>
              </a:rPr>
              <a:t>home</a:t>
            </a:r>
            <a:r>
              <a:rPr sz="900" spc="185" dirty="0">
                <a:solidFill>
                  <a:srgbClr val="1F0F1A"/>
                </a:solidFill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I</a:t>
            </a:r>
            <a:r>
              <a:rPr sz="900" spc="380" dirty="0">
                <a:latin typeface="Arial"/>
                <a:cs typeface="Arial"/>
              </a:rPr>
              <a:t> </a:t>
            </a:r>
            <a:r>
              <a:rPr sz="900" spc="-80" dirty="0">
                <a:solidFill>
                  <a:srgbClr val="26232F"/>
                </a:solidFill>
                <a:latin typeface="Arial"/>
                <a:cs typeface="Arial"/>
              </a:rPr>
              <a:t>about</a:t>
            </a:r>
            <a:r>
              <a:rPr sz="900" spc="-40" dirty="0">
                <a:solidFill>
                  <a:srgbClr val="26232F"/>
                </a:solidFill>
                <a:latin typeface="Arial"/>
                <a:cs typeface="Arial"/>
              </a:rPr>
              <a:t> </a:t>
            </a:r>
            <a:r>
              <a:rPr sz="900" spc="-40" dirty="0">
                <a:solidFill>
                  <a:srgbClr val="1F0F1A"/>
                </a:solidFill>
                <a:latin typeface="Arial"/>
                <a:cs typeface="Arial"/>
              </a:rPr>
              <a:t>ze</a:t>
            </a:r>
            <a:r>
              <a:rPr sz="900" spc="-40" dirty="0">
                <a:solidFill>
                  <a:srgbClr val="213A60"/>
                </a:solidFill>
                <a:latin typeface="Arial"/>
                <a:cs typeface="Arial"/>
              </a:rPr>
              <a:t>i</a:t>
            </a:r>
            <a:r>
              <a:rPr sz="900" spc="-40" dirty="0">
                <a:solidFill>
                  <a:srgbClr val="1F0F1A"/>
                </a:solidFill>
                <a:latin typeface="Arial"/>
                <a:cs typeface="Arial"/>
              </a:rPr>
              <a:t>g</a:t>
            </a:r>
            <a:r>
              <a:rPr sz="900" spc="-40" dirty="0">
                <a:solidFill>
                  <a:srgbClr val="6B3626"/>
                </a:solidFill>
                <a:latin typeface="Arial"/>
                <a:cs typeface="Arial"/>
              </a:rPr>
              <a:t>l</a:t>
            </a:r>
            <a:r>
              <a:rPr sz="900" spc="-40" dirty="0">
                <a:solidFill>
                  <a:srgbClr val="1F0F1A"/>
                </a:solidFill>
                <a:latin typeface="Arial"/>
                <a:cs typeface="Arial"/>
              </a:rPr>
              <a:t>er</a:t>
            </a:r>
            <a:r>
              <a:rPr sz="900" spc="260" dirty="0">
                <a:solidFill>
                  <a:srgbClr val="1F0F1A"/>
                </a:solidFill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I</a:t>
            </a:r>
            <a:r>
              <a:rPr sz="900" spc="330" dirty="0">
                <a:latin typeface="Arial"/>
                <a:cs typeface="Arial"/>
              </a:rPr>
              <a:t> </a:t>
            </a:r>
            <a:r>
              <a:rPr sz="900" spc="-40" dirty="0">
                <a:solidFill>
                  <a:srgbClr val="26232F"/>
                </a:solidFill>
                <a:latin typeface="Arial"/>
                <a:cs typeface="Arial"/>
              </a:rPr>
              <a:t>con</a:t>
            </a:r>
            <a:r>
              <a:rPr sz="900" spc="-40" dirty="0">
                <a:solidFill>
                  <a:srgbClr val="3D3D3A"/>
                </a:solidFill>
                <a:latin typeface="Arial"/>
                <a:cs typeface="Arial"/>
              </a:rPr>
              <a:t>t</a:t>
            </a:r>
            <a:r>
              <a:rPr sz="900" spc="-40" dirty="0">
                <a:solidFill>
                  <a:srgbClr val="26232F"/>
                </a:solidFill>
                <a:latin typeface="Arial"/>
                <a:cs typeface="Arial"/>
              </a:rPr>
              <a:t>act</a:t>
            </a:r>
            <a:r>
              <a:rPr sz="900" spc="-40" dirty="0">
                <a:solidFill>
                  <a:srgbClr val="1F0F1A"/>
                </a:solidFill>
                <a:latin typeface="Arial"/>
                <a:cs typeface="Arial"/>
              </a:rPr>
              <a:t>us</a:t>
            </a:r>
            <a:r>
              <a:rPr sz="900" spc="285" dirty="0">
                <a:solidFill>
                  <a:srgbClr val="1F0F1A"/>
                </a:solidFill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I</a:t>
            </a:r>
            <a:r>
              <a:rPr sz="900" spc="330" dirty="0">
                <a:latin typeface="Arial"/>
                <a:cs typeface="Arial"/>
              </a:rPr>
              <a:t> </a:t>
            </a:r>
            <a:r>
              <a:rPr sz="900" spc="-95" dirty="0">
                <a:solidFill>
                  <a:srgbClr val="26232F"/>
                </a:solidFill>
                <a:latin typeface="Arial"/>
                <a:cs typeface="Arial"/>
              </a:rPr>
              <a:t>news</a:t>
            </a:r>
            <a:r>
              <a:rPr sz="900" spc="-35" dirty="0">
                <a:solidFill>
                  <a:srgbClr val="26232F"/>
                </a:solidFill>
                <a:latin typeface="Arial"/>
                <a:cs typeface="Arial"/>
              </a:rPr>
              <a:t> </a:t>
            </a:r>
            <a:r>
              <a:rPr sz="900" spc="-114" dirty="0">
                <a:solidFill>
                  <a:srgbClr val="26232F"/>
                </a:solidFill>
                <a:latin typeface="Arial"/>
                <a:cs typeface="Arial"/>
              </a:rPr>
              <a:t>&amp;</a:t>
            </a:r>
            <a:r>
              <a:rPr sz="900" spc="-65" dirty="0">
                <a:solidFill>
                  <a:srgbClr val="26232F"/>
                </a:solidFill>
                <a:latin typeface="Arial"/>
                <a:cs typeface="Arial"/>
              </a:rPr>
              <a:t> </a:t>
            </a:r>
            <a:r>
              <a:rPr sz="900" spc="-55" dirty="0">
                <a:solidFill>
                  <a:srgbClr val="26232F"/>
                </a:solidFill>
                <a:latin typeface="Arial"/>
                <a:cs typeface="Arial"/>
              </a:rPr>
              <a:t>events</a:t>
            </a:r>
            <a:r>
              <a:rPr sz="900" spc="305" dirty="0">
                <a:solidFill>
                  <a:srgbClr val="26232F"/>
                </a:solidFill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I</a:t>
            </a:r>
            <a:r>
              <a:rPr sz="900" spc="305" dirty="0">
                <a:latin typeface="Arial"/>
                <a:cs typeface="Arial"/>
              </a:rPr>
              <a:t> </a:t>
            </a:r>
            <a:r>
              <a:rPr sz="900" spc="-45" dirty="0">
                <a:solidFill>
                  <a:srgbClr val="1F0F1A"/>
                </a:solidFill>
                <a:latin typeface="Arial"/>
                <a:cs typeface="Arial"/>
              </a:rPr>
              <a:t>products</a:t>
            </a:r>
            <a:r>
              <a:rPr sz="900" spc="325" dirty="0">
                <a:solidFill>
                  <a:srgbClr val="1F0F1A"/>
                </a:solidFill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I</a:t>
            </a:r>
            <a:r>
              <a:rPr sz="900" spc="335" dirty="0">
                <a:latin typeface="Arial"/>
                <a:cs typeface="Arial"/>
              </a:rPr>
              <a:t> </a:t>
            </a:r>
            <a:r>
              <a:rPr sz="900" spc="-85" dirty="0">
                <a:solidFill>
                  <a:srgbClr val="26232F"/>
                </a:solidFill>
                <a:latin typeface="Arial"/>
                <a:cs typeface="Arial"/>
              </a:rPr>
              <a:t>where</a:t>
            </a:r>
            <a:r>
              <a:rPr sz="900" spc="-45" dirty="0">
                <a:solidFill>
                  <a:srgbClr val="26232F"/>
                </a:solidFill>
                <a:latin typeface="Arial"/>
                <a:cs typeface="Arial"/>
              </a:rPr>
              <a:t> </a:t>
            </a:r>
            <a:r>
              <a:rPr sz="900" spc="-40" dirty="0">
                <a:solidFill>
                  <a:srgbClr val="1F0F1A"/>
                </a:solidFill>
                <a:latin typeface="Arial"/>
                <a:cs typeface="Arial"/>
              </a:rPr>
              <a:t>to</a:t>
            </a:r>
            <a:r>
              <a:rPr sz="900" spc="-110" dirty="0">
                <a:solidFill>
                  <a:srgbClr val="1F0F1A"/>
                </a:solidFill>
                <a:latin typeface="Arial"/>
                <a:cs typeface="Arial"/>
              </a:rPr>
              <a:t> </a:t>
            </a:r>
            <a:r>
              <a:rPr sz="900" spc="-25" dirty="0">
                <a:solidFill>
                  <a:srgbClr val="38241F"/>
                </a:solidFill>
                <a:latin typeface="Arial"/>
                <a:cs typeface="Arial"/>
              </a:rPr>
              <a:t>b</a:t>
            </a:r>
            <a:r>
              <a:rPr sz="900" spc="-25" dirty="0">
                <a:solidFill>
                  <a:srgbClr val="111838"/>
                </a:solidFill>
                <a:latin typeface="Arial"/>
                <a:cs typeface="Arial"/>
              </a:rPr>
              <a:t>uy</a:t>
            </a:r>
            <a:endParaRPr sz="9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463581" y="1970354"/>
            <a:ext cx="1181100" cy="3384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50" b="1" spc="65" dirty="0">
                <a:solidFill>
                  <a:srgbClr val="089CD6"/>
                </a:solidFill>
                <a:latin typeface="Arial"/>
                <a:cs typeface="Arial"/>
              </a:rPr>
              <a:t>IIDDlmEI</a:t>
            </a:r>
            <a:endParaRPr sz="20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037466" y="2062192"/>
            <a:ext cx="24130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75" dirty="0">
                <a:solidFill>
                  <a:srgbClr val="959597"/>
                </a:solidFill>
                <a:latin typeface="Times New Roman"/>
                <a:cs typeface="Times New Roman"/>
              </a:rPr>
              <a:t>Search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811596" y="2180996"/>
            <a:ext cx="93345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-50" dirty="0">
                <a:solidFill>
                  <a:srgbClr val="114F64"/>
                </a:solidFill>
                <a:latin typeface="Arial"/>
                <a:cs typeface="Arial"/>
              </a:rPr>
              <a:t>•</a:t>
            </a:r>
            <a:endParaRPr sz="14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416541" y="2270035"/>
            <a:ext cx="1238250" cy="6534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ts val="2995"/>
              </a:lnSpc>
              <a:spcBef>
                <a:spcPts val="105"/>
              </a:spcBef>
            </a:pPr>
            <a:r>
              <a:rPr sz="2550" b="1" spc="-10" dirty="0">
                <a:solidFill>
                  <a:srgbClr val="114F64"/>
                </a:solidFill>
                <a:latin typeface="Arial"/>
                <a:cs typeface="Arial"/>
              </a:rPr>
              <a:t>2BGlSft</a:t>
            </a:r>
            <a:endParaRPr sz="2550">
              <a:latin typeface="Arial"/>
              <a:cs typeface="Arial"/>
            </a:endParaRPr>
          </a:p>
          <a:p>
            <a:pPr algn="ctr">
              <a:lnSpc>
                <a:spcPts val="894"/>
              </a:lnSpc>
            </a:pPr>
            <a:r>
              <a:rPr sz="800" u="heavy" spc="350" dirty="0">
                <a:solidFill>
                  <a:srgbClr val="52727C"/>
                </a:solidFill>
                <a:uFill>
                  <a:solidFill>
                    <a:srgbClr val="52727C"/>
                  </a:solidFill>
                </a:uFill>
                <a:latin typeface="Arial"/>
                <a:cs typeface="Arial"/>
              </a:rPr>
              <a:t>,</a:t>
            </a:r>
            <a:r>
              <a:rPr sz="800" u="none" spc="350" dirty="0">
                <a:solidFill>
                  <a:srgbClr val="52727C"/>
                </a:solidFill>
                <a:latin typeface="Arial"/>
                <a:cs typeface="Arial"/>
              </a:rPr>
              <a:t>:;:</a:t>
            </a:r>
            <a:r>
              <a:rPr sz="800" u="heavy" spc="350" dirty="0">
                <a:solidFill>
                  <a:srgbClr val="285B6E"/>
                </a:solidFill>
                <a:uFill>
                  <a:solidFill>
                    <a:srgbClr val="285B6E"/>
                  </a:solidFill>
                </a:uFill>
                <a:latin typeface="Arial"/>
                <a:cs typeface="Arial"/>
              </a:rPr>
              <a:t>�</a:t>
            </a:r>
            <a:r>
              <a:rPr sz="800" u="heavy" spc="350" dirty="0">
                <a:solidFill>
                  <a:srgbClr val="7C7E82"/>
                </a:solidFill>
                <a:uFill>
                  <a:solidFill>
                    <a:srgbClr val="285B6E"/>
                  </a:solidFill>
                </a:uFill>
                <a:latin typeface="Arial"/>
                <a:cs typeface="Arial"/>
              </a:rPr>
              <a:t>-</a:t>
            </a:r>
            <a:r>
              <a:rPr sz="800" u="heavy" spc="210" dirty="0">
                <a:solidFill>
                  <a:srgbClr val="52727C"/>
                </a:solidFill>
                <a:uFill>
                  <a:solidFill>
                    <a:srgbClr val="285B6E"/>
                  </a:solidFill>
                </a:uFill>
                <a:latin typeface="Arial"/>
                <a:cs typeface="Arial"/>
              </a:rPr>
              <a:t>..</a:t>
            </a:r>
            <a:r>
              <a:rPr sz="800" u="none" spc="210" dirty="0">
                <a:solidFill>
                  <a:srgbClr val="52727C"/>
                </a:solidFill>
                <a:latin typeface="Arial"/>
                <a:cs typeface="Arial"/>
              </a:rPr>
              <a:t>/</a:t>
            </a:r>
            <a:endParaRPr sz="800">
              <a:latin typeface="Arial"/>
              <a:cs typeface="Arial"/>
            </a:endParaRPr>
          </a:p>
          <a:p>
            <a:pPr marL="20320" algn="ctr">
              <a:lnSpc>
                <a:spcPct val="100000"/>
              </a:lnSpc>
              <a:spcBef>
                <a:spcPts val="270"/>
              </a:spcBef>
            </a:pPr>
            <a:r>
              <a:rPr sz="650" spc="-10" dirty="0">
                <a:solidFill>
                  <a:srgbClr val="708A93"/>
                </a:solidFill>
                <a:latin typeface="Arial"/>
                <a:cs typeface="Arial"/>
              </a:rPr>
              <a:t>nutrit</a:t>
            </a:r>
            <a:r>
              <a:rPr sz="650" spc="-10" dirty="0">
                <a:solidFill>
                  <a:srgbClr val="83A3AC"/>
                </a:solidFill>
                <a:latin typeface="Arial"/>
                <a:cs typeface="Arial"/>
              </a:rPr>
              <a:t>i</a:t>
            </a:r>
            <a:r>
              <a:rPr sz="650" spc="-10" dirty="0">
                <a:solidFill>
                  <a:srgbClr val="708A93"/>
                </a:solidFill>
                <a:latin typeface="Arial"/>
                <a:cs typeface="Arial"/>
              </a:rPr>
              <a:t>o</a:t>
            </a:r>
            <a:r>
              <a:rPr sz="650" spc="-10" dirty="0">
                <a:solidFill>
                  <a:srgbClr val="52727C"/>
                </a:solidFill>
                <a:latin typeface="Arial"/>
                <a:cs typeface="Arial"/>
              </a:rPr>
              <a:t>n</a:t>
            </a:r>
            <a:r>
              <a:rPr sz="650" spc="20" dirty="0">
                <a:solidFill>
                  <a:srgbClr val="52727C"/>
                </a:solidFill>
                <a:latin typeface="Arial"/>
                <a:cs typeface="Arial"/>
              </a:rPr>
              <a:t> </a:t>
            </a:r>
            <a:r>
              <a:rPr sz="650" spc="-20" dirty="0">
                <a:solidFill>
                  <a:srgbClr val="708A93"/>
                </a:solidFill>
                <a:latin typeface="Arial"/>
                <a:cs typeface="Arial"/>
              </a:rPr>
              <a:t>t</a:t>
            </a:r>
            <a:r>
              <a:rPr sz="650" spc="-20" dirty="0">
                <a:solidFill>
                  <a:srgbClr val="52727C"/>
                </a:solidFill>
                <a:latin typeface="Arial"/>
                <a:cs typeface="Arial"/>
              </a:rPr>
              <a:t>hr</a:t>
            </a:r>
            <a:r>
              <a:rPr sz="650" spc="-20" dirty="0">
                <a:solidFill>
                  <a:srgbClr val="708A93"/>
                </a:solidFill>
                <a:latin typeface="Arial"/>
                <a:cs typeface="Arial"/>
              </a:rPr>
              <a:t>o</a:t>
            </a:r>
            <a:r>
              <a:rPr sz="650" spc="-20" dirty="0">
                <a:solidFill>
                  <a:srgbClr val="83A3AC"/>
                </a:solidFill>
                <a:latin typeface="Arial"/>
                <a:cs typeface="Arial"/>
              </a:rPr>
              <a:t>u</a:t>
            </a:r>
            <a:r>
              <a:rPr sz="650" spc="-20" dirty="0">
                <a:solidFill>
                  <a:srgbClr val="708A93"/>
                </a:solidFill>
                <a:latin typeface="Arial"/>
                <a:cs typeface="Arial"/>
              </a:rPr>
              <a:t>g</a:t>
            </a:r>
            <a:r>
              <a:rPr sz="650" spc="-20" dirty="0">
                <a:solidFill>
                  <a:srgbClr val="52727C"/>
                </a:solidFill>
                <a:latin typeface="Arial"/>
                <a:cs typeface="Arial"/>
              </a:rPr>
              <a:t>h</a:t>
            </a:r>
            <a:r>
              <a:rPr sz="650" spc="5" dirty="0">
                <a:solidFill>
                  <a:srgbClr val="52727C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959597"/>
                </a:solidFill>
                <a:latin typeface="Arial"/>
                <a:cs typeface="Arial"/>
              </a:rPr>
              <a:t>i</a:t>
            </a:r>
            <a:r>
              <a:rPr sz="650" spc="-10" dirty="0">
                <a:solidFill>
                  <a:srgbClr val="708A93"/>
                </a:solidFill>
                <a:latin typeface="Arial"/>
                <a:cs typeface="Arial"/>
              </a:rPr>
              <a:t>nnovat</a:t>
            </a:r>
            <a:r>
              <a:rPr sz="650" spc="-10" dirty="0">
                <a:solidFill>
                  <a:srgbClr val="52727C"/>
                </a:solidFill>
                <a:latin typeface="Arial"/>
                <a:cs typeface="Arial"/>
              </a:rPr>
              <a:t>i</a:t>
            </a:r>
            <a:r>
              <a:rPr sz="650" spc="-10" dirty="0">
                <a:solidFill>
                  <a:srgbClr val="708A93"/>
                </a:solidFill>
                <a:latin typeface="Arial"/>
                <a:cs typeface="Arial"/>
              </a:rPr>
              <a:t>on</a:t>
            </a:r>
            <a:endParaRPr sz="6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634903" y="6026737"/>
            <a:ext cx="756285" cy="3467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110"/>
              </a:lnSpc>
              <a:spcBef>
                <a:spcPts val="100"/>
              </a:spcBef>
            </a:pPr>
            <a:r>
              <a:rPr sz="1000" b="1" spc="-10" dirty="0">
                <a:solidFill>
                  <a:srgbClr val="80BF5B"/>
                </a:solidFill>
                <a:latin typeface="Arial"/>
                <a:cs typeface="Arial"/>
              </a:rPr>
              <a:t>Pet</a:t>
            </a:r>
            <a:r>
              <a:rPr sz="1000" b="1" spc="-10" dirty="0">
                <a:solidFill>
                  <a:srgbClr val="959597"/>
                </a:solidFill>
                <a:latin typeface="Arial"/>
                <a:cs typeface="Arial"/>
              </a:rPr>
              <a:t>&amp;</a:t>
            </a:r>
            <a:r>
              <a:rPr sz="1000" b="1" spc="-10" dirty="0">
                <a:solidFill>
                  <a:srgbClr val="80BF5B"/>
                </a:solidFill>
                <a:latin typeface="Arial"/>
                <a:cs typeface="Arial"/>
              </a:rPr>
              <a:t>Zoo</a:t>
            </a:r>
            <a:endParaRPr sz="1000">
              <a:latin typeface="Arial"/>
              <a:cs typeface="Arial"/>
            </a:endParaRPr>
          </a:p>
          <a:p>
            <a:pPr marL="13335">
              <a:lnSpc>
                <a:spcPts val="844"/>
              </a:lnSpc>
            </a:pPr>
            <a:r>
              <a:rPr sz="850" spc="100" dirty="0">
                <a:solidFill>
                  <a:srgbClr val="114F64"/>
                </a:solidFill>
                <a:latin typeface="Arial"/>
                <a:cs typeface="Arial"/>
              </a:rPr>
              <a:t>NUTRITION</a:t>
            </a:r>
            <a:endParaRPr sz="850">
              <a:latin typeface="Arial"/>
              <a:cs typeface="Arial"/>
            </a:endParaRPr>
          </a:p>
          <a:p>
            <a:pPr marL="16510">
              <a:lnSpc>
                <a:spcPts val="575"/>
              </a:lnSpc>
            </a:pPr>
            <a:r>
              <a:rPr sz="550" b="1" spc="-70" dirty="0">
                <a:solidFill>
                  <a:srgbClr val="959597"/>
                </a:solidFill>
                <a:latin typeface="Arial"/>
                <a:cs typeface="Arial"/>
              </a:rPr>
              <a:t>Formulatio</a:t>
            </a:r>
            <a:r>
              <a:rPr sz="550" b="1" spc="-70" dirty="0">
                <a:solidFill>
                  <a:srgbClr val="7C7E82"/>
                </a:solidFill>
                <a:latin typeface="Arial"/>
                <a:cs typeface="Arial"/>
              </a:rPr>
              <a:t>n</a:t>
            </a:r>
            <a:r>
              <a:rPr sz="450" b="1" spc="-70" dirty="0">
                <a:solidFill>
                  <a:srgbClr val="959597"/>
                </a:solidFill>
                <a:latin typeface="Arial"/>
                <a:cs typeface="Arial"/>
              </a:rPr>
              <a:t>&amp;</a:t>
            </a:r>
            <a:r>
              <a:rPr sz="450" b="1" spc="40" dirty="0">
                <a:solidFill>
                  <a:srgbClr val="959597"/>
                </a:solidFill>
                <a:latin typeface="Arial"/>
                <a:cs typeface="Arial"/>
              </a:rPr>
              <a:t> </a:t>
            </a:r>
            <a:r>
              <a:rPr sz="550" b="1" spc="-70" dirty="0">
                <a:solidFill>
                  <a:srgbClr val="959597"/>
                </a:solidFill>
                <a:latin typeface="Arial"/>
                <a:cs typeface="Arial"/>
              </a:rPr>
              <a:t>Manufacturing</a:t>
            </a:r>
            <a:endParaRPr sz="5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862689" y="6014018"/>
            <a:ext cx="4743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14" dirty="0">
                <a:solidFill>
                  <a:srgbClr val="9E4F62"/>
                </a:solidFill>
                <a:latin typeface="Arial"/>
                <a:cs typeface="Arial"/>
              </a:rPr>
              <a:t>Health</a:t>
            </a:r>
            <a:r>
              <a:rPr sz="1100" spc="65" dirty="0">
                <a:solidFill>
                  <a:srgbClr val="9E4F62"/>
                </a:solidFill>
                <a:latin typeface="Arial"/>
                <a:cs typeface="Arial"/>
              </a:rPr>
              <a:t> </a:t>
            </a:r>
            <a:r>
              <a:rPr sz="1000" spc="-50" dirty="0">
                <a:solidFill>
                  <a:srgbClr val="9E4F62"/>
                </a:solidFill>
                <a:latin typeface="Arial"/>
                <a:cs typeface="Arial"/>
              </a:rPr>
              <a:t>&amp;</a:t>
            </a:r>
            <a:endParaRPr sz="10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862108" y="6126717"/>
            <a:ext cx="589280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i="1" spc="-155" dirty="0">
                <a:solidFill>
                  <a:srgbClr val="114F64"/>
                </a:solidFill>
                <a:latin typeface="Times New Roman"/>
                <a:cs typeface="Times New Roman"/>
              </a:rPr>
              <a:t>RESEARCH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829101" y="6264091"/>
            <a:ext cx="650875" cy="1098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b="1" spc="-110" dirty="0">
                <a:solidFill>
                  <a:srgbClr val="959597"/>
                </a:solidFill>
                <a:latin typeface="Arial"/>
                <a:cs typeface="Arial"/>
              </a:rPr>
              <a:t>Know</a:t>
            </a:r>
            <a:r>
              <a:rPr sz="550" b="1" dirty="0">
                <a:solidFill>
                  <a:srgbClr val="959597"/>
                </a:solidFill>
                <a:latin typeface="Arial"/>
                <a:cs typeface="Arial"/>
              </a:rPr>
              <a:t> </a:t>
            </a:r>
            <a:r>
              <a:rPr sz="550" b="1" spc="-85" dirty="0">
                <a:solidFill>
                  <a:srgbClr val="959597"/>
                </a:solidFill>
                <a:latin typeface="Arial"/>
                <a:cs typeface="Arial"/>
              </a:rPr>
              <a:t>what's</a:t>
            </a:r>
            <a:r>
              <a:rPr sz="550" b="1" spc="-40" dirty="0">
                <a:solidFill>
                  <a:srgbClr val="959597"/>
                </a:solidFill>
                <a:latin typeface="Arial"/>
                <a:cs typeface="Arial"/>
              </a:rPr>
              <a:t> </a:t>
            </a:r>
            <a:r>
              <a:rPr sz="550" b="1" spc="-55" dirty="0">
                <a:solidFill>
                  <a:srgbClr val="959597"/>
                </a:solidFill>
                <a:latin typeface="Arial"/>
                <a:cs typeface="Arial"/>
              </a:rPr>
              <a:t>in</a:t>
            </a:r>
            <a:r>
              <a:rPr sz="550" b="1" spc="-5" dirty="0">
                <a:solidFill>
                  <a:srgbClr val="959597"/>
                </a:solidFill>
                <a:latin typeface="Arial"/>
                <a:cs typeface="Arial"/>
              </a:rPr>
              <a:t> </a:t>
            </a:r>
            <a:r>
              <a:rPr sz="550" b="1" spc="-95" dirty="0">
                <a:solidFill>
                  <a:srgbClr val="959597"/>
                </a:solidFill>
                <a:latin typeface="Arial"/>
                <a:cs typeface="Arial"/>
              </a:rPr>
              <a:t>your</a:t>
            </a:r>
            <a:r>
              <a:rPr sz="550" b="1" spc="-25" dirty="0">
                <a:solidFill>
                  <a:srgbClr val="959597"/>
                </a:solidFill>
                <a:latin typeface="Arial"/>
                <a:cs typeface="Arial"/>
              </a:rPr>
              <a:t> </a:t>
            </a:r>
            <a:r>
              <a:rPr sz="500" b="1" spc="-10" dirty="0">
                <a:solidFill>
                  <a:srgbClr val="959597"/>
                </a:solidFill>
                <a:latin typeface="Arial"/>
                <a:cs typeface="Arial"/>
              </a:rPr>
              <a:t>dietl</a:t>
            </a:r>
            <a:endParaRPr sz="5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891568" y="6046327"/>
            <a:ext cx="695325" cy="140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55320" algn="l"/>
              </a:tabLst>
            </a:pPr>
            <a:r>
              <a:rPr sz="750" spc="-90" dirty="0">
                <a:solidFill>
                  <a:srgbClr val="57ACCF"/>
                </a:solidFill>
                <a:latin typeface="Arial"/>
                <a:cs typeface="Arial"/>
              </a:rPr>
              <a:t>Feed</a:t>
            </a:r>
            <a:r>
              <a:rPr sz="750" spc="10" dirty="0">
                <a:solidFill>
                  <a:srgbClr val="57ACCF"/>
                </a:solidFill>
                <a:latin typeface="Arial"/>
                <a:cs typeface="Arial"/>
              </a:rPr>
              <a:t> </a:t>
            </a:r>
            <a:r>
              <a:rPr sz="750" spc="-20" dirty="0">
                <a:solidFill>
                  <a:srgbClr val="57ACCF"/>
                </a:solidFill>
                <a:latin typeface="Arial"/>
                <a:cs typeface="Arial"/>
              </a:rPr>
              <a:t>Mil</a:t>
            </a:r>
            <a:r>
              <a:rPr sz="750" spc="-20" dirty="0">
                <a:solidFill>
                  <a:srgbClr val="64BFE9"/>
                </a:solidFill>
                <a:latin typeface="Arial"/>
                <a:cs typeface="Arial"/>
              </a:rPr>
              <a:t>l</a:t>
            </a:r>
            <a:r>
              <a:rPr sz="750" dirty="0">
                <a:solidFill>
                  <a:srgbClr val="64BFE9"/>
                </a:solidFill>
                <a:latin typeface="Arial"/>
                <a:cs typeface="Arial"/>
              </a:rPr>
              <a:t>	</a:t>
            </a:r>
            <a:r>
              <a:rPr sz="750" spc="-50" dirty="0">
                <a:solidFill>
                  <a:srgbClr val="75CDE8"/>
                </a:solidFill>
                <a:latin typeface="Arial"/>
                <a:cs typeface="Arial"/>
              </a:rPr>
              <a:t>.</a:t>
            </a:r>
            <a:endParaRPr sz="7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893895" y="6111197"/>
            <a:ext cx="78803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32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136780"/>
                </a:solidFill>
                <a:latin typeface="Times New Roman"/>
                <a:cs typeface="Times New Roman"/>
              </a:rPr>
              <a:t>Technology</a:t>
            </a:r>
            <a:endParaRPr sz="1200">
              <a:latin typeface="Times New Roman"/>
              <a:cs typeface="Times New Roman"/>
            </a:endParaRPr>
          </a:p>
          <a:p>
            <a:pPr marR="10160" algn="ctr">
              <a:lnSpc>
                <a:spcPts val="600"/>
              </a:lnSpc>
            </a:pPr>
            <a:r>
              <a:rPr sz="600" b="1" spc="-55" dirty="0">
                <a:solidFill>
                  <a:srgbClr val="A8A8A8"/>
                </a:solidFill>
                <a:latin typeface="Times New Roman"/>
                <a:cs typeface="Times New Roman"/>
              </a:rPr>
              <a:t>TrarlSferProgrnm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327249" y="6689191"/>
            <a:ext cx="98425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00" b="1" spc="-150" dirty="0">
                <a:solidFill>
                  <a:srgbClr val="114F64"/>
                </a:solidFill>
                <a:latin typeface="Arial"/>
                <a:cs typeface="Arial"/>
              </a:rPr>
              <a:t>.</a:t>
            </a:r>
            <a:endParaRPr sz="2800">
              <a:latin typeface="Arial"/>
              <a:cs typeface="Arial"/>
            </a:endParaRPr>
          </a:p>
        </p:txBody>
      </p:sp>
      <p:sp>
        <p:nvSpPr>
          <p:cNvPr id="20" name="object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95099" y="7119108"/>
            <a:ext cx="447675" cy="0"/>
          </a:xfrm>
          <a:custGeom>
            <a:avLst/>
            <a:gdLst/>
            <a:ahLst/>
            <a:cxnLst/>
            <a:rect l="l" t="t" r="r" b="b"/>
            <a:pathLst>
              <a:path w="447675">
                <a:moveTo>
                  <a:pt x="0" y="0"/>
                </a:moveTo>
                <a:lnTo>
                  <a:pt x="447091" y="0"/>
                </a:lnTo>
              </a:path>
            </a:pathLst>
          </a:custGeom>
          <a:ln w="12719">
            <a:solidFill>
              <a:srgbClr val="285B6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" name="object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11732" y="7112748"/>
            <a:ext cx="70485" cy="43815"/>
            <a:chOff x="1111732" y="7112748"/>
            <a:chExt cx="70485" cy="43815"/>
          </a:xfrm>
        </p:grpSpPr>
        <p:sp>
          <p:nvSpPr>
            <p:cNvPr id="22" name="object 22"/>
            <p:cNvSpPr/>
            <p:nvPr/>
          </p:nvSpPr>
          <p:spPr>
            <a:xfrm>
              <a:off x="1111732" y="7119108"/>
              <a:ext cx="70485" cy="0"/>
            </a:xfrm>
            <a:custGeom>
              <a:avLst/>
              <a:gdLst/>
              <a:ahLst/>
              <a:cxnLst/>
              <a:rect l="l" t="t" r="r" b="b"/>
              <a:pathLst>
                <a:path w="70484">
                  <a:moveTo>
                    <a:pt x="0" y="0"/>
                  </a:moveTo>
                  <a:lnTo>
                    <a:pt x="70188" y="0"/>
                  </a:lnTo>
                </a:path>
              </a:pathLst>
            </a:custGeom>
            <a:ln w="12719">
              <a:solidFill>
                <a:srgbClr val="1367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140914" y="7152750"/>
              <a:ext cx="8255" cy="0"/>
            </a:xfrm>
            <a:custGeom>
              <a:avLst/>
              <a:gdLst/>
              <a:ahLst/>
              <a:cxnLst/>
              <a:rect l="l" t="t" r="r" b="b"/>
              <a:pathLst>
                <a:path w="8255">
                  <a:moveTo>
                    <a:pt x="8181" y="0"/>
                  </a:moveTo>
                  <a:lnTo>
                    <a:pt x="0" y="0"/>
                  </a:lnTo>
                </a:path>
              </a:pathLst>
            </a:custGeom>
            <a:ln w="6866">
              <a:solidFill>
                <a:srgbClr val="275A6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22254" y="6610327"/>
            <a:ext cx="901065" cy="6210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4200" b="1" spc="-135" baseline="9920" dirty="0">
                <a:solidFill>
                  <a:srgbClr val="114F64"/>
                </a:solidFill>
                <a:latin typeface="Arial"/>
                <a:cs typeface="Arial"/>
              </a:rPr>
              <a:t>2</a:t>
            </a:r>
            <a:r>
              <a:rPr sz="4200" b="1" spc="-1777" baseline="9920" dirty="0">
                <a:solidFill>
                  <a:srgbClr val="114F64"/>
                </a:solidFill>
                <a:latin typeface="Arial"/>
                <a:cs typeface="Arial"/>
              </a:rPr>
              <a:t>B</a:t>
            </a:r>
            <a:r>
              <a:rPr sz="1350" spc="-80" dirty="0">
                <a:solidFill>
                  <a:srgbClr val="52727C"/>
                </a:solidFill>
                <a:latin typeface="Times New Roman"/>
                <a:cs typeface="Times New Roman"/>
              </a:rPr>
              <a:t>.,</a:t>
            </a:r>
            <a:r>
              <a:rPr sz="1350" spc="-170" dirty="0">
                <a:solidFill>
                  <a:srgbClr val="52727C"/>
                </a:solidFill>
                <a:latin typeface="Times New Roman"/>
                <a:cs typeface="Times New Roman"/>
              </a:rPr>
              <a:t>.</a:t>
            </a:r>
            <a:r>
              <a:rPr sz="4200" b="1" spc="-3254" baseline="9920" dirty="0">
                <a:solidFill>
                  <a:srgbClr val="114F64"/>
                </a:solidFill>
                <a:latin typeface="Arial"/>
                <a:cs typeface="Arial"/>
              </a:rPr>
              <a:t>G</a:t>
            </a:r>
            <a:r>
              <a:rPr sz="1350" spc="-80" dirty="0">
                <a:solidFill>
                  <a:srgbClr val="52727C"/>
                </a:solidFill>
                <a:latin typeface="Times New Roman"/>
                <a:cs typeface="Times New Roman"/>
              </a:rPr>
              <a:t>.</a:t>
            </a:r>
            <a:r>
              <a:rPr sz="1350" spc="-80" dirty="0">
                <a:solidFill>
                  <a:srgbClr val="285B6E"/>
                </a:solidFill>
                <a:latin typeface="Times New Roman"/>
                <a:cs typeface="Times New Roman"/>
              </a:rPr>
              <a:t>....</a:t>
            </a:r>
            <a:r>
              <a:rPr sz="1350" spc="-325" dirty="0">
                <a:solidFill>
                  <a:srgbClr val="285B6E"/>
                </a:solidFill>
                <a:latin typeface="Times New Roman"/>
                <a:cs typeface="Times New Roman"/>
              </a:rPr>
              <a:t>.</a:t>
            </a:r>
            <a:r>
              <a:rPr sz="4200" b="1" spc="-869" baseline="9920" dirty="0">
                <a:solidFill>
                  <a:srgbClr val="114F64"/>
                </a:solidFill>
                <a:latin typeface="Arial"/>
                <a:cs typeface="Arial"/>
              </a:rPr>
              <a:t>l</a:t>
            </a:r>
            <a:r>
              <a:rPr sz="1350" spc="-185" dirty="0">
                <a:solidFill>
                  <a:srgbClr val="285B6E"/>
                </a:solidFill>
                <a:latin typeface="Times New Roman"/>
                <a:cs typeface="Times New Roman"/>
              </a:rPr>
              <a:t>.</a:t>
            </a:r>
            <a:r>
              <a:rPr sz="3900" spc="-2130" dirty="0">
                <a:solidFill>
                  <a:srgbClr val="7C7E82"/>
                </a:solidFill>
                <a:latin typeface="Arial"/>
                <a:cs typeface="Arial"/>
              </a:rPr>
              <a:t>_</a:t>
            </a:r>
            <a:r>
              <a:rPr sz="1350" spc="-330" dirty="0">
                <a:solidFill>
                  <a:srgbClr val="285B6E"/>
                </a:solidFill>
                <a:latin typeface="Times New Roman"/>
                <a:cs typeface="Times New Roman"/>
              </a:rPr>
              <a:t>.</a:t>
            </a:r>
            <a:r>
              <a:rPr sz="4200" b="1" spc="-2504" baseline="9920" dirty="0">
                <a:solidFill>
                  <a:srgbClr val="114F64"/>
                </a:solidFill>
                <a:latin typeface="Arial"/>
                <a:cs typeface="Arial"/>
              </a:rPr>
              <a:t>S</a:t>
            </a:r>
            <a:r>
              <a:rPr sz="1350" spc="-80" dirty="0">
                <a:solidFill>
                  <a:srgbClr val="285B6E"/>
                </a:solidFill>
                <a:latin typeface="Times New Roman"/>
                <a:cs typeface="Times New Roman"/>
              </a:rPr>
              <a:t>...</a:t>
            </a:r>
            <a:r>
              <a:rPr sz="1350" spc="-160" dirty="0">
                <a:solidFill>
                  <a:srgbClr val="285B6E"/>
                </a:solidFill>
                <a:latin typeface="Times New Roman"/>
                <a:cs typeface="Times New Roman"/>
              </a:rPr>
              <a:t>,</a:t>
            </a:r>
            <a:r>
              <a:rPr sz="900" spc="-170" dirty="0">
                <a:solidFill>
                  <a:srgbClr val="136780"/>
                </a:solidFill>
                <a:latin typeface="Times New Roman"/>
                <a:cs typeface="Times New Roman"/>
              </a:rPr>
              <a:t>,</a:t>
            </a:r>
            <a:r>
              <a:rPr sz="4200" b="1" spc="-3112" baseline="9920" dirty="0">
                <a:solidFill>
                  <a:srgbClr val="114F64"/>
                </a:solidFill>
                <a:latin typeface="Arial"/>
                <a:cs typeface="Arial"/>
              </a:rPr>
              <a:t>R</a:t>
            </a:r>
            <a:r>
              <a:rPr sz="900" spc="-80" dirty="0">
                <a:solidFill>
                  <a:srgbClr val="136780"/>
                </a:solidFill>
                <a:latin typeface="Times New Roman"/>
                <a:cs typeface="Times New Roman"/>
              </a:rPr>
              <a:t>,,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25" name="object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67178" y="7213251"/>
            <a:ext cx="863600" cy="117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55" dirty="0">
                <a:solidFill>
                  <a:srgbClr val="114F64"/>
                </a:solidFill>
                <a:latin typeface="Arial"/>
                <a:cs typeface="Arial"/>
              </a:rPr>
              <a:t>nu</a:t>
            </a:r>
            <a:r>
              <a:rPr sz="600" b="1" spc="-55" dirty="0">
                <a:solidFill>
                  <a:srgbClr val="136780"/>
                </a:solidFill>
                <a:latin typeface="Arial"/>
                <a:cs typeface="Arial"/>
              </a:rPr>
              <a:t>trition</a:t>
            </a:r>
            <a:r>
              <a:rPr sz="600" b="1" spc="-15" dirty="0">
                <a:solidFill>
                  <a:srgbClr val="136780"/>
                </a:solidFill>
                <a:latin typeface="Arial"/>
                <a:cs typeface="Arial"/>
              </a:rPr>
              <a:t> </a:t>
            </a:r>
            <a:r>
              <a:rPr sz="600" b="1" spc="-70" dirty="0">
                <a:solidFill>
                  <a:srgbClr val="347C93"/>
                </a:solidFill>
                <a:latin typeface="Arial"/>
                <a:cs typeface="Arial"/>
              </a:rPr>
              <a:t>thr</a:t>
            </a:r>
            <a:r>
              <a:rPr sz="600" b="1" spc="-70" dirty="0">
                <a:solidFill>
                  <a:srgbClr val="136780"/>
                </a:solidFill>
                <a:latin typeface="Arial"/>
                <a:cs typeface="Arial"/>
              </a:rPr>
              <a:t>oug</a:t>
            </a:r>
            <a:r>
              <a:rPr sz="600" b="1" spc="-70" dirty="0">
                <a:solidFill>
                  <a:srgbClr val="347C93"/>
                </a:solidFill>
                <a:latin typeface="Arial"/>
                <a:cs typeface="Arial"/>
              </a:rPr>
              <a:t>h</a:t>
            </a:r>
            <a:r>
              <a:rPr sz="600" b="1" spc="-30" dirty="0">
                <a:solidFill>
                  <a:srgbClr val="347C93"/>
                </a:solidFill>
                <a:latin typeface="Arial"/>
                <a:cs typeface="Arial"/>
              </a:rPr>
              <a:t> </a:t>
            </a:r>
            <a:r>
              <a:rPr sz="600" b="1" spc="-40" dirty="0">
                <a:solidFill>
                  <a:srgbClr val="114F64"/>
                </a:solidFill>
                <a:latin typeface="Arial"/>
                <a:cs typeface="Arial"/>
              </a:rPr>
              <a:t>i</a:t>
            </a:r>
            <a:r>
              <a:rPr sz="600" b="1" spc="-40" dirty="0">
                <a:solidFill>
                  <a:srgbClr val="347C93"/>
                </a:solidFill>
                <a:latin typeface="Arial"/>
                <a:cs typeface="Arial"/>
              </a:rPr>
              <a:t>nn</a:t>
            </a:r>
            <a:r>
              <a:rPr sz="600" b="1" spc="-40" dirty="0">
                <a:solidFill>
                  <a:srgbClr val="136780"/>
                </a:solidFill>
                <a:latin typeface="Arial"/>
                <a:cs typeface="Arial"/>
              </a:rPr>
              <a:t>ovation</a:t>
            </a:r>
            <a:endParaRPr sz="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24">
            <a:extLst>
              <a:ext uri="{FF2B5EF4-FFF2-40B4-BE49-F238E27FC236}">
                <a16:creationId xmlns:a16="http://schemas.microsoft.com/office/drawing/2014/main" id="{B35710E8-551B-B10C-2526-35FCB834D77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63612" y="-727710"/>
            <a:ext cx="7880350" cy="727710"/>
          </a:xfrm>
        </p:spPr>
        <p:txBody>
          <a:bodyPr wrap="square" lIns="0" tIns="0" rIns="0" bIns="0" anchor="b">
            <a:spAutoFit/>
          </a:bodyPr>
          <a:lstStyle/>
          <a:p>
            <a:r>
              <a:rPr lang="en-US" dirty="0"/>
              <a:t>Our Vision</a:t>
            </a:r>
          </a:p>
        </p:txBody>
      </p:sp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9721" y="1630203"/>
            <a:ext cx="5078020" cy="793723"/>
          </a:xfrm>
          <a:prstGeom prst="rect">
            <a:avLst/>
          </a:prstGeom>
        </p:spPr>
      </p:pic>
      <p:pic>
        <p:nvPic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9721" y="2985639"/>
            <a:ext cx="9643355" cy="3333636"/>
          </a:xfrm>
          <a:prstGeom prst="rect">
            <a:avLst/>
          </a:prstGeom>
        </p:spPr>
      </p:pic>
      <p:sp>
        <p:nvSp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678062" y="2024014"/>
            <a:ext cx="1001394" cy="0"/>
          </a:xfrm>
          <a:custGeom>
            <a:avLst/>
            <a:gdLst/>
            <a:ahLst/>
            <a:cxnLst/>
            <a:rect l="l" t="t" r="r" b="b"/>
            <a:pathLst>
              <a:path w="1001395">
                <a:moveTo>
                  <a:pt x="0" y="0"/>
                </a:moveTo>
                <a:lnTo>
                  <a:pt x="1000955" y="0"/>
                </a:lnTo>
              </a:path>
            </a:pathLst>
          </a:custGeom>
          <a:ln w="305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775716" y="2182759"/>
            <a:ext cx="903605" cy="0"/>
          </a:xfrm>
          <a:custGeom>
            <a:avLst/>
            <a:gdLst/>
            <a:ahLst/>
            <a:cxnLst/>
            <a:rect l="l" t="t" r="r" b="b"/>
            <a:pathLst>
              <a:path w="903604">
                <a:moveTo>
                  <a:pt x="0" y="0"/>
                </a:moveTo>
                <a:lnTo>
                  <a:pt x="903301" y="0"/>
                </a:lnTo>
              </a:path>
            </a:pathLst>
          </a:custGeom>
          <a:ln w="1221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297740" y="2460562"/>
            <a:ext cx="4553585" cy="0"/>
          </a:xfrm>
          <a:custGeom>
            <a:avLst/>
            <a:gdLst/>
            <a:ahLst/>
            <a:cxnLst/>
            <a:rect l="l" t="t" r="r" b="b"/>
            <a:pathLst>
              <a:path w="4553584">
                <a:moveTo>
                  <a:pt x="0" y="0"/>
                </a:moveTo>
                <a:lnTo>
                  <a:pt x="4553127" y="0"/>
                </a:lnTo>
              </a:path>
            </a:pathLst>
          </a:custGeom>
          <a:ln w="10379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950957" y="1783881"/>
            <a:ext cx="3757295" cy="163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35" dirty="0">
                <a:solidFill>
                  <a:srgbClr val="181124"/>
                </a:solidFill>
                <a:latin typeface="Arial"/>
                <a:cs typeface="Arial"/>
              </a:rPr>
              <a:t>home</a:t>
            </a:r>
            <a:r>
              <a:rPr sz="900" spc="204" dirty="0">
                <a:solidFill>
                  <a:srgbClr val="181124"/>
                </a:solidFill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I</a:t>
            </a:r>
            <a:r>
              <a:rPr sz="900" spc="390" dirty="0">
                <a:latin typeface="Arial"/>
                <a:cs typeface="Arial"/>
              </a:rPr>
              <a:t> </a:t>
            </a:r>
            <a:r>
              <a:rPr sz="900" spc="-80" dirty="0">
                <a:solidFill>
                  <a:srgbClr val="26232F"/>
                </a:solidFill>
                <a:latin typeface="Arial"/>
                <a:cs typeface="Arial"/>
              </a:rPr>
              <a:t>about</a:t>
            </a:r>
            <a:r>
              <a:rPr sz="900" spc="-40" dirty="0">
                <a:solidFill>
                  <a:srgbClr val="26232F"/>
                </a:solidFill>
                <a:latin typeface="Arial"/>
                <a:cs typeface="Arial"/>
              </a:rPr>
              <a:t> </a:t>
            </a:r>
            <a:r>
              <a:rPr sz="900" spc="-40" dirty="0">
                <a:solidFill>
                  <a:srgbClr val="181124"/>
                </a:solidFill>
                <a:latin typeface="Arial"/>
                <a:cs typeface="Arial"/>
              </a:rPr>
              <a:t>ze</a:t>
            </a:r>
            <a:r>
              <a:rPr sz="900" spc="-40" dirty="0">
                <a:solidFill>
                  <a:srgbClr val="2D4262"/>
                </a:solidFill>
                <a:latin typeface="Arial"/>
                <a:cs typeface="Arial"/>
              </a:rPr>
              <a:t>i</a:t>
            </a:r>
            <a:r>
              <a:rPr sz="900" spc="-40" dirty="0">
                <a:solidFill>
                  <a:srgbClr val="181124"/>
                </a:solidFill>
                <a:latin typeface="Arial"/>
                <a:cs typeface="Arial"/>
              </a:rPr>
              <a:t>g</a:t>
            </a:r>
            <a:r>
              <a:rPr sz="900" spc="-40" dirty="0">
                <a:solidFill>
                  <a:srgbClr val="693421"/>
                </a:solidFill>
                <a:latin typeface="Arial"/>
                <a:cs typeface="Arial"/>
              </a:rPr>
              <a:t>l</a:t>
            </a:r>
            <a:r>
              <a:rPr sz="900" spc="-40" dirty="0">
                <a:solidFill>
                  <a:srgbClr val="181124"/>
                </a:solidFill>
                <a:latin typeface="Arial"/>
                <a:cs typeface="Arial"/>
              </a:rPr>
              <a:t>er</a:t>
            </a:r>
            <a:r>
              <a:rPr sz="900" spc="260" dirty="0">
                <a:solidFill>
                  <a:srgbClr val="181124"/>
                </a:solidFill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I</a:t>
            </a:r>
            <a:r>
              <a:rPr sz="900" spc="325" dirty="0">
                <a:latin typeface="Arial"/>
                <a:cs typeface="Arial"/>
              </a:rPr>
              <a:t> </a:t>
            </a:r>
            <a:r>
              <a:rPr sz="900" spc="-40" dirty="0">
                <a:solidFill>
                  <a:srgbClr val="26232F"/>
                </a:solidFill>
                <a:latin typeface="Arial"/>
                <a:cs typeface="Arial"/>
              </a:rPr>
              <a:t>con</a:t>
            </a:r>
            <a:r>
              <a:rPr sz="900" spc="-40" dirty="0">
                <a:solidFill>
                  <a:srgbClr val="3F3F3B"/>
                </a:solidFill>
                <a:latin typeface="Arial"/>
                <a:cs typeface="Arial"/>
              </a:rPr>
              <a:t>t</a:t>
            </a:r>
            <a:r>
              <a:rPr sz="900" spc="-40" dirty="0">
                <a:solidFill>
                  <a:srgbClr val="26232F"/>
                </a:solidFill>
                <a:latin typeface="Arial"/>
                <a:cs typeface="Arial"/>
              </a:rPr>
              <a:t>act</a:t>
            </a:r>
            <a:r>
              <a:rPr sz="900" spc="-40" dirty="0">
                <a:solidFill>
                  <a:srgbClr val="181124"/>
                </a:solidFill>
                <a:latin typeface="Arial"/>
                <a:cs typeface="Arial"/>
              </a:rPr>
              <a:t>us</a:t>
            </a:r>
            <a:r>
              <a:rPr sz="900" spc="290" dirty="0">
                <a:solidFill>
                  <a:srgbClr val="181124"/>
                </a:solidFill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I</a:t>
            </a:r>
            <a:r>
              <a:rPr sz="900" spc="325" dirty="0">
                <a:latin typeface="Arial"/>
                <a:cs typeface="Arial"/>
              </a:rPr>
              <a:t> </a:t>
            </a:r>
            <a:r>
              <a:rPr sz="900" spc="-95" dirty="0">
                <a:solidFill>
                  <a:srgbClr val="26232F"/>
                </a:solidFill>
                <a:latin typeface="Arial"/>
                <a:cs typeface="Arial"/>
              </a:rPr>
              <a:t>news</a:t>
            </a:r>
            <a:r>
              <a:rPr sz="900" spc="-35" dirty="0">
                <a:solidFill>
                  <a:srgbClr val="26232F"/>
                </a:solidFill>
                <a:latin typeface="Arial"/>
                <a:cs typeface="Arial"/>
              </a:rPr>
              <a:t> </a:t>
            </a:r>
            <a:r>
              <a:rPr sz="900" spc="-114" dirty="0">
                <a:solidFill>
                  <a:srgbClr val="26232F"/>
                </a:solidFill>
                <a:latin typeface="Arial"/>
                <a:cs typeface="Arial"/>
              </a:rPr>
              <a:t>&amp;</a:t>
            </a:r>
            <a:r>
              <a:rPr sz="900" spc="-65" dirty="0">
                <a:solidFill>
                  <a:srgbClr val="26232F"/>
                </a:solidFill>
                <a:latin typeface="Arial"/>
                <a:cs typeface="Arial"/>
              </a:rPr>
              <a:t> </a:t>
            </a:r>
            <a:r>
              <a:rPr sz="900" spc="-55" dirty="0">
                <a:solidFill>
                  <a:srgbClr val="26232F"/>
                </a:solidFill>
                <a:latin typeface="Arial"/>
                <a:cs typeface="Arial"/>
              </a:rPr>
              <a:t>events</a:t>
            </a:r>
            <a:r>
              <a:rPr sz="900" spc="305" dirty="0">
                <a:solidFill>
                  <a:srgbClr val="26232F"/>
                </a:solidFill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I</a:t>
            </a:r>
            <a:r>
              <a:rPr sz="900" spc="305" dirty="0">
                <a:latin typeface="Arial"/>
                <a:cs typeface="Arial"/>
              </a:rPr>
              <a:t> </a:t>
            </a:r>
            <a:r>
              <a:rPr sz="900" spc="-45" dirty="0">
                <a:solidFill>
                  <a:srgbClr val="181124"/>
                </a:solidFill>
                <a:latin typeface="Arial"/>
                <a:cs typeface="Arial"/>
              </a:rPr>
              <a:t>products</a:t>
            </a:r>
            <a:r>
              <a:rPr sz="900" spc="325" dirty="0">
                <a:solidFill>
                  <a:srgbClr val="181124"/>
                </a:solidFill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I</a:t>
            </a:r>
            <a:r>
              <a:rPr sz="900" spc="330" dirty="0">
                <a:latin typeface="Arial"/>
                <a:cs typeface="Arial"/>
              </a:rPr>
              <a:t> </a:t>
            </a:r>
            <a:r>
              <a:rPr sz="900" spc="-45" dirty="0">
                <a:solidFill>
                  <a:srgbClr val="26232F"/>
                </a:solidFill>
                <a:latin typeface="Arial"/>
                <a:cs typeface="Arial"/>
              </a:rPr>
              <a:t>w</a:t>
            </a:r>
            <a:r>
              <a:rPr sz="900" spc="-45" dirty="0">
                <a:solidFill>
                  <a:srgbClr val="280F13"/>
                </a:solidFill>
                <a:latin typeface="Arial"/>
                <a:cs typeface="Arial"/>
              </a:rPr>
              <a:t>h</a:t>
            </a:r>
            <a:r>
              <a:rPr sz="900" spc="-45" dirty="0">
                <a:solidFill>
                  <a:srgbClr val="26232F"/>
                </a:solidFill>
                <a:latin typeface="Arial"/>
                <a:cs typeface="Arial"/>
              </a:rPr>
              <a:t>e</a:t>
            </a:r>
            <a:r>
              <a:rPr sz="900" spc="-45" dirty="0">
                <a:solidFill>
                  <a:srgbClr val="070F3B"/>
                </a:solidFill>
                <a:latin typeface="Arial"/>
                <a:cs typeface="Arial"/>
              </a:rPr>
              <a:t>r</a:t>
            </a:r>
            <a:r>
              <a:rPr sz="900" spc="-45" dirty="0">
                <a:solidFill>
                  <a:srgbClr val="26232F"/>
                </a:solidFill>
                <a:latin typeface="Arial"/>
                <a:cs typeface="Arial"/>
              </a:rPr>
              <a:t>e</a:t>
            </a:r>
            <a:r>
              <a:rPr sz="900" spc="-45" dirty="0">
                <a:solidFill>
                  <a:srgbClr val="181124"/>
                </a:solidFill>
                <a:latin typeface="Arial"/>
                <a:cs typeface="Arial"/>
              </a:rPr>
              <a:t>to</a:t>
            </a:r>
            <a:r>
              <a:rPr sz="900" spc="-110" dirty="0">
                <a:solidFill>
                  <a:srgbClr val="181124"/>
                </a:solidFill>
                <a:latin typeface="Arial"/>
                <a:cs typeface="Arial"/>
              </a:rPr>
              <a:t> </a:t>
            </a:r>
            <a:r>
              <a:rPr sz="900" spc="-25" dirty="0">
                <a:solidFill>
                  <a:srgbClr val="3D2118"/>
                </a:solidFill>
                <a:latin typeface="Arial"/>
                <a:cs typeface="Arial"/>
              </a:rPr>
              <a:t>b</a:t>
            </a:r>
            <a:r>
              <a:rPr sz="900" spc="-25" dirty="0">
                <a:solidFill>
                  <a:srgbClr val="132841"/>
                </a:solidFill>
                <a:latin typeface="Arial"/>
                <a:cs typeface="Arial"/>
              </a:rPr>
              <a:t>uy</a:t>
            </a:r>
            <a:endParaRPr sz="900">
              <a:latin typeface="Arial"/>
              <a:cs typeface="Arial"/>
            </a:endParaRPr>
          </a:p>
        </p:txBody>
      </p:sp>
      <p:sp>
        <p:nvSpPr>
          <p:cNvPr id="8" name="object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475710" y="1899377"/>
            <a:ext cx="1152525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1" spc="-20" dirty="0">
                <a:solidFill>
                  <a:srgbClr val="089CD6"/>
                </a:solidFill>
                <a:latin typeface="Times New Roman"/>
                <a:cs typeface="Times New Roman"/>
              </a:rPr>
              <a:t>IIDDlmla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9" name="object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037466" y="2010294"/>
            <a:ext cx="24130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75" dirty="0">
                <a:solidFill>
                  <a:srgbClr val="959597"/>
                </a:solidFill>
                <a:latin typeface="Times New Roman"/>
                <a:cs typeface="Times New Roman"/>
              </a:rPr>
              <a:t>Search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10" name="object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811596" y="2129099"/>
            <a:ext cx="93345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-50" dirty="0">
                <a:solidFill>
                  <a:srgbClr val="114D64"/>
                </a:solidFill>
                <a:latin typeface="Arial"/>
                <a:cs typeface="Arial"/>
              </a:rPr>
              <a:t>•</a:t>
            </a:r>
            <a:endParaRPr sz="1450">
              <a:latin typeface="Arial"/>
              <a:cs typeface="Arial"/>
            </a:endParaRPr>
          </a:p>
        </p:txBody>
      </p:sp>
      <p:sp>
        <p:nvSpPr>
          <p:cNvPr id="11" name="object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416541" y="2218138"/>
            <a:ext cx="1238250" cy="6534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ts val="3045"/>
              </a:lnSpc>
              <a:spcBef>
                <a:spcPts val="105"/>
              </a:spcBef>
            </a:pPr>
            <a:r>
              <a:rPr sz="2550" b="1" spc="-10" dirty="0">
                <a:solidFill>
                  <a:srgbClr val="114D64"/>
                </a:solidFill>
                <a:latin typeface="Arial"/>
                <a:cs typeface="Arial"/>
              </a:rPr>
              <a:t>2BGlSft</a:t>
            </a:r>
            <a:endParaRPr sz="2550">
              <a:latin typeface="Arial"/>
              <a:cs typeface="Arial"/>
            </a:endParaRPr>
          </a:p>
          <a:p>
            <a:pPr marR="5715" algn="ctr">
              <a:lnSpc>
                <a:spcPts val="825"/>
              </a:lnSpc>
            </a:pPr>
            <a:r>
              <a:rPr sz="700" u="heavy" spc="690" dirty="0">
                <a:solidFill>
                  <a:srgbClr val="4B6D77"/>
                </a:solidFill>
                <a:uFill>
                  <a:solidFill>
                    <a:srgbClr val="4B6D77"/>
                  </a:solidFill>
                </a:uFill>
                <a:latin typeface="Arial"/>
                <a:cs typeface="Arial"/>
              </a:rPr>
              <a:t>c</a:t>
            </a:r>
            <a:r>
              <a:rPr sz="700" u="none" spc="690" dirty="0">
                <a:solidFill>
                  <a:srgbClr val="4B6D77"/>
                </a:solidFill>
                <a:latin typeface="Arial"/>
                <a:cs typeface="Arial"/>
              </a:rPr>
              <a:t>:</a:t>
            </a:r>
            <a:r>
              <a:rPr sz="700" u="heavy" spc="690" dirty="0">
                <a:solidFill>
                  <a:srgbClr val="2A5D70"/>
                </a:solidFill>
                <a:uFill>
                  <a:solidFill>
                    <a:srgbClr val="2A5D70"/>
                  </a:solidFill>
                </a:uFill>
                <a:latin typeface="Arial"/>
                <a:cs typeface="Arial"/>
              </a:rPr>
              <a:t>�</a:t>
            </a:r>
            <a:r>
              <a:rPr sz="700" u="heavy" spc="690" dirty="0">
                <a:solidFill>
                  <a:srgbClr val="777B7E"/>
                </a:solidFill>
                <a:uFill>
                  <a:solidFill>
                    <a:srgbClr val="2A5D70"/>
                  </a:solidFill>
                </a:uFill>
                <a:latin typeface="Arial"/>
                <a:cs typeface="Arial"/>
              </a:rPr>
              <a:t>-</a:t>
            </a:r>
            <a:r>
              <a:rPr sz="700" u="heavy" spc="330" dirty="0">
                <a:solidFill>
                  <a:srgbClr val="777B7E"/>
                </a:solidFill>
                <a:uFill>
                  <a:solidFill>
                    <a:srgbClr val="2A5D70"/>
                  </a:solidFill>
                </a:uFill>
                <a:latin typeface="Arial"/>
                <a:cs typeface="Arial"/>
              </a:rPr>
              <a:t>.</a:t>
            </a:r>
            <a:r>
              <a:rPr sz="700" u="none" spc="330" dirty="0">
                <a:solidFill>
                  <a:srgbClr val="777B7E"/>
                </a:solidFill>
                <a:latin typeface="Arial"/>
                <a:cs typeface="Arial"/>
              </a:rPr>
              <a:t>/</a:t>
            </a:r>
            <a:endParaRPr sz="700">
              <a:latin typeface="Arial"/>
              <a:cs typeface="Arial"/>
            </a:endParaRPr>
          </a:p>
          <a:p>
            <a:pPr marL="20320" algn="ctr">
              <a:lnSpc>
                <a:spcPct val="100000"/>
              </a:lnSpc>
              <a:spcBef>
                <a:spcPts val="290"/>
              </a:spcBef>
            </a:pPr>
            <a:r>
              <a:rPr sz="650" spc="-10" dirty="0">
                <a:solidFill>
                  <a:srgbClr val="728C95"/>
                </a:solidFill>
                <a:latin typeface="Arial"/>
                <a:cs typeface="Arial"/>
              </a:rPr>
              <a:t>nutrition</a:t>
            </a:r>
            <a:r>
              <a:rPr sz="650" spc="45" dirty="0">
                <a:solidFill>
                  <a:srgbClr val="728C95"/>
                </a:solidFill>
                <a:latin typeface="Arial"/>
                <a:cs typeface="Arial"/>
              </a:rPr>
              <a:t> </a:t>
            </a:r>
            <a:r>
              <a:rPr sz="650" spc="-20" dirty="0">
                <a:solidFill>
                  <a:srgbClr val="5E7C83"/>
                </a:solidFill>
                <a:latin typeface="Arial"/>
                <a:cs typeface="Arial"/>
              </a:rPr>
              <a:t>thro</a:t>
            </a:r>
            <a:r>
              <a:rPr sz="650" spc="-20" dirty="0">
                <a:solidFill>
                  <a:srgbClr val="8CA7AF"/>
                </a:solidFill>
                <a:latin typeface="Arial"/>
                <a:cs typeface="Arial"/>
              </a:rPr>
              <a:t>u</a:t>
            </a:r>
            <a:r>
              <a:rPr sz="650" spc="-20" dirty="0">
                <a:solidFill>
                  <a:srgbClr val="728C95"/>
                </a:solidFill>
                <a:latin typeface="Arial"/>
                <a:cs typeface="Arial"/>
              </a:rPr>
              <a:t>gh</a:t>
            </a:r>
            <a:r>
              <a:rPr sz="650" spc="-30" dirty="0">
                <a:solidFill>
                  <a:srgbClr val="728C95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959597"/>
                </a:solidFill>
                <a:latin typeface="Arial"/>
                <a:cs typeface="Arial"/>
              </a:rPr>
              <a:t>i</a:t>
            </a:r>
            <a:r>
              <a:rPr sz="650" spc="-10" dirty="0">
                <a:solidFill>
                  <a:srgbClr val="728C95"/>
                </a:solidFill>
                <a:latin typeface="Arial"/>
                <a:cs typeface="Arial"/>
              </a:rPr>
              <a:t>nnovat</a:t>
            </a:r>
            <a:r>
              <a:rPr sz="650" spc="-10" dirty="0">
                <a:solidFill>
                  <a:srgbClr val="4B6D77"/>
                </a:solidFill>
                <a:latin typeface="Arial"/>
                <a:cs typeface="Arial"/>
              </a:rPr>
              <a:t>i</a:t>
            </a:r>
            <a:r>
              <a:rPr sz="650" spc="-10" dirty="0">
                <a:solidFill>
                  <a:srgbClr val="728C95"/>
                </a:solidFill>
                <a:latin typeface="Arial"/>
                <a:cs typeface="Arial"/>
              </a:rPr>
              <a:t>on</a:t>
            </a:r>
            <a:endParaRPr sz="650">
              <a:latin typeface="Arial"/>
              <a:cs typeface="Arial"/>
            </a:endParaRPr>
          </a:p>
        </p:txBody>
      </p:sp>
      <p:sp>
        <p:nvSpPr>
          <p:cNvPr id="12" name="object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169187" y="4118240"/>
            <a:ext cx="514350" cy="376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b="1" i="1" spc="-70" dirty="0">
                <a:solidFill>
                  <a:srgbClr val="725052"/>
                </a:solidFill>
                <a:latin typeface="Arial"/>
                <a:cs typeface="Arial"/>
              </a:rPr>
              <a:t>Our</a:t>
            </a:r>
            <a:endParaRPr sz="2300">
              <a:latin typeface="Arial"/>
              <a:cs typeface="Arial"/>
            </a:endParaRPr>
          </a:p>
        </p:txBody>
      </p:sp>
      <p:sp>
        <p:nvSpPr>
          <p:cNvPr id="13" name="object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634903" y="5974840"/>
            <a:ext cx="756285" cy="3467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110"/>
              </a:lnSpc>
              <a:spcBef>
                <a:spcPts val="100"/>
              </a:spcBef>
            </a:pPr>
            <a:r>
              <a:rPr sz="1000" b="1" spc="-10" dirty="0">
                <a:solidFill>
                  <a:srgbClr val="80BF5B"/>
                </a:solidFill>
                <a:latin typeface="Arial"/>
                <a:cs typeface="Arial"/>
              </a:rPr>
              <a:t>Pet</a:t>
            </a:r>
            <a:r>
              <a:rPr sz="1000" b="1" spc="-10" dirty="0">
                <a:solidFill>
                  <a:srgbClr val="959597"/>
                </a:solidFill>
                <a:latin typeface="Arial"/>
                <a:cs typeface="Arial"/>
              </a:rPr>
              <a:t>&amp;</a:t>
            </a:r>
            <a:r>
              <a:rPr sz="1000" b="1" spc="-10" dirty="0">
                <a:solidFill>
                  <a:srgbClr val="80BF5B"/>
                </a:solidFill>
                <a:latin typeface="Arial"/>
                <a:cs typeface="Arial"/>
              </a:rPr>
              <a:t>Zoo</a:t>
            </a:r>
            <a:endParaRPr sz="1000">
              <a:latin typeface="Arial"/>
              <a:cs typeface="Arial"/>
            </a:endParaRPr>
          </a:p>
          <a:p>
            <a:pPr marL="13335">
              <a:lnSpc>
                <a:spcPts val="844"/>
              </a:lnSpc>
            </a:pPr>
            <a:r>
              <a:rPr sz="850" spc="100" dirty="0">
                <a:solidFill>
                  <a:srgbClr val="114D64"/>
                </a:solidFill>
                <a:latin typeface="Arial"/>
                <a:cs typeface="Arial"/>
              </a:rPr>
              <a:t>NUTRITION</a:t>
            </a:r>
            <a:endParaRPr sz="850">
              <a:latin typeface="Arial"/>
              <a:cs typeface="Arial"/>
            </a:endParaRPr>
          </a:p>
          <a:p>
            <a:pPr marL="16510">
              <a:lnSpc>
                <a:spcPts val="575"/>
              </a:lnSpc>
            </a:pPr>
            <a:r>
              <a:rPr sz="550" b="1" spc="-85" dirty="0">
                <a:solidFill>
                  <a:srgbClr val="959597"/>
                </a:solidFill>
                <a:latin typeface="Arial"/>
                <a:cs typeface="Arial"/>
              </a:rPr>
              <a:t>Formulation</a:t>
            </a:r>
            <a:r>
              <a:rPr sz="550" b="1" spc="10" dirty="0">
                <a:solidFill>
                  <a:srgbClr val="959597"/>
                </a:solidFill>
                <a:latin typeface="Arial"/>
                <a:cs typeface="Arial"/>
              </a:rPr>
              <a:t> </a:t>
            </a:r>
            <a:r>
              <a:rPr sz="450" b="1" spc="-20" dirty="0">
                <a:solidFill>
                  <a:srgbClr val="959597"/>
                </a:solidFill>
                <a:latin typeface="Arial"/>
                <a:cs typeface="Arial"/>
              </a:rPr>
              <a:t>&amp;</a:t>
            </a:r>
            <a:r>
              <a:rPr sz="450" b="1" spc="-15" dirty="0">
                <a:solidFill>
                  <a:srgbClr val="959597"/>
                </a:solidFill>
                <a:latin typeface="Arial"/>
                <a:cs typeface="Arial"/>
              </a:rPr>
              <a:t> </a:t>
            </a:r>
            <a:r>
              <a:rPr sz="550" b="1" spc="-70" dirty="0">
                <a:solidFill>
                  <a:srgbClr val="959597"/>
                </a:solidFill>
                <a:latin typeface="Arial"/>
                <a:cs typeface="Arial"/>
              </a:rPr>
              <a:t>Manufacturing</a:t>
            </a:r>
            <a:endParaRPr sz="550">
              <a:latin typeface="Arial"/>
              <a:cs typeface="Arial"/>
            </a:endParaRPr>
          </a:p>
        </p:txBody>
      </p:sp>
      <p:sp>
        <p:nvSpPr>
          <p:cNvPr id="14" name="object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862689" y="5962120"/>
            <a:ext cx="4743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14" dirty="0">
                <a:solidFill>
                  <a:srgbClr val="A85669"/>
                </a:solidFill>
                <a:latin typeface="Arial"/>
                <a:cs typeface="Arial"/>
              </a:rPr>
              <a:t>Health</a:t>
            </a:r>
            <a:r>
              <a:rPr sz="1100" spc="65" dirty="0">
                <a:solidFill>
                  <a:srgbClr val="A85669"/>
                </a:solidFill>
                <a:latin typeface="Arial"/>
                <a:cs typeface="Arial"/>
              </a:rPr>
              <a:t> </a:t>
            </a:r>
            <a:r>
              <a:rPr sz="1000" spc="-50" dirty="0">
                <a:solidFill>
                  <a:srgbClr val="A85669"/>
                </a:solidFill>
                <a:latin typeface="Arial"/>
                <a:cs typeface="Arial"/>
              </a:rPr>
              <a:t>&amp;</a:t>
            </a:r>
            <a:endParaRPr sz="1000">
              <a:latin typeface="Arial"/>
              <a:cs typeface="Arial"/>
            </a:endParaRPr>
          </a:p>
        </p:txBody>
      </p:sp>
      <p:sp>
        <p:nvSpPr>
          <p:cNvPr id="15" name="object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862108" y="6074819"/>
            <a:ext cx="589280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i="1" spc="-155" dirty="0">
                <a:solidFill>
                  <a:srgbClr val="114D64"/>
                </a:solidFill>
                <a:latin typeface="Times New Roman"/>
                <a:cs typeface="Times New Roman"/>
              </a:rPr>
              <a:t>RESEARCH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16" name="object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832630" y="6205834"/>
            <a:ext cx="647065" cy="117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125" dirty="0">
                <a:solidFill>
                  <a:srgbClr val="959597"/>
                </a:solidFill>
                <a:latin typeface="Times New Roman"/>
                <a:cs typeface="Times New Roman"/>
              </a:rPr>
              <a:t>Know</a:t>
            </a:r>
            <a:r>
              <a:rPr sz="600" b="1" spc="-10" dirty="0">
                <a:solidFill>
                  <a:srgbClr val="959597"/>
                </a:solidFill>
                <a:latin typeface="Times New Roman"/>
                <a:cs typeface="Times New Roman"/>
              </a:rPr>
              <a:t> </a:t>
            </a:r>
            <a:r>
              <a:rPr sz="600" b="1" spc="-85" dirty="0">
                <a:solidFill>
                  <a:srgbClr val="959597"/>
                </a:solidFill>
                <a:latin typeface="Times New Roman"/>
                <a:cs typeface="Times New Roman"/>
              </a:rPr>
              <a:t>what's</a:t>
            </a:r>
            <a:r>
              <a:rPr sz="600" b="1" spc="-5" dirty="0">
                <a:solidFill>
                  <a:srgbClr val="959597"/>
                </a:solidFill>
                <a:latin typeface="Times New Roman"/>
                <a:cs typeface="Times New Roman"/>
              </a:rPr>
              <a:t> </a:t>
            </a:r>
            <a:r>
              <a:rPr sz="600" b="1" spc="-80" dirty="0">
                <a:solidFill>
                  <a:srgbClr val="959597"/>
                </a:solidFill>
                <a:latin typeface="Times New Roman"/>
                <a:cs typeface="Times New Roman"/>
              </a:rPr>
              <a:t>in</a:t>
            </a:r>
            <a:r>
              <a:rPr sz="600" b="1" spc="15" dirty="0">
                <a:solidFill>
                  <a:srgbClr val="959597"/>
                </a:solidFill>
                <a:latin typeface="Times New Roman"/>
                <a:cs typeface="Times New Roman"/>
              </a:rPr>
              <a:t> </a:t>
            </a:r>
            <a:r>
              <a:rPr sz="600" b="1" spc="-95" dirty="0">
                <a:solidFill>
                  <a:srgbClr val="959597"/>
                </a:solidFill>
                <a:latin typeface="Times New Roman"/>
                <a:cs typeface="Times New Roman"/>
              </a:rPr>
              <a:t>your</a:t>
            </a:r>
            <a:r>
              <a:rPr sz="600" b="1" spc="-40" dirty="0">
                <a:solidFill>
                  <a:srgbClr val="959597"/>
                </a:solidFill>
                <a:latin typeface="Times New Roman"/>
                <a:cs typeface="Times New Roman"/>
              </a:rPr>
              <a:t> </a:t>
            </a:r>
            <a:r>
              <a:rPr sz="500" b="1" spc="-10" dirty="0">
                <a:solidFill>
                  <a:srgbClr val="959597"/>
                </a:solidFill>
                <a:latin typeface="Arial"/>
                <a:cs typeface="Arial"/>
              </a:rPr>
              <a:t>dietl</a:t>
            </a:r>
            <a:endParaRPr sz="500">
              <a:latin typeface="Arial"/>
              <a:cs typeface="Arial"/>
            </a:endParaRPr>
          </a:p>
        </p:txBody>
      </p:sp>
      <p:sp>
        <p:nvSpPr>
          <p:cNvPr id="17" name="object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891046" y="5908697"/>
            <a:ext cx="790575" cy="4203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270" algn="ctr">
              <a:lnSpc>
                <a:spcPts val="1435"/>
              </a:lnSpc>
              <a:spcBef>
                <a:spcPts val="100"/>
              </a:spcBef>
              <a:tabLst>
                <a:tab pos="577850" algn="l"/>
              </a:tabLst>
            </a:pPr>
            <a:r>
              <a:rPr sz="800" spc="-114" dirty="0">
                <a:solidFill>
                  <a:srgbClr val="5DB1D6"/>
                </a:solidFill>
                <a:latin typeface="Arial"/>
                <a:cs typeface="Arial"/>
              </a:rPr>
              <a:t>Feed</a:t>
            </a:r>
            <a:r>
              <a:rPr sz="800" spc="-40" dirty="0">
                <a:solidFill>
                  <a:srgbClr val="5DB1D6"/>
                </a:solidFill>
                <a:latin typeface="Arial"/>
                <a:cs typeface="Arial"/>
              </a:rPr>
              <a:t> </a:t>
            </a:r>
            <a:r>
              <a:rPr sz="800" spc="-20" dirty="0">
                <a:solidFill>
                  <a:srgbClr val="5DB1D6"/>
                </a:solidFill>
                <a:latin typeface="Arial"/>
                <a:cs typeface="Arial"/>
              </a:rPr>
              <a:t>Mill</a:t>
            </a:r>
            <a:r>
              <a:rPr sz="800" dirty="0">
                <a:solidFill>
                  <a:srgbClr val="5DB1D6"/>
                </a:solidFill>
                <a:latin typeface="Arial"/>
                <a:cs typeface="Arial"/>
              </a:rPr>
              <a:t>	</a:t>
            </a:r>
            <a:r>
              <a:rPr sz="1400" b="1" spc="-25" dirty="0">
                <a:solidFill>
                  <a:srgbClr val="5DB1D6"/>
                </a:solidFill>
                <a:latin typeface="Times New Roman"/>
                <a:cs typeface="Times New Roman"/>
              </a:rPr>
              <a:t>II</a:t>
            </a:r>
            <a:r>
              <a:rPr sz="1400" b="1" spc="-25" dirty="0">
                <a:solidFill>
                  <a:srgbClr val="62A3B3"/>
                </a:solidFill>
                <a:latin typeface="Times New Roman"/>
                <a:cs typeface="Times New Roman"/>
              </a:rPr>
              <a:t>·</a:t>
            </a:r>
            <a:endParaRPr sz="1400">
              <a:latin typeface="Times New Roman"/>
              <a:cs typeface="Times New Roman"/>
            </a:endParaRPr>
          </a:p>
          <a:p>
            <a:pPr marL="2540" algn="ctr">
              <a:lnSpc>
                <a:spcPts val="1075"/>
              </a:lnSpc>
            </a:pPr>
            <a:r>
              <a:rPr sz="1200" b="1" spc="-10" dirty="0">
                <a:solidFill>
                  <a:srgbClr val="136780"/>
                </a:solidFill>
                <a:latin typeface="Times New Roman"/>
                <a:cs typeface="Times New Roman"/>
              </a:rPr>
              <a:t>Technology</a:t>
            </a:r>
            <a:endParaRPr sz="1200">
              <a:latin typeface="Times New Roman"/>
              <a:cs typeface="Times New Roman"/>
            </a:endParaRPr>
          </a:p>
          <a:p>
            <a:pPr marR="12700" algn="ctr">
              <a:lnSpc>
                <a:spcPts val="600"/>
              </a:lnSpc>
            </a:pPr>
            <a:r>
              <a:rPr sz="600" b="1" spc="-114" dirty="0">
                <a:solidFill>
                  <a:srgbClr val="959597"/>
                </a:solidFill>
                <a:latin typeface="Times New Roman"/>
                <a:cs typeface="Times New Roman"/>
              </a:rPr>
              <a:t>TrarlSfer</a:t>
            </a:r>
            <a:r>
              <a:rPr sz="600" b="1" spc="95" dirty="0">
                <a:solidFill>
                  <a:srgbClr val="959597"/>
                </a:solidFill>
                <a:latin typeface="Times New Roman"/>
                <a:cs typeface="Times New Roman"/>
              </a:rPr>
              <a:t> </a:t>
            </a:r>
            <a:r>
              <a:rPr sz="600" b="1" spc="-10" dirty="0">
                <a:solidFill>
                  <a:srgbClr val="959597"/>
                </a:solidFill>
                <a:latin typeface="Times New Roman"/>
                <a:cs typeface="Times New Roman"/>
              </a:rPr>
              <a:t>Program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18" name="object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327249" y="6689191"/>
            <a:ext cx="98425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00" b="1" spc="-150" dirty="0">
                <a:solidFill>
                  <a:srgbClr val="114D64"/>
                </a:solidFill>
                <a:latin typeface="Arial"/>
                <a:cs typeface="Arial"/>
              </a:rPr>
              <a:t>.</a:t>
            </a:r>
            <a:endParaRPr sz="2800">
              <a:latin typeface="Arial"/>
              <a:cs typeface="Arial"/>
            </a:endParaRPr>
          </a:p>
        </p:txBody>
      </p:sp>
      <p:sp>
        <p:nvSpPr>
          <p:cNvPr id="19" name="object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95099" y="7119108"/>
            <a:ext cx="447675" cy="0"/>
          </a:xfrm>
          <a:custGeom>
            <a:avLst/>
            <a:gdLst/>
            <a:ahLst/>
            <a:cxnLst/>
            <a:rect l="l" t="t" r="r" b="b"/>
            <a:pathLst>
              <a:path w="447675">
                <a:moveTo>
                  <a:pt x="0" y="0"/>
                </a:moveTo>
                <a:lnTo>
                  <a:pt x="447091" y="0"/>
                </a:lnTo>
              </a:path>
            </a:pathLst>
          </a:custGeom>
          <a:ln w="12719">
            <a:solidFill>
              <a:srgbClr val="2A5D7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object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11732" y="7112748"/>
            <a:ext cx="70485" cy="43815"/>
            <a:chOff x="1111732" y="7112748"/>
            <a:chExt cx="70485" cy="43815"/>
          </a:xfrm>
        </p:grpSpPr>
        <p:sp>
          <p:nvSpPr>
            <p:cNvPr id="21" name="object 21"/>
            <p:cNvSpPr/>
            <p:nvPr/>
          </p:nvSpPr>
          <p:spPr>
            <a:xfrm>
              <a:off x="1111732" y="7119108"/>
              <a:ext cx="70485" cy="0"/>
            </a:xfrm>
            <a:custGeom>
              <a:avLst/>
              <a:gdLst/>
              <a:ahLst/>
              <a:cxnLst/>
              <a:rect l="l" t="t" r="r" b="b"/>
              <a:pathLst>
                <a:path w="70484">
                  <a:moveTo>
                    <a:pt x="0" y="0"/>
                  </a:moveTo>
                  <a:lnTo>
                    <a:pt x="70188" y="0"/>
                  </a:lnTo>
                </a:path>
              </a:pathLst>
            </a:custGeom>
            <a:ln w="12719">
              <a:solidFill>
                <a:srgbClr val="1367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140914" y="7152750"/>
              <a:ext cx="8255" cy="0"/>
            </a:xfrm>
            <a:custGeom>
              <a:avLst/>
              <a:gdLst/>
              <a:ahLst/>
              <a:cxnLst/>
              <a:rect l="l" t="t" r="r" b="b"/>
              <a:pathLst>
                <a:path w="8255">
                  <a:moveTo>
                    <a:pt x="8181" y="0"/>
                  </a:moveTo>
                  <a:lnTo>
                    <a:pt x="0" y="0"/>
                  </a:lnTo>
                </a:path>
              </a:pathLst>
            </a:custGeom>
            <a:ln w="6866">
              <a:solidFill>
                <a:srgbClr val="295C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22254" y="6610327"/>
            <a:ext cx="901065" cy="6210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4200" b="1" spc="-135" baseline="9920" dirty="0">
                <a:solidFill>
                  <a:srgbClr val="114D64"/>
                </a:solidFill>
                <a:latin typeface="Arial"/>
                <a:cs typeface="Arial"/>
              </a:rPr>
              <a:t>2</a:t>
            </a:r>
            <a:r>
              <a:rPr sz="4200" b="1" spc="-1777" baseline="9920" dirty="0">
                <a:solidFill>
                  <a:srgbClr val="114D64"/>
                </a:solidFill>
                <a:latin typeface="Arial"/>
                <a:cs typeface="Arial"/>
              </a:rPr>
              <a:t>B</a:t>
            </a:r>
            <a:r>
              <a:rPr sz="1350" spc="-80" dirty="0">
                <a:solidFill>
                  <a:srgbClr val="4B6D77"/>
                </a:solidFill>
                <a:latin typeface="Times New Roman"/>
                <a:cs typeface="Times New Roman"/>
              </a:rPr>
              <a:t>.,</a:t>
            </a:r>
            <a:r>
              <a:rPr sz="1350" spc="-170" dirty="0">
                <a:solidFill>
                  <a:srgbClr val="4B6D77"/>
                </a:solidFill>
                <a:latin typeface="Times New Roman"/>
                <a:cs typeface="Times New Roman"/>
              </a:rPr>
              <a:t>.</a:t>
            </a:r>
            <a:r>
              <a:rPr sz="4200" b="1" spc="-3254" baseline="9920" dirty="0">
                <a:solidFill>
                  <a:srgbClr val="114D64"/>
                </a:solidFill>
                <a:latin typeface="Arial"/>
                <a:cs typeface="Arial"/>
              </a:rPr>
              <a:t>G</a:t>
            </a:r>
            <a:r>
              <a:rPr sz="1350" spc="-80" dirty="0">
                <a:solidFill>
                  <a:srgbClr val="4B6D77"/>
                </a:solidFill>
                <a:latin typeface="Times New Roman"/>
                <a:cs typeface="Times New Roman"/>
              </a:rPr>
              <a:t>.</a:t>
            </a:r>
            <a:r>
              <a:rPr sz="1350" spc="-80" dirty="0">
                <a:solidFill>
                  <a:srgbClr val="2A5D70"/>
                </a:solidFill>
                <a:latin typeface="Times New Roman"/>
                <a:cs typeface="Times New Roman"/>
              </a:rPr>
              <a:t>....</a:t>
            </a:r>
            <a:r>
              <a:rPr sz="1350" spc="-325" dirty="0">
                <a:solidFill>
                  <a:srgbClr val="2A5D70"/>
                </a:solidFill>
                <a:latin typeface="Times New Roman"/>
                <a:cs typeface="Times New Roman"/>
              </a:rPr>
              <a:t>.</a:t>
            </a:r>
            <a:r>
              <a:rPr sz="4200" b="1" spc="-869" baseline="9920" dirty="0">
                <a:solidFill>
                  <a:srgbClr val="114D64"/>
                </a:solidFill>
                <a:latin typeface="Arial"/>
                <a:cs typeface="Arial"/>
              </a:rPr>
              <a:t>l</a:t>
            </a:r>
            <a:r>
              <a:rPr sz="1350" spc="-185" dirty="0">
                <a:solidFill>
                  <a:srgbClr val="2A5D70"/>
                </a:solidFill>
                <a:latin typeface="Times New Roman"/>
                <a:cs typeface="Times New Roman"/>
              </a:rPr>
              <a:t>.</a:t>
            </a:r>
            <a:r>
              <a:rPr sz="3900" spc="-2130" dirty="0">
                <a:solidFill>
                  <a:srgbClr val="777B7E"/>
                </a:solidFill>
                <a:latin typeface="Arial"/>
                <a:cs typeface="Arial"/>
              </a:rPr>
              <a:t>_</a:t>
            </a:r>
            <a:r>
              <a:rPr sz="1350" spc="-330" dirty="0">
                <a:solidFill>
                  <a:srgbClr val="2A5D70"/>
                </a:solidFill>
                <a:latin typeface="Times New Roman"/>
                <a:cs typeface="Times New Roman"/>
              </a:rPr>
              <a:t>.</a:t>
            </a:r>
            <a:r>
              <a:rPr sz="4200" b="1" spc="-2504" baseline="9920" dirty="0">
                <a:solidFill>
                  <a:srgbClr val="114D64"/>
                </a:solidFill>
                <a:latin typeface="Arial"/>
                <a:cs typeface="Arial"/>
              </a:rPr>
              <a:t>S</a:t>
            </a:r>
            <a:r>
              <a:rPr sz="1350" spc="-80" dirty="0">
                <a:solidFill>
                  <a:srgbClr val="2A5D70"/>
                </a:solidFill>
                <a:latin typeface="Times New Roman"/>
                <a:cs typeface="Times New Roman"/>
              </a:rPr>
              <a:t>...</a:t>
            </a:r>
            <a:r>
              <a:rPr sz="1350" spc="-160" dirty="0">
                <a:solidFill>
                  <a:srgbClr val="2A5D70"/>
                </a:solidFill>
                <a:latin typeface="Times New Roman"/>
                <a:cs typeface="Times New Roman"/>
              </a:rPr>
              <a:t>,</a:t>
            </a:r>
            <a:r>
              <a:rPr sz="900" spc="-170" dirty="0">
                <a:solidFill>
                  <a:srgbClr val="136780"/>
                </a:solidFill>
                <a:latin typeface="Times New Roman"/>
                <a:cs typeface="Times New Roman"/>
              </a:rPr>
              <a:t>,</a:t>
            </a:r>
            <a:r>
              <a:rPr sz="4200" b="1" spc="-3112" baseline="9920" dirty="0">
                <a:solidFill>
                  <a:srgbClr val="114D64"/>
                </a:solidFill>
                <a:latin typeface="Arial"/>
                <a:cs typeface="Arial"/>
              </a:rPr>
              <a:t>R</a:t>
            </a:r>
            <a:r>
              <a:rPr sz="900" spc="-80" dirty="0">
                <a:solidFill>
                  <a:srgbClr val="136780"/>
                </a:solidFill>
                <a:latin typeface="Times New Roman"/>
                <a:cs typeface="Times New Roman"/>
              </a:rPr>
              <a:t>,,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24" name="object 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67178" y="7213251"/>
            <a:ext cx="863600" cy="117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55" dirty="0">
                <a:solidFill>
                  <a:srgbClr val="114D64"/>
                </a:solidFill>
                <a:latin typeface="Arial"/>
                <a:cs typeface="Arial"/>
              </a:rPr>
              <a:t>nu</a:t>
            </a:r>
            <a:r>
              <a:rPr sz="600" b="1" spc="-55" dirty="0">
                <a:solidFill>
                  <a:srgbClr val="136780"/>
                </a:solidFill>
                <a:latin typeface="Arial"/>
                <a:cs typeface="Arial"/>
              </a:rPr>
              <a:t>trition</a:t>
            </a:r>
            <a:r>
              <a:rPr sz="600" b="1" spc="-15" dirty="0">
                <a:solidFill>
                  <a:srgbClr val="136780"/>
                </a:solidFill>
                <a:latin typeface="Arial"/>
                <a:cs typeface="Arial"/>
              </a:rPr>
              <a:t> </a:t>
            </a:r>
            <a:r>
              <a:rPr sz="600" b="1" spc="-70" dirty="0">
                <a:solidFill>
                  <a:srgbClr val="347C93"/>
                </a:solidFill>
                <a:latin typeface="Arial"/>
                <a:cs typeface="Arial"/>
              </a:rPr>
              <a:t>thr</a:t>
            </a:r>
            <a:r>
              <a:rPr sz="600" b="1" spc="-70" dirty="0">
                <a:solidFill>
                  <a:srgbClr val="136780"/>
                </a:solidFill>
                <a:latin typeface="Arial"/>
                <a:cs typeface="Arial"/>
              </a:rPr>
              <a:t>oug</a:t>
            </a:r>
            <a:r>
              <a:rPr sz="600" b="1" spc="-70" dirty="0">
                <a:solidFill>
                  <a:srgbClr val="347C93"/>
                </a:solidFill>
                <a:latin typeface="Arial"/>
                <a:cs typeface="Arial"/>
              </a:rPr>
              <a:t>h</a:t>
            </a:r>
            <a:r>
              <a:rPr sz="600" b="1" spc="-30" dirty="0">
                <a:solidFill>
                  <a:srgbClr val="347C93"/>
                </a:solidFill>
                <a:latin typeface="Arial"/>
                <a:cs typeface="Arial"/>
              </a:rPr>
              <a:t> </a:t>
            </a:r>
            <a:r>
              <a:rPr sz="600" b="1" spc="-40" dirty="0">
                <a:solidFill>
                  <a:srgbClr val="114D64"/>
                </a:solidFill>
                <a:latin typeface="Arial"/>
                <a:cs typeface="Arial"/>
              </a:rPr>
              <a:t>i</a:t>
            </a:r>
            <a:r>
              <a:rPr sz="600" b="1" spc="-40" dirty="0">
                <a:solidFill>
                  <a:srgbClr val="347C93"/>
                </a:solidFill>
                <a:latin typeface="Arial"/>
                <a:cs typeface="Arial"/>
              </a:rPr>
              <a:t>nn</a:t>
            </a:r>
            <a:r>
              <a:rPr sz="600" b="1" spc="-40" dirty="0">
                <a:solidFill>
                  <a:srgbClr val="136780"/>
                </a:solidFill>
                <a:latin typeface="Arial"/>
                <a:cs typeface="Arial"/>
              </a:rPr>
              <a:t>ovation</a:t>
            </a:r>
            <a:endParaRPr sz="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object 5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56845">
              <a:lnSpc>
                <a:spcPct val="100000"/>
              </a:lnSpc>
              <a:spcBef>
                <a:spcPts val="105"/>
              </a:spcBef>
            </a:pPr>
            <a:r>
              <a:rPr dirty="0"/>
              <a:t>Company</a:t>
            </a:r>
            <a:r>
              <a:rPr spc="265" dirty="0"/>
              <a:t> </a:t>
            </a:r>
            <a:r>
              <a:rPr spc="-10" dirty="0"/>
              <a:t>Profile</a:t>
            </a:r>
          </a:p>
        </p:txBody>
      </p:sp>
      <p:grpSp>
        <p:nvGrp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52400" y="228600"/>
            <a:ext cx="9284335" cy="7101205"/>
            <a:chOff x="152400" y="228600"/>
            <a:chExt cx="9284335" cy="710120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400" y="228600"/>
              <a:ext cx="2672486" cy="710062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46280" y="3439990"/>
              <a:ext cx="8890635" cy="0"/>
            </a:xfrm>
            <a:custGeom>
              <a:avLst/>
              <a:gdLst/>
              <a:ahLst/>
              <a:cxnLst/>
              <a:rect l="l" t="t" r="r" b="b"/>
              <a:pathLst>
                <a:path w="8890635">
                  <a:moveTo>
                    <a:pt x="8890040" y="1"/>
                  </a:moveTo>
                  <a:lnTo>
                    <a:pt x="0" y="0"/>
                  </a:lnTo>
                </a:path>
              </a:pathLst>
            </a:custGeom>
            <a:solidFill>
              <a:srgbClr val="FFFFFF">
                <a:alpha val="901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46277" y="1907133"/>
              <a:ext cx="8890635" cy="1600835"/>
            </a:xfrm>
            <a:custGeom>
              <a:avLst/>
              <a:gdLst/>
              <a:ahLst/>
              <a:cxnLst/>
              <a:rect l="l" t="t" r="r" b="b"/>
              <a:pathLst>
                <a:path w="8890635" h="1600835">
                  <a:moveTo>
                    <a:pt x="353822" y="120662"/>
                  </a:moveTo>
                  <a:lnTo>
                    <a:pt x="340283" y="78117"/>
                  </a:lnTo>
                  <a:lnTo>
                    <a:pt x="313194" y="40627"/>
                  </a:lnTo>
                  <a:lnTo>
                    <a:pt x="275704" y="13538"/>
                  </a:lnTo>
                  <a:lnTo>
                    <a:pt x="233146" y="0"/>
                  </a:lnTo>
                  <a:lnTo>
                    <a:pt x="188925" y="0"/>
                  </a:lnTo>
                  <a:lnTo>
                    <a:pt x="146380" y="13538"/>
                  </a:lnTo>
                  <a:lnTo>
                    <a:pt x="108877" y="40627"/>
                  </a:lnTo>
                  <a:lnTo>
                    <a:pt x="81800" y="78117"/>
                  </a:lnTo>
                  <a:lnTo>
                    <a:pt x="68249" y="120662"/>
                  </a:lnTo>
                  <a:lnTo>
                    <a:pt x="68249" y="164896"/>
                  </a:lnTo>
                  <a:lnTo>
                    <a:pt x="81800" y="207441"/>
                  </a:lnTo>
                  <a:lnTo>
                    <a:pt x="108877" y="244944"/>
                  </a:lnTo>
                  <a:lnTo>
                    <a:pt x="137287" y="275272"/>
                  </a:lnTo>
                  <a:lnTo>
                    <a:pt x="163791" y="307517"/>
                  </a:lnTo>
                  <a:lnTo>
                    <a:pt x="188366" y="341680"/>
                  </a:lnTo>
                  <a:lnTo>
                    <a:pt x="211035" y="377748"/>
                  </a:lnTo>
                  <a:lnTo>
                    <a:pt x="233705" y="341680"/>
                  </a:lnTo>
                  <a:lnTo>
                    <a:pt x="258292" y="307517"/>
                  </a:lnTo>
                  <a:lnTo>
                    <a:pt x="284784" y="275272"/>
                  </a:lnTo>
                  <a:lnTo>
                    <a:pt x="313194" y="244944"/>
                  </a:lnTo>
                  <a:lnTo>
                    <a:pt x="340283" y="207441"/>
                  </a:lnTo>
                  <a:lnTo>
                    <a:pt x="353822" y="164896"/>
                  </a:lnTo>
                  <a:lnTo>
                    <a:pt x="353822" y="120662"/>
                  </a:lnTo>
                  <a:close/>
                </a:path>
                <a:path w="8890635" h="1600835">
                  <a:moveTo>
                    <a:pt x="8890038" y="1532864"/>
                  </a:moveTo>
                  <a:lnTo>
                    <a:pt x="8869718" y="1522704"/>
                  </a:lnTo>
                  <a:lnTo>
                    <a:pt x="8754567" y="1465135"/>
                  </a:lnTo>
                  <a:lnTo>
                    <a:pt x="8754567" y="1522704"/>
                  </a:lnTo>
                  <a:lnTo>
                    <a:pt x="0" y="1522704"/>
                  </a:lnTo>
                  <a:lnTo>
                    <a:pt x="0" y="1543024"/>
                  </a:lnTo>
                  <a:lnTo>
                    <a:pt x="8754567" y="1543024"/>
                  </a:lnTo>
                  <a:lnTo>
                    <a:pt x="8754567" y="1600593"/>
                  </a:lnTo>
                  <a:lnTo>
                    <a:pt x="8869718" y="1543024"/>
                  </a:lnTo>
                  <a:lnTo>
                    <a:pt x="8890038" y="1532864"/>
                  </a:lnTo>
                  <a:close/>
                </a:path>
              </a:pathLst>
            </a:custGeom>
            <a:solidFill>
              <a:srgbClr val="5B9B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14539" y="1907128"/>
              <a:ext cx="285750" cy="377825"/>
            </a:xfrm>
            <a:custGeom>
              <a:avLst/>
              <a:gdLst/>
              <a:ahLst/>
              <a:cxnLst/>
              <a:rect l="l" t="t" r="r" b="b"/>
              <a:pathLst>
                <a:path w="285750" h="377825">
                  <a:moveTo>
                    <a:pt x="244941" y="40623"/>
                  </a:moveTo>
                  <a:lnTo>
                    <a:pt x="272024" y="78121"/>
                  </a:lnTo>
                  <a:lnTo>
                    <a:pt x="285565" y="120668"/>
                  </a:lnTo>
                  <a:lnTo>
                    <a:pt x="285565" y="164897"/>
                  </a:lnTo>
                  <a:lnTo>
                    <a:pt x="272024" y="207443"/>
                  </a:lnTo>
                  <a:lnTo>
                    <a:pt x="244941" y="244941"/>
                  </a:lnTo>
                  <a:lnTo>
                    <a:pt x="216528" y="275270"/>
                  </a:lnTo>
                  <a:lnTo>
                    <a:pt x="190031" y="307514"/>
                  </a:lnTo>
                  <a:lnTo>
                    <a:pt x="165449" y="341674"/>
                  </a:lnTo>
                  <a:lnTo>
                    <a:pt x="142782" y="377749"/>
                  </a:lnTo>
                  <a:lnTo>
                    <a:pt x="120115" y="341674"/>
                  </a:lnTo>
                  <a:lnTo>
                    <a:pt x="95533" y="307514"/>
                  </a:lnTo>
                  <a:lnTo>
                    <a:pt x="69036" y="275270"/>
                  </a:lnTo>
                  <a:lnTo>
                    <a:pt x="40623" y="244941"/>
                  </a:lnTo>
                  <a:lnTo>
                    <a:pt x="13541" y="207443"/>
                  </a:lnTo>
                  <a:lnTo>
                    <a:pt x="0" y="164897"/>
                  </a:lnTo>
                  <a:lnTo>
                    <a:pt x="0" y="120668"/>
                  </a:lnTo>
                  <a:lnTo>
                    <a:pt x="13541" y="78121"/>
                  </a:lnTo>
                  <a:lnTo>
                    <a:pt x="40623" y="40623"/>
                  </a:lnTo>
                  <a:lnTo>
                    <a:pt x="78121" y="13541"/>
                  </a:lnTo>
                  <a:lnTo>
                    <a:pt x="120668" y="0"/>
                  </a:lnTo>
                  <a:lnTo>
                    <a:pt x="164897" y="0"/>
                  </a:lnTo>
                  <a:lnTo>
                    <a:pt x="207443" y="13541"/>
                  </a:lnTo>
                  <a:lnTo>
                    <a:pt x="244941" y="40623"/>
                  </a:lnTo>
                  <a:close/>
                </a:path>
              </a:pathLst>
            </a:custGeom>
            <a:ln w="13546">
              <a:solidFill>
                <a:srgbClr val="5B9B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4947" y="1937534"/>
              <a:ext cx="224751" cy="224750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948942" y="1880615"/>
            <a:ext cx="1397000" cy="10001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1" spc="-20" dirty="0">
                <a:latin typeface="Calibri"/>
                <a:cs typeface="Calibri"/>
              </a:rPr>
              <a:t>2013</a:t>
            </a:r>
            <a:endParaRPr sz="1700">
              <a:latin typeface="Calibri"/>
              <a:cs typeface="Calibri"/>
            </a:endParaRPr>
          </a:p>
          <a:p>
            <a:pPr marL="12700" marR="5080">
              <a:lnSpc>
                <a:spcPct val="90000"/>
              </a:lnSpc>
              <a:spcBef>
                <a:spcPts val="1420"/>
              </a:spcBef>
            </a:pPr>
            <a:r>
              <a:rPr sz="1300" spc="-20" dirty="0">
                <a:latin typeface="Calibri"/>
                <a:cs typeface="Calibri"/>
              </a:rPr>
              <a:t>Matt</a:t>
            </a:r>
            <a:r>
              <a:rPr sz="1300" spc="-45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and</a:t>
            </a:r>
            <a:r>
              <a:rPr sz="1300" spc="-50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Tim</a:t>
            </a:r>
            <a:r>
              <a:rPr sz="1300" spc="-50" dirty="0">
                <a:latin typeface="Calibri"/>
                <a:cs typeface="Calibri"/>
              </a:rPr>
              <a:t> </a:t>
            </a:r>
            <a:r>
              <a:rPr sz="1300" spc="-20" dirty="0">
                <a:latin typeface="Calibri"/>
                <a:cs typeface="Calibri"/>
              </a:rPr>
              <a:t>Zeigler </a:t>
            </a:r>
            <a:r>
              <a:rPr sz="1300" spc="-10" dirty="0">
                <a:latin typeface="Calibri"/>
                <a:cs typeface="Calibri"/>
              </a:rPr>
              <a:t>assume</a:t>
            </a:r>
            <a:r>
              <a:rPr sz="1300" spc="-5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Company Leadership</a:t>
            </a:r>
            <a:endParaRPr sz="1300">
              <a:latin typeface="Calibri"/>
              <a:cs typeface="Calibri"/>
            </a:endParaRPr>
          </a:p>
        </p:txBody>
      </p:sp>
      <p:grpSp>
        <p:nvGrpSpPr>
          <p:cNvPr id="9" name="object 9" descr="2013-2018 timeline chart"/>
          <p:cNvGrpSpPr/>
          <p:nvPr/>
        </p:nvGrpSpPr>
        <p:grpSpPr>
          <a:xfrm>
            <a:off x="676655" y="1900354"/>
            <a:ext cx="6880859" cy="3079750"/>
            <a:chOff x="676655" y="1900354"/>
            <a:chExt cx="6880859" cy="3079750"/>
          </a:xfrm>
        </p:grpSpPr>
        <p:sp>
          <p:nvSpPr>
            <p:cNvPr id="10" name="object 10"/>
            <p:cNvSpPr/>
            <p:nvPr/>
          </p:nvSpPr>
          <p:spPr>
            <a:xfrm>
              <a:off x="757322" y="2257624"/>
              <a:ext cx="0" cy="1182370"/>
            </a:xfrm>
            <a:custGeom>
              <a:avLst/>
              <a:gdLst/>
              <a:ahLst/>
              <a:cxnLst/>
              <a:rect l="l" t="t" r="r" b="b"/>
              <a:pathLst>
                <a:path h="1182370">
                  <a:moveTo>
                    <a:pt x="0" y="0"/>
                  </a:moveTo>
                  <a:lnTo>
                    <a:pt x="1" y="1182366"/>
                  </a:lnTo>
                </a:path>
              </a:pathLst>
            </a:custGeom>
            <a:ln w="13546">
              <a:solidFill>
                <a:srgbClr val="5B9B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6655" y="3377184"/>
              <a:ext cx="167640" cy="16763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20552" y="3399215"/>
              <a:ext cx="80327" cy="81549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722943" y="4595105"/>
              <a:ext cx="285750" cy="377825"/>
            </a:xfrm>
            <a:custGeom>
              <a:avLst/>
              <a:gdLst/>
              <a:ahLst/>
              <a:cxnLst/>
              <a:rect l="l" t="t" r="r" b="b"/>
              <a:pathLst>
                <a:path w="285750" h="377825">
                  <a:moveTo>
                    <a:pt x="142783" y="0"/>
                  </a:moveTo>
                  <a:lnTo>
                    <a:pt x="120116" y="36074"/>
                  </a:lnTo>
                  <a:lnTo>
                    <a:pt x="95534" y="70234"/>
                  </a:lnTo>
                  <a:lnTo>
                    <a:pt x="69036" y="102478"/>
                  </a:lnTo>
                  <a:lnTo>
                    <a:pt x="40623" y="132806"/>
                  </a:lnTo>
                  <a:lnTo>
                    <a:pt x="13541" y="170304"/>
                  </a:lnTo>
                  <a:lnTo>
                    <a:pt x="0" y="212851"/>
                  </a:lnTo>
                  <a:lnTo>
                    <a:pt x="0" y="257080"/>
                  </a:lnTo>
                  <a:lnTo>
                    <a:pt x="13541" y="299626"/>
                  </a:lnTo>
                  <a:lnTo>
                    <a:pt x="40623" y="337125"/>
                  </a:lnTo>
                  <a:lnTo>
                    <a:pt x="78121" y="364207"/>
                  </a:lnTo>
                  <a:lnTo>
                    <a:pt x="120668" y="377748"/>
                  </a:lnTo>
                  <a:lnTo>
                    <a:pt x="164897" y="377748"/>
                  </a:lnTo>
                  <a:lnTo>
                    <a:pt x="207443" y="364207"/>
                  </a:lnTo>
                  <a:lnTo>
                    <a:pt x="244942" y="337125"/>
                  </a:lnTo>
                  <a:lnTo>
                    <a:pt x="272024" y="299626"/>
                  </a:lnTo>
                  <a:lnTo>
                    <a:pt x="285565" y="257080"/>
                  </a:lnTo>
                  <a:lnTo>
                    <a:pt x="285565" y="212851"/>
                  </a:lnTo>
                  <a:lnTo>
                    <a:pt x="272024" y="170304"/>
                  </a:lnTo>
                  <a:lnTo>
                    <a:pt x="244942" y="132806"/>
                  </a:lnTo>
                  <a:lnTo>
                    <a:pt x="216529" y="102478"/>
                  </a:lnTo>
                  <a:lnTo>
                    <a:pt x="190031" y="70234"/>
                  </a:lnTo>
                  <a:lnTo>
                    <a:pt x="165449" y="36074"/>
                  </a:lnTo>
                  <a:lnTo>
                    <a:pt x="142783" y="0"/>
                  </a:lnTo>
                  <a:close/>
                </a:path>
              </a:pathLst>
            </a:custGeom>
            <a:solidFill>
              <a:srgbClr val="56BC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722943" y="4595104"/>
              <a:ext cx="285750" cy="377825"/>
            </a:xfrm>
            <a:custGeom>
              <a:avLst/>
              <a:gdLst/>
              <a:ahLst/>
              <a:cxnLst/>
              <a:rect l="l" t="t" r="r" b="b"/>
              <a:pathLst>
                <a:path w="285750" h="377825">
                  <a:moveTo>
                    <a:pt x="40623" y="337125"/>
                  </a:moveTo>
                  <a:lnTo>
                    <a:pt x="13541" y="299627"/>
                  </a:lnTo>
                  <a:lnTo>
                    <a:pt x="0" y="257081"/>
                  </a:lnTo>
                  <a:lnTo>
                    <a:pt x="0" y="212852"/>
                  </a:lnTo>
                  <a:lnTo>
                    <a:pt x="13541" y="170305"/>
                  </a:lnTo>
                  <a:lnTo>
                    <a:pt x="40623" y="132807"/>
                  </a:lnTo>
                  <a:lnTo>
                    <a:pt x="69036" y="102478"/>
                  </a:lnTo>
                  <a:lnTo>
                    <a:pt x="95533" y="70234"/>
                  </a:lnTo>
                  <a:lnTo>
                    <a:pt x="120115" y="36075"/>
                  </a:lnTo>
                  <a:lnTo>
                    <a:pt x="142782" y="0"/>
                  </a:lnTo>
                  <a:lnTo>
                    <a:pt x="165449" y="36075"/>
                  </a:lnTo>
                  <a:lnTo>
                    <a:pt x="190031" y="70234"/>
                  </a:lnTo>
                  <a:lnTo>
                    <a:pt x="216528" y="102478"/>
                  </a:lnTo>
                  <a:lnTo>
                    <a:pt x="244941" y="132807"/>
                  </a:lnTo>
                  <a:lnTo>
                    <a:pt x="272024" y="170305"/>
                  </a:lnTo>
                  <a:lnTo>
                    <a:pt x="285565" y="212852"/>
                  </a:lnTo>
                  <a:lnTo>
                    <a:pt x="285565" y="257081"/>
                  </a:lnTo>
                  <a:lnTo>
                    <a:pt x="272024" y="299627"/>
                  </a:lnTo>
                  <a:lnTo>
                    <a:pt x="244941" y="337125"/>
                  </a:lnTo>
                  <a:lnTo>
                    <a:pt x="207443" y="364208"/>
                  </a:lnTo>
                  <a:lnTo>
                    <a:pt x="164897" y="377749"/>
                  </a:lnTo>
                  <a:lnTo>
                    <a:pt x="120668" y="377749"/>
                  </a:lnTo>
                  <a:lnTo>
                    <a:pt x="78121" y="364208"/>
                  </a:lnTo>
                  <a:lnTo>
                    <a:pt x="40623" y="337125"/>
                  </a:lnTo>
                  <a:close/>
                </a:path>
              </a:pathLst>
            </a:custGeom>
            <a:ln w="13546">
              <a:solidFill>
                <a:srgbClr val="56BC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53351" y="4717695"/>
              <a:ext cx="224750" cy="224750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865726" y="3439990"/>
              <a:ext cx="0" cy="1182370"/>
            </a:xfrm>
            <a:custGeom>
              <a:avLst/>
              <a:gdLst/>
              <a:ahLst/>
              <a:cxnLst/>
              <a:rect l="l" t="t" r="r" b="b"/>
              <a:pathLst>
                <a:path h="1182370">
                  <a:moveTo>
                    <a:pt x="0" y="0"/>
                  </a:moveTo>
                  <a:lnTo>
                    <a:pt x="1" y="1182366"/>
                  </a:lnTo>
                </a:path>
              </a:pathLst>
            </a:custGeom>
            <a:ln w="13546">
              <a:solidFill>
                <a:srgbClr val="5ACAD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86127" y="3377184"/>
              <a:ext cx="167639" cy="16763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28956" y="3399215"/>
              <a:ext cx="80327" cy="81549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2831348" y="1907127"/>
              <a:ext cx="285750" cy="377825"/>
            </a:xfrm>
            <a:custGeom>
              <a:avLst/>
              <a:gdLst/>
              <a:ahLst/>
              <a:cxnLst/>
              <a:rect l="l" t="t" r="r" b="b"/>
              <a:pathLst>
                <a:path w="285750" h="377825">
                  <a:moveTo>
                    <a:pt x="164897" y="0"/>
                  </a:moveTo>
                  <a:lnTo>
                    <a:pt x="120668" y="0"/>
                  </a:lnTo>
                  <a:lnTo>
                    <a:pt x="78121" y="13541"/>
                  </a:lnTo>
                  <a:lnTo>
                    <a:pt x="40623" y="40623"/>
                  </a:lnTo>
                  <a:lnTo>
                    <a:pt x="13541" y="78121"/>
                  </a:lnTo>
                  <a:lnTo>
                    <a:pt x="0" y="120668"/>
                  </a:lnTo>
                  <a:lnTo>
                    <a:pt x="0" y="164897"/>
                  </a:lnTo>
                  <a:lnTo>
                    <a:pt x="13541" y="207443"/>
                  </a:lnTo>
                  <a:lnTo>
                    <a:pt x="40623" y="244942"/>
                  </a:lnTo>
                  <a:lnTo>
                    <a:pt x="69035" y="275270"/>
                  </a:lnTo>
                  <a:lnTo>
                    <a:pt x="95533" y="307514"/>
                  </a:lnTo>
                  <a:lnTo>
                    <a:pt x="120115" y="341674"/>
                  </a:lnTo>
                  <a:lnTo>
                    <a:pt x="142781" y="377749"/>
                  </a:lnTo>
                  <a:lnTo>
                    <a:pt x="165448" y="341674"/>
                  </a:lnTo>
                  <a:lnTo>
                    <a:pt x="190031" y="307514"/>
                  </a:lnTo>
                  <a:lnTo>
                    <a:pt x="216528" y="275270"/>
                  </a:lnTo>
                  <a:lnTo>
                    <a:pt x="244942" y="244942"/>
                  </a:lnTo>
                  <a:lnTo>
                    <a:pt x="272024" y="207443"/>
                  </a:lnTo>
                  <a:lnTo>
                    <a:pt x="285565" y="164897"/>
                  </a:lnTo>
                  <a:lnTo>
                    <a:pt x="285565" y="120668"/>
                  </a:lnTo>
                  <a:lnTo>
                    <a:pt x="272024" y="78121"/>
                  </a:lnTo>
                  <a:lnTo>
                    <a:pt x="244942" y="40623"/>
                  </a:lnTo>
                  <a:lnTo>
                    <a:pt x="207443" y="13541"/>
                  </a:lnTo>
                  <a:lnTo>
                    <a:pt x="164897" y="0"/>
                  </a:lnTo>
                  <a:close/>
                </a:path>
              </a:pathLst>
            </a:custGeom>
            <a:solidFill>
              <a:srgbClr val="52CA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831347" y="1907128"/>
              <a:ext cx="285750" cy="377825"/>
            </a:xfrm>
            <a:custGeom>
              <a:avLst/>
              <a:gdLst/>
              <a:ahLst/>
              <a:cxnLst/>
              <a:rect l="l" t="t" r="r" b="b"/>
              <a:pathLst>
                <a:path w="285750" h="377825">
                  <a:moveTo>
                    <a:pt x="244941" y="40623"/>
                  </a:moveTo>
                  <a:lnTo>
                    <a:pt x="272024" y="78121"/>
                  </a:lnTo>
                  <a:lnTo>
                    <a:pt x="285565" y="120668"/>
                  </a:lnTo>
                  <a:lnTo>
                    <a:pt x="285565" y="164897"/>
                  </a:lnTo>
                  <a:lnTo>
                    <a:pt x="272024" y="207443"/>
                  </a:lnTo>
                  <a:lnTo>
                    <a:pt x="244941" y="244941"/>
                  </a:lnTo>
                  <a:lnTo>
                    <a:pt x="216528" y="275270"/>
                  </a:lnTo>
                  <a:lnTo>
                    <a:pt x="190031" y="307514"/>
                  </a:lnTo>
                  <a:lnTo>
                    <a:pt x="165449" y="341674"/>
                  </a:lnTo>
                  <a:lnTo>
                    <a:pt x="142782" y="377749"/>
                  </a:lnTo>
                  <a:lnTo>
                    <a:pt x="120115" y="341674"/>
                  </a:lnTo>
                  <a:lnTo>
                    <a:pt x="95533" y="307514"/>
                  </a:lnTo>
                  <a:lnTo>
                    <a:pt x="69036" y="275270"/>
                  </a:lnTo>
                  <a:lnTo>
                    <a:pt x="40623" y="244941"/>
                  </a:lnTo>
                  <a:lnTo>
                    <a:pt x="13541" y="207443"/>
                  </a:lnTo>
                  <a:lnTo>
                    <a:pt x="0" y="164897"/>
                  </a:lnTo>
                  <a:lnTo>
                    <a:pt x="0" y="120668"/>
                  </a:lnTo>
                  <a:lnTo>
                    <a:pt x="13541" y="78121"/>
                  </a:lnTo>
                  <a:lnTo>
                    <a:pt x="40623" y="40623"/>
                  </a:lnTo>
                  <a:lnTo>
                    <a:pt x="78121" y="13541"/>
                  </a:lnTo>
                  <a:lnTo>
                    <a:pt x="120668" y="0"/>
                  </a:lnTo>
                  <a:lnTo>
                    <a:pt x="164897" y="0"/>
                  </a:lnTo>
                  <a:lnTo>
                    <a:pt x="207443" y="13541"/>
                  </a:lnTo>
                  <a:lnTo>
                    <a:pt x="244941" y="40623"/>
                  </a:lnTo>
                  <a:close/>
                </a:path>
              </a:pathLst>
            </a:custGeom>
            <a:ln w="13546">
              <a:solidFill>
                <a:srgbClr val="52CA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861754" y="1937534"/>
              <a:ext cx="224750" cy="224750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2974131" y="2257624"/>
              <a:ext cx="0" cy="1182370"/>
            </a:xfrm>
            <a:custGeom>
              <a:avLst/>
              <a:gdLst/>
              <a:ahLst/>
              <a:cxnLst/>
              <a:rect l="l" t="t" r="r" b="b"/>
              <a:pathLst>
                <a:path h="1182370">
                  <a:moveTo>
                    <a:pt x="0" y="0"/>
                  </a:moveTo>
                  <a:lnTo>
                    <a:pt x="1" y="1182366"/>
                  </a:lnTo>
                </a:path>
              </a:pathLst>
            </a:custGeom>
            <a:ln w="13546">
              <a:solidFill>
                <a:srgbClr val="5AE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892551" y="3377184"/>
              <a:ext cx="170687" cy="16763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937359" y="3399215"/>
              <a:ext cx="80327" cy="81549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3939750" y="4595105"/>
              <a:ext cx="285750" cy="377825"/>
            </a:xfrm>
            <a:custGeom>
              <a:avLst/>
              <a:gdLst/>
              <a:ahLst/>
              <a:cxnLst/>
              <a:rect l="l" t="t" r="r" b="b"/>
              <a:pathLst>
                <a:path w="285750" h="377825">
                  <a:moveTo>
                    <a:pt x="142781" y="0"/>
                  </a:moveTo>
                  <a:lnTo>
                    <a:pt x="120115" y="36074"/>
                  </a:lnTo>
                  <a:lnTo>
                    <a:pt x="95533" y="70234"/>
                  </a:lnTo>
                  <a:lnTo>
                    <a:pt x="69036" y="102478"/>
                  </a:lnTo>
                  <a:lnTo>
                    <a:pt x="40623" y="132806"/>
                  </a:lnTo>
                  <a:lnTo>
                    <a:pt x="13541" y="170304"/>
                  </a:lnTo>
                  <a:lnTo>
                    <a:pt x="0" y="212851"/>
                  </a:lnTo>
                  <a:lnTo>
                    <a:pt x="0" y="257080"/>
                  </a:lnTo>
                  <a:lnTo>
                    <a:pt x="13541" y="299626"/>
                  </a:lnTo>
                  <a:lnTo>
                    <a:pt x="40623" y="337125"/>
                  </a:lnTo>
                  <a:lnTo>
                    <a:pt x="78121" y="364207"/>
                  </a:lnTo>
                  <a:lnTo>
                    <a:pt x="120668" y="377748"/>
                  </a:lnTo>
                  <a:lnTo>
                    <a:pt x="164897" y="377748"/>
                  </a:lnTo>
                  <a:lnTo>
                    <a:pt x="207443" y="364207"/>
                  </a:lnTo>
                  <a:lnTo>
                    <a:pt x="244942" y="337125"/>
                  </a:lnTo>
                  <a:lnTo>
                    <a:pt x="272024" y="299626"/>
                  </a:lnTo>
                  <a:lnTo>
                    <a:pt x="285565" y="257080"/>
                  </a:lnTo>
                  <a:lnTo>
                    <a:pt x="285565" y="212851"/>
                  </a:lnTo>
                  <a:lnTo>
                    <a:pt x="272024" y="170304"/>
                  </a:lnTo>
                  <a:lnTo>
                    <a:pt x="244942" y="132806"/>
                  </a:lnTo>
                  <a:lnTo>
                    <a:pt x="216528" y="102478"/>
                  </a:lnTo>
                  <a:lnTo>
                    <a:pt x="190031" y="70234"/>
                  </a:lnTo>
                  <a:lnTo>
                    <a:pt x="165448" y="36074"/>
                  </a:lnTo>
                  <a:lnTo>
                    <a:pt x="142781" y="0"/>
                  </a:lnTo>
                  <a:close/>
                </a:path>
              </a:pathLst>
            </a:custGeom>
            <a:solidFill>
              <a:srgbClr val="4DC58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3939751" y="4595104"/>
              <a:ext cx="285750" cy="377825"/>
            </a:xfrm>
            <a:custGeom>
              <a:avLst/>
              <a:gdLst/>
              <a:ahLst/>
              <a:cxnLst/>
              <a:rect l="l" t="t" r="r" b="b"/>
              <a:pathLst>
                <a:path w="285750" h="377825">
                  <a:moveTo>
                    <a:pt x="40623" y="337125"/>
                  </a:moveTo>
                  <a:lnTo>
                    <a:pt x="13541" y="299627"/>
                  </a:lnTo>
                  <a:lnTo>
                    <a:pt x="0" y="257081"/>
                  </a:lnTo>
                  <a:lnTo>
                    <a:pt x="0" y="212852"/>
                  </a:lnTo>
                  <a:lnTo>
                    <a:pt x="13541" y="170305"/>
                  </a:lnTo>
                  <a:lnTo>
                    <a:pt x="40623" y="132807"/>
                  </a:lnTo>
                  <a:lnTo>
                    <a:pt x="69036" y="102478"/>
                  </a:lnTo>
                  <a:lnTo>
                    <a:pt x="95533" y="70234"/>
                  </a:lnTo>
                  <a:lnTo>
                    <a:pt x="120115" y="36075"/>
                  </a:lnTo>
                  <a:lnTo>
                    <a:pt x="142782" y="0"/>
                  </a:lnTo>
                  <a:lnTo>
                    <a:pt x="165449" y="36075"/>
                  </a:lnTo>
                  <a:lnTo>
                    <a:pt x="190031" y="70234"/>
                  </a:lnTo>
                  <a:lnTo>
                    <a:pt x="216528" y="102478"/>
                  </a:lnTo>
                  <a:lnTo>
                    <a:pt x="244941" y="132807"/>
                  </a:lnTo>
                  <a:lnTo>
                    <a:pt x="272024" y="170305"/>
                  </a:lnTo>
                  <a:lnTo>
                    <a:pt x="285565" y="212852"/>
                  </a:lnTo>
                  <a:lnTo>
                    <a:pt x="285565" y="257081"/>
                  </a:lnTo>
                  <a:lnTo>
                    <a:pt x="272024" y="299627"/>
                  </a:lnTo>
                  <a:lnTo>
                    <a:pt x="244941" y="337125"/>
                  </a:lnTo>
                  <a:lnTo>
                    <a:pt x="207443" y="364208"/>
                  </a:lnTo>
                  <a:lnTo>
                    <a:pt x="164897" y="377749"/>
                  </a:lnTo>
                  <a:lnTo>
                    <a:pt x="120668" y="377749"/>
                  </a:lnTo>
                  <a:lnTo>
                    <a:pt x="78121" y="364208"/>
                  </a:lnTo>
                  <a:lnTo>
                    <a:pt x="40623" y="337125"/>
                  </a:lnTo>
                  <a:close/>
                </a:path>
              </a:pathLst>
            </a:custGeom>
            <a:ln w="13546">
              <a:solidFill>
                <a:srgbClr val="4DC58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970158" y="4717695"/>
              <a:ext cx="224750" cy="224750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4082534" y="3439990"/>
              <a:ext cx="0" cy="1182370"/>
            </a:xfrm>
            <a:custGeom>
              <a:avLst/>
              <a:gdLst/>
              <a:ahLst/>
              <a:cxnLst/>
              <a:rect l="l" t="t" r="r" b="b"/>
              <a:pathLst>
                <a:path h="1182370">
                  <a:moveTo>
                    <a:pt x="0" y="0"/>
                  </a:moveTo>
                  <a:lnTo>
                    <a:pt x="1" y="1182366"/>
                  </a:lnTo>
                </a:path>
              </a:pathLst>
            </a:custGeom>
            <a:ln w="13546">
              <a:solidFill>
                <a:srgbClr val="5AEC6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002023" y="3377184"/>
              <a:ext cx="167639" cy="167639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045764" y="3399215"/>
              <a:ext cx="80327" cy="81549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5048155" y="1907127"/>
              <a:ext cx="285750" cy="377825"/>
            </a:xfrm>
            <a:custGeom>
              <a:avLst/>
              <a:gdLst/>
              <a:ahLst/>
              <a:cxnLst/>
              <a:rect l="l" t="t" r="r" b="b"/>
              <a:pathLst>
                <a:path w="285750" h="377825">
                  <a:moveTo>
                    <a:pt x="164897" y="0"/>
                  </a:moveTo>
                  <a:lnTo>
                    <a:pt x="120668" y="0"/>
                  </a:lnTo>
                  <a:lnTo>
                    <a:pt x="78121" y="13541"/>
                  </a:lnTo>
                  <a:lnTo>
                    <a:pt x="40623" y="40623"/>
                  </a:lnTo>
                  <a:lnTo>
                    <a:pt x="13541" y="78121"/>
                  </a:lnTo>
                  <a:lnTo>
                    <a:pt x="0" y="120668"/>
                  </a:lnTo>
                  <a:lnTo>
                    <a:pt x="0" y="164897"/>
                  </a:lnTo>
                  <a:lnTo>
                    <a:pt x="13541" y="207443"/>
                  </a:lnTo>
                  <a:lnTo>
                    <a:pt x="40623" y="244942"/>
                  </a:lnTo>
                  <a:lnTo>
                    <a:pt x="69036" y="275270"/>
                  </a:lnTo>
                  <a:lnTo>
                    <a:pt x="95534" y="307514"/>
                  </a:lnTo>
                  <a:lnTo>
                    <a:pt x="120116" y="341674"/>
                  </a:lnTo>
                  <a:lnTo>
                    <a:pt x="142783" y="377749"/>
                  </a:lnTo>
                  <a:lnTo>
                    <a:pt x="165449" y="341674"/>
                  </a:lnTo>
                  <a:lnTo>
                    <a:pt x="190031" y="307514"/>
                  </a:lnTo>
                  <a:lnTo>
                    <a:pt x="216529" y="275270"/>
                  </a:lnTo>
                  <a:lnTo>
                    <a:pt x="244942" y="244942"/>
                  </a:lnTo>
                  <a:lnTo>
                    <a:pt x="272024" y="207443"/>
                  </a:lnTo>
                  <a:lnTo>
                    <a:pt x="285565" y="164897"/>
                  </a:lnTo>
                  <a:lnTo>
                    <a:pt x="285565" y="120668"/>
                  </a:lnTo>
                  <a:lnTo>
                    <a:pt x="272024" y="78121"/>
                  </a:lnTo>
                  <a:lnTo>
                    <a:pt x="244942" y="40623"/>
                  </a:lnTo>
                  <a:lnTo>
                    <a:pt x="207443" y="13541"/>
                  </a:lnTo>
                  <a:lnTo>
                    <a:pt x="164897" y="0"/>
                  </a:lnTo>
                  <a:close/>
                </a:path>
              </a:pathLst>
            </a:custGeom>
            <a:solidFill>
              <a:srgbClr val="49BF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5048155" y="1907128"/>
              <a:ext cx="285750" cy="377825"/>
            </a:xfrm>
            <a:custGeom>
              <a:avLst/>
              <a:gdLst/>
              <a:ahLst/>
              <a:cxnLst/>
              <a:rect l="l" t="t" r="r" b="b"/>
              <a:pathLst>
                <a:path w="285750" h="377825">
                  <a:moveTo>
                    <a:pt x="244941" y="40623"/>
                  </a:moveTo>
                  <a:lnTo>
                    <a:pt x="272024" y="78121"/>
                  </a:lnTo>
                  <a:lnTo>
                    <a:pt x="285565" y="120668"/>
                  </a:lnTo>
                  <a:lnTo>
                    <a:pt x="285565" y="164897"/>
                  </a:lnTo>
                  <a:lnTo>
                    <a:pt x="272024" y="207443"/>
                  </a:lnTo>
                  <a:lnTo>
                    <a:pt x="244941" y="244941"/>
                  </a:lnTo>
                  <a:lnTo>
                    <a:pt x="216528" y="275270"/>
                  </a:lnTo>
                  <a:lnTo>
                    <a:pt x="190031" y="307514"/>
                  </a:lnTo>
                  <a:lnTo>
                    <a:pt x="165449" y="341674"/>
                  </a:lnTo>
                  <a:lnTo>
                    <a:pt x="142782" y="377749"/>
                  </a:lnTo>
                  <a:lnTo>
                    <a:pt x="120115" y="341674"/>
                  </a:lnTo>
                  <a:lnTo>
                    <a:pt x="95533" y="307514"/>
                  </a:lnTo>
                  <a:lnTo>
                    <a:pt x="69036" y="275270"/>
                  </a:lnTo>
                  <a:lnTo>
                    <a:pt x="40623" y="244941"/>
                  </a:lnTo>
                  <a:lnTo>
                    <a:pt x="13541" y="207443"/>
                  </a:lnTo>
                  <a:lnTo>
                    <a:pt x="0" y="164897"/>
                  </a:lnTo>
                  <a:lnTo>
                    <a:pt x="0" y="120668"/>
                  </a:lnTo>
                  <a:lnTo>
                    <a:pt x="13541" y="78121"/>
                  </a:lnTo>
                  <a:lnTo>
                    <a:pt x="40623" y="40623"/>
                  </a:lnTo>
                  <a:lnTo>
                    <a:pt x="78121" y="13541"/>
                  </a:lnTo>
                  <a:lnTo>
                    <a:pt x="120668" y="0"/>
                  </a:lnTo>
                  <a:lnTo>
                    <a:pt x="164897" y="0"/>
                  </a:lnTo>
                  <a:lnTo>
                    <a:pt x="207443" y="13541"/>
                  </a:lnTo>
                  <a:lnTo>
                    <a:pt x="244941" y="40623"/>
                  </a:lnTo>
                  <a:close/>
                </a:path>
              </a:pathLst>
            </a:custGeom>
            <a:ln w="13546">
              <a:solidFill>
                <a:srgbClr val="49BF6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78563" y="1937534"/>
              <a:ext cx="224750" cy="224750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5190938" y="2257624"/>
              <a:ext cx="0" cy="1182370"/>
            </a:xfrm>
            <a:custGeom>
              <a:avLst/>
              <a:gdLst/>
              <a:ahLst/>
              <a:cxnLst/>
              <a:rect l="l" t="t" r="r" b="b"/>
              <a:pathLst>
                <a:path h="1182370">
                  <a:moveTo>
                    <a:pt x="0" y="0"/>
                  </a:moveTo>
                  <a:lnTo>
                    <a:pt x="1" y="1182366"/>
                  </a:lnTo>
                </a:path>
              </a:pathLst>
            </a:custGeom>
            <a:ln w="13546">
              <a:solidFill>
                <a:srgbClr val="80F1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111496" y="3377184"/>
              <a:ext cx="167639" cy="167639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154168" y="3399215"/>
              <a:ext cx="80327" cy="81549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6156559" y="4595105"/>
              <a:ext cx="285750" cy="377825"/>
            </a:xfrm>
            <a:custGeom>
              <a:avLst/>
              <a:gdLst/>
              <a:ahLst/>
              <a:cxnLst/>
              <a:rect l="l" t="t" r="r" b="b"/>
              <a:pathLst>
                <a:path w="285750" h="377825">
                  <a:moveTo>
                    <a:pt x="142781" y="0"/>
                  </a:moveTo>
                  <a:lnTo>
                    <a:pt x="120115" y="36074"/>
                  </a:lnTo>
                  <a:lnTo>
                    <a:pt x="95533" y="70234"/>
                  </a:lnTo>
                  <a:lnTo>
                    <a:pt x="69035" y="102478"/>
                  </a:lnTo>
                  <a:lnTo>
                    <a:pt x="40623" y="132806"/>
                  </a:lnTo>
                  <a:lnTo>
                    <a:pt x="13541" y="170304"/>
                  </a:lnTo>
                  <a:lnTo>
                    <a:pt x="0" y="212851"/>
                  </a:lnTo>
                  <a:lnTo>
                    <a:pt x="0" y="257080"/>
                  </a:lnTo>
                  <a:lnTo>
                    <a:pt x="13541" y="299626"/>
                  </a:lnTo>
                  <a:lnTo>
                    <a:pt x="40623" y="337125"/>
                  </a:lnTo>
                  <a:lnTo>
                    <a:pt x="78121" y="364207"/>
                  </a:lnTo>
                  <a:lnTo>
                    <a:pt x="120668" y="377748"/>
                  </a:lnTo>
                  <a:lnTo>
                    <a:pt x="164897" y="377748"/>
                  </a:lnTo>
                  <a:lnTo>
                    <a:pt x="207443" y="364207"/>
                  </a:lnTo>
                  <a:lnTo>
                    <a:pt x="244942" y="337125"/>
                  </a:lnTo>
                  <a:lnTo>
                    <a:pt x="272024" y="299626"/>
                  </a:lnTo>
                  <a:lnTo>
                    <a:pt x="285565" y="257080"/>
                  </a:lnTo>
                  <a:lnTo>
                    <a:pt x="285565" y="212851"/>
                  </a:lnTo>
                  <a:lnTo>
                    <a:pt x="272024" y="170304"/>
                  </a:lnTo>
                  <a:lnTo>
                    <a:pt x="244942" y="132806"/>
                  </a:lnTo>
                  <a:lnTo>
                    <a:pt x="216528" y="102478"/>
                  </a:lnTo>
                  <a:lnTo>
                    <a:pt x="190031" y="70234"/>
                  </a:lnTo>
                  <a:lnTo>
                    <a:pt x="165448" y="36074"/>
                  </a:lnTo>
                  <a:lnTo>
                    <a:pt x="142781" y="0"/>
                  </a:lnTo>
                  <a:close/>
                </a:path>
              </a:pathLst>
            </a:custGeom>
            <a:solidFill>
              <a:srgbClr val="50B8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6156558" y="4595104"/>
              <a:ext cx="285750" cy="377825"/>
            </a:xfrm>
            <a:custGeom>
              <a:avLst/>
              <a:gdLst/>
              <a:ahLst/>
              <a:cxnLst/>
              <a:rect l="l" t="t" r="r" b="b"/>
              <a:pathLst>
                <a:path w="285750" h="377825">
                  <a:moveTo>
                    <a:pt x="40623" y="337125"/>
                  </a:moveTo>
                  <a:lnTo>
                    <a:pt x="13541" y="299627"/>
                  </a:lnTo>
                  <a:lnTo>
                    <a:pt x="0" y="257081"/>
                  </a:lnTo>
                  <a:lnTo>
                    <a:pt x="0" y="212852"/>
                  </a:lnTo>
                  <a:lnTo>
                    <a:pt x="13541" y="170305"/>
                  </a:lnTo>
                  <a:lnTo>
                    <a:pt x="40623" y="132807"/>
                  </a:lnTo>
                  <a:lnTo>
                    <a:pt x="69036" y="102478"/>
                  </a:lnTo>
                  <a:lnTo>
                    <a:pt x="95533" y="70234"/>
                  </a:lnTo>
                  <a:lnTo>
                    <a:pt x="120115" y="36075"/>
                  </a:lnTo>
                  <a:lnTo>
                    <a:pt x="142782" y="0"/>
                  </a:lnTo>
                  <a:lnTo>
                    <a:pt x="165449" y="36075"/>
                  </a:lnTo>
                  <a:lnTo>
                    <a:pt x="190031" y="70234"/>
                  </a:lnTo>
                  <a:lnTo>
                    <a:pt x="216528" y="102478"/>
                  </a:lnTo>
                  <a:lnTo>
                    <a:pt x="244941" y="132807"/>
                  </a:lnTo>
                  <a:lnTo>
                    <a:pt x="272024" y="170305"/>
                  </a:lnTo>
                  <a:lnTo>
                    <a:pt x="285565" y="212852"/>
                  </a:lnTo>
                  <a:lnTo>
                    <a:pt x="285565" y="257081"/>
                  </a:lnTo>
                  <a:lnTo>
                    <a:pt x="272024" y="299627"/>
                  </a:lnTo>
                  <a:lnTo>
                    <a:pt x="244941" y="337125"/>
                  </a:lnTo>
                  <a:lnTo>
                    <a:pt x="207443" y="364208"/>
                  </a:lnTo>
                  <a:lnTo>
                    <a:pt x="164897" y="377749"/>
                  </a:lnTo>
                  <a:lnTo>
                    <a:pt x="120668" y="377749"/>
                  </a:lnTo>
                  <a:lnTo>
                    <a:pt x="78121" y="364208"/>
                  </a:lnTo>
                  <a:lnTo>
                    <a:pt x="40623" y="337125"/>
                  </a:lnTo>
                  <a:close/>
                </a:path>
              </a:pathLst>
            </a:custGeom>
            <a:ln w="13546">
              <a:solidFill>
                <a:srgbClr val="50B8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86966" y="4717695"/>
              <a:ext cx="224750" cy="224750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6299342" y="3439990"/>
              <a:ext cx="0" cy="1182370"/>
            </a:xfrm>
            <a:custGeom>
              <a:avLst/>
              <a:gdLst/>
              <a:ahLst/>
              <a:cxnLst/>
              <a:rect l="l" t="t" r="r" b="b"/>
              <a:pathLst>
                <a:path h="1182370">
                  <a:moveTo>
                    <a:pt x="0" y="0"/>
                  </a:moveTo>
                  <a:lnTo>
                    <a:pt x="1" y="1182366"/>
                  </a:lnTo>
                </a:path>
              </a:pathLst>
            </a:custGeom>
            <a:ln w="13546">
              <a:solidFill>
                <a:srgbClr val="F0FA5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217920" y="3377184"/>
              <a:ext cx="170687" cy="167639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262571" y="3399215"/>
              <a:ext cx="80327" cy="81549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7264963" y="1907127"/>
              <a:ext cx="285750" cy="377825"/>
            </a:xfrm>
            <a:custGeom>
              <a:avLst/>
              <a:gdLst/>
              <a:ahLst/>
              <a:cxnLst/>
              <a:rect l="l" t="t" r="r" b="b"/>
              <a:pathLst>
                <a:path w="285750" h="377825">
                  <a:moveTo>
                    <a:pt x="164897" y="0"/>
                  </a:moveTo>
                  <a:lnTo>
                    <a:pt x="120668" y="0"/>
                  </a:lnTo>
                  <a:lnTo>
                    <a:pt x="78121" y="13541"/>
                  </a:lnTo>
                  <a:lnTo>
                    <a:pt x="40623" y="40623"/>
                  </a:lnTo>
                  <a:lnTo>
                    <a:pt x="13541" y="78121"/>
                  </a:lnTo>
                  <a:lnTo>
                    <a:pt x="0" y="120668"/>
                  </a:lnTo>
                  <a:lnTo>
                    <a:pt x="0" y="164897"/>
                  </a:lnTo>
                  <a:lnTo>
                    <a:pt x="13541" y="207443"/>
                  </a:lnTo>
                  <a:lnTo>
                    <a:pt x="40623" y="244942"/>
                  </a:lnTo>
                  <a:lnTo>
                    <a:pt x="69036" y="275270"/>
                  </a:lnTo>
                  <a:lnTo>
                    <a:pt x="95533" y="307514"/>
                  </a:lnTo>
                  <a:lnTo>
                    <a:pt x="120115" y="341674"/>
                  </a:lnTo>
                  <a:lnTo>
                    <a:pt x="142781" y="377749"/>
                  </a:lnTo>
                  <a:lnTo>
                    <a:pt x="165448" y="341674"/>
                  </a:lnTo>
                  <a:lnTo>
                    <a:pt x="190031" y="307514"/>
                  </a:lnTo>
                  <a:lnTo>
                    <a:pt x="216528" y="275270"/>
                  </a:lnTo>
                  <a:lnTo>
                    <a:pt x="244942" y="244942"/>
                  </a:lnTo>
                  <a:lnTo>
                    <a:pt x="272024" y="207443"/>
                  </a:lnTo>
                  <a:lnTo>
                    <a:pt x="285565" y="164897"/>
                  </a:lnTo>
                  <a:lnTo>
                    <a:pt x="285565" y="120668"/>
                  </a:lnTo>
                  <a:lnTo>
                    <a:pt x="272024" y="78121"/>
                  </a:lnTo>
                  <a:lnTo>
                    <a:pt x="244942" y="40623"/>
                  </a:lnTo>
                  <a:lnTo>
                    <a:pt x="207443" y="13541"/>
                  </a:lnTo>
                  <a:lnTo>
                    <a:pt x="164897" y="0"/>
                  </a:lnTo>
                  <a:close/>
                </a:path>
              </a:pathLst>
            </a:custGeom>
            <a:solidFill>
              <a:srgbClr val="70AD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7264962" y="1907128"/>
              <a:ext cx="285750" cy="377825"/>
            </a:xfrm>
            <a:custGeom>
              <a:avLst/>
              <a:gdLst/>
              <a:ahLst/>
              <a:cxnLst/>
              <a:rect l="l" t="t" r="r" b="b"/>
              <a:pathLst>
                <a:path w="285750" h="377825">
                  <a:moveTo>
                    <a:pt x="244941" y="40623"/>
                  </a:moveTo>
                  <a:lnTo>
                    <a:pt x="272024" y="78121"/>
                  </a:lnTo>
                  <a:lnTo>
                    <a:pt x="285565" y="120668"/>
                  </a:lnTo>
                  <a:lnTo>
                    <a:pt x="285565" y="164897"/>
                  </a:lnTo>
                  <a:lnTo>
                    <a:pt x="272024" y="207443"/>
                  </a:lnTo>
                  <a:lnTo>
                    <a:pt x="244941" y="244941"/>
                  </a:lnTo>
                  <a:lnTo>
                    <a:pt x="216528" y="275270"/>
                  </a:lnTo>
                  <a:lnTo>
                    <a:pt x="190031" y="307514"/>
                  </a:lnTo>
                  <a:lnTo>
                    <a:pt x="165449" y="341674"/>
                  </a:lnTo>
                  <a:lnTo>
                    <a:pt x="142782" y="377749"/>
                  </a:lnTo>
                  <a:lnTo>
                    <a:pt x="120115" y="341674"/>
                  </a:lnTo>
                  <a:lnTo>
                    <a:pt x="95533" y="307514"/>
                  </a:lnTo>
                  <a:lnTo>
                    <a:pt x="69036" y="275270"/>
                  </a:lnTo>
                  <a:lnTo>
                    <a:pt x="40623" y="244941"/>
                  </a:lnTo>
                  <a:lnTo>
                    <a:pt x="13541" y="207443"/>
                  </a:lnTo>
                  <a:lnTo>
                    <a:pt x="0" y="164897"/>
                  </a:lnTo>
                  <a:lnTo>
                    <a:pt x="0" y="120668"/>
                  </a:lnTo>
                  <a:lnTo>
                    <a:pt x="13541" y="78121"/>
                  </a:lnTo>
                  <a:lnTo>
                    <a:pt x="40623" y="40623"/>
                  </a:lnTo>
                  <a:lnTo>
                    <a:pt x="78121" y="13541"/>
                  </a:lnTo>
                  <a:lnTo>
                    <a:pt x="120668" y="0"/>
                  </a:lnTo>
                  <a:lnTo>
                    <a:pt x="164897" y="0"/>
                  </a:lnTo>
                  <a:lnTo>
                    <a:pt x="207443" y="13541"/>
                  </a:lnTo>
                  <a:lnTo>
                    <a:pt x="244941" y="40623"/>
                  </a:lnTo>
                  <a:close/>
                </a:path>
              </a:pathLst>
            </a:custGeom>
            <a:ln w="13546">
              <a:solidFill>
                <a:srgbClr val="70AD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295370" y="1937534"/>
              <a:ext cx="224751" cy="224750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7407745" y="2257624"/>
              <a:ext cx="0" cy="1182370"/>
            </a:xfrm>
            <a:custGeom>
              <a:avLst/>
              <a:gdLst/>
              <a:ahLst/>
              <a:cxnLst/>
              <a:rect l="l" t="t" r="r" b="b"/>
              <a:pathLst>
                <a:path h="1182370">
                  <a:moveTo>
                    <a:pt x="0" y="0"/>
                  </a:moveTo>
                  <a:lnTo>
                    <a:pt x="1" y="1182366"/>
                  </a:lnTo>
                </a:path>
              </a:pathLst>
            </a:custGeom>
            <a:ln w="13546">
              <a:solidFill>
                <a:srgbClr val="FED15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327391" y="3377184"/>
              <a:ext cx="167640" cy="167639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370976" y="3399215"/>
              <a:ext cx="80327" cy="81549"/>
            </a:xfrm>
            <a:prstGeom prst="rect">
              <a:avLst/>
            </a:prstGeom>
          </p:spPr>
        </p:pic>
      </p:grpSp>
      <p:sp>
        <p:nvSpPr>
          <p:cNvPr id="49" name="object 49"/>
          <p:cNvSpPr txBox="1"/>
          <p:nvPr/>
        </p:nvSpPr>
        <p:spPr>
          <a:xfrm>
            <a:off x="2057345" y="3967479"/>
            <a:ext cx="1837055" cy="977900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12700" marR="5080">
              <a:lnSpc>
                <a:spcPts val="1390"/>
              </a:lnSpc>
              <a:spcBef>
                <a:spcPts val="285"/>
              </a:spcBef>
            </a:pPr>
            <a:r>
              <a:rPr sz="1300" spc="-50" dirty="0">
                <a:latin typeface="Calibri"/>
                <a:cs typeface="Calibri"/>
              </a:rPr>
              <a:t>Dr.</a:t>
            </a:r>
            <a:r>
              <a:rPr sz="1300" spc="-2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Craig</a:t>
            </a:r>
            <a:r>
              <a:rPr sz="1300" spc="-30" dirty="0">
                <a:latin typeface="Calibri"/>
                <a:cs typeface="Calibri"/>
              </a:rPr>
              <a:t> </a:t>
            </a:r>
            <a:r>
              <a:rPr sz="1300" spc="-20" dirty="0">
                <a:latin typeface="Calibri"/>
                <a:cs typeface="Calibri"/>
              </a:rPr>
              <a:t>Browdy</a:t>
            </a:r>
            <a:r>
              <a:rPr sz="1300" spc="-3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becomes </a:t>
            </a:r>
            <a:r>
              <a:rPr sz="1300" dirty="0">
                <a:latin typeface="Calibri"/>
                <a:cs typeface="Calibri"/>
              </a:rPr>
              <a:t>the</a:t>
            </a:r>
            <a:r>
              <a:rPr sz="1300" spc="-40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new</a:t>
            </a:r>
            <a:r>
              <a:rPr sz="1300" spc="-40" dirty="0">
                <a:latin typeface="Calibri"/>
                <a:cs typeface="Calibri"/>
              </a:rPr>
              <a:t> </a:t>
            </a:r>
            <a:r>
              <a:rPr sz="1300" spc="-20" dirty="0">
                <a:latin typeface="Calibri"/>
                <a:cs typeface="Calibri"/>
              </a:rPr>
              <a:t>Director</a:t>
            </a:r>
            <a:r>
              <a:rPr sz="1300" spc="-40" dirty="0">
                <a:latin typeface="Calibri"/>
                <a:cs typeface="Calibri"/>
              </a:rPr>
              <a:t> </a:t>
            </a:r>
            <a:r>
              <a:rPr sz="1300" spc="-25" dirty="0">
                <a:latin typeface="Calibri"/>
                <a:cs typeface="Calibri"/>
              </a:rPr>
              <a:t>of </a:t>
            </a:r>
            <a:r>
              <a:rPr sz="1300" spc="-20" dirty="0">
                <a:latin typeface="Calibri"/>
                <a:cs typeface="Calibri"/>
              </a:rPr>
              <a:t>Research</a:t>
            </a:r>
            <a:r>
              <a:rPr sz="1300" spc="-35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and</a:t>
            </a:r>
            <a:r>
              <a:rPr sz="1300" spc="-30" dirty="0">
                <a:latin typeface="Calibri"/>
                <a:cs typeface="Calibri"/>
              </a:rPr>
              <a:t> </a:t>
            </a:r>
            <a:r>
              <a:rPr sz="1300" spc="-20" dirty="0">
                <a:latin typeface="Calibri"/>
                <a:cs typeface="Calibri"/>
              </a:rPr>
              <a:t>Development</a:t>
            </a:r>
            <a:endParaRPr sz="13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100"/>
              </a:spcBef>
            </a:pPr>
            <a:r>
              <a:rPr sz="1700" b="1" spc="-20" dirty="0">
                <a:latin typeface="Calibri"/>
                <a:cs typeface="Calibri"/>
              </a:rPr>
              <a:t>2014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3165750" y="1880615"/>
            <a:ext cx="1753235" cy="10001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1" spc="-20" dirty="0">
                <a:latin typeface="Calibri"/>
                <a:cs typeface="Calibri"/>
              </a:rPr>
              <a:t>2015</a:t>
            </a:r>
            <a:endParaRPr sz="1700">
              <a:latin typeface="Calibri"/>
              <a:cs typeface="Calibri"/>
            </a:endParaRPr>
          </a:p>
          <a:p>
            <a:pPr marL="12700" marR="5080">
              <a:lnSpc>
                <a:spcPct val="90000"/>
              </a:lnSpc>
              <a:spcBef>
                <a:spcPts val="1420"/>
              </a:spcBef>
            </a:pPr>
            <a:r>
              <a:rPr sz="1300" spc="-50" dirty="0">
                <a:latin typeface="Calibri"/>
                <a:cs typeface="Calibri"/>
              </a:rPr>
              <a:t>Dr.</a:t>
            </a:r>
            <a:r>
              <a:rPr sz="1300" spc="-10" dirty="0">
                <a:latin typeface="Calibri"/>
                <a:cs typeface="Calibri"/>
              </a:rPr>
              <a:t> </a:t>
            </a:r>
            <a:r>
              <a:rPr sz="1300" spc="-20" dirty="0">
                <a:latin typeface="Calibri"/>
                <a:cs typeface="Calibri"/>
              </a:rPr>
              <a:t>Leandro</a:t>
            </a:r>
            <a:r>
              <a:rPr sz="1300" spc="-1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Castro </a:t>
            </a:r>
            <a:r>
              <a:rPr sz="1300" spc="-20" dirty="0">
                <a:latin typeface="Calibri"/>
                <a:cs typeface="Calibri"/>
              </a:rPr>
              <a:t>becomes</a:t>
            </a:r>
            <a:r>
              <a:rPr sz="1300" spc="-4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Project</a:t>
            </a:r>
            <a:r>
              <a:rPr sz="1300" spc="-3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Manager </a:t>
            </a:r>
            <a:r>
              <a:rPr sz="1300" dirty="0">
                <a:latin typeface="Calibri"/>
                <a:cs typeface="Calibri"/>
              </a:rPr>
              <a:t>at</a:t>
            </a:r>
            <a:r>
              <a:rPr sz="1300" spc="-15" dirty="0">
                <a:latin typeface="Calibri"/>
                <a:cs typeface="Calibri"/>
              </a:rPr>
              <a:t> </a:t>
            </a:r>
            <a:r>
              <a:rPr sz="1300" spc="-25" dirty="0">
                <a:latin typeface="Calibri"/>
                <a:cs typeface="Calibri"/>
              </a:rPr>
              <a:t>ZBI-RD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4274154" y="3787647"/>
            <a:ext cx="1644650" cy="1157605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ct val="89700"/>
              </a:lnSpc>
              <a:spcBef>
                <a:spcPts val="260"/>
              </a:spcBef>
            </a:pPr>
            <a:r>
              <a:rPr sz="1300" spc="-20" dirty="0">
                <a:latin typeface="Calibri"/>
                <a:cs typeface="Calibri"/>
              </a:rPr>
              <a:t>Peter</a:t>
            </a:r>
            <a:r>
              <a:rPr sz="1300" spc="-25" dirty="0">
                <a:latin typeface="Calibri"/>
                <a:cs typeface="Calibri"/>
              </a:rPr>
              <a:t> </a:t>
            </a:r>
            <a:r>
              <a:rPr sz="1300" spc="-35" dirty="0">
                <a:latin typeface="Calibri"/>
                <a:cs typeface="Calibri"/>
              </a:rPr>
              <a:t>VanWyck</a:t>
            </a:r>
            <a:r>
              <a:rPr sz="1300" spc="-20" dirty="0">
                <a:latin typeface="Calibri"/>
                <a:cs typeface="Calibri"/>
              </a:rPr>
              <a:t> becomes </a:t>
            </a:r>
            <a:r>
              <a:rPr sz="1300" dirty="0">
                <a:latin typeface="Calibri"/>
                <a:cs typeface="Calibri"/>
              </a:rPr>
              <a:t>the</a:t>
            </a:r>
            <a:r>
              <a:rPr sz="1300" spc="-5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ZARC</a:t>
            </a:r>
            <a:r>
              <a:rPr sz="1300" spc="-5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manager</a:t>
            </a:r>
            <a:r>
              <a:rPr sz="1300" spc="-45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–</a:t>
            </a:r>
            <a:r>
              <a:rPr sz="1300" spc="-45" dirty="0">
                <a:latin typeface="Calibri"/>
                <a:cs typeface="Calibri"/>
              </a:rPr>
              <a:t> </a:t>
            </a:r>
            <a:r>
              <a:rPr sz="1300" spc="-20" dirty="0">
                <a:latin typeface="Calibri"/>
                <a:cs typeface="Calibri"/>
              </a:rPr>
              <a:t>Full </a:t>
            </a:r>
            <a:r>
              <a:rPr sz="1300" spc="-30" dirty="0">
                <a:latin typeface="Calibri"/>
                <a:cs typeface="Calibri"/>
              </a:rPr>
              <a:t>Technical</a:t>
            </a:r>
            <a:r>
              <a:rPr sz="1300" spc="-3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Staff</a:t>
            </a:r>
            <a:r>
              <a:rPr sz="1300" spc="-35" dirty="0">
                <a:latin typeface="Calibri"/>
                <a:cs typeface="Calibri"/>
              </a:rPr>
              <a:t> </a:t>
            </a:r>
            <a:r>
              <a:rPr sz="1300" spc="-25" dirty="0">
                <a:latin typeface="Calibri"/>
                <a:cs typeface="Calibri"/>
              </a:rPr>
              <a:t>for </a:t>
            </a:r>
            <a:r>
              <a:rPr sz="1300" spc="-20" dirty="0">
                <a:latin typeface="Calibri"/>
                <a:cs typeface="Calibri"/>
              </a:rPr>
              <a:t>Conducting</a:t>
            </a:r>
            <a:r>
              <a:rPr sz="1300" spc="1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Trials</a:t>
            </a:r>
            <a:endParaRPr sz="13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110"/>
              </a:spcBef>
            </a:pPr>
            <a:r>
              <a:rPr sz="1700" b="1" spc="-20" dirty="0">
                <a:latin typeface="Calibri"/>
                <a:cs typeface="Calibri"/>
              </a:rPr>
              <a:t>2016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5382557" y="1880615"/>
            <a:ext cx="1557655" cy="11569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1" spc="-20" dirty="0">
                <a:latin typeface="Calibri"/>
                <a:cs typeface="Calibri"/>
              </a:rPr>
              <a:t>2017</a:t>
            </a:r>
            <a:endParaRPr sz="17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65"/>
              </a:spcBef>
            </a:pPr>
            <a:r>
              <a:rPr sz="1300" dirty="0">
                <a:latin typeface="Calibri"/>
                <a:cs typeface="Calibri"/>
              </a:rPr>
              <a:t>New</a:t>
            </a:r>
            <a:r>
              <a:rPr sz="1300" spc="-7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Website</a:t>
            </a:r>
            <a:endParaRPr sz="1300">
              <a:latin typeface="Calibri"/>
              <a:cs typeface="Calibri"/>
            </a:endParaRPr>
          </a:p>
          <a:p>
            <a:pPr marL="73025" indent="-69850">
              <a:lnSpc>
                <a:spcPct val="100000"/>
              </a:lnSpc>
              <a:spcBef>
                <a:spcPts val="440"/>
              </a:spcBef>
              <a:buSzPct val="90000"/>
              <a:buChar char="•"/>
              <a:tabLst>
                <a:tab pos="73025" algn="l"/>
              </a:tabLst>
            </a:pPr>
            <a:r>
              <a:rPr sz="1000" spc="-10" dirty="0">
                <a:latin typeface="Calibri"/>
                <a:cs typeface="Calibri"/>
                <a:hlinkClick r:id="rId19"/>
              </a:rPr>
              <a:t>www.zeiglerfeed.com</a:t>
            </a:r>
            <a:endParaRPr sz="1000">
              <a:latin typeface="Calibri"/>
              <a:cs typeface="Calibri"/>
            </a:endParaRPr>
          </a:p>
          <a:p>
            <a:pPr marL="73025" indent="-69850">
              <a:lnSpc>
                <a:spcPct val="100000"/>
              </a:lnSpc>
              <a:buSzPct val="90000"/>
              <a:buChar char="•"/>
              <a:tabLst>
                <a:tab pos="73025" algn="l"/>
              </a:tabLst>
            </a:pPr>
            <a:r>
              <a:rPr sz="1000" spc="-20" dirty="0">
                <a:latin typeface="Calibri"/>
                <a:cs typeface="Calibri"/>
              </a:rPr>
              <a:t>Focus</a:t>
            </a:r>
            <a:r>
              <a:rPr sz="1000" spc="-30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on</a:t>
            </a:r>
            <a:r>
              <a:rPr sz="1000" spc="-40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Customer</a:t>
            </a:r>
            <a:endParaRPr sz="1000">
              <a:latin typeface="Calibri"/>
              <a:cs typeface="Calibri"/>
            </a:endParaRPr>
          </a:p>
          <a:p>
            <a:pPr marL="73025" indent="-69850">
              <a:lnSpc>
                <a:spcPct val="100000"/>
              </a:lnSpc>
              <a:buSzPct val="90000"/>
              <a:buChar char="•"/>
              <a:tabLst>
                <a:tab pos="73025" algn="l"/>
              </a:tabLst>
            </a:pPr>
            <a:r>
              <a:rPr sz="1000" spc="-25" dirty="0">
                <a:latin typeface="Calibri"/>
                <a:cs typeface="Calibri"/>
              </a:rPr>
              <a:t>Updated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spc="-25" dirty="0">
                <a:latin typeface="Calibri"/>
                <a:cs typeface="Calibri"/>
              </a:rPr>
              <a:t>Product</a:t>
            </a:r>
            <a:r>
              <a:rPr sz="1000" spc="10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Information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6490961" y="3650488"/>
            <a:ext cx="1709420" cy="90170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245110">
              <a:lnSpc>
                <a:spcPts val="1420"/>
              </a:lnSpc>
              <a:spcBef>
                <a:spcPts val="260"/>
              </a:spcBef>
            </a:pPr>
            <a:r>
              <a:rPr sz="1300" spc="-10" dirty="0">
                <a:latin typeface="Calibri"/>
                <a:cs typeface="Calibri"/>
              </a:rPr>
              <a:t>Nutrition</a:t>
            </a:r>
            <a:r>
              <a:rPr sz="1300" spc="-55" dirty="0">
                <a:latin typeface="Calibri"/>
                <a:cs typeface="Calibri"/>
              </a:rPr>
              <a:t> </a:t>
            </a:r>
            <a:r>
              <a:rPr sz="1300" spc="-20" dirty="0">
                <a:latin typeface="Calibri"/>
                <a:cs typeface="Calibri"/>
              </a:rPr>
              <a:t>Department </a:t>
            </a:r>
            <a:r>
              <a:rPr sz="1300" spc="-10" dirty="0">
                <a:latin typeface="Calibri"/>
                <a:cs typeface="Calibri"/>
              </a:rPr>
              <a:t>Expands</a:t>
            </a:r>
            <a:endParaRPr sz="1300">
              <a:latin typeface="Calibri"/>
              <a:cs typeface="Calibri"/>
            </a:endParaRPr>
          </a:p>
          <a:p>
            <a:pPr marL="73025" indent="-69850">
              <a:lnSpc>
                <a:spcPct val="100000"/>
              </a:lnSpc>
              <a:spcBef>
                <a:spcPts val="420"/>
              </a:spcBef>
              <a:buSzPct val="90000"/>
              <a:buChar char="•"/>
              <a:tabLst>
                <a:tab pos="73025" algn="l"/>
              </a:tabLst>
            </a:pPr>
            <a:r>
              <a:rPr sz="1000" spc="-20" dirty="0">
                <a:latin typeface="Calibri"/>
                <a:cs typeface="Calibri"/>
              </a:rPr>
              <a:t>Christa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spc="-20" dirty="0">
                <a:latin typeface="Calibri"/>
                <a:cs typeface="Calibri"/>
              </a:rPr>
              <a:t>Rice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–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spc="-25" dirty="0">
                <a:latin typeface="Calibri"/>
                <a:cs typeface="Calibri"/>
              </a:rPr>
              <a:t>Nutrition</a:t>
            </a:r>
            <a:r>
              <a:rPr sz="1000" spc="-10" dirty="0">
                <a:latin typeface="Calibri"/>
                <a:cs typeface="Calibri"/>
              </a:rPr>
              <a:t> Assistant</a:t>
            </a:r>
            <a:endParaRPr sz="1000">
              <a:latin typeface="Calibri"/>
              <a:cs typeface="Calibri"/>
            </a:endParaRPr>
          </a:p>
          <a:p>
            <a:pPr marL="73660" marR="173355" indent="-70485">
              <a:lnSpc>
                <a:spcPts val="1080"/>
              </a:lnSpc>
              <a:spcBef>
                <a:spcPts val="135"/>
              </a:spcBef>
              <a:buSzPct val="90000"/>
              <a:buChar char="•"/>
              <a:tabLst>
                <a:tab pos="73660" algn="l"/>
              </a:tabLst>
            </a:pPr>
            <a:r>
              <a:rPr sz="1000" spc="-10" dirty="0">
                <a:latin typeface="Calibri"/>
                <a:cs typeface="Calibri"/>
              </a:rPr>
              <a:t>Dr.</a:t>
            </a:r>
            <a:r>
              <a:rPr sz="1000" spc="-20" dirty="0">
                <a:latin typeface="Calibri"/>
                <a:cs typeface="Calibri"/>
              </a:rPr>
              <a:t> Scott </a:t>
            </a:r>
            <a:r>
              <a:rPr sz="1000" spc="-25" dirty="0">
                <a:latin typeface="Calibri"/>
                <a:cs typeface="Calibri"/>
              </a:rPr>
              <a:t>Snyder </a:t>
            </a:r>
            <a:r>
              <a:rPr sz="1000" dirty="0">
                <a:latin typeface="Calibri"/>
                <a:cs typeface="Calibri"/>
              </a:rPr>
              <a:t>–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spc="-20" dirty="0">
                <a:latin typeface="Calibri"/>
                <a:cs typeface="Calibri"/>
              </a:rPr>
              <a:t>Nutritional </a:t>
            </a:r>
            <a:r>
              <a:rPr sz="1000" spc="-25" dirty="0">
                <a:latin typeface="Calibri"/>
                <a:cs typeface="Calibri"/>
              </a:rPr>
              <a:t>Technology</a:t>
            </a:r>
            <a:r>
              <a:rPr sz="1000" spc="5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Manager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6490961" y="4660392"/>
            <a:ext cx="46545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1" spc="-20" dirty="0">
                <a:latin typeface="Calibri"/>
                <a:cs typeface="Calibri"/>
              </a:rPr>
              <a:t>2018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7599364" y="1880615"/>
            <a:ext cx="1529715" cy="13335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1" spc="-20" dirty="0">
                <a:latin typeface="Calibri"/>
                <a:cs typeface="Calibri"/>
              </a:rPr>
              <a:t>2018</a:t>
            </a:r>
            <a:endParaRPr sz="1700">
              <a:latin typeface="Calibri"/>
              <a:cs typeface="Calibri"/>
            </a:endParaRPr>
          </a:p>
          <a:p>
            <a:pPr marL="12700" marR="5080">
              <a:lnSpc>
                <a:spcPts val="1390"/>
              </a:lnSpc>
              <a:spcBef>
                <a:spcPts val="1450"/>
              </a:spcBef>
            </a:pPr>
            <a:r>
              <a:rPr sz="1300" dirty="0">
                <a:latin typeface="Calibri"/>
                <a:cs typeface="Calibri"/>
              </a:rPr>
              <a:t>R&amp;D</a:t>
            </a:r>
            <a:r>
              <a:rPr sz="1300" spc="-45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/</a:t>
            </a:r>
            <a:r>
              <a:rPr sz="1300" spc="-4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Nutrition</a:t>
            </a:r>
            <a:r>
              <a:rPr sz="1300" spc="-35" dirty="0">
                <a:latin typeface="Calibri"/>
                <a:cs typeface="Calibri"/>
              </a:rPr>
              <a:t> </a:t>
            </a:r>
            <a:r>
              <a:rPr sz="1300" spc="-25" dirty="0">
                <a:latin typeface="Calibri"/>
                <a:cs typeface="Calibri"/>
              </a:rPr>
              <a:t>Efforts </a:t>
            </a:r>
            <a:r>
              <a:rPr sz="1300" spc="-20" dirty="0">
                <a:latin typeface="Calibri"/>
                <a:cs typeface="Calibri"/>
              </a:rPr>
              <a:t>Supported</a:t>
            </a:r>
            <a:r>
              <a:rPr sz="1300" spc="-10" dirty="0">
                <a:latin typeface="Calibri"/>
                <a:cs typeface="Calibri"/>
              </a:rPr>
              <a:t> </a:t>
            </a:r>
            <a:r>
              <a:rPr sz="1300" spc="-25" dirty="0">
                <a:latin typeface="Calibri"/>
                <a:cs typeface="Calibri"/>
              </a:rPr>
              <a:t>by:</a:t>
            </a:r>
            <a:endParaRPr sz="1300">
              <a:latin typeface="Calibri"/>
              <a:cs typeface="Calibri"/>
            </a:endParaRPr>
          </a:p>
          <a:p>
            <a:pPr marL="73025" indent="-69850">
              <a:lnSpc>
                <a:spcPct val="100000"/>
              </a:lnSpc>
              <a:spcBef>
                <a:spcPts val="430"/>
              </a:spcBef>
              <a:buSzPct val="90000"/>
              <a:buChar char="•"/>
              <a:tabLst>
                <a:tab pos="73025" algn="l"/>
              </a:tabLst>
            </a:pPr>
            <a:r>
              <a:rPr sz="1000" dirty="0">
                <a:latin typeface="Calibri"/>
                <a:cs typeface="Calibri"/>
              </a:rPr>
              <a:t>4</a:t>
            </a:r>
            <a:r>
              <a:rPr sz="1000" spc="-30" dirty="0">
                <a:latin typeface="Calibri"/>
                <a:cs typeface="Calibri"/>
              </a:rPr>
              <a:t> </a:t>
            </a:r>
            <a:r>
              <a:rPr sz="1000" spc="-20" dirty="0">
                <a:latin typeface="Calibri"/>
                <a:cs typeface="Calibri"/>
              </a:rPr>
              <a:t>Ph.D. </a:t>
            </a:r>
            <a:r>
              <a:rPr sz="1000" spc="-10" dirty="0">
                <a:latin typeface="Calibri"/>
                <a:cs typeface="Calibri"/>
              </a:rPr>
              <a:t>Scientists</a:t>
            </a:r>
            <a:endParaRPr sz="1000">
              <a:latin typeface="Calibri"/>
              <a:cs typeface="Calibri"/>
            </a:endParaRPr>
          </a:p>
          <a:p>
            <a:pPr marL="73025" indent="-69850">
              <a:lnSpc>
                <a:spcPct val="100000"/>
              </a:lnSpc>
              <a:buSzPct val="90000"/>
              <a:buChar char="•"/>
              <a:tabLst>
                <a:tab pos="73025" algn="l"/>
              </a:tabLst>
            </a:pPr>
            <a:r>
              <a:rPr sz="1000" spc="-20" dirty="0">
                <a:latin typeface="Calibri"/>
                <a:cs typeface="Calibri"/>
              </a:rPr>
              <a:t>10</a:t>
            </a:r>
            <a:r>
              <a:rPr sz="1000" spc="-40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Technicians</a:t>
            </a:r>
            <a:endParaRPr sz="1000">
              <a:latin typeface="Calibri"/>
              <a:cs typeface="Calibri"/>
            </a:endParaRPr>
          </a:p>
          <a:p>
            <a:pPr marL="73025" indent="-69850">
              <a:lnSpc>
                <a:spcPct val="100000"/>
              </a:lnSpc>
              <a:buSzPct val="90000"/>
              <a:buChar char="•"/>
              <a:tabLst>
                <a:tab pos="73025" algn="l"/>
              </a:tabLst>
            </a:pPr>
            <a:r>
              <a:rPr sz="1000" dirty="0">
                <a:latin typeface="Calibri"/>
                <a:cs typeface="Calibri"/>
              </a:rPr>
              <a:t>2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spc="-20" dirty="0">
                <a:latin typeface="Calibri"/>
                <a:cs typeface="Calibri"/>
              </a:rPr>
              <a:t>In-</a:t>
            </a:r>
            <a:r>
              <a:rPr sz="1000" spc="-25" dirty="0">
                <a:latin typeface="Calibri"/>
                <a:cs typeface="Calibri"/>
              </a:rPr>
              <a:t>House</a:t>
            </a:r>
            <a:r>
              <a:rPr sz="1000" spc="-20" dirty="0">
                <a:latin typeface="Calibri"/>
                <a:cs typeface="Calibri"/>
              </a:rPr>
              <a:t> R&amp;D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Facilities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907796" y="4943347"/>
            <a:ext cx="8089265" cy="1534160"/>
          </a:xfrm>
          <a:prstGeom prst="rect">
            <a:avLst/>
          </a:prstGeom>
        </p:spPr>
        <p:txBody>
          <a:bodyPr vert="horz" wrap="square" lIns="0" tIns="100965" rIns="0" bIns="0" rtlCol="0">
            <a:spAutoFit/>
          </a:bodyPr>
          <a:lstStyle/>
          <a:p>
            <a:pPr marL="256540" indent="-243840">
              <a:lnSpc>
                <a:spcPct val="100000"/>
              </a:lnSpc>
              <a:spcBef>
                <a:spcPts val="795"/>
              </a:spcBef>
              <a:buFont typeface="Arial"/>
              <a:buChar char="•"/>
              <a:tabLst>
                <a:tab pos="256540" algn="l"/>
              </a:tabLst>
            </a:pPr>
            <a:r>
              <a:rPr sz="3000" b="1" dirty="0">
                <a:solidFill>
                  <a:srgbClr val="004863"/>
                </a:solidFill>
                <a:latin typeface="Calibri"/>
                <a:cs typeface="Calibri"/>
              </a:rPr>
              <a:t>Zeigler</a:t>
            </a:r>
            <a:r>
              <a:rPr sz="3000" b="1" spc="-12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3000" b="1" spc="-10" dirty="0">
                <a:solidFill>
                  <a:srgbClr val="004863"/>
                </a:solidFill>
                <a:latin typeface="Calibri"/>
                <a:cs typeface="Calibri"/>
              </a:rPr>
              <a:t>maintains</a:t>
            </a:r>
            <a:r>
              <a:rPr sz="3000" b="1" spc="-13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3000" b="1" dirty="0">
                <a:solidFill>
                  <a:srgbClr val="004863"/>
                </a:solidFill>
                <a:latin typeface="Calibri"/>
                <a:cs typeface="Calibri"/>
              </a:rPr>
              <a:t>highly</a:t>
            </a:r>
            <a:r>
              <a:rPr sz="3000" b="1" spc="-13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3000" b="1" spc="-10" dirty="0">
                <a:solidFill>
                  <a:srgbClr val="004863"/>
                </a:solidFill>
                <a:latin typeface="Calibri"/>
                <a:cs typeface="Calibri"/>
              </a:rPr>
              <a:t>diverse</a:t>
            </a:r>
            <a:r>
              <a:rPr sz="3000" b="1" spc="-12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3000" b="1" spc="-10" dirty="0">
                <a:solidFill>
                  <a:srgbClr val="004863"/>
                </a:solidFill>
                <a:latin typeface="Calibri"/>
                <a:cs typeface="Calibri"/>
              </a:rPr>
              <a:t>ingredient</a:t>
            </a:r>
            <a:r>
              <a:rPr sz="3000" b="1" spc="-12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3000" b="1" spc="-10" dirty="0">
                <a:solidFill>
                  <a:srgbClr val="004863"/>
                </a:solidFill>
                <a:latin typeface="Calibri"/>
                <a:cs typeface="Calibri"/>
              </a:rPr>
              <a:t>stocks.</a:t>
            </a:r>
            <a:endParaRPr sz="3000">
              <a:latin typeface="Calibri"/>
              <a:cs typeface="Calibri"/>
            </a:endParaRPr>
          </a:p>
          <a:p>
            <a:pPr marL="256540" marR="319405" indent="-243840">
              <a:lnSpc>
                <a:spcPts val="3290"/>
              </a:lnSpc>
              <a:spcBef>
                <a:spcPts val="1065"/>
              </a:spcBef>
              <a:buFont typeface="Arial"/>
              <a:buChar char="•"/>
              <a:tabLst>
                <a:tab pos="256540" algn="l"/>
              </a:tabLst>
            </a:pPr>
            <a:r>
              <a:rPr sz="3000" b="1" dirty="0">
                <a:solidFill>
                  <a:srgbClr val="004863"/>
                </a:solidFill>
                <a:latin typeface="Calibri"/>
                <a:cs typeface="Calibri"/>
              </a:rPr>
              <a:t>Zeigler</a:t>
            </a:r>
            <a:r>
              <a:rPr sz="3000" b="1" spc="-9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3000" b="1" dirty="0">
                <a:solidFill>
                  <a:srgbClr val="004863"/>
                </a:solidFill>
                <a:latin typeface="Calibri"/>
                <a:cs typeface="Calibri"/>
              </a:rPr>
              <a:t>manages</a:t>
            </a:r>
            <a:r>
              <a:rPr sz="3000" b="1" spc="-10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3000" b="1" dirty="0">
                <a:solidFill>
                  <a:srgbClr val="004863"/>
                </a:solidFill>
                <a:latin typeface="Calibri"/>
                <a:cs typeface="Calibri"/>
              </a:rPr>
              <a:t>a</a:t>
            </a:r>
            <a:r>
              <a:rPr sz="3000" b="1" spc="-9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3000" b="1" dirty="0">
                <a:solidFill>
                  <a:srgbClr val="004863"/>
                </a:solidFill>
                <a:latin typeface="Calibri"/>
                <a:cs typeface="Calibri"/>
              </a:rPr>
              <a:t>sales</a:t>
            </a:r>
            <a:r>
              <a:rPr sz="3000" b="1" spc="-10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3000" b="1" dirty="0">
                <a:solidFill>
                  <a:srgbClr val="004863"/>
                </a:solidFill>
                <a:latin typeface="Calibri"/>
                <a:cs typeface="Calibri"/>
              </a:rPr>
              <a:t>portfolio</a:t>
            </a:r>
            <a:r>
              <a:rPr sz="3000" b="1" spc="-11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3000" b="1" dirty="0">
                <a:solidFill>
                  <a:srgbClr val="004863"/>
                </a:solidFill>
                <a:latin typeface="Calibri"/>
                <a:cs typeface="Calibri"/>
              </a:rPr>
              <a:t>of</a:t>
            </a:r>
            <a:r>
              <a:rPr sz="3000" b="1" spc="-9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3000" b="1" dirty="0">
                <a:solidFill>
                  <a:srgbClr val="004863"/>
                </a:solidFill>
                <a:latin typeface="Calibri"/>
                <a:cs typeface="Calibri"/>
              </a:rPr>
              <a:t>over</a:t>
            </a:r>
            <a:r>
              <a:rPr sz="3000" b="1" spc="-9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3000" b="1" spc="-25" dirty="0">
                <a:solidFill>
                  <a:srgbClr val="004863"/>
                </a:solidFill>
                <a:latin typeface="Calibri"/>
                <a:cs typeface="Calibri"/>
              </a:rPr>
              <a:t>300 </a:t>
            </a:r>
            <a:r>
              <a:rPr sz="3000" b="1" dirty="0">
                <a:solidFill>
                  <a:srgbClr val="004863"/>
                </a:solidFill>
                <a:latin typeface="Calibri"/>
                <a:cs typeface="Calibri"/>
              </a:rPr>
              <a:t>product</a:t>
            </a:r>
            <a:r>
              <a:rPr sz="3000" b="1" spc="-7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3000" b="1" spc="-30" dirty="0">
                <a:solidFill>
                  <a:srgbClr val="004863"/>
                </a:solidFill>
                <a:latin typeface="Calibri"/>
                <a:cs typeface="Calibri"/>
              </a:rPr>
              <a:t>SKU’s;</a:t>
            </a:r>
            <a:r>
              <a:rPr sz="3000" b="1" spc="-7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3000" b="1" dirty="0">
                <a:solidFill>
                  <a:srgbClr val="004863"/>
                </a:solidFill>
                <a:latin typeface="Calibri"/>
                <a:cs typeface="Calibri"/>
              </a:rPr>
              <a:t>80%</a:t>
            </a:r>
            <a:r>
              <a:rPr sz="3000" b="1" spc="-8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3000" b="1" dirty="0">
                <a:solidFill>
                  <a:srgbClr val="004863"/>
                </a:solidFill>
                <a:latin typeface="Calibri"/>
                <a:cs typeface="Calibri"/>
              </a:rPr>
              <a:t>of</a:t>
            </a:r>
            <a:r>
              <a:rPr sz="3000" b="1" spc="-7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3000" b="1" dirty="0">
                <a:solidFill>
                  <a:srgbClr val="004863"/>
                </a:solidFill>
                <a:latin typeface="Calibri"/>
                <a:cs typeface="Calibri"/>
              </a:rPr>
              <a:t>which</a:t>
            </a:r>
            <a:r>
              <a:rPr sz="3000" b="1" spc="-8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3000" b="1" dirty="0">
                <a:solidFill>
                  <a:srgbClr val="004863"/>
                </a:solidFill>
                <a:latin typeface="Calibri"/>
                <a:cs typeface="Calibri"/>
              </a:rPr>
              <a:t>are</a:t>
            </a:r>
            <a:r>
              <a:rPr sz="3000" b="1" spc="-7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3000" b="1" dirty="0">
                <a:solidFill>
                  <a:srgbClr val="004863"/>
                </a:solidFill>
                <a:latin typeface="Calibri"/>
                <a:cs typeface="Calibri"/>
              </a:rPr>
              <a:t>aqua</a:t>
            </a:r>
            <a:r>
              <a:rPr sz="3000" b="1" spc="-7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3000" b="1" spc="-10" dirty="0">
                <a:solidFill>
                  <a:srgbClr val="004863"/>
                </a:solidFill>
                <a:latin typeface="Calibri"/>
                <a:cs typeface="Calibri"/>
              </a:rPr>
              <a:t>products.</a:t>
            </a:r>
            <a:endParaRPr sz="3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9511" y="2139607"/>
            <a:ext cx="3336010" cy="332950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56845">
              <a:lnSpc>
                <a:spcPct val="100000"/>
              </a:lnSpc>
              <a:spcBef>
                <a:spcPts val="105"/>
              </a:spcBef>
            </a:pPr>
            <a:r>
              <a:rPr dirty="0"/>
              <a:t>Florida</a:t>
            </a:r>
            <a:r>
              <a:rPr spc="260" dirty="0"/>
              <a:t> </a:t>
            </a:r>
            <a:r>
              <a:rPr dirty="0"/>
              <a:t>Pompano</a:t>
            </a:r>
            <a:r>
              <a:rPr spc="270" dirty="0"/>
              <a:t> </a:t>
            </a:r>
            <a:r>
              <a:rPr spc="-10" dirty="0"/>
              <a:t>Nutrition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181612" y="2139188"/>
            <a:ext cx="3248660" cy="3174365"/>
          </a:xfrm>
          <a:prstGeom prst="rect">
            <a:avLst/>
          </a:prstGeom>
        </p:spPr>
        <p:txBody>
          <a:bodyPr vert="horz" wrap="square" lIns="0" tIns="100965" rIns="0" bIns="0" rtlCol="0">
            <a:spAutoFit/>
          </a:bodyPr>
          <a:lstStyle/>
          <a:p>
            <a:pPr marL="256540" indent="-243840">
              <a:lnSpc>
                <a:spcPct val="100000"/>
              </a:lnSpc>
              <a:spcBef>
                <a:spcPts val="795"/>
              </a:spcBef>
              <a:buFont typeface="Arial"/>
              <a:buChar char="•"/>
              <a:tabLst>
                <a:tab pos="256540" algn="l"/>
              </a:tabLst>
            </a:pPr>
            <a:r>
              <a:rPr sz="3000" b="1" spc="-10" dirty="0">
                <a:solidFill>
                  <a:srgbClr val="004863"/>
                </a:solidFill>
                <a:latin typeface="Calibri"/>
                <a:cs typeface="Calibri"/>
              </a:rPr>
              <a:t>Protein</a:t>
            </a:r>
            <a:endParaRPr sz="3000">
              <a:latin typeface="Calibri"/>
              <a:cs typeface="Calibri"/>
            </a:endParaRPr>
          </a:p>
          <a:p>
            <a:pPr marL="256540" indent="-243840">
              <a:lnSpc>
                <a:spcPct val="100000"/>
              </a:lnSpc>
              <a:spcBef>
                <a:spcPts val="695"/>
              </a:spcBef>
              <a:buFont typeface="Arial"/>
              <a:buChar char="•"/>
              <a:tabLst>
                <a:tab pos="256540" algn="l"/>
              </a:tabLst>
            </a:pPr>
            <a:r>
              <a:rPr sz="3000" b="1" spc="-25" dirty="0">
                <a:solidFill>
                  <a:srgbClr val="004863"/>
                </a:solidFill>
                <a:latin typeface="Calibri"/>
                <a:cs typeface="Calibri"/>
              </a:rPr>
              <a:t>Fat</a:t>
            </a:r>
            <a:endParaRPr sz="3000">
              <a:latin typeface="Calibri"/>
              <a:cs typeface="Calibri"/>
            </a:endParaRPr>
          </a:p>
          <a:p>
            <a:pPr marL="256540" indent="-243840">
              <a:lnSpc>
                <a:spcPct val="100000"/>
              </a:lnSpc>
              <a:spcBef>
                <a:spcPts val="815"/>
              </a:spcBef>
              <a:buFont typeface="Arial"/>
              <a:buChar char="•"/>
              <a:tabLst>
                <a:tab pos="256540" algn="l"/>
              </a:tabLst>
            </a:pPr>
            <a:r>
              <a:rPr sz="3000" b="1" spc="-10" dirty="0">
                <a:solidFill>
                  <a:srgbClr val="004863"/>
                </a:solidFill>
                <a:latin typeface="Calibri"/>
                <a:cs typeface="Calibri"/>
              </a:rPr>
              <a:t>Carbohydrates</a:t>
            </a:r>
            <a:endParaRPr sz="3000">
              <a:latin typeface="Calibri"/>
              <a:cs typeface="Calibri"/>
            </a:endParaRPr>
          </a:p>
          <a:p>
            <a:pPr marL="255904" marR="912494" indent="-243840">
              <a:lnSpc>
                <a:spcPts val="3190"/>
              </a:lnSpc>
              <a:spcBef>
                <a:spcPts val="1145"/>
              </a:spcBef>
              <a:buFont typeface="Arial"/>
              <a:buChar char="•"/>
              <a:tabLst>
                <a:tab pos="255904" algn="l"/>
              </a:tabLst>
            </a:pPr>
            <a:r>
              <a:rPr sz="3000" b="1" dirty="0">
                <a:solidFill>
                  <a:srgbClr val="004863"/>
                </a:solidFill>
                <a:latin typeface="Calibri"/>
                <a:cs typeface="Calibri"/>
              </a:rPr>
              <a:t>Vitamins</a:t>
            </a:r>
            <a:r>
              <a:rPr sz="3000" b="1" spc="-14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3000" b="1" spc="-25" dirty="0">
                <a:solidFill>
                  <a:srgbClr val="004863"/>
                </a:solidFill>
                <a:latin typeface="Calibri"/>
                <a:cs typeface="Calibri"/>
              </a:rPr>
              <a:t>and </a:t>
            </a:r>
            <a:r>
              <a:rPr sz="3000" b="1" spc="-10" dirty="0">
                <a:solidFill>
                  <a:srgbClr val="004863"/>
                </a:solidFill>
                <a:latin typeface="Calibri"/>
                <a:cs typeface="Calibri"/>
              </a:rPr>
              <a:t>Minerals</a:t>
            </a:r>
            <a:endParaRPr sz="3000">
              <a:latin typeface="Calibri"/>
              <a:cs typeface="Calibri"/>
            </a:endParaRPr>
          </a:p>
          <a:p>
            <a:pPr marL="256540" indent="-243840">
              <a:lnSpc>
                <a:spcPct val="100000"/>
              </a:lnSpc>
              <a:spcBef>
                <a:spcPts val="660"/>
              </a:spcBef>
              <a:buFont typeface="Arial"/>
              <a:buChar char="•"/>
              <a:tabLst>
                <a:tab pos="256540" algn="l"/>
              </a:tabLst>
            </a:pPr>
            <a:r>
              <a:rPr sz="3000" b="1" dirty="0">
                <a:solidFill>
                  <a:srgbClr val="004863"/>
                </a:solidFill>
                <a:latin typeface="Calibri"/>
                <a:cs typeface="Calibri"/>
              </a:rPr>
              <a:t>Specialty</a:t>
            </a:r>
            <a:r>
              <a:rPr sz="3000" b="1" spc="-8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3000" b="1" spc="-10" dirty="0">
                <a:solidFill>
                  <a:srgbClr val="004863"/>
                </a:solidFill>
                <a:latin typeface="Calibri"/>
                <a:cs typeface="Calibri"/>
              </a:rPr>
              <a:t>Additives</a:t>
            </a:r>
            <a:endParaRPr sz="3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7909" y="686341"/>
            <a:ext cx="7843520" cy="6680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4200" dirty="0"/>
              <a:t>Determining</a:t>
            </a:r>
            <a:r>
              <a:rPr sz="4200" spc="150" dirty="0"/>
              <a:t> </a:t>
            </a:r>
            <a:r>
              <a:rPr sz="4200" dirty="0"/>
              <a:t>Nutrient</a:t>
            </a:r>
            <a:r>
              <a:rPr sz="4200" spc="150" dirty="0"/>
              <a:t> </a:t>
            </a:r>
            <a:r>
              <a:rPr sz="4200" spc="-10" dirty="0"/>
              <a:t>Requirements</a:t>
            </a:r>
            <a:endParaRPr sz="4200"/>
          </a:p>
        </p:txBody>
      </p:sp>
      <p:sp>
        <p:nvSpPr>
          <p:cNvPr id="3" name="object 3"/>
          <p:cNvSpPr txBox="1"/>
          <p:nvPr/>
        </p:nvSpPr>
        <p:spPr>
          <a:xfrm>
            <a:off x="907796" y="2110232"/>
            <a:ext cx="4022090" cy="386270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5904" indent="-243204">
              <a:lnSpc>
                <a:spcPts val="2160"/>
              </a:lnSpc>
              <a:spcBef>
                <a:spcPts val="100"/>
              </a:spcBef>
              <a:buFont typeface="Arial"/>
              <a:buChar char="•"/>
              <a:tabLst>
                <a:tab pos="255904" algn="l"/>
              </a:tabLst>
            </a:pPr>
            <a:r>
              <a:rPr sz="2100" b="1" dirty="0">
                <a:solidFill>
                  <a:srgbClr val="004863"/>
                </a:solidFill>
                <a:latin typeface="Calibri"/>
                <a:cs typeface="Calibri"/>
              </a:rPr>
              <a:t>Comparative</a:t>
            </a:r>
            <a:r>
              <a:rPr sz="2100" b="1" spc="3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4863"/>
                </a:solidFill>
                <a:latin typeface="Calibri"/>
                <a:cs typeface="Calibri"/>
              </a:rPr>
              <a:t>gut</a:t>
            </a:r>
            <a:r>
              <a:rPr sz="2100" b="1" spc="1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4863"/>
                </a:solidFill>
                <a:latin typeface="Calibri"/>
                <a:cs typeface="Calibri"/>
              </a:rPr>
              <a:t>physiology</a:t>
            </a:r>
            <a:r>
              <a:rPr sz="2100" b="1" spc="3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100" b="1" spc="-25" dirty="0">
                <a:solidFill>
                  <a:srgbClr val="004863"/>
                </a:solidFill>
                <a:latin typeface="Calibri"/>
                <a:cs typeface="Calibri"/>
              </a:rPr>
              <a:t>is</a:t>
            </a:r>
            <a:endParaRPr sz="2100">
              <a:latin typeface="Calibri"/>
              <a:cs typeface="Calibri"/>
            </a:endParaRPr>
          </a:p>
          <a:p>
            <a:pPr marL="255904" marR="734060">
              <a:lnSpc>
                <a:spcPct val="71400"/>
              </a:lnSpc>
              <a:spcBef>
                <a:spcPts val="360"/>
              </a:spcBef>
            </a:pPr>
            <a:r>
              <a:rPr sz="2100" b="1" dirty="0">
                <a:solidFill>
                  <a:srgbClr val="004863"/>
                </a:solidFill>
                <a:latin typeface="Calibri"/>
                <a:cs typeface="Calibri"/>
              </a:rPr>
              <a:t>useful</a:t>
            </a:r>
            <a:r>
              <a:rPr sz="2100" b="1" spc="3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4863"/>
                </a:solidFill>
                <a:latin typeface="Calibri"/>
                <a:cs typeface="Calibri"/>
              </a:rPr>
              <a:t>in</a:t>
            </a:r>
            <a:r>
              <a:rPr sz="2100" b="1" spc="4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4863"/>
                </a:solidFill>
                <a:latin typeface="Calibri"/>
                <a:cs typeface="Calibri"/>
              </a:rPr>
              <a:t>determining</a:t>
            </a:r>
            <a:r>
              <a:rPr sz="2100" b="1" spc="4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100" b="1" spc="-20" dirty="0">
                <a:solidFill>
                  <a:srgbClr val="004863"/>
                </a:solidFill>
                <a:latin typeface="Calibri"/>
                <a:cs typeface="Calibri"/>
              </a:rPr>
              <a:t>basic </a:t>
            </a:r>
            <a:r>
              <a:rPr sz="2100" b="1" dirty="0">
                <a:solidFill>
                  <a:srgbClr val="004863"/>
                </a:solidFill>
                <a:latin typeface="Calibri"/>
                <a:cs typeface="Calibri"/>
              </a:rPr>
              <a:t>dietary</a:t>
            </a:r>
            <a:r>
              <a:rPr sz="2100" b="1" spc="2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100" b="1" spc="-10" dirty="0">
                <a:solidFill>
                  <a:srgbClr val="004863"/>
                </a:solidFill>
                <a:latin typeface="Calibri"/>
                <a:cs typeface="Calibri"/>
              </a:rPr>
              <a:t>tolerances.</a:t>
            </a:r>
            <a:endParaRPr sz="2100">
              <a:latin typeface="Calibri"/>
              <a:cs typeface="Calibri"/>
            </a:endParaRPr>
          </a:p>
          <a:p>
            <a:pPr marL="255904" indent="-243204">
              <a:lnSpc>
                <a:spcPts val="2160"/>
              </a:lnSpc>
              <a:spcBef>
                <a:spcPts val="384"/>
              </a:spcBef>
              <a:buFont typeface="Arial"/>
              <a:buChar char="•"/>
              <a:tabLst>
                <a:tab pos="255904" algn="l"/>
              </a:tabLst>
            </a:pPr>
            <a:r>
              <a:rPr sz="2100" b="1" dirty="0">
                <a:solidFill>
                  <a:srgbClr val="004863"/>
                </a:solidFill>
                <a:latin typeface="Calibri"/>
                <a:cs typeface="Calibri"/>
              </a:rPr>
              <a:t>Digestive</a:t>
            </a:r>
            <a:r>
              <a:rPr sz="2100" b="1" spc="-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4863"/>
                </a:solidFill>
                <a:latin typeface="Calibri"/>
                <a:cs typeface="Calibri"/>
              </a:rPr>
              <a:t>System</a:t>
            </a:r>
            <a:r>
              <a:rPr sz="2100" b="1" spc="-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4863"/>
                </a:solidFill>
                <a:latin typeface="Calibri"/>
                <a:cs typeface="Calibri"/>
              </a:rPr>
              <a:t>A</a:t>
            </a:r>
            <a:r>
              <a:rPr sz="2100" b="1" spc="-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100" b="1" spc="-25" dirty="0">
                <a:solidFill>
                  <a:srgbClr val="004863"/>
                </a:solidFill>
                <a:latin typeface="Calibri"/>
                <a:cs typeface="Calibri"/>
              </a:rPr>
              <a:t>is</a:t>
            </a:r>
            <a:endParaRPr sz="2100">
              <a:latin typeface="Calibri"/>
              <a:cs typeface="Calibri"/>
            </a:endParaRPr>
          </a:p>
          <a:p>
            <a:pPr marL="255904" marR="251460">
              <a:lnSpc>
                <a:spcPct val="71400"/>
              </a:lnSpc>
              <a:spcBef>
                <a:spcPts val="360"/>
              </a:spcBef>
            </a:pPr>
            <a:r>
              <a:rPr sz="2100" b="1" dirty="0">
                <a:solidFill>
                  <a:srgbClr val="004863"/>
                </a:solidFill>
                <a:latin typeface="Calibri"/>
                <a:cs typeface="Calibri"/>
              </a:rPr>
              <a:t>representative</a:t>
            </a:r>
            <a:r>
              <a:rPr sz="2100" b="1" spc="1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4863"/>
                </a:solidFill>
                <a:latin typeface="Calibri"/>
                <a:cs typeface="Calibri"/>
              </a:rPr>
              <a:t>of</a:t>
            </a:r>
            <a:r>
              <a:rPr sz="2100" b="1" spc="1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4863"/>
                </a:solidFill>
                <a:latin typeface="Calibri"/>
                <a:cs typeface="Calibri"/>
              </a:rPr>
              <a:t>a</a:t>
            </a:r>
            <a:r>
              <a:rPr sz="2100" b="1" spc="1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100" b="1" spc="-10" dirty="0">
                <a:solidFill>
                  <a:srgbClr val="004863"/>
                </a:solidFill>
                <a:latin typeface="Calibri"/>
                <a:cs typeface="Calibri"/>
              </a:rPr>
              <a:t>carnivorous </a:t>
            </a:r>
            <a:r>
              <a:rPr sz="2100" b="1" dirty="0">
                <a:solidFill>
                  <a:srgbClr val="004863"/>
                </a:solidFill>
                <a:latin typeface="Calibri"/>
                <a:cs typeface="Calibri"/>
              </a:rPr>
              <a:t>species</a:t>
            </a:r>
            <a:r>
              <a:rPr sz="2100" b="1" spc="2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4863"/>
                </a:solidFill>
                <a:latin typeface="Calibri"/>
                <a:cs typeface="Calibri"/>
              </a:rPr>
              <a:t>like</a:t>
            </a:r>
            <a:r>
              <a:rPr sz="2100" b="1" spc="3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100" b="1" spc="-10" dirty="0">
                <a:solidFill>
                  <a:srgbClr val="004863"/>
                </a:solidFill>
                <a:latin typeface="Calibri"/>
                <a:cs typeface="Calibri"/>
              </a:rPr>
              <a:t>salmonids.</a:t>
            </a:r>
            <a:endParaRPr sz="2100">
              <a:latin typeface="Calibri"/>
              <a:cs typeface="Calibri"/>
            </a:endParaRPr>
          </a:p>
          <a:p>
            <a:pPr marL="255904" indent="-243204">
              <a:lnSpc>
                <a:spcPts val="2170"/>
              </a:lnSpc>
              <a:spcBef>
                <a:spcPts val="359"/>
              </a:spcBef>
              <a:buFont typeface="Arial"/>
              <a:buChar char="•"/>
              <a:tabLst>
                <a:tab pos="255904" algn="l"/>
              </a:tabLst>
            </a:pPr>
            <a:r>
              <a:rPr sz="2100" b="1" dirty="0">
                <a:solidFill>
                  <a:srgbClr val="004863"/>
                </a:solidFill>
                <a:latin typeface="Calibri"/>
                <a:cs typeface="Calibri"/>
              </a:rPr>
              <a:t>System</a:t>
            </a:r>
            <a:r>
              <a:rPr sz="2100" b="1" spc="1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4863"/>
                </a:solidFill>
                <a:latin typeface="Calibri"/>
                <a:cs typeface="Calibri"/>
              </a:rPr>
              <a:t>B</a:t>
            </a:r>
            <a:r>
              <a:rPr sz="2100" b="1" spc="1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4863"/>
                </a:solidFill>
                <a:latin typeface="Calibri"/>
                <a:cs typeface="Calibri"/>
              </a:rPr>
              <a:t>represents</a:t>
            </a:r>
            <a:r>
              <a:rPr sz="2100" b="1" spc="1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4863"/>
                </a:solidFill>
                <a:latin typeface="Calibri"/>
                <a:cs typeface="Calibri"/>
              </a:rPr>
              <a:t>an</a:t>
            </a:r>
            <a:r>
              <a:rPr sz="2100" b="1" spc="1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100" b="1" spc="-10" dirty="0">
                <a:solidFill>
                  <a:srgbClr val="004863"/>
                </a:solidFill>
                <a:latin typeface="Calibri"/>
                <a:cs typeface="Calibri"/>
              </a:rPr>
              <a:t>omnivore</a:t>
            </a:r>
            <a:endParaRPr sz="2100">
              <a:latin typeface="Calibri"/>
              <a:cs typeface="Calibri"/>
            </a:endParaRPr>
          </a:p>
          <a:p>
            <a:pPr marL="255904" marR="1012825">
              <a:lnSpc>
                <a:spcPct val="71400"/>
              </a:lnSpc>
              <a:spcBef>
                <a:spcPts val="370"/>
              </a:spcBef>
            </a:pPr>
            <a:r>
              <a:rPr sz="2100" b="1" dirty="0">
                <a:solidFill>
                  <a:srgbClr val="004863"/>
                </a:solidFill>
                <a:latin typeface="Calibri"/>
                <a:cs typeface="Calibri"/>
              </a:rPr>
              <a:t>species</a:t>
            </a:r>
            <a:r>
              <a:rPr sz="2100" b="1" spc="6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4863"/>
                </a:solidFill>
                <a:latin typeface="Calibri"/>
                <a:cs typeface="Calibri"/>
              </a:rPr>
              <a:t>with</a:t>
            </a:r>
            <a:r>
              <a:rPr sz="2100" b="1" spc="7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100" b="1" spc="-10" dirty="0">
                <a:solidFill>
                  <a:srgbClr val="004863"/>
                </a:solidFill>
                <a:latin typeface="Calibri"/>
                <a:cs typeface="Calibri"/>
              </a:rPr>
              <a:t>carnivore </a:t>
            </a:r>
            <a:r>
              <a:rPr sz="2100" b="1" dirty="0">
                <a:solidFill>
                  <a:srgbClr val="004863"/>
                </a:solidFill>
                <a:latin typeface="Calibri"/>
                <a:cs typeface="Calibri"/>
              </a:rPr>
              <a:t>preference</a:t>
            </a:r>
            <a:r>
              <a:rPr sz="2100" b="1" spc="-1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4863"/>
                </a:solidFill>
                <a:latin typeface="Calibri"/>
                <a:cs typeface="Calibri"/>
              </a:rPr>
              <a:t>like</a:t>
            </a:r>
            <a:r>
              <a:rPr sz="2100" b="1" spc="-1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4863"/>
                </a:solidFill>
                <a:latin typeface="Calibri"/>
                <a:cs typeface="Calibri"/>
              </a:rPr>
              <a:t>a</a:t>
            </a:r>
            <a:r>
              <a:rPr sz="2100" b="1" spc="-10" dirty="0">
                <a:solidFill>
                  <a:srgbClr val="004863"/>
                </a:solidFill>
                <a:latin typeface="Calibri"/>
                <a:cs typeface="Calibri"/>
              </a:rPr>
              <a:t> catfish.</a:t>
            </a:r>
            <a:endParaRPr sz="2100">
              <a:latin typeface="Calibri"/>
              <a:cs typeface="Calibri"/>
            </a:endParaRPr>
          </a:p>
          <a:p>
            <a:pPr marL="255904" indent="-243204">
              <a:lnSpc>
                <a:spcPts val="2160"/>
              </a:lnSpc>
              <a:spcBef>
                <a:spcPts val="265"/>
              </a:spcBef>
              <a:buFont typeface="Arial"/>
              <a:buChar char="•"/>
              <a:tabLst>
                <a:tab pos="255904" algn="l"/>
              </a:tabLst>
            </a:pPr>
            <a:r>
              <a:rPr sz="2100" b="1" dirty="0">
                <a:solidFill>
                  <a:srgbClr val="004863"/>
                </a:solidFill>
                <a:latin typeface="Calibri"/>
                <a:cs typeface="Calibri"/>
              </a:rPr>
              <a:t>System</a:t>
            </a:r>
            <a:r>
              <a:rPr sz="2100" b="1" spc="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4863"/>
                </a:solidFill>
                <a:latin typeface="Calibri"/>
                <a:cs typeface="Calibri"/>
              </a:rPr>
              <a:t>C</a:t>
            </a:r>
            <a:r>
              <a:rPr sz="2100" b="1" spc="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4863"/>
                </a:solidFill>
                <a:latin typeface="Calibri"/>
                <a:cs typeface="Calibri"/>
              </a:rPr>
              <a:t>represents </a:t>
            </a:r>
            <a:r>
              <a:rPr sz="2100" b="1" spc="-10" dirty="0">
                <a:solidFill>
                  <a:srgbClr val="004863"/>
                </a:solidFill>
                <a:latin typeface="Calibri"/>
                <a:cs typeface="Calibri"/>
              </a:rPr>
              <a:t>omnivore</a:t>
            </a:r>
            <a:endParaRPr sz="2100">
              <a:latin typeface="Calibri"/>
              <a:cs typeface="Calibri"/>
            </a:endParaRPr>
          </a:p>
          <a:p>
            <a:pPr marL="255904" marR="1222375">
              <a:lnSpc>
                <a:spcPct val="71400"/>
              </a:lnSpc>
              <a:spcBef>
                <a:spcPts val="360"/>
              </a:spcBef>
            </a:pPr>
            <a:r>
              <a:rPr sz="2100" b="1" dirty="0">
                <a:solidFill>
                  <a:srgbClr val="004863"/>
                </a:solidFill>
                <a:latin typeface="Calibri"/>
                <a:cs typeface="Calibri"/>
              </a:rPr>
              <a:t>species</a:t>
            </a:r>
            <a:r>
              <a:rPr sz="2100" b="1" spc="6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4863"/>
                </a:solidFill>
                <a:latin typeface="Calibri"/>
                <a:cs typeface="Calibri"/>
              </a:rPr>
              <a:t>with</a:t>
            </a:r>
            <a:r>
              <a:rPr sz="2100" b="1" spc="7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100" b="1" spc="-10" dirty="0">
                <a:solidFill>
                  <a:srgbClr val="004863"/>
                </a:solidFill>
                <a:latin typeface="Calibri"/>
                <a:cs typeface="Calibri"/>
              </a:rPr>
              <a:t>herbivore </a:t>
            </a:r>
            <a:r>
              <a:rPr sz="2100" b="1" dirty="0">
                <a:solidFill>
                  <a:srgbClr val="004863"/>
                </a:solidFill>
                <a:latin typeface="Calibri"/>
                <a:cs typeface="Calibri"/>
              </a:rPr>
              <a:t>preference</a:t>
            </a:r>
            <a:r>
              <a:rPr sz="2100" b="1" spc="-2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4863"/>
                </a:solidFill>
                <a:latin typeface="Calibri"/>
                <a:cs typeface="Calibri"/>
              </a:rPr>
              <a:t>like</a:t>
            </a:r>
            <a:r>
              <a:rPr sz="2100" b="1" spc="-2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100" b="1" spc="-10" dirty="0">
                <a:solidFill>
                  <a:srgbClr val="004863"/>
                </a:solidFill>
                <a:latin typeface="Calibri"/>
                <a:cs typeface="Calibri"/>
              </a:rPr>
              <a:t>tilapia.</a:t>
            </a:r>
            <a:endParaRPr sz="2100">
              <a:latin typeface="Calibri"/>
              <a:cs typeface="Calibri"/>
            </a:endParaRPr>
          </a:p>
          <a:p>
            <a:pPr marL="255904" marR="313055" indent="-243840">
              <a:lnSpc>
                <a:spcPct val="71400"/>
              </a:lnSpc>
              <a:spcBef>
                <a:spcPts val="1105"/>
              </a:spcBef>
              <a:buFont typeface="Arial"/>
              <a:buChar char="•"/>
              <a:tabLst>
                <a:tab pos="255904" algn="l"/>
              </a:tabLst>
            </a:pPr>
            <a:r>
              <a:rPr sz="2100" b="1" dirty="0">
                <a:solidFill>
                  <a:srgbClr val="004863"/>
                </a:solidFill>
                <a:latin typeface="Calibri"/>
                <a:cs typeface="Calibri"/>
              </a:rPr>
              <a:t>System</a:t>
            </a:r>
            <a:r>
              <a:rPr sz="2100" b="1" spc="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4863"/>
                </a:solidFill>
                <a:latin typeface="Calibri"/>
                <a:cs typeface="Calibri"/>
              </a:rPr>
              <a:t>D</a:t>
            </a:r>
            <a:r>
              <a:rPr sz="2100" b="1" spc="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4863"/>
                </a:solidFill>
                <a:latin typeface="Calibri"/>
                <a:cs typeface="Calibri"/>
              </a:rPr>
              <a:t>represents </a:t>
            </a:r>
            <a:r>
              <a:rPr sz="2100" b="1" spc="-10" dirty="0">
                <a:solidFill>
                  <a:srgbClr val="004863"/>
                </a:solidFill>
                <a:latin typeface="Calibri"/>
                <a:cs typeface="Calibri"/>
              </a:rPr>
              <a:t>herbivore </a:t>
            </a:r>
            <a:r>
              <a:rPr sz="2100" b="1" dirty="0">
                <a:solidFill>
                  <a:srgbClr val="004863"/>
                </a:solidFill>
                <a:latin typeface="Calibri"/>
                <a:cs typeface="Calibri"/>
              </a:rPr>
              <a:t>species</a:t>
            </a:r>
            <a:r>
              <a:rPr sz="2100" b="1" spc="2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4863"/>
                </a:solidFill>
                <a:latin typeface="Calibri"/>
                <a:cs typeface="Calibri"/>
              </a:rPr>
              <a:t>like</a:t>
            </a:r>
            <a:r>
              <a:rPr sz="2100" b="1" spc="3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2100" b="1" spc="-20" dirty="0">
                <a:solidFill>
                  <a:srgbClr val="004863"/>
                </a:solidFill>
                <a:latin typeface="Calibri"/>
                <a:cs typeface="Calibri"/>
              </a:rPr>
              <a:t>carp.</a:t>
            </a:r>
            <a:endParaRPr sz="2100">
              <a:latin typeface="Calibri"/>
              <a:cs typeface="Calibri"/>
            </a:endParaRPr>
          </a:p>
        </p:txBody>
      </p:sp>
      <p:pic>
        <p:nvPic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68354" y="1803361"/>
            <a:ext cx="4701641" cy="500077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56845">
              <a:lnSpc>
                <a:spcPct val="100000"/>
              </a:lnSpc>
              <a:spcBef>
                <a:spcPts val="105"/>
              </a:spcBef>
            </a:pPr>
            <a:r>
              <a:rPr dirty="0"/>
              <a:t>Pompano</a:t>
            </a:r>
            <a:r>
              <a:rPr spc="215" dirty="0"/>
              <a:t> </a:t>
            </a:r>
            <a:r>
              <a:rPr dirty="0"/>
              <a:t>Digestive</a:t>
            </a:r>
            <a:r>
              <a:rPr spc="215" dirty="0"/>
              <a:t> </a:t>
            </a:r>
            <a:r>
              <a:rPr spc="-10" dirty="0"/>
              <a:t>System</a:t>
            </a:r>
          </a:p>
        </p:txBody>
      </p:sp>
      <p:pic>
        <p:nvPic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80647" y="2213439"/>
            <a:ext cx="4648667" cy="3485659"/>
          </a:xfrm>
          <a:prstGeom prst="rect">
            <a:avLst/>
          </a:prstGeom>
        </p:spPr>
      </p:pic>
      <p:sp>
        <p:nvSp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961731" y="5686552"/>
            <a:ext cx="1706880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b="1" dirty="0">
                <a:solidFill>
                  <a:srgbClr val="ED7D31"/>
                </a:solidFill>
                <a:latin typeface="Calibri"/>
                <a:cs typeface="Calibri"/>
              </a:rPr>
              <a:t>Gothreaux,</a:t>
            </a:r>
            <a:r>
              <a:rPr sz="1900" b="1" spc="-40" dirty="0">
                <a:solidFill>
                  <a:srgbClr val="ED7D31"/>
                </a:solidFill>
                <a:latin typeface="Calibri"/>
                <a:cs typeface="Calibri"/>
              </a:rPr>
              <a:t> </a:t>
            </a:r>
            <a:r>
              <a:rPr sz="1900" b="1" spc="-20" dirty="0">
                <a:solidFill>
                  <a:srgbClr val="ED7D31"/>
                </a:solidFill>
                <a:latin typeface="Calibri"/>
                <a:cs typeface="Calibri"/>
              </a:rPr>
              <a:t>2008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17626" y="1833956"/>
            <a:ext cx="3831590" cy="4811395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256540" marR="650240" indent="-244475">
              <a:lnSpc>
                <a:spcPts val="2110"/>
              </a:lnSpc>
              <a:spcBef>
                <a:spcPts val="310"/>
              </a:spcBef>
              <a:buFont typeface="Arial"/>
              <a:buChar char="•"/>
              <a:tabLst>
                <a:tab pos="256540" algn="l"/>
              </a:tabLst>
            </a:pPr>
            <a:r>
              <a:rPr sz="1900" b="1" dirty="0">
                <a:solidFill>
                  <a:srgbClr val="004863"/>
                </a:solidFill>
                <a:latin typeface="Calibri"/>
                <a:cs typeface="Calibri"/>
              </a:rPr>
              <a:t>Pompano</a:t>
            </a:r>
            <a:r>
              <a:rPr sz="1900" b="1" spc="-2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1900" b="1" dirty="0">
                <a:solidFill>
                  <a:srgbClr val="004863"/>
                </a:solidFill>
                <a:latin typeface="Calibri"/>
                <a:cs typeface="Calibri"/>
              </a:rPr>
              <a:t>have</a:t>
            </a:r>
            <a:r>
              <a:rPr sz="1900" b="1" spc="-2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1900" b="1" dirty="0">
                <a:solidFill>
                  <a:srgbClr val="004863"/>
                </a:solidFill>
                <a:latin typeface="Calibri"/>
                <a:cs typeface="Calibri"/>
              </a:rPr>
              <a:t>a</a:t>
            </a:r>
            <a:r>
              <a:rPr sz="1900" b="1" spc="-2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1900" b="1" spc="-10" dirty="0">
                <a:solidFill>
                  <a:srgbClr val="004863"/>
                </a:solidFill>
                <a:latin typeface="Calibri"/>
                <a:cs typeface="Calibri"/>
              </a:rPr>
              <a:t>carnivorous </a:t>
            </a:r>
            <a:r>
              <a:rPr sz="1900" b="1" dirty="0">
                <a:solidFill>
                  <a:srgbClr val="004863"/>
                </a:solidFill>
                <a:latin typeface="Calibri"/>
                <a:cs typeface="Calibri"/>
              </a:rPr>
              <a:t>digestive</a:t>
            </a:r>
            <a:r>
              <a:rPr sz="1900" b="1" spc="-10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1900" b="1" spc="-10" dirty="0">
                <a:solidFill>
                  <a:srgbClr val="004863"/>
                </a:solidFill>
                <a:latin typeface="Calibri"/>
                <a:cs typeface="Calibri"/>
              </a:rPr>
              <a:t>system.</a:t>
            </a:r>
            <a:endParaRPr sz="1900">
              <a:latin typeface="Calibri"/>
              <a:cs typeface="Calibri"/>
            </a:endParaRPr>
          </a:p>
          <a:p>
            <a:pPr marL="256540" marR="78740" indent="-244475">
              <a:lnSpc>
                <a:spcPct val="92100"/>
              </a:lnSpc>
              <a:spcBef>
                <a:spcPts val="955"/>
              </a:spcBef>
              <a:buFont typeface="Arial"/>
              <a:buChar char="•"/>
              <a:tabLst>
                <a:tab pos="256540" algn="l"/>
              </a:tabLst>
            </a:pPr>
            <a:r>
              <a:rPr sz="1900" b="1" dirty="0">
                <a:solidFill>
                  <a:srgbClr val="004863"/>
                </a:solidFill>
                <a:latin typeface="Calibri"/>
                <a:cs typeface="Calibri"/>
              </a:rPr>
              <a:t>Indicates</a:t>
            </a:r>
            <a:r>
              <a:rPr sz="1900" b="1" spc="-3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1900" b="1" dirty="0">
                <a:solidFill>
                  <a:srgbClr val="004863"/>
                </a:solidFill>
                <a:latin typeface="Calibri"/>
                <a:cs typeface="Calibri"/>
              </a:rPr>
              <a:t>the</a:t>
            </a:r>
            <a:r>
              <a:rPr sz="1900" b="1" spc="-2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1900" b="1" dirty="0">
                <a:solidFill>
                  <a:srgbClr val="004863"/>
                </a:solidFill>
                <a:latin typeface="Calibri"/>
                <a:cs typeface="Calibri"/>
              </a:rPr>
              <a:t>need</a:t>
            </a:r>
            <a:r>
              <a:rPr sz="1900" b="1" spc="-2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1900" b="1" dirty="0">
                <a:solidFill>
                  <a:srgbClr val="004863"/>
                </a:solidFill>
                <a:latin typeface="Calibri"/>
                <a:cs typeface="Calibri"/>
              </a:rPr>
              <a:t>for</a:t>
            </a:r>
            <a:r>
              <a:rPr sz="1900" b="1" spc="-3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1900" b="1" dirty="0">
                <a:solidFill>
                  <a:srgbClr val="004863"/>
                </a:solidFill>
                <a:latin typeface="Calibri"/>
                <a:cs typeface="Calibri"/>
              </a:rPr>
              <a:t>high</a:t>
            </a:r>
            <a:r>
              <a:rPr sz="1900" b="1" spc="-2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1900" b="1" spc="-10" dirty="0">
                <a:solidFill>
                  <a:srgbClr val="004863"/>
                </a:solidFill>
                <a:latin typeface="Calibri"/>
                <a:cs typeface="Calibri"/>
              </a:rPr>
              <a:t>protein </a:t>
            </a:r>
            <a:r>
              <a:rPr sz="1900" b="1" dirty="0">
                <a:solidFill>
                  <a:srgbClr val="004863"/>
                </a:solidFill>
                <a:latin typeface="Calibri"/>
                <a:cs typeface="Calibri"/>
              </a:rPr>
              <a:t>levels</a:t>
            </a:r>
            <a:r>
              <a:rPr sz="1900" b="1" spc="-4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1900" b="1" dirty="0">
                <a:solidFill>
                  <a:srgbClr val="004863"/>
                </a:solidFill>
                <a:latin typeface="Calibri"/>
                <a:cs typeface="Calibri"/>
              </a:rPr>
              <a:t>and</a:t>
            </a:r>
            <a:r>
              <a:rPr sz="1900" b="1" spc="-3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1900" b="1" dirty="0">
                <a:solidFill>
                  <a:srgbClr val="004863"/>
                </a:solidFill>
                <a:latin typeface="Calibri"/>
                <a:cs typeface="Calibri"/>
              </a:rPr>
              <a:t>low</a:t>
            </a:r>
            <a:r>
              <a:rPr sz="1900" b="1" spc="-3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1900" b="1" dirty="0">
                <a:solidFill>
                  <a:srgbClr val="004863"/>
                </a:solidFill>
                <a:latin typeface="Calibri"/>
                <a:cs typeface="Calibri"/>
              </a:rPr>
              <a:t>tolerance</a:t>
            </a:r>
            <a:r>
              <a:rPr sz="1900" b="1" spc="-3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1900" b="1" spc="-25" dirty="0">
                <a:solidFill>
                  <a:srgbClr val="004863"/>
                </a:solidFill>
                <a:latin typeface="Calibri"/>
                <a:cs typeface="Calibri"/>
              </a:rPr>
              <a:t>for </a:t>
            </a:r>
            <a:r>
              <a:rPr sz="1900" b="1" spc="-10" dirty="0">
                <a:solidFill>
                  <a:srgbClr val="004863"/>
                </a:solidFill>
                <a:latin typeface="Calibri"/>
                <a:cs typeface="Calibri"/>
              </a:rPr>
              <a:t>carbohydrates.</a:t>
            </a:r>
            <a:endParaRPr sz="1900">
              <a:latin typeface="Calibri"/>
              <a:cs typeface="Calibri"/>
            </a:endParaRPr>
          </a:p>
          <a:p>
            <a:pPr marL="256540" marR="525145" indent="-244475">
              <a:lnSpc>
                <a:spcPts val="2090"/>
              </a:lnSpc>
              <a:spcBef>
                <a:spcPts val="1045"/>
              </a:spcBef>
              <a:buFont typeface="Arial"/>
              <a:buChar char="•"/>
              <a:tabLst>
                <a:tab pos="256540" algn="l"/>
              </a:tabLst>
            </a:pPr>
            <a:r>
              <a:rPr sz="1900" b="1" dirty="0">
                <a:solidFill>
                  <a:srgbClr val="004863"/>
                </a:solidFill>
                <a:latin typeface="Calibri"/>
                <a:cs typeface="Calibri"/>
              </a:rPr>
              <a:t>Indicates</a:t>
            </a:r>
            <a:r>
              <a:rPr sz="1900" b="1" spc="-3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1900" b="1" dirty="0">
                <a:solidFill>
                  <a:srgbClr val="004863"/>
                </a:solidFill>
                <a:latin typeface="Calibri"/>
                <a:cs typeface="Calibri"/>
              </a:rPr>
              <a:t>a</a:t>
            </a:r>
            <a:r>
              <a:rPr sz="1900" b="1" spc="-2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1900" b="1" spc="-10" dirty="0">
                <a:solidFill>
                  <a:srgbClr val="004863"/>
                </a:solidFill>
                <a:latin typeface="Calibri"/>
                <a:cs typeface="Calibri"/>
              </a:rPr>
              <a:t>preference</a:t>
            </a:r>
            <a:r>
              <a:rPr sz="1900" b="1" spc="-3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1900" b="1" spc="-10" dirty="0">
                <a:solidFill>
                  <a:srgbClr val="004863"/>
                </a:solidFill>
                <a:latin typeface="Calibri"/>
                <a:cs typeface="Calibri"/>
              </a:rPr>
              <a:t>animal- </a:t>
            </a:r>
            <a:r>
              <a:rPr sz="1900" b="1" dirty="0">
                <a:solidFill>
                  <a:srgbClr val="004863"/>
                </a:solidFill>
                <a:latin typeface="Calibri"/>
                <a:cs typeface="Calibri"/>
              </a:rPr>
              <a:t>derived</a:t>
            </a:r>
            <a:r>
              <a:rPr sz="1900" b="1" spc="-4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1900" b="1" dirty="0">
                <a:solidFill>
                  <a:srgbClr val="004863"/>
                </a:solidFill>
                <a:latin typeface="Calibri"/>
                <a:cs typeface="Calibri"/>
              </a:rPr>
              <a:t>proteins</a:t>
            </a:r>
            <a:r>
              <a:rPr sz="1900" b="1" spc="-4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1900" b="1" dirty="0">
                <a:solidFill>
                  <a:srgbClr val="004863"/>
                </a:solidFill>
                <a:latin typeface="Calibri"/>
                <a:cs typeface="Calibri"/>
              </a:rPr>
              <a:t>and</a:t>
            </a:r>
            <a:r>
              <a:rPr sz="1900" b="1" spc="-4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1900" b="1" spc="-20" dirty="0">
                <a:solidFill>
                  <a:srgbClr val="004863"/>
                </a:solidFill>
                <a:latin typeface="Calibri"/>
                <a:cs typeface="Calibri"/>
              </a:rPr>
              <a:t>fats.</a:t>
            </a:r>
            <a:endParaRPr sz="1900">
              <a:latin typeface="Calibri"/>
              <a:cs typeface="Calibri"/>
            </a:endParaRPr>
          </a:p>
          <a:p>
            <a:pPr marL="256540" marR="93345" indent="-244475">
              <a:lnSpc>
                <a:spcPts val="2110"/>
              </a:lnSpc>
              <a:spcBef>
                <a:spcPts val="985"/>
              </a:spcBef>
              <a:buFont typeface="Arial"/>
              <a:buChar char="•"/>
              <a:tabLst>
                <a:tab pos="256540" algn="l"/>
              </a:tabLst>
            </a:pPr>
            <a:r>
              <a:rPr sz="1900" b="1" dirty="0">
                <a:solidFill>
                  <a:srgbClr val="004863"/>
                </a:solidFill>
                <a:latin typeface="Calibri"/>
                <a:cs typeface="Calibri"/>
              </a:rPr>
              <a:t>Feeds</a:t>
            </a:r>
            <a:r>
              <a:rPr sz="1900" b="1" spc="-3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1900" b="1" dirty="0">
                <a:solidFill>
                  <a:srgbClr val="004863"/>
                </a:solidFill>
                <a:latin typeface="Calibri"/>
                <a:cs typeface="Calibri"/>
              </a:rPr>
              <a:t>must</a:t>
            </a:r>
            <a:r>
              <a:rPr sz="1900" b="1" spc="-2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1900" b="1" dirty="0">
                <a:solidFill>
                  <a:srgbClr val="004863"/>
                </a:solidFill>
                <a:latin typeface="Calibri"/>
                <a:cs typeface="Calibri"/>
              </a:rPr>
              <a:t>be</a:t>
            </a:r>
            <a:r>
              <a:rPr sz="1900" b="1" spc="-2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1900" b="1" dirty="0">
                <a:solidFill>
                  <a:srgbClr val="004863"/>
                </a:solidFill>
                <a:latin typeface="Calibri"/>
                <a:cs typeface="Calibri"/>
              </a:rPr>
              <a:t>composed</a:t>
            </a:r>
            <a:r>
              <a:rPr sz="1900" b="1" spc="-2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1900" b="1" dirty="0">
                <a:solidFill>
                  <a:srgbClr val="004863"/>
                </a:solidFill>
                <a:latin typeface="Calibri"/>
                <a:cs typeface="Calibri"/>
              </a:rPr>
              <a:t>of</a:t>
            </a:r>
            <a:r>
              <a:rPr sz="1900" b="1" spc="-2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1900" b="1" spc="-10" dirty="0">
                <a:solidFill>
                  <a:srgbClr val="004863"/>
                </a:solidFill>
                <a:latin typeface="Calibri"/>
                <a:cs typeface="Calibri"/>
              </a:rPr>
              <a:t>highly </a:t>
            </a:r>
            <a:r>
              <a:rPr sz="1900" b="1" dirty="0">
                <a:solidFill>
                  <a:srgbClr val="004863"/>
                </a:solidFill>
                <a:latin typeface="Calibri"/>
                <a:cs typeface="Calibri"/>
              </a:rPr>
              <a:t>digestible</a:t>
            </a:r>
            <a:r>
              <a:rPr sz="1900" b="1" spc="-9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1900" b="1" spc="-10" dirty="0">
                <a:solidFill>
                  <a:srgbClr val="004863"/>
                </a:solidFill>
                <a:latin typeface="Calibri"/>
                <a:cs typeface="Calibri"/>
              </a:rPr>
              <a:t>ingredients.</a:t>
            </a:r>
            <a:endParaRPr sz="1900">
              <a:latin typeface="Calibri"/>
              <a:cs typeface="Calibri"/>
            </a:endParaRPr>
          </a:p>
          <a:p>
            <a:pPr marL="256540" marR="5080" indent="-244475">
              <a:lnSpc>
                <a:spcPct val="90700"/>
              </a:lnSpc>
              <a:spcBef>
                <a:spcPts val="1085"/>
              </a:spcBef>
              <a:buFont typeface="Arial"/>
              <a:buChar char="•"/>
              <a:tabLst>
                <a:tab pos="256540" algn="l"/>
              </a:tabLst>
            </a:pPr>
            <a:r>
              <a:rPr sz="1900" b="1" dirty="0">
                <a:solidFill>
                  <a:srgbClr val="004863"/>
                </a:solidFill>
                <a:latin typeface="Calibri"/>
                <a:cs typeface="Calibri"/>
              </a:rPr>
              <a:t>This basic</a:t>
            </a:r>
            <a:r>
              <a:rPr sz="1900" b="1" spc="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1900" b="1" spc="-10" dirty="0">
                <a:solidFill>
                  <a:srgbClr val="004863"/>
                </a:solidFill>
                <a:latin typeface="Calibri"/>
                <a:cs typeface="Calibri"/>
              </a:rPr>
              <a:t>understanding</a:t>
            </a:r>
            <a:r>
              <a:rPr sz="1900" b="1" spc="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1900" b="1" dirty="0">
                <a:solidFill>
                  <a:srgbClr val="004863"/>
                </a:solidFill>
                <a:latin typeface="Calibri"/>
                <a:cs typeface="Calibri"/>
              </a:rPr>
              <a:t>of</a:t>
            </a:r>
            <a:r>
              <a:rPr sz="1900" b="1" spc="1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1900" b="1" spc="-25" dirty="0">
                <a:solidFill>
                  <a:srgbClr val="004863"/>
                </a:solidFill>
                <a:latin typeface="Calibri"/>
                <a:cs typeface="Calibri"/>
              </a:rPr>
              <a:t>the </a:t>
            </a:r>
            <a:r>
              <a:rPr sz="1900" b="1" dirty="0">
                <a:solidFill>
                  <a:srgbClr val="004863"/>
                </a:solidFill>
                <a:latin typeface="Calibri"/>
                <a:cs typeface="Calibri"/>
              </a:rPr>
              <a:t>digestive</a:t>
            </a:r>
            <a:r>
              <a:rPr sz="1900" b="1" spc="-4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1900" b="1" spc="-10" dirty="0">
                <a:solidFill>
                  <a:srgbClr val="004863"/>
                </a:solidFill>
                <a:latin typeface="Calibri"/>
                <a:cs typeface="Calibri"/>
              </a:rPr>
              <a:t>system</a:t>
            </a:r>
            <a:r>
              <a:rPr sz="1900" b="1" spc="-3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1900" b="1" dirty="0">
                <a:solidFill>
                  <a:srgbClr val="004863"/>
                </a:solidFill>
                <a:latin typeface="Calibri"/>
                <a:cs typeface="Calibri"/>
              </a:rPr>
              <a:t>and</a:t>
            </a:r>
            <a:r>
              <a:rPr sz="1900" b="1" spc="-3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1900" b="1" dirty="0">
                <a:solidFill>
                  <a:srgbClr val="004863"/>
                </a:solidFill>
                <a:latin typeface="Calibri"/>
                <a:cs typeface="Calibri"/>
              </a:rPr>
              <a:t>early</a:t>
            </a:r>
            <a:r>
              <a:rPr sz="1900" b="1" spc="-4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1900" b="1" spc="-20" dirty="0">
                <a:solidFill>
                  <a:srgbClr val="004863"/>
                </a:solidFill>
                <a:latin typeface="Calibri"/>
                <a:cs typeface="Calibri"/>
              </a:rPr>
              <a:t>gross </a:t>
            </a:r>
            <a:r>
              <a:rPr sz="1900" b="1" dirty="0">
                <a:solidFill>
                  <a:srgbClr val="004863"/>
                </a:solidFill>
                <a:latin typeface="Calibri"/>
                <a:cs typeface="Calibri"/>
              </a:rPr>
              <a:t>protein</a:t>
            </a:r>
            <a:r>
              <a:rPr sz="1900" b="1" spc="-3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1900" b="1" dirty="0">
                <a:solidFill>
                  <a:srgbClr val="004863"/>
                </a:solidFill>
                <a:latin typeface="Calibri"/>
                <a:cs typeface="Calibri"/>
              </a:rPr>
              <a:t>and</a:t>
            </a:r>
            <a:r>
              <a:rPr sz="1900" b="1" spc="-3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1900" b="1" dirty="0">
                <a:solidFill>
                  <a:srgbClr val="004863"/>
                </a:solidFill>
                <a:latin typeface="Calibri"/>
                <a:cs typeface="Calibri"/>
              </a:rPr>
              <a:t>energy</a:t>
            </a:r>
            <a:r>
              <a:rPr sz="1900" b="1" spc="-3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1900" b="1" spc="-10" dirty="0">
                <a:solidFill>
                  <a:srgbClr val="004863"/>
                </a:solidFill>
                <a:latin typeface="Calibri"/>
                <a:cs typeface="Calibri"/>
              </a:rPr>
              <a:t>requirement </a:t>
            </a:r>
            <a:r>
              <a:rPr sz="1900" b="1" dirty="0">
                <a:solidFill>
                  <a:srgbClr val="004863"/>
                </a:solidFill>
                <a:latin typeface="Calibri"/>
                <a:cs typeface="Calibri"/>
              </a:rPr>
              <a:t>studies</a:t>
            </a:r>
            <a:r>
              <a:rPr sz="1900" b="1" spc="-2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1900" b="1" dirty="0">
                <a:solidFill>
                  <a:srgbClr val="004863"/>
                </a:solidFill>
                <a:latin typeface="Calibri"/>
                <a:cs typeface="Calibri"/>
              </a:rPr>
              <a:t>identified</a:t>
            </a:r>
            <a:r>
              <a:rPr sz="1900" b="1" spc="-2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1900" b="1" dirty="0">
                <a:solidFill>
                  <a:srgbClr val="004863"/>
                </a:solidFill>
                <a:latin typeface="Calibri"/>
                <a:cs typeface="Calibri"/>
              </a:rPr>
              <a:t>that</a:t>
            </a:r>
            <a:r>
              <a:rPr sz="1900" b="1" spc="-1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1900" b="1" dirty="0">
                <a:solidFill>
                  <a:srgbClr val="004863"/>
                </a:solidFill>
                <a:latin typeface="Calibri"/>
                <a:cs typeface="Calibri"/>
              </a:rPr>
              <a:t>a</a:t>
            </a:r>
            <a:r>
              <a:rPr sz="1900" b="1" spc="-2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1900" b="1" spc="-10" dirty="0">
                <a:solidFill>
                  <a:srgbClr val="004863"/>
                </a:solidFill>
                <a:latin typeface="Calibri"/>
                <a:cs typeface="Calibri"/>
              </a:rPr>
              <a:t>pompano </a:t>
            </a:r>
            <a:r>
              <a:rPr sz="1900" b="1" dirty="0">
                <a:solidFill>
                  <a:srgbClr val="004863"/>
                </a:solidFill>
                <a:latin typeface="Calibri"/>
                <a:cs typeface="Calibri"/>
              </a:rPr>
              <a:t>diet</a:t>
            </a:r>
            <a:r>
              <a:rPr sz="1900" b="1" spc="-3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1900" b="1" dirty="0">
                <a:solidFill>
                  <a:srgbClr val="004863"/>
                </a:solidFill>
                <a:latin typeface="Calibri"/>
                <a:cs typeface="Calibri"/>
              </a:rPr>
              <a:t>should</a:t>
            </a:r>
            <a:r>
              <a:rPr sz="1900" b="1" spc="-3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1900" b="1" dirty="0">
                <a:solidFill>
                  <a:srgbClr val="004863"/>
                </a:solidFill>
                <a:latin typeface="Calibri"/>
                <a:cs typeface="Calibri"/>
              </a:rPr>
              <a:t>be</a:t>
            </a:r>
            <a:r>
              <a:rPr sz="1900" b="1" spc="-3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1900" b="1" dirty="0">
                <a:solidFill>
                  <a:srgbClr val="004863"/>
                </a:solidFill>
                <a:latin typeface="Calibri"/>
                <a:cs typeface="Calibri"/>
              </a:rPr>
              <a:t>relatively</a:t>
            </a:r>
            <a:r>
              <a:rPr sz="1900" b="1" spc="-3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1900" b="1" dirty="0">
                <a:solidFill>
                  <a:srgbClr val="004863"/>
                </a:solidFill>
                <a:latin typeface="Calibri"/>
                <a:cs typeface="Calibri"/>
              </a:rPr>
              <a:t>high</a:t>
            </a:r>
            <a:r>
              <a:rPr sz="1900" b="1" spc="-3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1900" b="1" spc="-25" dirty="0">
                <a:solidFill>
                  <a:srgbClr val="004863"/>
                </a:solidFill>
                <a:latin typeface="Calibri"/>
                <a:cs typeface="Calibri"/>
              </a:rPr>
              <a:t>in </a:t>
            </a:r>
            <a:r>
              <a:rPr sz="1900" b="1" dirty="0">
                <a:solidFill>
                  <a:srgbClr val="004863"/>
                </a:solidFill>
                <a:latin typeface="Calibri"/>
                <a:cs typeface="Calibri"/>
              </a:rPr>
              <a:t>crude</a:t>
            </a:r>
            <a:r>
              <a:rPr sz="1900" b="1" spc="-1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1900" b="1" dirty="0">
                <a:solidFill>
                  <a:srgbClr val="004863"/>
                </a:solidFill>
                <a:latin typeface="Calibri"/>
                <a:cs typeface="Calibri"/>
              </a:rPr>
              <a:t>protein</a:t>
            </a:r>
            <a:r>
              <a:rPr sz="1900" b="1" spc="-1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1900" b="1" dirty="0">
                <a:solidFill>
                  <a:srgbClr val="004863"/>
                </a:solidFill>
                <a:latin typeface="Calibri"/>
                <a:cs typeface="Calibri"/>
              </a:rPr>
              <a:t>(40-50%)</a:t>
            </a:r>
            <a:r>
              <a:rPr sz="1900" b="1" spc="-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1900" b="1" dirty="0">
                <a:solidFill>
                  <a:srgbClr val="004863"/>
                </a:solidFill>
                <a:latin typeface="Calibri"/>
                <a:cs typeface="Calibri"/>
              </a:rPr>
              <a:t>and</a:t>
            </a:r>
            <a:r>
              <a:rPr sz="1900" b="1" spc="-10" dirty="0">
                <a:solidFill>
                  <a:srgbClr val="004863"/>
                </a:solidFill>
                <a:latin typeface="Calibri"/>
                <a:cs typeface="Calibri"/>
              </a:rPr>
              <a:t> contain </a:t>
            </a:r>
            <a:r>
              <a:rPr sz="1900" b="1" dirty="0">
                <a:solidFill>
                  <a:srgbClr val="004863"/>
                </a:solidFill>
                <a:latin typeface="Calibri"/>
                <a:cs typeface="Calibri"/>
              </a:rPr>
              <a:t>moderate</a:t>
            </a:r>
            <a:r>
              <a:rPr sz="1900" b="1" spc="-4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1900" b="1" dirty="0">
                <a:solidFill>
                  <a:srgbClr val="004863"/>
                </a:solidFill>
                <a:latin typeface="Calibri"/>
                <a:cs typeface="Calibri"/>
              </a:rPr>
              <a:t>levels</a:t>
            </a:r>
            <a:r>
              <a:rPr sz="1900" b="1" spc="-40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1900" b="1" dirty="0">
                <a:solidFill>
                  <a:srgbClr val="004863"/>
                </a:solidFill>
                <a:latin typeface="Calibri"/>
                <a:cs typeface="Calibri"/>
              </a:rPr>
              <a:t>of</a:t>
            </a:r>
            <a:r>
              <a:rPr sz="1900" b="1" spc="-3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1900" b="1" dirty="0">
                <a:solidFill>
                  <a:srgbClr val="004863"/>
                </a:solidFill>
                <a:latin typeface="Calibri"/>
                <a:cs typeface="Calibri"/>
              </a:rPr>
              <a:t>fat</a:t>
            </a:r>
            <a:r>
              <a:rPr sz="1900" b="1" spc="-35" dirty="0">
                <a:solidFill>
                  <a:srgbClr val="004863"/>
                </a:solidFill>
                <a:latin typeface="Calibri"/>
                <a:cs typeface="Calibri"/>
              </a:rPr>
              <a:t> </a:t>
            </a:r>
            <a:r>
              <a:rPr sz="1900" b="1" dirty="0">
                <a:solidFill>
                  <a:srgbClr val="004863"/>
                </a:solidFill>
                <a:latin typeface="Calibri"/>
                <a:cs typeface="Calibri"/>
              </a:rPr>
              <a:t>(10-</a:t>
            </a:r>
            <a:r>
              <a:rPr sz="1900" b="1" spc="-20" dirty="0">
                <a:solidFill>
                  <a:srgbClr val="004863"/>
                </a:solidFill>
                <a:latin typeface="Calibri"/>
                <a:cs typeface="Calibri"/>
              </a:rPr>
              <a:t>15%).</a:t>
            </a:r>
            <a:endParaRPr sz="1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</TotalTime>
  <Words>1067</Words>
  <Application>Microsoft Office PowerPoint</Application>
  <PresentationFormat>Custom</PresentationFormat>
  <Paragraphs>192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Arial</vt:lpstr>
      <vt:lpstr>Calibri</vt:lpstr>
      <vt:lpstr>Calibri Light</vt:lpstr>
      <vt:lpstr>Times New Roman</vt:lpstr>
      <vt:lpstr>Office Theme</vt:lpstr>
      <vt:lpstr>Feeds and Nutrition of Florida Pompano Scott Snyder and Rick Barrows</vt:lpstr>
      <vt:lpstr>Introductions</vt:lpstr>
      <vt:lpstr>Founded in 1935 …</vt:lpstr>
      <vt:lpstr>Nutrition through innovation</vt:lpstr>
      <vt:lpstr>Our Vision</vt:lpstr>
      <vt:lpstr>Company Profile</vt:lpstr>
      <vt:lpstr>Florida Pompano Nutrition</vt:lpstr>
      <vt:lpstr>Determining Nutrient Requirements</vt:lpstr>
      <vt:lpstr>Pompano Digestive System</vt:lpstr>
      <vt:lpstr>Protein Requirement</vt:lpstr>
      <vt:lpstr>Lysine Requirement</vt:lpstr>
      <vt:lpstr>Nutrient Requirements – Amino Acids</vt:lpstr>
      <vt:lpstr>Nutrient Requirements - Vitamins</vt:lpstr>
      <vt:lpstr>Commercial Formulation</vt:lpstr>
      <vt:lpstr>Commercial Formulation 2</vt:lpstr>
      <vt:lpstr>Practical Feedstuffs for Pompano</vt:lpstr>
      <vt:lpstr>Feed Formulation</vt:lpstr>
      <vt:lpstr>Finished Formula</vt:lpstr>
      <vt:lpstr>Pompano-specific Formulation</vt:lpstr>
      <vt:lpstr>Good Nutrition</vt:lpstr>
      <vt:lpstr>Feed Physical Characteristics</vt:lpstr>
      <vt:lpstr>Aquafeed Processing</vt:lpstr>
      <vt:lpstr>Traditional Extrusion</vt:lpstr>
      <vt:lpstr>Traditional Extrusion </vt:lpstr>
      <vt:lpstr>Texturized Extrusion</vt:lpstr>
      <vt:lpstr>Texturized Extrusion 2</vt:lpstr>
      <vt:lpstr>Texturized Extrusion 3</vt:lpstr>
      <vt:lpstr>Texturized Extrusion 4</vt:lpstr>
      <vt:lpstr>Complete Feed Program</vt:lpstr>
      <vt:lpstr>Conclusions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James Masterson</dc:creator>
  <cp:lastModifiedBy>Lillian Cozart</cp:lastModifiedBy>
  <cp:revision>1</cp:revision>
  <dcterms:created xsi:type="dcterms:W3CDTF">2025-05-14T18:38:34Z</dcterms:created>
  <dcterms:modified xsi:type="dcterms:W3CDTF">2025-05-14T19:16:40Z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2023-04-24T00:00:00Z</vt:filetime>
  </property>
  <property fmtid="{D5CDD505-2E9C-101B-9397-08002B2CF9AE}" pid="3" name="Creator">
    <vt:lpwstr>PowerPoint</vt:lpwstr>
  </property>
  <property fmtid="{D5CDD505-2E9C-101B-9397-08002B2CF9AE}" pid="4" name="LastSaved">
    <vt:filetime>2025-05-14T00:00:00Z</vt:filetime>
  </property>
  <property fmtid="{D5CDD505-2E9C-101B-9397-08002B2CF9AE}" pid="5" name="Producer">
    <vt:lpwstr>macOS Version 12.6.3 (Build 21G419) Quartz PDFContext</vt:lpwstr>
  </property>
</Properties>
</file>