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3" r:id="rId3"/>
    <p:sldId id="285" r:id="rId4"/>
    <p:sldId id="286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4"/>
    <a:srgbClr val="01136B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 autoAdjust="0"/>
    <p:restoredTop sz="95501" autoAdjust="0"/>
  </p:normalViewPr>
  <p:slideViewPr>
    <p:cSldViewPr>
      <p:cViewPr varScale="1">
        <p:scale>
          <a:sx n="88" d="100"/>
          <a:sy n="88" d="100"/>
        </p:scale>
        <p:origin x="110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F3DB418F-1829-4FB6-A4F0-E7E8BED1F387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2C4C435B-3078-46DC-8ECD-15BA4EE53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6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3" tIns="46583" rIns="93163" bIns="46583" rtlCol="0"/>
          <a:lstStyle>
            <a:lvl1pPr algn="r">
              <a:defRPr sz="1200"/>
            </a:lvl1pPr>
          </a:lstStyle>
          <a:p>
            <a:fld id="{5DEB42E7-7CBE-4B93-9BF1-D31696BC65E3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3" rIns="93163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63" tIns="46583" rIns="93163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63" tIns="46583" rIns="93163" bIns="46583" rtlCol="0" anchor="b"/>
          <a:lstStyle>
            <a:lvl1pPr algn="r">
              <a:defRPr sz="1200"/>
            </a:lvl1pPr>
          </a:lstStyle>
          <a:p>
            <a:fld id="{BA1C39CF-AC58-4CA1-AF43-ACA3CC0B2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0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39CF-AC58-4CA1-AF43-ACA3CC0B2A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1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39CF-AC58-4CA1-AF43-ACA3CC0B2A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C39CF-AC58-4CA1-AF43-ACA3CC0B2A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1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E178-D318-4873-B0CA-3E9585187D63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651B-04D1-466F-BC5D-78C1425EF685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3E06-F835-4EED-96DB-92C1157B213F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CF65-F7A6-460D-AEAA-99F079586856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3526-E114-40C0-ACF1-454108D9212E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7D52-3363-4D32-BDC9-25D7424A2FFB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CF3F-2904-43D7-84AB-D54734015342}" type="datetime1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3AF3-13D1-4D00-994A-7F0169C09EEE}" type="datetime1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B7E92-D0BE-4713-962B-AEB1CF0AA6D2}" type="datetime1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9E15-EAE2-4984-84FA-88721137A5ED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BA52-CFC4-4F0A-B362-9755A1FFAAD8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ADF3-8770-45E7-83CF-F345960BD31D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20,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7A0A2-F719-4666-84B7-FEC5A0C30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459504"/>
            <a:ext cx="9144000" cy="2264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 b="1">
                <a:solidFill>
                  <a:srgbClr val="00457C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00457C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00457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457C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314450" y="2459504"/>
            <a:ext cx="6515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Florida Atlantic University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2017-18 Operating Budget</a:t>
            </a:r>
          </a:p>
          <a:p>
            <a:pPr algn="ctr"/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6949" y="4876800"/>
            <a:ext cx="4610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Year-end Report</a:t>
            </a:r>
          </a:p>
          <a:p>
            <a:pPr algn="ctr"/>
            <a:endParaRPr lang="en-US" sz="3600" dirty="0" smtClean="0">
              <a:solidFill>
                <a:srgbClr val="0000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13,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1000"/>
            <a:ext cx="2950720" cy="18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6096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800" b="0" dirty="0" smtClean="0">
                  <a:solidFill>
                    <a:schemeClr val="bg1"/>
                  </a:solidFill>
                </a:rPr>
                <a:t>Florida Atlantic University - </a:t>
              </a:r>
              <a:r>
                <a:rPr lang="en-US" altLang="en-US" b="0" dirty="0" smtClean="0">
                  <a:solidFill>
                    <a:schemeClr val="bg1"/>
                  </a:solidFill>
                </a:rPr>
                <a:t>as of June 30, 2018</a:t>
              </a:r>
              <a:endParaRPr lang="en-US" alt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2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sz="2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2725" y="6454774"/>
            <a:ext cx="2133600" cy="365125"/>
          </a:xfrm>
        </p:spPr>
        <p:txBody>
          <a:bodyPr/>
          <a:lstStyle/>
          <a:p>
            <a:fld id="{B970A055-07F2-457D-AB8D-9A3980FF2D62}" type="slidenum">
              <a:rPr lang="en-US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762000"/>
            <a:ext cx="796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</a:pPr>
            <a: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13, 2018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57044"/>
              </p:ext>
            </p:extLst>
          </p:nvPr>
        </p:nvGraphicFramePr>
        <p:xfrm>
          <a:off x="0" y="609600"/>
          <a:ext cx="9144000" cy="579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Worksheet" r:id="rId4" imgW="7820115" imgH="7696136" progId="Excel.Sheet.12">
                  <p:embed/>
                </p:oleObj>
              </mc:Choice>
              <mc:Fallback>
                <p:oleObj name="Worksheet" r:id="rId4" imgW="7820115" imgH="76961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09600"/>
                        <a:ext cx="9144000" cy="579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19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6096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800" b="0" dirty="0" smtClean="0">
                  <a:solidFill>
                    <a:schemeClr val="bg1"/>
                  </a:solidFill>
                </a:rPr>
                <a:t>Florida Atlantic University </a:t>
              </a:r>
              <a:r>
                <a:rPr lang="en-US" altLang="en-US" sz="2800" b="0" dirty="0">
                  <a:solidFill>
                    <a:schemeClr val="bg1"/>
                  </a:solidFill>
                </a:rPr>
                <a:t>- </a:t>
              </a:r>
              <a:r>
                <a:rPr lang="en-US" altLang="en-US" b="0" dirty="0" smtClean="0">
                  <a:solidFill>
                    <a:schemeClr val="bg1"/>
                  </a:solidFill>
                </a:rPr>
                <a:t>as of June 30, 2018</a:t>
              </a:r>
              <a:endParaRPr lang="en-US" alt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2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sz="2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2725" y="6454774"/>
            <a:ext cx="2133600" cy="365125"/>
          </a:xfrm>
        </p:spPr>
        <p:txBody>
          <a:bodyPr/>
          <a:lstStyle/>
          <a:p>
            <a:fld id="{B970A055-07F2-457D-AB8D-9A3980FF2D62}" type="slidenum">
              <a:rPr lang="en-US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13, 2018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214576"/>
              </p:ext>
            </p:extLst>
          </p:nvPr>
        </p:nvGraphicFramePr>
        <p:xfrm>
          <a:off x="7938" y="609600"/>
          <a:ext cx="9128125" cy="579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9" name="Worksheet" r:id="rId4" imgW="9128818" imgH="5516903" progId="Excel.Sheet.12">
                  <p:embed/>
                </p:oleObj>
              </mc:Choice>
              <mc:Fallback>
                <p:oleObj name="Worksheet" r:id="rId4" imgW="9128818" imgH="55169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8" y="609600"/>
                        <a:ext cx="9128125" cy="579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7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9144000" cy="6096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800" b="0" dirty="0" smtClean="0">
                  <a:solidFill>
                    <a:schemeClr val="bg1"/>
                  </a:solidFill>
                </a:rPr>
                <a:t>Florida Atlantic University - </a:t>
              </a:r>
              <a:r>
                <a:rPr lang="en-US" altLang="en-US" b="0" dirty="0" smtClean="0">
                  <a:solidFill>
                    <a:schemeClr val="bg1"/>
                  </a:solidFill>
                </a:rPr>
                <a:t>as of June 30, 2018</a:t>
              </a:r>
              <a:endParaRPr lang="en-US" altLang="en-US" b="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6400800"/>
              <a:ext cx="9144000" cy="457200"/>
            </a:xfrm>
            <a:prstGeom prst="rect">
              <a:avLst/>
            </a:prstGeom>
            <a:solidFill>
              <a:srgbClr val="003560"/>
            </a:solidFill>
            <a:ln w="12700" cmpd="sng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457C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en-US" altLang="en-US" sz="28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62725" y="6454774"/>
            <a:ext cx="2133600" cy="365125"/>
          </a:xfrm>
        </p:spPr>
        <p:txBody>
          <a:bodyPr/>
          <a:lstStyle/>
          <a:p>
            <a:fld id="{B970A055-07F2-457D-AB8D-9A3980FF2D62}" type="slidenum">
              <a:rPr lang="en-US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762000"/>
            <a:ext cx="796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</a:pPr>
            <a:r>
              <a:rPr lang="en-US" altLang="en-US" sz="1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13, 2018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897595"/>
              </p:ext>
            </p:extLst>
          </p:nvPr>
        </p:nvGraphicFramePr>
        <p:xfrm>
          <a:off x="0" y="625474"/>
          <a:ext cx="9143999" cy="579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Worksheet" r:id="rId4" imgW="7536036" imgH="4526280" progId="Excel.Sheet.12">
                  <p:embed/>
                </p:oleObj>
              </mc:Choice>
              <mc:Fallback>
                <p:oleObj name="Worksheet" r:id="rId4" imgW="7536036" imgH="4526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25474"/>
                        <a:ext cx="9143999" cy="579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2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23295</TotalTime>
  <Words>53</Words>
  <Application>Microsoft Office PowerPoint</Application>
  <PresentationFormat>On-screen Show (4:3)</PresentationFormat>
  <Paragraphs>20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Worksheet</vt:lpstr>
      <vt:lpstr>Microsoft Excel Worksheet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 Shi</dc:creator>
  <cp:lastModifiedBy>Milena Alban</cp:lastModifiedBy>
  <cp:revision>519</cp:revision>
  <cp:lastPrinted>2018-10-26T14:44:07Z</cp:lastPrinted>
  <dcterms:created xsi:type="dcterms:W3CDTF">2013-02-08T18:52:15Z</dcterms:created>
  <dcterms:modified xsi:type="dcterms:W3CDTF">2018-10-26T15:28:22Z</dcterms:modified>
</cp:coreProperties>
</file>