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8"/>
  </p:notesMasterIdLst>
  <p:sldIdLst>
    <p:sldId id="256" r:id="rId2"/>
    <p:sldId id="267" r:id="rId3"/>
    <p:sldId id="264" r:id="rId4"/>
    <p:sldId id="265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87"/>
    <p:restoredTop sz="94716"/>
  </p:normalViewPr>
  <p:slideViewPr>
    <p:cSldViewPr snapToGrid="0" snapToObjects="1">
      <p:cViewPr>
        <p:scale>
          <a:sx n="83" d="100"/>
          <a:sy n="83" d="100"/>
        </p:scale>
        <p:origin x="1616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084E-DB51-1C4E-B0EC-656B6D026462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0F1F4-A9A7-A92A-E87E-FE283A3EC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34D1C9-87D2-A005-4C44-652DCF6A5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9C02B-5A34-17E1-7FCC-CCA36E16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6140-1BA3-7747-8E9D-C9B0213A4064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44B26-C338-DE73-BB7C-C6FE9206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5E11A-9FEE-D7D2-A291-DC9F5BED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174E-FE36-784C-93CF-DC4D1494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7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8434A-6DDA-525E-19C9-99594B58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5204F-1968-DC9D-A049-A69FF3D26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DC13C-EE0A-CE09-4977-EC2DEEDF6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6140-1BA3-7747-8E9D-C9B0213A4064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37242-E28D-DB81-479B-3C3959A9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998B3-B8BF-7CDA-FD59-AB9D87340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174E-FE36-784C-93CF-DC4D1494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5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294F7D-3D5F-5E3D-CB6B-2992D8CAB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61FEF-88AE-B24B-DCFF-8DFC2F439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FAF3C-14D1-B5E7-B665-513059020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6140-1BA3-7747-8E9D-C9B0213A4064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4C540-6D62-C86C-8381-F62980F65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077AE-4079-2EC0-62AE-8D52678A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174E-FE36-784C-93CF-DC4D1494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89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771896"/>
            <a:ext cx="12192000" cy="60861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35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7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536EA-35BE-54AD-569E-58DFE6E7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D4A7A-791E-2967-AAB7-834692C2F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9235C-970D-A904-2985-8BE5D839A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6140-1BA3-7747-8E9D-C9B0213A4064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C4B07-31DC-4ED4-E127-16008AFE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6B1BB-B68E-E682-1183-558D2C74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174E-FE36-784C-93CF-DC4D1494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9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D550-DA38-CEAF-B725-1C300C64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950C8-ACF4-F432-7655-D0FFE8149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1CB77-46DE-92CA-3417-6741AE06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6140-1BA3-7747-8E9D-C9B0213A4064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EE9B-AB15-DA6D-573E-035DB534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4D0BB-4372-A05E-173F-349630A97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174E-FE36-784C-93CF-DC4D1494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9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7A05-2E1F-98B1-ADB4-F05582E8A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F69E8-4F3C-DADE-38FF-EE41A05CD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48ACF-3AEE-B931-21E6-507EB733F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1534C-63E5-44C7-25EB-098B3108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6140-1BA3-7747-8E9D-C9B0213A4064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F12AB-A18B-D939-C518-0EF323E8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74191-DBB6-5AC6-E033-4117F980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174E-FE36-784C-93CF-DC4D1494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6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C9153-12E5-9774-8D26-BC6EB9B89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F07CD-C971-097F-F0A5-47C6C90F5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94B6B-28A8-F351-8487-F0F4495E8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A52C2-4F5D-D379-94AF-1EFA9ADF2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39C6A-57A9-866E-FAD7-0FA85D8774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90318B-1D1A-D9BE-521B-3C10761F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6140-1BA3-7747-8E9D-C9B0213A4064}" type="datetimeFigureOut">
              <a:rPr lang="en-US" smtClean="0"/>
              <a:t>5/9/23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BCC1C8-E998-52D5-3A83-2417F59F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F6B83F-B0D8-A152-B029-D63BD188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174E-FE36-784C-93CF-DC4D1494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6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77C3-7BF2-4740-74E5-EB0D06268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2EE8E-5A70-63B9-11F3-D08491DE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6140-1BA3-7747-8E9D-C9B0213A4064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D1BD3-A099-A5F6-B73C-F42447547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46A8A-3F9B-48A4-FF00-369BF795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174E-FE36-784C-93CF-DC4D1494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1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E40033-89F3-BE36-F0BF-BF4AE03AA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6140-1BA3-7747-8E9D-C9B0213A4064}" type="datetimeFigureOut">
              <a:rPr lang="en-US" smtClean="0"/>
              <a:t>5/9/23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AAD0D5-A21B-7511-B1FE-81215329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FB57B-78A5-62E4-21C1-3F5290EB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174E-FE36-784C-93CF-DC4D1494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4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0FED6-5D56-841E-10EC-C79089252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6BFBD-B529-D312-F52B-A52ADD955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71BA4-668F-E85D-9723-BA5AFA8AE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4BBC4-D913-98E2-FC7A-96EBB6F34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6140-1BA3-7747-8E9D-C9B0213A4064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F7531-B879-D723-ECE7-4AD45715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6EFB1-4BC9-6377-AF6E-A2C53D4B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174E-FE36-784C-93CF-DC4D1494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7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5ECE0-57AB-706A-06FB-537E2B26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4FD91F-A77D-0BA6-88AC-233C205A89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FFF26-3CA1-8005-F0CF-F12005F26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BAFC9-080D-F12B-3763-92E077D5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6140-1BA3-7747-8E9D-C9B0213A4064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739F3-AC34-0374-18CC-58841DFF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6D341-E09D-06B3-38E3-D0FC323D3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174E-FE36-784C-93CF-DC4D1494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4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934D6-05E3-0ACA-FE1F-82E8184E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0D08D-F1DE-D417-A244-554979F73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44EC8-E8D6-D671-A6A8-6DB9F5C76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36140-1BA3-7747-8E9D-C9B0213A4064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32EC8-027A-78C7-3503-9AF67D0C4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C518C-1672-75CE-20A4-EC6D0805A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5174E-FE36-784C-93CF-DC4D1494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6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9" r:id="rId12"/>
    <p:sldLayoutId id="214748365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clothing, furniture, indoor&#10;&#10;Description automatically generated">
            <a:extLst>
              <a:ext uri="{FF2B5EF4-FFF2-40B4-BE49-F238E27FC236}">
                <a16:creationId xmlns:a16="http://schemas.microsoft.com/office/drawing/2014/main" id="{35E069D9-9564-5B2A-465E-22C6E5010E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27" r="5029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en-US" sz="52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6" y="3500287"/>
            <a:ext cx="5915191" cy="1424853"/>
          </a:xfrm>
        </p:spPr>
        <p:txBody>
          <a:bodyPr anchor="b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600" dirty="0"/>
              <a:t>.</a:t>
            </a:r>
            <a:endParaRPr lang="en-US" sz="35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ADBAC1-55CE-9FD9-91A4-1C3121D91017}"/>
              </a:ext>
            </a:extLst>
          </p:cNvPr>
          <p:cNvSpPr txBox="1"/>
          <p:nvPr/>
        </p:nvSpPr>
        <p:spPr>
          <a:xfrm>
            <a:off x="9731829" y="9035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29100DE-F530-8995-FF9A-65EA9D4B8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657" y="5468527"/>
            <a:ext cx="5222924" cy="97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9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662144-95BE-0F3A-8769-46093B11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8EB33-481D-E74F-1598-3BF8E8983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445661-75DA-9B13-85FB-F6224CBF82EB}"/>
              </a:ext>
            </a:extLst>
          </p:cNvPr>
          <p:cNvSpPr txBox="1"/>
          <p:nvPr/>
        </p:nvSpPr>
        <p:spPr>
          <a:xfrm>
            <a:off x="2655377" y="6242447"/>
            <a:ext cx="78679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spc="300" dirty="0">
                <a:solidFill>
                  <a:srgbClr val="002060"/>
                </a:solidFill>
                <a:cs typeface="Arial" panose="020B0604020202020204" pitchFamily="34" charset="0"/>
              </a:rPr>
              <a:t>COLLEGE OF ENGINEERING AND COMPUTER SCIENCE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53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5A958-9809-4C91-509C-F2986B16C3EE}"/>
              </a:ext>
            </a:extLst>
          </p:cNvPr>
          <p:cNvSpPr txBox="1"/>
          <p:nvPr/>
        </p:nvSpPr>
        <p:spPr>
          <a:xfrm>
            <a:off x="2655377" y="6242447"/>
            <a:ext cx="77594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spc="300" dirty="0">
                <a:solidFill>
                  <a:srgbClr val="002060"/>
                </a:solidFill>
                <a:cs typeface="Arial" panose="020B0604020202020204" pitchFamily="34" charset="0"/>
              </a:rPr>
              <a:t>COLLEGE OF ENGINEERING AND COMPUTER SCIENCE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8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E2C7C4F-6954-1F9F-250C-AF0B4D2A6A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7849" y="898902"/>
            <a:ext cx="10576301" cy="5556142"/>
          </a:xfrm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1E21C3-1485-0858-5414-53F002224736}"/>
              </a:ext>
            </a:extLst>
          </p:cNvPr>
          <p:cNvSpPr txBox="1"/>
          <p:nvPr/>
        </p:nvSpPr>
        <p:spPr>
          <a:xfrm>
            <a:off x="2655376" y="6242447"/>
            <a:ext cx="82089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spc="300" dirty="0">
                <a:solidFill>
                  <a:srgbClr val="002060"/>
                </a:solidFill>
                <a:cs typeface="Arial" panose="020B0604020202020204" pitchFamily="34" charset="0"/>
              </a:rPr>
              <a:t>COLLEGE OF ENGINEERING AND COMPUTER SCIENCE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0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3A8BA3-8C07-DA50-D327-ED696E338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9F56E-3C67-68F8-D9DB-9C9A4040E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90AD17-E48B-F8E4-D8E1-4098E01D32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BBCEAD-1C58-4050-2701-84AEE7E34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D56F7-CD85-E543-75C2-7BBB20DD1E0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9E62F1-1634-88DB-8FB3-EFE900D205C3}"/>
              </a:ext>
            </a:extLst>
          </p:cNvPr>
          <p:cNvSpPr txBox="1"/>
          <p:nvPr/>
        </p:nvSpPr>
        <p:spPr>
          <a:xfrm>
            <a:off x="2655376" y="6242447"/>
            <a:ext cx="82244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spc="300" dirty="0">
                <a:solidFill>
                  <a:srgbClr val="002060"/>
                </a:solidFill>
                <a:cs typeface="Arial" panose="020B0604020202020204" pitchFamily="34" charset="0"/>
              </a:rPr>
              <a:t>COLLEGE OF ENGINEERING AND COMPUTER SCIENCE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5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07C4-CC5E-6B75-C497-8A33DF1A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8EC0A9-3EA9-858A-F1E9-E55DE7A54073}"/>
              </a:ext>
            </a:extLst>
          </p:cNvPr>
          <p:cNvSpPr txBox="1"/>
          <p:nvPr/>
        </p:nvSpPr>
        <p:spPr>
          <a:xfrm>
            <a:off x="2655377" y="6242447"/>
            <a:ext cx="80694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spc="300" dirty="0">
                <a:solidFill>
                  <a:srgbClr val="002060"/>
                </a:solidFill>
                <a:cs typeface="Arial" panose="020B0604020202020204" pitchFamily="34" charset="0"/>
              </a:rPr>
              <a:t>COLLEGE OF ENGINEERING AND COMPUTER SCIENCE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9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9020</TotalTime>
  <Words>33</Words>
  <Application>Microsoft Macintosh PowerPoint</Application>
  <PresentationFormat>Widescreen</PresentationFormat>
  <Paragraphs>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Tatyanna Dames</cp:lastModifiedBy>
  <cp:revision>16</cp:revision>
  <dcterms:created xsi:type="dcterms:W3CDTF">2019-04-17T14:47:58Z</dcterms:created>
  <dcterms:modified xsi:type="dcterms:W3CDTF">2023-05-15T20:48:22Z</dcterms:modified>
</cp:coreProperties>
</file>