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155448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451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400" y="40"/>
      </p:cViewPr>
      <p:guideLst>
        <p:guide orient="horz" pos="4451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4818888"/>
            <a:ext cx="8549640" cy="1433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8705088"/>
            <a:ext cx="7040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3575304"/>
            <a:ext cx="9052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14456664"/>
            <a:ext cx="3218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2D6C68-5F24-FECE-9174-A6BFE8F330C2}"/>
              </a:ext>
            </a:extLst>
          </p:cNvPr>
          <p:cNvSpPr txBox="1"/>
          <p:nvPr/>
        </p:nvSpPr>
        <p:spPr>
          <a:xfrm>
            <a:off x="876300" y="1371600"/>
            <a:ext cx="830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Insert text here.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4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Sabrina Santos</dc:creator>
  <cp:lastModifiedBy>Sabrina Santos</cp:lastModifiedBy>
  <cp:revision>9</cp:revision>
  <dcterms:created xsi:type="dcterms:W3CDTF">2025-10-07T13:33:42Z</dcterms:created>
  <dcterms:modified xsi:type="dcterms:W3CDTF">2026-09-30T20:24:31Z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