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058400" cy="155448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4451" userDrawn="1">
          <p15:clr>
            <a:srgbClr val="A4A3A4"/>
          </p15:clr>
        </p15:guide>
        <p15:guide id="2" pos="2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2488" y="32"/>
      </p:cViewPr>
      <p:guideLst>
        <p:guide orient="horz" pos="4451"/>
        <p:guide pos="27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4818888"/>
            <a:ext cx="8549640" cy="1433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8705088"/>
            <a:ext cx="70408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433919"/>
          </a:xfrm>
        </p:spPr>
        <p:txBody>
          <a:bodyPr lIns="0" tIns="0" rIns="0" bIns="0"/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433919"/>
          </a:xfrm>
        </p:spPr>
        <p:txBody>
          <a:bodyPr lIns="0" tIns="0" rIns="0" bIns="0"/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3575304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3575304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433919"/>
          </a:xfrm>
        </p:spPr>
        <p:txBody>
          <a:bodyPr lIns="0" tIns="0" rIns="0" bIns="0"/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3575304"/>
            <a:ext cx="90525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14456664"/>
            <a:ext cx="32186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14456664"/>
            <a:ext cx="23134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14456664"/>
            <a:ext cx="23134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91663">
        <a:defRPr>
          <a:latin typeface="+mn-lt"/>
          <a:ea typeface="+mn-ea"/>
          <a:cs typeface="+mn-cs"/>
        </a:defRPr>
      </a:lvl2pPr>
      <a:lvl3pPr marL="1183325">
        <a:defRPr>
          <a:latin typeface="+mn-lt"/>
          <a:ea typeface="+mn-ea"/>
          <a:cs typeface="+mn-cs"/>
        </a:defRPr>
      </a:lvl3pPr>
      <a:lvl4pPr marL="1774988">
        <a:defRPr>
          <a:latin typeface="+mn-lt"/>
          <a:ea typeface="+mn-ea"/>
          <a:cs typeface="+mn-cs"/>
        </a:defRPr>
      </a:lvl4pPr>
      <a:lvl5pPr marL="2366650">
        <a:defRPr>
          <a:latin typeface="+mn-lt"/>
          <a:ea typeface="+mn-ea"/>
          <a:cs typeface="+mn-cs"/>
        </a:defRPr>
      </a:lvl5pPr>
      <a:lvl6pPr marL="2958313">
        <a:defRPr>
          <a:latin typeface="+mn-lt"/>
          <a:ea typeface="+mn-ea"/>
          <a:cs typeface="+mn-cs"/>
        </a:defRPr>
      </a:lvl6pPr>
      <a:lvl7pPr marL="3549975">
        <a:defRPr>
          <a:latin typeface="+mn-lt"/>
          <a:ea typeface="+mn-ea"/>
          <a:cs typeface="+mn-cs"/>
        </a:defRPr>
      </a:lvl7pPr>
      <a:lvl8pPr marL="4141638">
        <a:defRPr>
          <a:latin typeface="+mn-lt"/>
          <a:ea typeface="+mn-ea"/>
          <a:cs typeface="+mn-cs"/>
        </a:defRPr>
      </a:lvl8pPr>
      <a:lvl9pPr marL="47333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91663">
        <a:defRPr>
          <a:latin typeface="+mn-lt"/>
          <a:ea typeface="+mn-ea"/>
          <a:cs typeface="+mn-cs"/>
        </a:defRPr>
      </a:lvl2pPr>
      <a:lvl3pPr marL="1183325">
        <a:defRPr>
          <a:latin typeface="+mn-lt"/>
          <a:ea typeface="+mn-ea"/>
          <a:cs typeface="+mn-cs"/>
        </a:defRPr>
      </a:lvl3pPr>
      <a:lvl4pPr marL="1774988">
        <a:defRPr>
          <a:latin typeface="+mn-lt"/>
          <a:ea typeface="+mn-ea"/>
          <a:cs typeface="+mn-cs"/>
        </a:defRPr>
      </a:lvl4pPr>
      <a:lvl5pPr marL="2366650">
        <a:defRPr>
          <a:latin typeface="+mn-lt"/>
          <a:ea typeface="+mn-ea"/>
          <a:cs typeface="+mn-cs"/>
        </a:defRPr>
      </a:lvl5pPr>
      <a:lvl6pPr marL="2958313">
        <a:defRPr>
          <a:latin typeface="+mn-lt"/>
          <a:ea typeface="+mn-ea"/>
          <a:cs typeface="+mn-cs"/>
        </a:defRPr>
      </a:lvl6pPr>
      <a:lvl7pPr marL="3549975">
        <a:defRPr>
          <a:latin typeface="+mn-lt"/>
          <a:ea typeface="+mn-ea"/>
          <a:cs typeface="+mn-cs"/>
        </a:defRPr>
      </a:lvl7pPr>
      <a:lvl8pPr marL="4141638">
        <a:defRPr>
          <a:latin typeface="+mn-lt"/>
          <a:ea typeface="+mn-ea"/>
          <a:cs typeface="+mn-cs"/>
        </a:defRPr>
      </a:lvl8pPr>
      <a:lvl9pPr marL="47333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129210E0-299F-C415-D1C6-CD9320227D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397" y="9434"/>
            <a:ext cx="10083797" cy="155651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2D6C68-5F24-FECE-9174-A6BFE8F330C2}"/>
              </a:ext>
            </a:extLst>
          </p:cNvPr>
          <p:cNvSpPr txBox="1"/>
          <p:nvPr/>
        </p:nvSpPr>
        <p:spPr>
          <a:xfrm>
            <a:off x="863601" y="762000"/>
            <a:ext cx="830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Insert text here.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4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Century Gothic</vt:lpstr>
      <vt:lpstr>Microsoft Sans Serif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Sabrina Santos</dc:creator>
  <cp:lastModifiedBy>Sabrina Santos</cp:lastModifiedBy>
  <cp:revision>8</cp:revision>
  <dcterms:created xsi:type="dcterms:W3CDTF">2025-10-07T13:33:42Z</dcterms:created>
  <dcterms:modified xsi:type="dcterms:W3CDTF">2026-09-30T20:03:15Z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2025-10-06T00:00:00Z</vt:filetime>
  </property>
  <property fmtid="{D5CDD505-2E9C-101B-9397-08002B2CF9AE}" pid="3" name="Creator">
    <vt:lpwstr>Acrobat PDFMaker 25 for Word</vt:lpwstr>
  </property>
  <property fmtid="{D5CDD505-2E9C-101B-9397-08002B2CF9AE}" pid="4" name="LastSaved">
    <vt:filetime>2025-10-07T00:00:00Z</vt:filetime>
  </property>
  <property fmtid="{D5CDD505-2E9C-101B-9397-08002B2CF9AE}" pid="5" name="Producer">
    <vt:lpwstr>Adobe PDF Library 25.1.20</vt:lpwstr>
  </property>
  <property fmtid="{D5CDD505-2E9C-101B-9397-08002B2CF9AE}" pid="6" name="SourceModified">
    <vt:lpwstr>D:20250922205053</vt:lpwstr>
  </property>
</Properties>
</file>