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2475" cy="3292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0" autoAdjust="0"/>
    <p:restoredTop sz="94660"/>
  </p:normalViewPr>
  <p:slideViewPr>
    <p:cSldViewPr snapToGrid="0">
      <p:cViewPr varScale="1">
        <p:scale>
          <a:sx n="178" d="100"/>
          <a:sy n="178" d="100"/>
        </p:scale>
        <p:origin x="1160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936" y="538838"/>
            <a:ext cx="2798604" cy="1146269"/>
          </a:xfrm>
        </p:spPr>
        <p:txBody>
          <a:bodyPr anchor="b"/>
          <a:lstStyle>
            <a:lvl1pPr algn="ctr"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560" y="1729312"/>
            <a:ext cx="2469356" cy="794919"/>
          </a:xfrm>
        </p:spPr>
        <p:txBody>
          <a:bodyPr/>
          <a:lstStyle>
            <a:lvl1pPr marL="0" indent="0" algn="ctr">
              <a:buNone/>
              <a:defRPr sz="864"/>
            </a:lvl1pPr>
            <a:lvl2pPr marL="164638" indent="0" algn="ctr">
              <a:buNone/>
              <a:defRPr sz="720"/>
            </a:lvl2pPr>
            <a:lvl3pPr marL="329275" indent="0" algn="ctr">
              <a:buNone/>
              <a:defRPr sz="648"/>
            </a:lvl3pPr>
            <a:lvl4pPr marL="493913" indent="0" algn="ctr">
              <a:buNone/>
              <a:defRPr sz="576"/>
            </a:lvl4pPr>
            <a:lvl5pPr marL="658551" indent="0" algn="ctr">
              <a:buNone/>
              <a:defRPr sz="576"/>
            </a:lvl5pPr>
            <a:lvl6pPr marL="823189" indent="0" algn="ctr">
              <a:buNone/>
              <a:defRPr sz="576"/>
            </a:lvl6pPr>
            <a:lvl7pPr marL="987826" indent="0" algn="ctr">
              <a:buNone/>
              <a:defRPr sz="576"/>
            </a:lvl7pPr>
            <a:lvl8pPr marL="1152464" indent="0" algn="ctr">
              <a:buNone/>
              <a:defRPr sz="576"/>
            </a:lvl8pPr>
            <a:lvl9pPr marL="1317102" indent="0" algn="ctr">
              <a:buNone/>
              <a:defRPr sz="57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1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3" y="820833"/>
            <a:ext cx="2839760" cy="1369578"/>
          </a:xfrm>
        </p:spPr>
        <p:txBody>
          <a:bodyPr anchor="b"/>
          <a:lstStyle>
            <a:lvl1pPr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643" y="2203368"/>
            <a:ext cx="2839760" cy="720229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>
                    <a:tint val="82000"/>
                  </a:schemeClr>
                </a:solidFill>
              </a:defRPr>
            </a:lvl1pPr>
            <a:lvl2pPr marL="164638" indent="0">
              <a:buNone/>
              <a:defRPr sz="720">
                <a:solidFill>
                  <a:schemeClr val="tx1">
                    <a:tint val="82000"/>
                  </a:schemeClr>
                </a:solidFill>
              </a:defRPr>
            </a:lvl2pPr>
            <a:lvl3pPr marL="329275" indent="0">
              <a:buNone/>
              <a:defRPr sz="648">
                <a:solidFill>
                  <a:schemeClr val="tx1">
                    <a:tint val="82000"/>
                  </a:schemeClr>
                </a:solidFill>
              </a:defRPr>
            </a:lvl3pPr>
            <a:lvl4pPr marL="493913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4pPr>
            <a:lvl5pPr marL="658551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5pPr>
            <a:lvl6pPr marL="823189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6pPr>
            <a:lvl7pPr marL="987826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7pPr>
            <a:lvl8pPr marL="1152464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8pPr>
            <a:lvl9pPr marL="1317102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92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58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815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8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175295"/>
            <a:ext cx="2839760" cy="6363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87" y="807114"/>
            <a:ext cx="139287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87" y="1202668"/>
            <a:ext cx="139287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816" y="807114"/>
            <a:ext cx="139973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816" y="1202668"/>
            <a:ext cx="139973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4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1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731" y="474056"/>
            <a:ext cx="1666815" cy="2339791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0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731" y="474056"/>
            <a:ext cx="1666815" cy="2339791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638" indent="0">
              <a:buNone/>
              <a:defRPr sz="1008"/>
            </a:lvl2pPr>
            <a:lvl3pPr marL="329275" indent="0">
              <a:buNone/>
              <a:defRPr sz="864"/>
            </a:lvl3pPr>
            <a:lvl4pPr marL="493913" indent="0">
              <a:buNone/>
              <a:defRPr sz="720"/>
            </a:lvl4pPr>
            <a:lvl5pPr marL="658551" indent="0">
              <a:buNone/>
              <a:defRPr sz="720"/>
            </a:lvl5pPr>
            <a:lvl6pPr marL="823189" indent="0">
              <a:buNone/>
              <a:defRPr sz="720"/>
            </a:lvl6pPr>
            <a:lvl7pPr marL="987826" indent="0">
              <a:buNone/>
              <a:defRPr sz="720"/>
            </a:lvl7pPr>
            <a:lvl8pPr marL="1152464" indent="0">
              <a:buNone/>
              <a:defRPr sz="720"/>
            </a:lvl8pPr>
            <a:lvl9pPr marL="1317102" indent="0">
              <a:buNone/>
              <a:defRPr sz="7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5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6178" y="175294"/>
            <a:ext cx="709940" cy="27902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58" y="175294"/>
            <a:ext cx="2088664" cy="27902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9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58" y="175295"/>
            <a:ext cx="2839760" cy="63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58" y="876469"/>
            <a:ext cx="2839760" cy="208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58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633" y="3051637"/>
            <a:ext cx="1111210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5310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275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319" indent="-82319" algn="l" defTabSz="32927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95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594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6232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870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50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70145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783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9421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638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275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913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551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3189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826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2464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7102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676D3-A80B-C24D-0A76-77B696490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B40EBF-4457-E1EE-1B5D-5C02023D9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325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Santos</dc:creator>
  <cp:lastModifiedBy>Sabrina Santos</cp:lastModifiedBy>
  <cp:revision>5</cp:revision>
  <dcterms:created xsi:type="dcterms:W3CDTF">2025-11-03T19:04:35Z</dcterms:created>
  <dcterms:modified xsi:type="dcterms:W3CDTF">2026-10-01T15:35:17Z</dcterms:modified>
</cp:coreProperties>
</file>