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51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6" d="100"/>
          <a:sy n="36" d="100"/>
        </p:scale>
        <p:origin x="2596" y="200"/>
      </p:cViewPr>
      <p:guideLst>
        <p:guide orient="horz" pos="4451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143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397" y="3330"/>
            <a:ext cx="10083797" cy="1557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D6C68-5F24-FECE-9174-A6BFE8F330C2}"/>
              </a:ext>
            </a:extLst>
          </p:cNvPr>
          <p:cNvSpPr txBox="1"/>
          <p:nvPr/>
        </p:nvSpPr>
        <p:spPr>
          <a:xfrm>
            <a:off x="838200" y="2362200"/>
            <a:ext cx="830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Insert text 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Sabrina Santos</dc:creator>
  <cp:lastModifiedBy>Sabrina Santos</cp:lastModifiedBy>
  <cp:revision>7</cp:revision>
  <dcterms:created xsi:type="dcterms:W3CDTF">2025-10-07T13:33:42Z</dcterms:created>
  <dcterms:modified xsi:type="dcterms:W3CDTF">2026-09-30T19:59:17Z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