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772400" cy="10058400"/>
  <p:notesSz cx="7772400" cy="10058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1536" y="4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200" b="0" i="0">
                <a:solidFill>
                  <a:srgbClr val="CF184B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200" b="0" i="0">
                <a:solidFill>
                  <a:srgbClr val="CF184B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200" b="0" i="0">
                <a:solidFill>
                  <a:srgbClr val="CF184B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200" b="0" i="0">
                <a:solidFill>
                  <a:srgbClr val="CF184B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-30035" y="-320890"/>
            <a:ext cx="7708265" cy="11252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200" b="0" i="0">
                <a:solidFill>
                  <a:srgbClr val="CF184B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>
            <a:extLst>
              <a:ext uri="{FF2B5EF4-FFF2-40B4-BE49-F238E27FC236}">
                <a16:creationId xmlns:a16="http://schemas.microsoft.com/office/drawing/2014/main" id="{129210E0-299F-C415-D1C6-CD9320227D5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5" y="0"/>
            <a:ext cx="7762990" cy="1005839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4677078-F44D-0348-3DBE-2658CCC19D2E}"/>
              </a:ext>
            </a:extLst>
          </p:cNvPr>
          <p:cNvSpPr txBox="1"/>
          <p:nvPr/>
        </p:nvSpPr>
        <p:spPr>
          <a:xfrm>
            <a:off x="723900" y="3124200"/>
            <a:ext cx="6324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entury Gothic" panose="020B0502020202020204" pitchFamily="34" charset="0"/>
              </a:rPr>
              <a:t>Insert text here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3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Century Gothic</vt:lpstr>
      <vt:lpstr>Microsoft Sans Serif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Sabrina Santos</cp:lastModifiedBy>
  <cp:revision>8</cp:revision>
  <dcterms:created xsi:type="dcterms:W3CDTF">2025-10-07T13:33:42Z</dcterms:created>
  <dcterms:modified xsi:type="dcterms:W3CDTF">2026-09-30T19:43:52Z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2025-10-06T00:00:00Z</vt:filetime>
  </property>
  <property fmtid="{D5CDD505-2E9C-101B-9397-08002B2CF9AE}" pid="3" name="Creator">
    <vt:lpwstr>Acrobat PDFMaker 25 for Word</vt:lpwstr>
  </property>
  <property fmtid="{D5CDD505-2E9C-101B-9397-08002B2CF9AE}" pid="4" name="LastSaved">
    <vt:filetime>2025-10-07T00:00:00Z</vt:filetime>
  </property>
  <property fmtid="{D5CDD505-2E9C-101B-9397-08002B2CF9AE}" pid="5" name="Producer">
    <vt:lpwstr>Adobe PDF Library 25.1.20</vt:lpwstr>
  </property>
  <property fmtid="{D5CDD505-2E9C-101B-9397-08002B2CF9AE}" pid="6" name="SourceModified">
    <vt:lpwstr>D:20250922205053</vt:lpwstr>
  </property>
</Properties>
</file>