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57" r:id="rId5"/>
    <p:sldId id="258" r:id="rId6"/>
    <p:sldId id="261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DF202DD-5EE6-400A-A761-A3167CD492F7}" type="datetimeFigureOut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3D42656-CA90-432F-828E-5E5CCD893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202DD-5EE6-400A-A761-A3167CD492F7}" type="datetimeFigureOut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D42656-CA90-432F-828E-5E5CCD893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202DD-5EE6-400A-A761-A3167CD492F7}" type="datetimeFigureOut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D42656-CA90-432F-828E-5E5CCD893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202DD-5EE6-400A-A761-A3167CD492F7}" type="datetimeFigureOut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D42656-CA90-432F-828E-5E5CCD893F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202DD-5EE6-400A-A761-A3167CD492F7}" type="datetimeFigureOut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D42656-CA90-432F-828E-5E5CCD893F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202DD-5EE6-400A-A761-A3167CD492F7}" type="datetimeFigureOut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D42656-CA90-432F-828E-5E5CCD893F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202DD-5EE6-400A-A761-A3167CD492F7}" type="datetimeFigureOut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D42656-CA90-432F-828E-5E5CCD893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202DD-5EE6-400A-A761-A3167CD492F7}" type="datetimeFigureOut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D42656-CA90-432F-828E-5E5CCD893F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202DD-5EE6-400A-A761-A3167CD492F7}" type="datetimeFigureOut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D42656-CA90-432F-828E-5E5CCD893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DF202DD-5EE6-400A-A761-A3167CD492F7}" type="datetimeFigureOut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D42656-CA90-432F-828E-5E5CCD893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DF202DD-5EE6-400A-A761-A3167CD492F7}" type="datetimeFigureOut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3D42656-CA90-432F-828E-5E5CCD893F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DF202DD-5EE6-400A-A761-A3167CD492F7}" type="datetimeFigureOut">
              <a:rPr lang="en-US" smtClean="0"/>
              <a:pPr/>
              <a:t>1/17/2011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3D42656-CA90-432F-828E-5E5CCD893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LiveText Scholarships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Follow-up on</a:t>
            </a:r>
          </a:p>
          <a:p>
            <a:r>
              <a:rPr lang="en-US" dirty="0" smtClean="0"/>
              <a:t> available</a:t>
            </a:r>
          </a:p>
          <a:p>
            <a:r>
              <a:rPr lang="en-US" dirty="0" smtClean="0"/>
              <a:t> funding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Provided by IRM through the awarding of a grant for $15,000</a:t>
            </a:r>
          </a:p>
          <a:p>
            <a:endParaRPr lang="en-US" dirty="0"/>
          </a:p>
          <a:p>
            <a:r>
              <a:rPr lang="en-US" dirty="0" smtClean="0"/>
              <a:t>Restrictions of the grant required that funds be used to purchase LT key codes </a:t>
            </a:r>
          </a:p>
          <a:p>
            <a:endParaRPr lang="en-US" dirty="0"/>
          </a:p>
          <a:p>
            <a:r>
              <a:rPr lang="en-US" dirty="0" smtClean="0"/>
              <a:t>No money was given directly to students (so students were not reimbursed)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 Source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smtClean="0"/>
              <a:t>Students who have declared a COE major</a:t>
            </a:r>
            <a:endParaRPr lang="en-US" dirty="0"/>
          </a:p>
          <a:p>
            <a:r>
              <a:rPr lang="en-US" dirty="0" smtClean="0"/>
              <a:t>Students who have a 2.5 GPA or higher</a:t>
            </a:r>
          </a:p>
          <a:p>
            <a:endParaRPr lang="en-US" dirty="0"/>
          </a:p>
          <a:p>
            <a:r>
              <a:rPr lang="en-US" dirty="0" smtClean="0"/>
              <a:t>Due to the grant allowing the funds, non-COE majors cannot be funded  </a:t>
            </a:r>
          </a:p>
          <a:p>
            <a:endParaRPr lang="en-US" dirty="0"/>
          </a:p>
          <a:p>
            <a:r>
              <a:rPr lang="en-US" dirty="0" smtClean="0"/>
              <a:t>Students apply on-line through the LT website</a:t>
            </a:r>
          </a:p>
          <a:p>
            <a:pPr lvl="1"/>
            <a:r>
              <a:rPr lang="en-US" dirty="0" smtClean="0"/>
              <a:t>Application form</a:t>
            </a:r>
          </a:p>
          <a:p>
            <a:pPr lvl="1"/>
            <a:r>
              <a:rPr lang="en-US" dirty="0" smtClean="0"/>
              <a:t>Copy of transcript</a:t>
            </a:r>
          </a:p>
          <a:p>
            <a:pPr lvl="1"/>
            <a:r>
              <a:rPr lang="en-US" dirty="0" smtClean="0"/>
              <a:t>Letter of student need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Scholarship Criteria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Ashleigh Bullivant </a:t>
            </a:r>
            <a:r>
              <a:rPr lang="en-US" sz="2400" dirty="0" smtClean="0"/>
              <a:t>(coordinator of scholarships) – TBA due to resignation</a:t>
            </a:r>
          </a:p>
          <a:p>
            <a:r>
              <a:rPr lang="en-US" dirty="0" smtClean="0"/>
              <a:t>Barbara Ridener </a:t>
            </a:r>
            <a:r>
              <a:rPr lang="en-US" sz="2400" dirty="0" smtClean="0"/>
              <a:t>(Dept. chair with largest # of students in LT)</a:t>
            </a:r>
          </a:p>
          <a:p>
            <a:r>
              <a:rPr lang="en-US" dirty="0" smtClean="0"/>
              <a:t>Bob Shockley </a:t>
            </a:r>
            <a:r>
              <a:rPr lang="en-US" sz="2400" dirty="0" smtClean="0"/>
              <a:t>(Dept. chair with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largest # of students in LT)</a:t>
            </a:r>
          </a:p>
          <a:p>
            <a:r>
              <a:rPr lang="en-US" dirty="0" smtClean="0"/>
              <a:t>Patty Kirsch </a:t>
            </a:r>
            <a:r>
              <a:rPr lang="en-US" sz="2400" dirty="0" smtClean="0"/>
              <a:t>(Director of Assessment</a:t>
            </a:r>
          </a:p>
          <a:p>
            <a:r>
              <a:rPr lang="en-US" dirty="0" smtClean="0"/>
              <a:t>Eliah Watlington </a:t>
            </a:r>
            <a:r>
              <a:rPr lang="en-US" sz="2400" dirty="0" smtClean="0"/>
              <a:t>(Associate Dean)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Scholarship Committee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Individual committee members reviewed applications </a:t>
            </a:r>
          </a:p>
          <a:p>
            <a:endParaRPr lang="en-US" dirty="0"/>
          </a:p>
          <a:p>
            <a:r>
              <a:rPr lang="en-US" dirty="0" smtClean="0"/>
              <a:t>Individuals on the committee submit their decisions electronically</a:t>
            </a:r>
          </a:p>
          <a:p>
            <a:endParaRPr lang="en-US" dirty="0"/>
          </a:p>
          <a:p>
            <a:r>
              <a:rPr lang="en-US" dirty="0" smtClean="0"/>
              <a:t>If there was dissention, the committee discussed via phone conference.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Scholarship Committee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scholarships were awarded at this time</a:t>
            </a:r>
          </a:p>
          <a:p>
            <a:endParaRPr lang="en-US" dirty="0"/>
          </a:p>
          <a:p>
            <a:r>
              <a:rPr lang="en-US" dirty="0" smtClean="0"/>
              <a:t>The grant was submitted in Fall, 2009 and awarded in mid-spring, 2010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Summer/Fall 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1"/>
            <a:ext cx="8839200" cy="426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Scholarships Awarded 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17475" y="1285875"/>
          <a:ext cx="8909050" cy="4287838"/>
        </p:xfrm>
        <a:graphic>
          <a:graphicData uri="http://schemas.openxmlformats.org/presentationml/2006/ole">
            <p:oleObj spid="_x0000_s1026" name="Document" r:id="rId3" imgW="8908509" imgH="4288265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$10,180 is left in the grant for future scholarships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Funding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Clarify information on the COE website re:</a:t>
            </a:r>
          </a:p>
          <a:p>
            <a:pPr lvl="1"/>
            <a:r>
              <a:rPr lang="en-US" dirty="0" smtClean="0"/>
              <a:t>How to apply</a:t>
            </a:r>
          </a:p>
          <a:p>
            <a:pPr lvl="1"/>
            <a:r>
              <a:rPr lang="en-US" dirty="0" smtClean="0"/>
              <a:t>Application criteria</a:t>
            </a:r>
          </a:p>
          <a:p>
            <a:pPr lvl="1"/>
            <a:r>
              <a:rPr lang="en-US" dirty="0" smtClean="0"/>
              <a:t>Deadlines  (for the calendar year)  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Faculty Assembly Steering Committee Suggestions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137</TotalTime>
  <Words>240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Concourse</vt:lpstr>
      <vt:lpstr>Document</vt:lpstr>
      <vt:lpstr>LiveText Scholarships</vt:lpstr>
      <vt:lpstr>Funding Source</vt:lpstr>
      <vt:lpstr>Scholarship Criteria </vt:lpstr>
      <vt:lpstr>Scholarship Committee</vt:lpstr>
      <vt:lpstr>Scholarship Committee</vt:lpstr>
      <vt:lpstr>Summer/Fall 2009</vt:lpstr>
      <vt:lpstr>Scholarships Awarded </vt:lpstr>
      <vt:lpstr>Future Funding</vt:lpstr>
      <vt:lpstr>Faculty Assembly Steering Committee Suggestions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LiveText Scholarships</dc:title>
  <dc:creator>ckeintz</dc:creator>
  <cp:lastModifiedBy>Marinaccio</cp:lastModifiedBy>
  <cp:revision>15</cp:revision>
  <dcterms:created xsi:type="dcterms:W3CDTF">2010-11-04T16:11:59Z</dcterms:created>
  <dcterms:modified xsi:type="dcterms:W3CDTF">2011-01-17T19:53:40Z</dcterms:modified>
</cp:coreProperties>
</file>