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2460" y="3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4F8673F-056F-447B-0BD5-A2B4DA7EFD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772400" cy="100583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Sabrina Santos</dc:creator>
  <cp:lastModifiedBy>Sabrina Santos</cp:lastModifiedBy>
  <cp:revision>4</cp:revision>
  <dcterms:created xsi:type="dcterms:W3CDTF">2025-10-07T13:59:43Z</dcterms:created>
  <dcterms:modified xsi:type="dcterms:W3CDTF">2025-10-21T12:16:40Z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2025-10-06T00:00:00Z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2025-10-07T00:00:00Z</vt:filetime>
  </property>
  <property fmtid="{D5CDD505-2E9C-101B-9397-08002B2CF9AE}" pid="5" name="Producer">
    <vt:lpwstr>Adobe Express</vt:lpwstr>
  </property>
</Properties>
</file>