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3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3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6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3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6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6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0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1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2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AC024-C0D5-4D35-A88F-C3CABF137FF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349D7-59F8-40CE-9EA3-C4A2D8CD6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5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73245A0-732F-3B52-A22A-28B81CB6FF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02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8C7E986E13B408D58B4FE2DCD9124" ma:contentTypeVersion="10" ma:contentTypeDescription="Create a new document." ma:contentTypeScope="" ma:versionID="82eb86e65abb01c28d9ae5859b96d0e0">
  <xsd:schema xmlns:xsd="http://www.w3.org/2001/XMLSchema" xmlns:xs="http://www.w3.org/2001/XMLSchema" xmlns:p="http://schemas.microsoft.com/office/2006/metadata/properties" xmlns:ns3="adadf4d3-ac7e-440b-a25e-9ab40bd4e44a" targetNamespace="http://schemas.microsoft.com/office/2006/metadata/properties" ma:root="true" ma:fieldsID="1ec92f9b7b9759b067661979bc273714" ns3:_="">
    <xsd:import namespace="adadf4d3-ac7e-440b-a25e-9ab40bd4e4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df4d3-ac7e-440b-a25e-9ab40bd4e4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adf4d3-ac7e-440b-a25e-9ab40bd4e44a" xsi:nil="true"/>
  </documentManagement>
</p:properties>
</file>

<file path=customXml/itemProps1.xml><?xml version="1.0" encoding="utf-8"?>
<ds:datastoreItem xmlns:ds="http://schemas.openxmlformats.org/officeDocument/2006/customXml" ds:itemID="{D17DFAE3-AE94-4C91-AF14-5DFA8C8214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df4d3-ac7e-440b-a25e-9ab40bd4e4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BBBBEA-43BC-4A47-910D-D3B30F835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18D096-6086-406B-8BB7-813F223A5A2D}">
  <ds:schemaRefs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adadf4d3-ac7e-440b-a25e-9ab40bd4e44a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3</cp:revision>
  <dcterms:created xsi:type="dcterms:W3CDTF">2025-10-07T13:41:13Z</dcterms:created>
  <dcterms:modified xsi:type="dcterms:W3CDTF">2025-10-20T19:33:58Z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0x010100D148C7E986E13B408D58B4FE2DCD9124</vt:lpwstr>
  </property>
</Properties>
</file>