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155448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4451" userDrawn="1">
          <p15:clr>
            <a:srgbClr val="A4A3A4"/>
          </p15:clr>
        </p15:guide>
        <p15:guide id="2" pos="27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636" y="92"/>
      </p:cViewPr>
      <p:guideLst>
        <p:guide orient="horz" pos="4451"/>
        <p:guide pos="279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4818888"/>
            <a:ext cx="8549640" cy="1433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318" b="0" i="0">
                <a:solidFill>
                  <a:srgbClr val="CF184B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8705088"/>
            <a:ext cx="70408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-38868" y="-495921"/>
            <a:ext cx="9975402" cy="1433919"/>
          </a:xfrm>
        </p:spPr>
        <p:txBody>
          <a:bodyPr lIns="0" tIns="0" rIns="0" bIns="0"/>
          <a:lstStyle>
            <a:lvl1pPr>
              <a:defRPr sz="9318" b="0" i="0">
                <a:solidFill>
                  <a:srgbClr val="CF184B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-38868" y="-495921"/>
            <a:ext cx="9975402" cy="1433919"/>
          </a:xfrm>
        </p:spPr>
        <p:txBody>
          <a:bodyPr lIns="0" tIns="0" rIns="0" bIns="0"/>
          <a:lstStyle>
            <a:lvl1pPr>
              <a:defRPr sz="9318" b="0" i="0">
                <a:solidFill>
                  <a:srgbClr val="CF184B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3575304"/>
            <a:ext cx="437540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3575304"/>
            <a:ext cx="437540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-38868" y="-495921"/>
            <a:ext cx="9975402" cy="1433919"/>
          </a:xfrm>
        </p:spPr>
        <p:txBody>
          <a:bodyPr lIns="0" tIns="0" rIns="0" bIns="0"/>
          <a:lstStyle>
            <a:lvl1pPr>
              <a:defRPr sz="9318" b="0" i="0">
                <a:solidFill>
                  <a:srgbClr val="CF184B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-38868" y="-495921"/>
            <a:ext cx="9975402" cy="11079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b="0" i="0">
                <a:solidFill>
                  <a:srgbClr val="CF184B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3575304"/>
            <a:ext cx="90525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14456664"/>
            <a:ext cx="321868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14456664"/>
            <a:ext cx="231343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14456664"/>
            <a:ext cx="231343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91663">
        <a:defRPr>
          <a:latin typeface="+mn-lt"/>
          <a:ea typeface="+mn-ea"/>
          <a:cs typeface="+mn-cs"/>
        </a:defRPr>
      </a:lvl2pPr>
      <a:lvl3pPr marL="1183325">
        <a:defRPr>
          <a:latin typeface="+mn-lt"/>
          <a:ea typeface="+mn-ea"/>
          <a:cs typeface="+mn-cs"/>
        </a:defRPr>
      </a:lvl3pPr>
      <a:lvl4pPr marL="1774988">
        <a:defRPr>
          <a:latin typeface="+mn-lt"/>
          <a:ea typeface="+mn-ea"/>
          <a:cs typeface="+mn-cs"/>
        </a:defRPr>
      </a:lvl4pPr>
      <a:lvl5pPr marL="2366650">
        <a:defRPr>
          <a:latin typeface="+mn-lt"/>
          <a:ea typeface="+mn-ea"/>
          <a:cs typeface="+mn-cs"/>
        </a:defRPr>
      </a:lvl5pPr>
      <a:lvl6pPr marL="2958313">
        <a:defRPr>
          <a:latin typeface="+mn-lt"/>
          <a:ea typeface="+mn-ea"/>
          <a:cs typeface="+mn-cs"/>
        </a:defRPr>
      </a:lvl6pPr>
      <a:lvl7pPr marL="3549975">
        <a:defRPr>
          <a:latin typeface="+mn-lt"/>
          <a:ea typeface="+mn-ea"/>
          <a:cs typeface="+mn-cs"/>
        </a:defRPr>
      </a:lvl7pPr>
      <a:lvl8pPr marL="4141638">
        <a:defRPr>
          <a:latin typeface="+mn-lt"/>
          <a:ea typeface="+mn-ea"/>
          <a:cs typeface="+mn-cs"/>
        </a:defRPr>
      </a:lvl8pPr>
      <a:lvl9pPr marL="47333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91663">
        <a:defRPr>
          <a:latin typeface="+mn-lt"/>
          <a:ea typeface="+mn-ea"/>
          <a:cs typeface="+mn-cs"/>
        </a:defRPr>
      </a:lvl2pPr>
      <a:lvl3pPr marL="1183325">
        <a:defRPr>
          <a:latin typeface="+mn-lt"/>
          <a:ea typeface="+mn-ea"/>
          <a:cs typeface="+mn-cs"/>
        </a:defRPr>
      </a:lvl3pPr>
      <a:lvl4pPr marL="1774988">
        <a:defRPr>
          <a:latin typeface="+mn-lt"/>
          <a:ea typeface="+mn-ea"/>
          <a:cs typeface="+mn-cs"/>
        </a:defRPr>
      </a:lvl4pPr>
      <a:lvl5pPr marL="2366650">
        <a:defRPr>
          <a:latin typeface="+mn-lt"/>
          <a:ea typeface="+mn-ea"/>
          <a:cs typeface="+mn-cs"/>
        </a:defRPr>
      </a:lvl5pPr>
      <a:lvl6pPr marL="2958313">
        <a:defRPr>
          <a:latin typeface="+mn-lt"/>
          <a:ea typeface="+mn-ea"/>
          <a:cs typeface="+mn-cs"/>
        </a:defRPr>
      </a:lvl6pPr>
      <a:lvl7pPr marL="3549975">
        <a:defRPr>
          <a:latin typeface="+mn-lt"/>
          <a:ea typeface="+mn-ea"/>
          <a:cs typeface="+mn-cs"/>
        </a:defRPr>
      </a:lvl7pPr>
      <a:lvl8pPr marL="4141638">
        <a:defRPr>
          <a:latin typeface="+mn-lt"/>
          <a:ea typeface="+mn-ea"/>
          <a:cs typeface="+mn-cs"/>
        </a:defRPr>
      </a:lvl8pPr>
      <a:lvl9pPr marL="47333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129210E0-299F-C415-D1C6-CD9320227D5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0320" y="1"/>
            <a:ext cx="10078718" cy="1557620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Microsoft Sans Serif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Sabrina Santos</cp:lastModifiedBy>
  <cp:revision>7</cp:revision>
  <dcterms:created xsi:type="dcterms:W3CDTF">2025-10-07T13:33:42Z</dcterms:created>
  <dcterms:modified xsi:type="dcterms:W3CDTF">2025-11-14T18:16:12Z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2025-10-06T00:00:00Z</vt:filetime>
  </property>
  <property fmtid="{D5CDD505-2E9C-101B-9397-08002B2CF9AE}" pid="3" name="Creator">
    <vt:lpwstr>Acrobat PDFMaker 25 for Word</vt:lpwstr>
  </property>
  <property fmtid="{D5CDD505-2E9C-101B-9397-08002B2CF9AE}" pid="4" name="LastSaved">
    <vt:filetime>2025-10-07T00:00:00Z</vt:filetime>
  </property>
  <property fmtid="{D5CDD505-2E9C-101B-9397-08002B2CF9AE}" pid="5" name="Producer">
    <vt:lpwstr>Adobe PDF Library 25.1.20</vt:lpwstr>
  </property>
  <property fmtid="{D5CDD505-2E9C-101B-9397-08002B2CF9AE}" pid="6" name="SourceModified">
    <vt:lpwstr>D:20250922205053</vt:lpwstr>
  </property>
</Properties>
</file>