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8A6AF69-05A7-252B-9A01-DFC0AFD9998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772400" cy="100583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Sabrina Santos</cp:lastModifiedBy>
  <cp:revision>2</cp:revision>
  <dcterms:created xsi:type="dcterms:W3CDTF">2025-10-07T13:35:12Z</dcterms:created>
  <dcterms:modified xsi:type="dcterms:W3CDTF">2025-10-20T19:29:27Z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2025-10-06T00:00:00Z</vt:filetime>
  </property>
  <property fmtid="{D5CDD505-2E9C-101B-9397-08002B2CF9AE}" pid="3" name="Creator">
    <vt:lpwstr>Adobe Acrobat (64-bit) 25.1.20756</vt:lpwstr>
  </property>
  <property fmtid="{D5CDD505-2E9C-101B-9397-08002B2CF9AE}" pid="4" name="LastSaved">
    <vt:filetime>2025-10-07T00:00:00Z</vt:filetime>
  </property>
  <property fmtid="{D5CDD505-2E9C-101B-9397-08002B2CF9AE}" pid="5" name="Producer">
    <vt:lpwstr>Adobe Acrobat (64-bit) 25.1.20756</vt:lpwstr>
  </property>
</Properties>
</file>