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30035" y="-320890"/>
            <a:ext cx="7708265" cy="1125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CF184B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129210E0-299F-C415-D1C6-CD9320227D5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772400" cy="100583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Microsoft Sans Serif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Sabrina Santos</cp:lastModifiedBy>
  <cp:revision>3</cp:revision>
  <dcterms:created xsi:type="dcterms:W3CDTF">2025-10-07T13:33:42Z</dcterms:created>
  <dcterms:modified xsi:type="dcterms:W3CDTF">2025-10-20T19:19:46Z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2025-10-06T00:00:00Z</vt:filetime>
  </property>
  <property fmtid="{D5CDD505-2E9C-101B-9397-08002B2CF9AE}" pid="3" name="Creator">
    <vt:lpwstr>Acrobat PDFMaker 25 for Word</vt:lpwstr>
  </property>
  <property fmtid="{D5CDD505-2E9C-101B-9397-08002B2CF9AE}" pid="4" name="LastSaved">
    <vt:filetime>2025-10-07T00:00:00Z</vt:filetime>
  </property>
  <property fmtid="{D5CDD505-2E9C-101B-9397-08002B2CF9AE}" pid="5" name="Producer">
    <vt:lpwstr>Adobe PDF Library 25.1.20</vt:lpwstr>
  </property>
  <property fmtid="{D5CDD505-2E9C-101B-9397-08002B2CF9AE}" pid="6" name="SourceModified">
    <vt:lpwstr>D:20250922205053</vt:lpwstr>
  </property>
</Properties>
</file>