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10058400" cy="15544800"/>
  <p:notesSz cx="7772400" cy="100584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4451" userDrawn="1">
          <p15:clr>
            <a:srgbClr val="A4A3A4"/>
          </p15:clr>
        </p15:guide>
        <p15:guide id="2" pos="2795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38" d="100"/>
          <a:sy n="38" d="100"/>
        </p:scale>
        <p:origin x="1112" y="92"/>
      </p:cViewPr>
      <p:guideLst>
        <p:guide orient="horz" pos="4451"/>
        <p:guide pos="2795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754380" y="4818888"/>
            <a:ext cx="8549640" cy="143391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9318" b="0" i="0">
                <a:solidFill>
                  <a:srgbClr val="CF184B"/>
                </a:solidFill>
                <a:latin typeface="Microsoft Sans Serif"/>
                <a:cs typeface="Microsoft Sans Serif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508760" y="8705088"/>
            <a:ext cx="704088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11/10/2025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-38868" y="-495921"/>
            <a:ext cx="9975402" cy="1433919"/>
          </a:xfrm>
        </p:spPr>
        <p:txBody>
          <a:bodyPr lIns="0" tIns="0" rIns="0" bIns="0"/>
          <a:lstStyle>
            <a:lvl1pPr>
              <a:defRPr sz="9318" b="0" i="0">
                <a:solidFill>
                  <a:srgbClr val="CF184B"/>
                </a:solidFill>
                <a:latin typeface="Microsoft Sans Serif"/>
                <a:cs typeface="Microsoft Sans Serif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11/10/2025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-38868" y="-495921"/>
            <a:ext cx="9975402" cy="1433919"/>
          </a:xfrm>
        </p:spPr>
        <p:txBody>
          <a:bodyPr lIns="0" tIns="0" rIns="0" bIns="0"/>
          <a:lstStyle>
            <a:lvl1pPr>
              <a:defRPr sz="9318" b="0" i="0">
                <a:solidFill>
                  <a:srgbClr val="CF184B"/>
                </a:solidFill>
                <a:latin typeface="Microsoft Sans Serif"/>
                <a:cs typeface="Microsoft Sans Serif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02920" y="3575304"/>
            <a:ext cx="4375404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180076" y="3575304"/>
            <a:ext cx="4375404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11/10/2025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-38868" y="-495921"/>
            <a:ext cx="9975402" cy="1433919"/>
          </a:xfrm>
        </p:spPr>
        <p:txBody>
          <a:bodyPr lIns="0" tIns="0" rIns="0" bIns="0"/>
          <a:lstStyle>
            <a:lvl1pPr>
              <a:defRPr sz="9318" b="0" i="0">
                <a:solidFill>
                  <a:srgbClr val="CF184B"/>
                </a:solidFill>
                <a:latin typeface="Microsoft Sans Serif"/>
                <a:cs typeface="Microsoft Sans Serif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11/10/2025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11/10/2025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-38868" y="-495921"/>
            <a:ext cx="9975402" cy="110799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7200" b="0" i="0">
                <a:solidFill>
                  <a:srgbClr val="CF184B"/>
                </a:solidFill>
                <a:latin typeface="Microsoft Sans Serif"/>
                <a:cs typeface="Microsoft Sans Serif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02920" y="3575304"/>
            <a:ext cx="905256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419856" y="14456664"/>
            <a:ext cx="3218688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02920" y="14456664"/>
            <a:ext cx="2313432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11/10/2025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242048" y="14456664"/>
            <a:ext cx="2313432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591663">
        <a:defRPr>
          <a:latin typeface="+mn-lt"/>
          <a:ea typeface="+mn-ea"/>
          <a:cs typeface="+mn-cs"/>
        </a:defRPr>
      </a:lvl2pPr>
      <a:lvl3pPr marL="1183325">
        <a:defRPr>
          <a:latin typeface="+mn-lt"/>
          <a:ea typeface="+mn-ea"/>
          <a:cs typeface="+mn-cs"/>
        </a:defRPr>
      </a:lvl3pPr>
      <a:lvl4pPr marL="1774988">
        <a:defRPr>
          <a:latin typeface="+mn-lt"/>
          <a:ea typeface="+mn-ea"/>
          <a:cs typeface="+mn-cs"/>
        </a:defRPr>
      </a:lvl4pPr>
      <a:lvl5pPr marL="2366650">
        <a:defRPr>
          <a:latin typeface="+mn-lt"/>
          <a:ea typeface="+mn-ea"/>
          <a:cs typeface="+mn-cs"/>
        </a:defRPr>
      </a:lvl5pPr>
      <a:lvl6pPr marL="2958313">
        <a:defRPr>
          <a:latin typeface="+mn-lt"/>
          <a:ea typeface="+mn-ea"/>
          <a:cs typeface="+mn-cs"/>
        </a:defRPr>
      </a:lvl6pPr>
      <a:lvl7pPr marL="3549975">
        <a:defRPr>
          <a:latin typeface="+mn-lt"/>
          <a:ea typeface="+mn-ea"/>
          <a:cs typeface="+mn-cs"/>
        </a:defRPr>
      </a:lvl7pPr>
      <a:lvl8pPr marL="4141638">
        <a:defRPr>
          <a:latin typeface="+mn-lt"/>
          <a:ea typeface="+mn-ea"/>
          <a:cs typeface="+mn-cs"/>
        </a:defRPr>
      </a:lvl8pPr>
      <a:lvl9pPr marL="47333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591663">
        <a:defRPr>
          <a:latin typeface="+mn-lt"/>
          <a:ea typeface="+mn-ea"/>
          <a:cs typeface="+mn-cs"/>
        </a:defRPr>
      </a:lvl2pPr>
      <a:lvl3pPr marL="1183325">
        <a:defRPr>
          <a:latin typeface="+mn-lt"/>
          <a:ea typeface="+mn-ea"/>
          <a:cs typeface="+mn-cs"/>
        </a:defRPr>
      </a:lvl3pPr>
      <a:lvl4pPr marL="1774988">
        <a:defRPr>
          <a:latin typeface="+mn-lt"/>
          <a:ea typeface="+mn-ea"/>
          <a:cs typeface="+mn-cs"/>
        </a:defRPr>
      </a:lvl4pPr>
      <a:lvl5pPr marL="2366650">
        <a:defRPr>
          <a:latin typeface="+mn-lt"/>
          <a:ea typeface="+mn-ea"/>
          <a:cs typeface="+mn-cs"/>
        </a:defRPr>
      </a:lvl5pPr>
      <a:lvl6pPr marL="2958313">
        <a:defRPr>
          <a:latin typeface="+mn-lt"/>
          <a:ea typeface="+mn-ea"/>
          <a:cs typeface="+mn-cs"/>
        </a:defRPr>
      </a:lvl6pPr>
      <a:lvl7pPr marL="3549975">
        <a:defRPr>
          <a:latin typeface="+mn-lt"/>
          <a:ea typeface="+mn-ea"/>
          <a:cs typeface="+mn-cs"/>
        </a:defRPr>
      </a:lvl7pPr>
      <a:lvl8pPr marL="4141638">
        <a:defRPr>
          <a:latin typeface="+mn-lt"/>
          <a:ea typeface="+mn-ea"/>
          <a:cs typeface="+mn-cs"/>
        </a:defRPr>
      </a:lvl8pPr>
      <a:lvl9pPr marL="47333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" name="Picture 36">
            <a:extLst>
              <a:ext uri="{FF2B5EF4-FFF2-40B4-BE49-F238E27FC236}">
                <a16:creationId xmlns:a16="http://schemas.microsoft.com/office/drawing/2014/main" id="{129210E0-299F-C415-D1C6-CD9320227D5D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-20320" y="0"/>
            <a:ext cx="10078719" cy="15576204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</TotalTime>
  <Words>0</Words>
  <Application>Microsoft Office PowerPoint</Application>
  <PresentationFormat>Custom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Calibri</vt:lpstr>
      <vt:lpstr>Microsoft Sans Serif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Sabrina Santos</cp:lastModifiedBy>
  <cp:revision>4</cp:revision>
  <dcterms:created xsi:type="dcterms:W3CDTF">2025-10-07T13:33:42Z</dcterms:created>
  <dcterms:modified xsi:type="dcterms:W3CDTF">2025-11-11T02:11:21Z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2025-10-06T00:00:00Z</vt:filetime>
  </property>
  <property fmtid="{D5CDD505-2E9C-101B-9397-08002B2CF9AE}" pid="3" name="Creator">
    <vt:lpwstr>Acrobat PDFMaker 25 for Word</vt:lpwstr>
  </property>
  <property fmtid="{D5CDD505-2E9C-101B-9397-08002B2CF9AE}" pid="4" name="LastSaved">
    <vt:filetime>2025-10-07T00:00:00Z</vt:filetime>
  </property>
  <property fmtid="{D5CDD505-2E9C-101B-9397-08002B2CF9AE}" pid="5" name="Producer">
    <vt:lpwstr>Adobe PDF Library 25.1.20</vt:lpwstr>
  </property>
  <property fmtid="{D5CDD505-2E9C-101B-9397-08002B2CF9AE}" pid="6" name="SourceModified">
    <vt:lpwstr>D:20250922205053</vt:lpwstr>
  </property>
</Properties>
</file>