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56" r:id="rId5"/>
    <p:sldId id="268" r:id="rId6"/>
    <p:sldId id="267" r:id="rId7"/>
    <p:sldId id="257" r:id="rId8"/>
    <p:sldId id="258" r:id="rId9"/>
    <p:sldId id="269" r:id="rId10"/>
    <p:sldId id="259" r:id="rId11"/>
    <p:sldId id="270" r:id="rId12"/>
    <p:sldId id="262" r:id="rId13"/>
    <p:sldId id="271" r:id="rId14"/>
    <p:sldId id="263" r:id="rId15"/>
    <p:sldId id="264" r:id="rId16"/>
    <p:sldId id="265" r:id="rId17"/>
    <p:sldId id="26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CCCCCC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F0D5F5-B668-40DD-A4B4-97237D808B51}" v="144" dt="2026-04-16T13:50:08.2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0" autoAdjust="0"/>
    <p:restoredTop sz="94660"/>
  </p:normalViewPr>
  <p:slideViewPr>
    <p:cSldViewPr snapToGrid="0">
      <p:cViewPr varScale="1">
        <p:scale>
          <a:sx n="76" d="100"/>
          <a:sy n="76" d="100"/>
        </p:scale>
        <p:origin x="76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B8B2CC-BBBB-4649-B80B-D2806FF6ECB7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56416-ABC1-44E1-983F-8E392F2E8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30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A56416-ABC1-44E1-983F-8E392F2E808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273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9A839-9121-9580-B10B-316C284817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BCA295-628B-D78D-7706-74DB108533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5A35EC-D0E1-CBFB-AAAF-5B1F4C6DA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165D7-ABBE-4E46-BA8E-34226074C7F6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090898-2357-831D-BA71-B797D7573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72FCD3-FAF3-33E5-510F-BDE772FAF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E10EE-FF88-4CFD-9F82-AD3403247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264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7CCF5-44A8-B47A-E5EA-EFE5F21DC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62280C-013B-A2C6-C474-202E53D837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57A3FB-8B08-4809-7A78-FAA4281E2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165D7-ABBE-4E46-BA8E-34226074C7F6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009DE-AB39-3E87-3F09-577A34A44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872650-D3E9-D722-473A-EA73F15A8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E10EE-FF88-4CFD-9F82-AD3403247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021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1E5762-16F2-D4A0-9D8A-25C5698292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229457-F820-8862-77F9-08B9AE515B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EB5102-7C75-2534-37B8-14E9B466A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165D7-ABBE-4E46-BA8E-34226074C7F6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6B1DD6-DD7E-1333-371F-7BE0329F8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5B46D-6284-045A-6DF9-1621BBD13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E10EE-FF88-4CFD-9F82-AD3403247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414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08714-06A9-0E4C-E118-91E84E38E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8E9E1E-CD06-2444-F028-92EEC6A314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821C1E-7948-DC37-872D-3E20F7117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165D7-ABBE-4E46-BA8E-34226074C7F6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684791-BC94-F0F4-7C1B-94B3E6B84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201064-C03A-595E-0D0C-4E6DD200F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E10EE-FF88-4CFD-9F82-AD3403247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929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965D6-2EFE-8898-0780-7FB96BECC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A61455-6CFF-A73E-978A-84DFF7740F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011D6B-0DA1-381C-A590-FDE315362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165D7-ABBE-4E46-BA8E-34226074C7F6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CDC2ED-B571-A028-7D6A-A77DAC518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4C379B-1511-1E1A-EEB0-4DCCE504A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E10EE-FF88-4CFD-9F82-AD3403247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154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5E547-0474-7276-E824-4A4395777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1DEB42-834B-DDBF-F0BB-6FECA64A96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024C52-4DB3-0C75-EBAC-AAB8746E7B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332B24-4F76-9D6E-24B9-4F0830CC2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165D7-ABBE-4E46-BA8E-34226074C7F6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D9CA8C-C7FB-B269-0874-67E4E8956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A995F7-947A-FDDE-DB31-93D999F86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E10EE-FF88-4CFD-9F82-AD3403247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976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F136A-8B3C-D175-4AB4-1EEAA2586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FF7FD3-6F93-3CE1-188F-7FDD51EFEB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4E4852-93DA-02A3-0029-2325CFB675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83516D-7C83-BEB6-CEF6-5CDCA894D5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2A71D7-6A00-018E-7502-E9AA7E323F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5E7549-A7B9-6571-6833-B09264C5C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165D7-ABBE-4E46-BA8E-34226074C7F6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8F3F6C-E277-7270-BAD5-ED1EB9992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93A648-ED90-1948-87C7-31C1CE43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E10EE-FF88-4CFD-9F82-AD3403247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202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0C428-2DD7-1DD9-979A-2AE653574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922E3B-E0F3-FBE0-4495-18102446E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165D7-ABBE-4E46-BA8E-34226074C7F6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B0DE42-890F-C04C-51BE-3DCBE0D42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81C7EF-405A-6423-871E-26800239F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E10EE-FF88-4CFD-9F82-AD3403247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012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555B5E-4624-F86F-F98B-C0D14D339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165D7-ABBE-4E46-BA8E-34226074C7F6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8D5C7B-E6CC-164B-F5CA-FCC42B84C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AF1586-A3EE-7B6D-AB04-C10849FD8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E10EE-FF88-4CFD-9F82-AD3403247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213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35908-4E0F-8D69-E7D7-B6695CBEE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0E8A3C-3AE6-E751-F620-C7FE4757F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FED23E-B90A-8C4B-1086-A4BD9714B8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A74909-EA8A-CFD0-575E-914A9DAB7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165D7-ABBE-4E46-BA8E-34226074C7F6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0821E1-CC7D-64EC-1819-9E1415DFC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65801C-8918-547E-373B-99D662C4F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E10EE-FF88-4CFD-9F82-AD3403247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996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A7F91-EFDB-E107-917F-A4A93CB52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DBD700-A528-6A83-11A0-556F4DAD1B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CB4296-70CE-4C31-3B22-C1BCD7A34F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FA6961-EF20-FD50-2971-652A7F222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165D7-ABBE-4E46-BA8E-34226074C7F6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6924EB-85DE-3412-2D91-D237C23C0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8E9DE3-2EEC-39AE-6B96-321B57E96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E10EE-FF88-4CFD-9F82-AD3403247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847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018C2D-ED8B-BE08-EB04-F8279FD28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321274-3A1B-7540-A742-9C420FBC67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98D9B2-F952-0483-2EB5-0374E6B995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23165D7-ABBE-4E46-BA8E-34226074C7F6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797C0-D9AE-B1F6-031F-40DD917741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1E7FA-1686-63ED-4B60-57E7EDD683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6BE10EE-FF88-4CFD-9F82-AD3403247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90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479A9-C3E9-BE1F-173C-9929BEB57B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885" y="1661093"/>
            <a:ext cx="6569620" cy="1873066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C382E0-FA29-F5E8-5639-07E04B3B83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0885" y="3918383"/>
            <a:ext cx="5390525" cy="526837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rgbClr val="003366"/>
                </a:solidFill>
                <a:latin typeface="Century Gothic" panose="020B0502020202020204" pitchFamily="34" charset="0"/>
              </a:rPr>
              <a:t>Subtitle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F1E6C8A1-3304-B121-BBA4-D306C8D5A116}"/>
              </a:ext>
            </a:extLst>
          </p:cNvPr>
          <p:cNvSpPr txBox="1">
            <a:spLocks/>
          </p:cNvSpPr>
          <p:nvPr/>
        </p:nvSpPr>
        <p:spPr>
          <a:xfrm>
            <a:off x="480885" y="4443946"/>
            <a:ext cx="4790363" cy="23141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>
                <a:solidFill>
                  <a:srgbClr val="003366"/>
                </a:solidFill>
                <a:latin typeface="Century Gothic" panose="020B0502020202020204" pitchFamily="34" charset="0"/>
              </a:rPr>
              <a:t>Addition Text Here</a:t>
            </a:r>
          </a:p>
        </p:txBody>
      </p:sp>
    </p:spTree>
    <p:extLst>
      <p:ext uri="{BB962C8B-B14F-4D97-AF65-F5344CB8AC3E}">
        <p14:creationId xmlns:p14="http://schemas.microsoft.com/office/powerpoint/2010/main" val="909039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750A8AE-2386-49C4-1ADE-F5356378F3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A5BD4-EDE9-6215-F984-9883FC2BA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4515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3366"/>
                </a:solidFill>
                <a:latin typeface="Century Gothic" panose="020B0502020202020204" pitchFamily="34" charset="0"/>
              </a:rPr>
              <a:t>Title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3FEA4EE4-2ECA-DC2A-CA4E-A315FFFA3E2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1557690"/>
            <a:ext cx="414675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3366"/>
                </a:solidFill>
                <a:effectLst/>
                <a:latin typeface="Century Gothic" panose="020B0502020202020204" pitchFamily="34" charset="0"/>
              </a:rPr>
              <a:t>Subtitle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003366"/>
                </a:solidFill>
                <a:latin typeface="Century Gothic" panose="020B0502020202020204" pitchFamily="34" charset="0"/>
              </a:rPr>
              <a:t>Text</a:t>
            </a:r>
            <a:endParaRPr kumimoji="0" lang="en-US" altLang="en-US" sz="1600" i="0" u="none" strike="noStrike" cap="none" normalizeH="0" baseline="0" dirty="0">
              <a:ln>
                <a:noFill/>
              </a:ln>
              <a:solidFill>
                <a:srgbClr val="003366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F87DB1-63FB-6E12-27C9-C53F46EB5F54}"/>
              </a:ext>
            </a:extLst>
          </p:cNvPr>
          <p:cNvSpPr txBox="1"/>
          <p:nvPr/>
        </p:nvSpPr>
        <p:spPr>
          <a:xfrm>
            <a:off x="589935" y="5995724"/>
            <a:ext cx="28218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Caption</a:t>
            </a:r>
            <a:endParaRPr kumimoji="0" lang="en-US" altLang="en-US" sz="20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830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8D0E3-DF10-CE42-DA9A-E3F2E8D82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1743" y="500062"/>
            <a:ext cx="6168513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Title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A79193FE-1C1B-39DD-9B6D-B56E4CC947A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317297" y="1825625"/>
            <a:ext cx="955740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2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Text</a:t>
            </a:r>
            <a:endParaRPr lang="en-US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kumimoji="0" lang="en-US" altLang="en-US" sz="16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943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E9EAD-31FD-4094-5CF9-991D9AB15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536" y="401219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3366"/>
                </a:solidFill>
                <a:latin typeface="Century Gothic" panose="020B0502020202020204" pitchFamily="34" charset="0"/>
              </a:rPr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67A9E-16F4-24CE-A12F-35DED5C3F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1700" y="1908175"/>
            <a:ext cx="2971800" cy="30621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7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Subtitle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74518F-0F7D-B958-F9EE-AAE7D06F37A1}"/>
              </a:ext>
            </a:extLst>
          </p:cNvPr>
          <p:cNvSpPr txBox="1"/>
          <p:nvPr/>
        </p:nvSpPr>
        <p:spPr>
          <a:xfrm>
            <a:off x="901700" y="2560887"/>
            <a:ext cx="2971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Text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13B4BCE-AC41-AE52-C7E2-2D6E770E6024}"/>
              </a:ext>
            </a:extLst>
          </p:cNvPr>
          <p:cNvSpPr txBox="1">
            <a:spLocks/>
          </p:cNvSpPr>
          <p:nvPr/>
        </p:nvSpPr>
        <p:spPr>
          <a:xfrm>
            <a:off x="4566032" y="1894136"/>
            <a:ext cx="2971800" cy="30621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7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Subtitle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BDE833-DC1C-2FA8-3CB6-AEB265F207E1}"/>
              </a:ext>
            </a:extLst>
          </p:cNvPr>
          <p:cNvSpPr txBox="1"/>
          <p:nvPr/>
        </p:nvSpPr>
        <p:spPr>
          <a:xfrm>
            <a:off x="4566032" y="2546848"/>
            <a:ext cx="2971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Text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D30E27F-E7E2-6639-7759-773C994CAAC2}"/>
              </a:ext>
            </a:extLst>
          </p:cNvPr>
          <p:cNvSpPr txBox="1">
            <a:spLocks/>
          </p:cNvSpPr>
          <p:nvPr/>
        </p:nvSpPr>
        <p:spPr>
          <a:xfrm>
            <a:off x="8318502" y="1894136"/>
            <a:ext cx="2971800" cy="30621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7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Subtitle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A86B23-7E6C-B4F7-F900-5D9FA445E9BA}"/>
              </a:ext>
            </a:extLst>
          </p:cNvPr>
          <p:cNvSpPr txBox="1"/>
          <p:nvPr/>
        </p:nvSpPr>
        <p:spPr>
          <a:xfrm>
            <a:off x="8318502" y="2546848"/>
            <a:ext cx="2971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4269579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E3393-14DD-0D67-C409-FBDA0F433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62" y="1746913"/>
            <a:ext cx="4743735" cy="3261815"/>
          </a:xfrm>
        </p:spPr>
        <p:txBody>
          <a:bodyPr>
            <a:normAutofit/>
          </a:bodyPr>
          <a:lstStyle/>
          <a:p>
            <a:r>
              <a:rPr lang="en-US" sz="7200" b="1" dirty="0">
                <a:solidFill>
                  <a:srgbClr val="003366"/>
                </a:solidFill>
                <a:latin typeface="Century Gothic" panose="020B0502020202020204" pitchFamily="34" charset="0"/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633107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F3914-0260-7950-B297-1433C6AC7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CCCCCC"/>
                </a:solidFill>
                <a:latin typeface="Century Gothic" panose="020B0502020202020204" pitchFamily="34" charset="0"/>
              </a:rPr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DF7786-3FE0-043E-F6D0-F6D6B168C6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51876"/>
            <a:ext cx="6312108" cy="22447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Title</a:t>
            </a:r>
          </a:p>
          <a:p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Text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57A4949-FB4B-78A4-74F4-593F3E0304F9}"/>
              </a:ext>
            </a:extLst>
          </p:cNvPr>
          <p:cNvSpPr txBox="1">
            <a:spLocks/>
          </p:cNvSpPr>
          <p:nvPr/>
        </p:nvSpPr>
        <p:spPr>
          <a:xfrm>
            <a:off x="7150308" y="1051875"/>
            <a:ext cx="4203492" cy="2244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Title</a:t>
            </a:r>
          </a:p>
          <a:p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180384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EC63F14-D23F-294B-E0A4-C3D4E111AD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45F9F-501C-D3D5-4C64-5BBC5AAE9A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885" y="1661093"/>
            <a:ext cx="6569620" cy="1873066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5C8B3C-3176-077B-8172-A8F9A21114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0885" y="3918383"/>
            <a:ext cx="5390525" cy="526837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rgbClr val="003366"/>
                </a:solidFill>
                <a:latin typeface="Century Gothic" panose="020B0502020202020204" pitchFamily="34" charset="0"/>
              </a:rPr>
              <a:t>Subtitle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4F2C211-F480-8E0E-7CC4-CBCE77F0B7D9}"/>
              </a:ext>
            </a:extLst>
          </p:cNvPr>
          <p:cNvSpPr txBox="1">
            <a:spLocks/>
          </p:cNvSpPr>
          <p:nvPr/>
        </p:nvSpPr>
        <p:spPr>
          <a:xfrm>
            <a:off x="480885" y="4443946"/>
            <a:ext cx="4790363" cy="23141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>
                <a:solidFill>
                  <a:srgbClr val="003366"/>
                </a:solidFill>
                <a:latin typeface="Century Gothic" panose="020B0502020202020204" pitchFamily="34" charset="0"/>
              </a:rPr>
              <a:t>Addition Text Here</a:t>
            </a:r>
          </a:p>
        </p:txBody>
      </p:sp>
    </p:spTree>
    <p:extLst>
      <p:ext uri="{BB962C8B-B14F-4D97-AF65-F5344CB8AC3E}">
        <p14:creationId xmlns:p14="http://schemas.microsoft.com/office/powerpoint/2010/main" val="840502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91D93F-78D4-A67F-2D21-12AB090CA6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9682C-0323-EC51-9EB7-2D166A2B5C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885" y="1661093"/>
            <a:ext cx="6569620" cy="1873066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D05B6C-57DF-F306-DA4A-C329685861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0885" y="3918383"/>
            <a:ext cx="5390525" cy="526837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rgbClr val="003366"/>
                </a:solidFill>
                <a:latin typeface="Century Gothic" panose="020B0502020202020204" pitchFamily="34" charset="0"/>
              </a:rPr>
              <a:t>Subtitle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6C3F06A-AA61-7AC2-8CBE-F5A84AE21163}"/>
              </a:ext>
            </a:extLst>
          </p:cNvPr>
          <p:cNvSpPr txBox="1">
            <a:spLocks/>
          </p:cNvSpPr>
          <p:nvPr/>
        </p:nvSpPr>
        <p:spPr>
          <a:xfrm>
            <a:off x="480885" y="4443946"/>
            <a:ext cx="4790363" cy="23141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>
                <a:solidFill>
                  <a:srgbClr val="003366"/>
                </a:solidFill>
                <a:latin typeface="Century Gothic" panose="020B0502020202020204" pitchFamily="34" charset="0"/>
              </a:rPr>
              <a:t>Addition Text Here</a:t>
            </a:r>
          </a:p>
        </p:txBody>
      </p:sp>
    </p:spTree>
    <p:extLst>
      <p:ext uri="{BB962C8B-B14F-4D97-AF65-F5344CB8AC3E}">
        <p14:creationId xmlns:p14="http://schemas.microsoft.com/office/powerpoint/2010/main" val="330094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CCC9A545-2D3B-BEAB-B665-8385699578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34788" y="811119"/>
            <a:ext cx="443304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3366"/>
                </a:solidFill>
                <a:effectLst/>
                <a:latin typeface="Century Gothic" panose="020B0502020202020204" pitchFamily="34" charset="0"/>
              </a:rPr>
              <a:t>Title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78992B6-A9BB-2FC4-2246-8C42B744055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34788" y="2025339"/>
            <a:ext cx="513832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3366"/>
                </a:solidFill>
                <a:effectLst/>
                <a:latin typeface="Century Gothic" panose="020B0502020202020204" pitchFamily="34" charset="0"/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358913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FF351A8C-8394-E81D-D6DE-00E40F7F1F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1062132"/>
            <a:ext cx="84510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3366"/>
                </a:solidFill>
                <a:effectLst/>
                <a:latin typeface="Century Gothic" panose="020B0502020202020204" pitchFamily="34" charset="0"/>
              </a:rPr>
              <a:t>Title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0740B45-C1CF-86C5-2D47-45D7349355C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1847612"/>
            <a:ext cx="1010412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3366"/>
                </a:solidFill>
                <a:effectLst/>
                <a:latin typeface="Century Gothic" panose="020B0502020202020204" pitchFamily="34" charset="0"/>
              </a:rPr>
              <a:t>Subtitle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3366"/>
                </a:solidFill>
                <a:effectLst/>
                <a:latin typeface="Century Gothic" panose="020B0502020202020204" pitchFamily="34" charset="0"/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995592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03D1B7-BCC7-6179-7275-DFA8AA7CE9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02A8CB89-76BD-5281-1C53-F49008073E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1062132"/>
            <a:ext cx="84510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CC0000"/>
                </a:solidFill>
                <a:effectLst/>
                <a:latin typeface="Century Gothic" panose="020B0502020202020204" pitchFamily="34" charset="0"/>
              </a:rPr>
              <a:t>Title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E317E9B-C459-BC7D-6A0C-ACFB3F15B29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1847612"/>
            <a:ext cx="1010412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3366"/>
                </a:solidFill>
                <a:effectLst/>
                <a:latin typeface="Century Gothic" panose="020B0502020202020204" pitchFamily="34" charset="0"/>
              </a:rPr>
              <a:t>Subtitle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3366"/>
                </a:solidFill>
                <a:effectLst/>
                <a:latin typeface="Century Gothic" panose="020B0502020202020204" pitchFamily="34" charset="0"/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637432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212CD0B4-5DC6-572C-9706-745260698F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982681"/>
            <a:ext cx="84510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3366"/>
                </a:solidFill>
                <a:effectLst/>
                <a:latin typeface="Century Gothic" panose="020B0502020202020204" pitchFamily="34" charset="0"/>
              </a:rPr>
              <a:t>Title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F3D6436-47CB-3DF1-9212-D14DC087B55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1610320"/>
            <a:ext cx="56650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3366"/>
                </a:solidFill>
                <a:effectLst/>
                <a:latin typeface="Century Gothic" panose="020B0502020202020204" pitchFamily="34" charset="0"/>
              </a:rPr>
              <a:t>Text</a:t>
            </a:r>
            <a:endParaRPr lang="en-US" altLang="en-US" sz="1600" dirty="0">
              <a:solidFill>
                <a:srgbClr val="003366"/>
              </a:solidFill>
              <a:latin typeface="Century Gothic" panose="020B0502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rgbClr val="003366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7B7F0C3C-54A3-144E-53EA-4785BF555F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2713" y="6128228"/>
            <a:ext cx="642115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1342146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84FCF94-75FA-A804-CCA7-F97CE1852E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A0526E39-4429-5161-0B21-8F8DFB2B95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982681"/>
            <a:ext cx="84510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3366"/>
                </a:solidFill>
                <a:effectLst/>
                <a:latin typeface="Century Gothic" panose="020B0502020202020204" pitchFamily="34" charset="0"/>
              </a:rPr>
              <a:t>Title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01F4398-F5AE-19F9-1BDA-D6A3B5F2AD7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1610320"/>
            <a:ext cx="56650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3366"/>
                </a:solidFill>
                <a:effectLst/>
                <a:latin typeface="Century Gothic" panose="020B0502020202020204" pitchFamily="34" charset="0"/>
              </a:rPr>
              <a:t>Text</a:t>
            </a:r>
            <a:endParaRPr lang="en-US" altLang="en-US" sz="1600" dirty="0">
              <a:solidFill>
                <a:srgbClr val="003366"/>
              </a:solidFill>
              <a:latin typeface="Century Gothic" panose="020B0502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rgbClr val="003366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26F3BFC4-BD75-20C4-7CD2-8CC98971BF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6878" y="6061116"/>
            <a:ext cx="642115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3251353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33B1E-0CFA-4598-C9EC-A47EF6DCF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4515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3366"/>
                </a:solidFill>
                <a:latin typeface="Century Gothic" panose="020B0502020202020204" pitchFamily="34" charset="0"/>
              </a:rPr>
              <a:t>Title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FEF4A721-9380-6313-D192-80180E81193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1557690"/>
            <a:ext cx="414675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3366"/>
                </a:solidFill>
                <a:effectLst/>
                <a:latin typeface="Century Gothic" panose="020B0502020202020204" pitchFamily="34" charset="0"/>
              </a:rPr>
              <a:t>Subtitle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003366"/>
                </a:solidFill>
                <a:latin typeface="Century Gothic" panose="020B0502020202020204" pitchFamily="34" charset="0"/>
              </a:rPr>
              <a:t>Text</a:t>
            </a:r>
            <a:endParaRPr kumimoji="0" lang="en-US" altLang="en-US" sz="1600" i="0" u="none" strike="noStrike" cap="none" normalizeH="0" baseline="0" dirty="0">
              <a:ln>
                <a:noFill/>
              </a:ln>
              <a:solidFill>
                <a:srgbClr val="003366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243943-8BBC-6EAC-6AA1-DE80FFC38747}"/>
              </a:ext>
            </a:extLst>
          </p:cNvPr>
          <p:cNvSpPr txBox="1"/>
          <p:nvPr/>
        </p:nvSpPr>
        <p:spPr>
          <a:xfrm>
            <a:off x="589935" y="5995724"/>
            <a:ext cx="28218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Caption</a:t>
            </a:r>
            <a:endParaRPr kumimoji="0" lang="en-US" altLang="en-US" sz="20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834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adadf4d3-ac7e-440b-a25e-9ab40bd4e44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48C7E986E13B408D58B4FE2DCD9124" ma:contentTypeVersion="10" ma:contentTypeDescription="Create a new document." ma:contentTypeScope="" ma:versionID="a4bcd84ee01146e45868ff63d985dded">
  <xsd:schema xmlns:xsd="http://www.w3.org/2001/XMLSchema" xmlns:xs="http://www.w3.org/2001/XMLSchema" xmlns:p="http://schemas.microsoft.com/office/2006/metadata/properties" xmlns:ns3="adadf4d3-ac7e-440b-a25e-9ab40bd4e44a" targetNamespace="http://schemas.microsoft.com/office/2006/metadata/properties" ma:root="true" ma:fieldsID="6d0f871e9a829c0637c38416d813c839" ns3:_="">
    <xsd:import namespace="adadf4d3-ac7e-440b-a25e-9ab40bd4e44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DateTaken" minOccurs="0"/>
                <xsd:element ref="ns3:_activity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adf4d3-ac7e-440b-a25e-9ab40bd4e4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  <xsd:element name="MediaServiceSystemTags" ma:index="1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80B78F2-111F-4964-886F-5C73A9D3917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19F1C1D-CCE6-44AE-B0F9-CDB8FF010D3D}">
  <ds:schemaRefs>
    <ds:schemaRef ds:uri="http://purl.org/dc/terms/"/>
    <ds:schemaRef ds:uri="http://www.w3.org/XML/1998/namespace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adadf4d3-ac7e-440b-a25e-9ab40bd4e44a"/>
  </ds:schemaRefs>
</ds:datastoreItem>
</file>

<file path=customXml/itemProps3.xml><?xml version="1.0" encoding="utf-8"?>
<ds:datastoreItem xmlns:ds="http://schemas.openxmlformats.org/officeDocument/2006/customXml" ds:itemID="{E1B21E5F-61F1-4575-9924-3B928C86AA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dadf4d3-ac7e-440b-a25e-9ab40bd4e4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53</Words>
  <Application>Microsoft Office PowerPoint</Application>
  <PresentationFormat>Widescreen</PresentationFormat>
  <Paragraphs>47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Aptos</vt:lpstr>
      <vt:lpstr>Aptos Display</vt:lpstr>
      <vt:lpstr>Arial</vt:lpstr>
      <vt:lpstr>Century Gothic</vt:lpstr>
      <vt:lpstr>Office Theme</vt:lpstr>
      <vt:lpstr>Title</vt:lpstr>
      <vt:lpstr>Title</vt:lpstr>
      <vt:lpstr>Title</vt:lpstr>
      <vt:lpstr>Title</vt:lpstr>
      <vt:lpstr>Title</vt:lpstr>
      <vt:lpstr>Title</vt:lpstr>
      <vt:lpstr>Title</vt:lpstr>
      <vt:lpstr>Title</vt:lpstr>
      <vt:lpstr>Title</vt:lpstr>
      <vt:lpstr>Title</vt:lpstr>
      <vt:lpstr>Title</vt:lpstr>
      <vt:lpstr>Title</vt:lpstr>
      <vt:lpstr>Title</vt:lpstr>
      <vt:lpstr>Title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Sabrina Santos</dc:creator>
  <cp:lastModifiedBy>Sabrina Santos</cp:lastModifiedBy>
  <cp:revision>4</cp:revision>
  <dcterms:created xsi:type="dcterms:W3CDTF">2026-04-14T16:09:05Z</dcterms:created>
  <dcterms:modified xsi:type="dcterms:W3CDTF">2026-05-04T12:04:09Z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0x010100D148C7E986E13B408D58B4FE2DCD9124</vt:lpwstr>
  </property>
</Properties>
</file>