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60"/>
  </p:normalViewPr>
  <p:slideViewPr>
    <p:cSldViewPr snapToGrid="0">
      <p:cViewPr>
        <p:scale>
          <a:sx n="65" d="100"/>
          <a:sy n="65" d="100"/>
        </p:scale>
        <p:origin x="21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7085-025E-4882-96CF-ED1646ABB74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1199-025C-45E7-90A3-087DA8A6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5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7085-025E-4882-96CF-ED1646ABB74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1199-025C-45E7-90A3-087DA8A6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4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7085-025E-4882-96CF-ED1646ABB74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1199-025C-45E7-90A3-087DA8A6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7085-025E-4882-96CF-ED1646ABB74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1199-025C-45E7-90A3-087DA8A6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0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7085-025E-4882-96CF-ED1646ABB74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1199-025C-45E7-90A3-087DA8A6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7085-025E-4882-96CF-ED1646ABB74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1199-025C-45E7-90A3-087DA8A6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9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7085-025E-4882-96CF-ED1646ABB74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1199-025C-45E7-90A3-087DA8A6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7085-025E-4882-96CF-ED1646ABB74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1199-025C-45E7-90A3-087DA8A6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5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7085-025E-4882-96CF-ED1646ABB74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1199-025C-45E7-90A3-087DA8A6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4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7085-025E-4882-96CF-ED1646ABB74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1199-025C-45E7-90A3-087DA8A6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6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7085-025E-4882-96CF-ED1646ABB74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1199-025C-45E7-90A3-087DA8A6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2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27085-025E-4882-96CF-ED1646ABB74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1E1199-025C-45E7-90A3-087DA8A6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with red and blue dots&#10;&#10;AI-generated content may be incorrect.">
            <a:extLst>
              <a:ext uri="{FF2B5EF4-FFF2-40B4-BE49-F238E27FC236}">
                <a16:creationId xmlns:a16="http://schemas.microsoft.com/office/drawing/2014/main" id="{32BC61B5-F158-19C0-EC7A-AA0AAC8AB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72401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027E66-2D86-944E-633A-01391D798ABE}"/>
              </a:ext>
            </a:extLst>
          </p:cNvPr>
          <p:cNvSpPr txBox="1">
            <a:spLocks/>
          </p:cNvSpPr>
          <p:nvPr/>
        </p:nvSpPr>
        <p:spPr>
          <a:xfrm>
            <a:off x="5299073" y="5157393"/>
            <a:ext cx="1677670" cy="1294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795">
              <a:spcBef>
                <a:spcPts val="25"/>
              </a:spcBef>
              <a:buNone/>
            </a:pP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To delete content, left click, and then right click for the option to "Cut”. If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you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delete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a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text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box,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ensure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you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right click</a:t>
            </a:r>
            <a:r>
              <a:rPr lang="en-US" sz="1100" spc="-1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on</a:t>
            </a:r>
            <a:r>
              <a:rPr lang="en-US" sz="1100" spc="-1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the</a:t>
            </a:r>
            <a:r>
              <a:rPr lang="en-US" sz="1100" spc="-1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edge</a:t>
            </a:r>
            <a:r>
              <a:rPr lang="en-US" sz="1100" spc="-1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or</a:t>
            </a:r>
            <a:r>
              <a:rPr lang="en-US" sz="1100" spc="-1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corner</a:t>
            </a:r>
            <a:r>
              <a:rPr lang="en-US" sz="1100" spc="-1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of</a:t>
            </a:r>
            <a:r>
              <a:rPr lang="en-US" sz="1100" spc="-1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the</a:t>
            </a:r>
            <a:r>
              <a:rPr lang="en-US" sz="1100" spc="-1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text</a:t>
            </a:r>
            <a:r>
              <a:rPr lang="en-US" sz="1100" spc="-1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box</a:t>
            </a:r>
            <a:r>
              <a:rPr lang="en-US" sz="1100" spc="-15" dirty="0">
                <a:effectLst/>
                <a:latin typeface="Helvetica" pitchFamily="2" charset="0"/>
                <a:ea typeface="Helvetica" pitchFamily="2" charset="0"/>
              </a:rPr>
              <a:t>. You can also left click and press Ctrl + X.</a:t>
            </a:r>
            <a:endParaRPr lang="en-US" sz="1100" dirty="0">
              <a:effectLst/>
              <a:latin typeface="Helvetica" pitchFamily="2" charset="0"/>
              <a:ea typeface="Helvetica" pitchFamily="2" charset="0"/>
            </a:endParaRPr>
          </a:p>
          <a:p>
            <a:pPr marL="12700" marR="8255">
              <a:lnSpc>
                <a:spcPct val="102000"/>
              </a:lnSpc>
              <a:spcBef>
                <a:spcPts val="40"/>
              </a:spcBef>
              <a:buNone/>
            </a:pPr>
            <a:r>
              <a:rPr lang="en-US" sz="1200" dirty="0">
                <a:effectLst/>
                <a:latin typeface="Helvetica" pitchFamily="2" charset="0"/>
                <a:ea typeface="Helvetica" pitchFamily="2" charset="0"/>
              </a:rPr>
              <a:t> </a:t>
            </a:r>
            <a:endParaRPr lang="en-US" sz="1100" dirty="0">
              <a:effectLst/>
              <a:latin typeface="Helvetica" pitchFamily="2" charset="0"/>
              <a:ea typeface="Helvetica" pitchFamily="2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7112BB7-2F1A-F25C-9A03-6A664675E47E}"/>
              </a:ext>
            </a:extLst>
          </p:cNvPr>
          <p:cNvSpPr txBox="1"/>
          <p:nvPr/>
        </p:nvSpPr>
        <p:spPr>
          <a:xfrm>
            <a:off x="666431" y="2930570"/>
            <a:ext cx="6439535" cy="95353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buNone/>
            </a:pPr>
            <a:r>
              <a:rPr lang="en-US" sz="2800" b="1" dirty="0">
                <a:solidFill>
                  <a:srgbClr val="CC0000"/>
                </a:solidFill>
                <a:effectLst/>
                <a:latin typeface="Arial" panose="020B0604020202020204" pitchFamily="34" charset="0"/>
                <a:ea typeface="Helvetica" pitchFamily="2" charset="0"/>
              </a:rPr>
              <a:t>Select “Enable Editing”. The title font size should be 24-34. </a:t>
            </a:r>
            <a:endParaRPr lang="en-US" sz="1000" dirty="0">
              <a:effectLst/>
              <a:latin typeface="Helvetica" pitchFamily="2" charset="0"/>
              <a:ea typeface="Helvetica" pitchFamily="2" charset="0"/>
            </a:endParaRPr>
          </a:p>
          <a:p>
            <a:pPr marL="0" marR="0" algn="ctr">
              <a:buNone/>
            </a:pPr>
            <a:r>
              <a:rPr lang="en-US" sz="2800" dirty="0">
                <a:effectLst/>
                <a:latin typeface="Helvetica" pitchFamily="2" charset="0"/>
                <a:ea typeface="Helvetica" pitchFamily="2" charset="0"/>
              </a:rPr>
              <a:t> </a:t>
            </a:r>
            <a:endParaRPr lang="en-US" sz="1000" dirty="0">
              <a:effectLst/>
              <a:latin typeface="Helvetica" pitchFamily="2" charset="0"/>
              <a:ea typeface="Helvetica" pitchFamily="2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3D33B63-EBE3-A48B-6B5C-D1DABF032B6C}"/>
              </a:ext>
            </a:extLst>
          </p:cNvPr>
          <p:cNvSpPr txBox="1">
            <a:spLocks/>
          </p:cNvSpPr>
          <p:nvPr/>
        </p:nvSpPr>
        <p:spPr>
          <a:xfrm>
            <a:off x="795653" y="3957327"/>
            <a:ext cx="6181090" cy="1127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795">
              <a:spcBef>
                <a:spcPts val="25"/>
              </a:spcBef>
              <a:buNone/>
            </a:pP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If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you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would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like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to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keep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the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FAU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Red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in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the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Title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box,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click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 on "Font color". Go to "More colors". Go to the “Custom” tab and #</a:t>
            </a:r>
            <a:r>
              <a:rPr lang="en-US" sz="1100" b="1" dirty="0">
                <a:effectLst/>
                <a:latin typeface="Helvetica" pitchFamily="2" charset="0"/>
                <a:ea typeface="Helvetica" pitchFamily="2" charset="0"/>
              </a:rPr>
              <a:t>CC0000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under Hex. Then click "OK". For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general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text,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keep</a:t>
            </a:r>
            <a:r>
              <a:rPr lang="en-US" sz="1100" spc="-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the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font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size</a:t>
            </a:r>
            <a:r>
              <a:rPr lang="en-US" sz="1100" spc="-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to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10-12.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You</a:t>
            </a:r>
            <a:r>
              <a:rPr lang="en-US" sz="1100" spc="-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spc="-25" dirty="0">
                <a:effectLst/>
                <a:latin typeface="Helvetica" pitchFamily="2" charset="0"/>
                <a:ea typeface="Helvetica" pitchFamily="2" charset="0"/>
              </a:rPr>
              <a:t>may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format</a:t>
            </a:r>
            <a:r>
              <a:rPr lang="en-US" sz="1100" spc="-2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the</a:t>
            </a:r>
            <a:r>
              <a:rPr lang="en-US" sz="1100" spc="-2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text</a:t>
            </a:r>
            <a:r>
              <a:rPr lang="en-US" sz="1100" spc="-2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however</a:t>
            </a:r>
            <a:r>
              <a:rPr lang="en-US" sz="1100" spc="-2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you</a:t>
            </a:r>
            <a:r>
              <a:rPr lang="en-US" sz="1100" spc="-2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like,</a:t>
            </a:r>
            <a:r>
              <a:rPr lang="en-US" sz="1100" spc="-2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but</a:t>
            </a:r>
            <a:r>
              <a:rPr lang="en-US" sz="1100" spc="-2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please</a:t>
            </a:r>
            <a:r>
              <a:rPr lang="en-US" sz="1100" spc="-2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be</a:t>
            </a:r>
            <a:r>
              <a:rPr lang="en-US" sz="1100" spc="-2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considerate the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text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box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size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and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refrain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from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adjustments.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It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was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set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to this size for flexibility and legibility. The approved fonts are Arial, Century Gothic, Helvetica, and Avenir. Any variants of these fonts are approved.</a:t>
            </a:r>
          </a:p>
          <a:p>
            <a:pPr marL="0" marR="10795">
              <a:lnSpc>
                <a:spcPct val="103000"/>
              </a:lnSpc>
              <a:spcBef>
                <a:spcPts val="25"/>
              </a:spcBef>
              <a:buNone/>
            </a:pP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 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118E21CC-F457-6FED-EACA-566051087DB5}"/>
              </a:ext>
            </a:extLst>
          </p:cNvPr>
          <p:cNvSpPr txBox="1">
            <a:spLocks/>
          </p:cNvSpPr>
          <p:nvPr/>
        </p:nvSpPr>
        <p:spPr>
          <a:xfrm>
            <a:off x="3032758" y="5158311"/>
            <a:ext cx="1706880" cy="1259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795">
              <a:spcBef>
                <a:spcPts val="25"/>
              </a:spcBef>
              <a:buNone/>
            </a:pP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To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add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a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QR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code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of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your</a:t>
            </a:r>
            <a:r>
              <a:rPr lang="en-US" sz="1100" spc="-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own, left click and then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right click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on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the</a:t>
            </a:r>
            <a:r>
              <a:rPr lang="en-US" sz="1100" spc="-10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QR</a:t>
            </a:r>
            <a:r>
              <a:rPr lang="en-US" sz="1100" spc="-5" dirty="0">
                <a:effectLst/>
                <a:latin typeface="Helvetica" pitchFamily="2" charset="0"/>
                <a:ea typeface="Helvetica" pitchFamily="2" charset="0"/>
              </a:rPr>
              <a:t> </a:t>
            </a:r>
            <a:r>
              <a:rPr lang="en-US" sz="1100" spc="-20" dirty="0">
                <a:effectLst/>
                <a:latin typeface="Helvetica" pitchFamily="2" charset="0"/>
                <a:ea typeface="Helvetica" pitchFamily="2" charset="0"/>
              </a:rPr>
              <a:t>code</a:t>
            </a:r>
            <a:r>
              <a:rPr lang="en-US" sz="1100" dirty="0">
                <a:effectLst/>
                <a:latin typeface="Helvetica" pitchFamily="2" charset="0"/>
                <a:ea typeface="Helvetica" pitchFamily="2" charset="0"/>
              </a:rPr>
              <a:t> above. Select "Change Picture". Select the source of your image file. This will allow you to pick your image.</a:t>
            </a:r>
          </a:p>
          <a:p>
            <a:pPr marL="12700" marR="0">
              <a:lnSpc>
                <a:spcPct val="102000"/>
              </a:lnSpc>
              <a:spcBef>
                <a:spcPts val="40"/>
              </a:spcBef>
              <a:buNone/>
            </a:pPr>
            <a:r>
              <a:rPr lang="en-US" sz="1200" dirty="0">
                <a:effectLst/>
                <a:latin typeface="Helvetica" pitchFamily="2" charset="0"/>
                <a:ea typeface="Helvetica" pitchFamily="2" charset="0"/>
              </a:rPr>
              <a:t> </a:t>
            </a:r>
            <a:endParaRPr lang="en-US" sz="1100" dirty="0">
              <a:effectLst/>
              <a:latin typeface="Helvetica" pitchFamily="2" charset="0"/>
              <a:ea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26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220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Sabrina Santos</dc:creator>
  <cp:lastModifiedBy>Sabrina Santos</cp:lastModifiedBy>
  <cp:revision>1</cp:revision>
  <dcterms:created xsi:type="dcterms:W3CDTF">2025-10-15T18:16:00Z</dcterms:created>
  <dcterms:modified xsi:type="dcterms:W3CDTF">2025-10-15T18:18:33Z</dcterms:modified>
</cp:coreProperties>
</file>