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3" autoAdjust="0"/>
    <p:restoredTop sz="94660"/>
  </p:normalViewPr>
  <p:slideViewPr>
    <p:cSldViewPr snapToGrid="0">
      <p:cViewPr varScale="1">
        <p:scale>
          <a:sx n="60" d="100"/>
          <a:sy n="60" d="100"/>
        </p:scale>
        <p:origin x="22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B4A2-0A30-4FB7-B726-CDC8741B7A3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B8E26-7785-4438-968E-2130FC71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768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B4A2-0A30-4FB7-B726-CDC8741B7A3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B8E26-7785-4438-968E-2130FC71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617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B4A2-0A30-4FB7-B726-CDC8741B7A3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B8E26-7785-4438-968E-2130FC71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710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B4A2-0A30-4FB7-B726-CDC8741B7A3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B8E26-7785-4438-968E-2130FC71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652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B4A2-0A30-4FB7-B726-CDC8741B7A3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B8E26-7785-4438-968E-2130FC71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598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B4A2-0A30-4FB7-B726-CDC8741B7A3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B8E26-7785-4438-968E-2130FC71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95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B4A2-0A30-4FB7-B726-CDC8741B7A3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B8E26-7785-4438-968E-2130FC71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248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B4A2-0A30-4FB7-B726-CDC8741B7A3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B8E26-7785-4438-968E-2130FC71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467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B4A2-0A30-4FB7-B726-CDC8741B7A3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B8E26-7785-4438-968E-2130FC71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960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B4A2-0A30-4FB7-B726-CDC8741B7A3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B8E26-7785-4438-968E-2130FC71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04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9B4A2-0A30-4FB7-B726-CDC8741B7A3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B8E26-7785-4438-968E-2130FC71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756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99B4A2-0A30-4FB7-B726-CDC8741B7A37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6B8E26-7785-4438-968E-2130FC71A6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710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78D55F2-E1FE-EAC1-F57F-DBF0E6DF271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4" y="1052"/>
            <a:ext cx="7770772" cy="10056294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62D3678-4E06-23FF-3586-A0E45B1089C8}"/>
              </a:ext>
            </a:extLst>
          </p:cNvPr>
          <p:cNvSpPr txBox="1"/>
          <p:nvPr/>
        </p:nvSpPr>
        <p:spPr>
          <a:xfrm>
            <a:off x="840658" y="2622441"/>
            <a:ext cx="60910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6CCB20-0D4F-D396-24B8-A0FAEEE50375}"/>
              </a:ext>
            </a:extLst>
          </p:cNvPr>
          <p:cNvSpPr txBox="1"/>
          <p:nvPr/>
        </p:nvSpPr>
        <p:spPr>
          <a:xfrm>
            <a:off x="1311007" y="1442272"/>
            <a:ext cx="23487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MEETING</a:t>
            </a:r>
            <a:endParaRPr lang="en-US" sz="4400" b="1" dirty="0">
              <a:solidFill>
                <a:srgbClr val="003366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7180C3-62D9-3995-3897-E6A4B7EC8D31}"/>
              </a:ext>
            </a:extLst>
          </p:cNvPr>
          <p:cNvSpPr txBox="1"/>
          <p:nvPr/>
        </p:nvSpPr>
        <p:spPr>
          <a:xfrm>
            <a:off x="3435525" y="1816913"/>
            <a:ext cx="23807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3366"/>
                </a:solidFill>
                <a:latin typeface="Century Gothic" panose="020B0502020202020204" pitchFamily="34" charset="0"/>
              </a:rPr>
              <a:t>AGENDA</a:t>
            </a:r>
            <a:endParaRPr lang="en-US" sz="4400" b="1" dirty="0">
              <a:solidFill>
                <a:srgbClr val="003366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58151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adadf4d3-ac7e-440b-a25e-9ab40bd4e44a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148C7E986E13B408D58B4FE2DCD9124" ma:contentTypeVersion="10" ma:contentTypeDescription="Create a new document." ma:contentTypeScope="" ma:versionID="82eb86e65abb01c28d9ae5859b96d0e0">
  <xsd:schema xmlns:xsd="http://www.w3.org/2001/XMLSchema" xmlns:xs="http://www.w3.org/2001/XMLSchema" xmlns:p="http://schemas.microsoft.com/office/2006/metadata/properties" xmlns:ns3="adadf4d3-ac7e-440b-a25e-9ab40bd4e44a" targetNamespace="http://schemas.microsoft.com/office/2006/metadata/properties" ma:root="true" ma:fieldsID="1ec92f9b7b9759b067661979bc273714" ns3:_="">
    <xsd:import namespace="adadf4d3-ac7e-440b-a25e-9ab40bd4e4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MediaServiceDateTaken" minOccurs="0"/>
                <xsd:element ref="ns3:_activity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adf4d3-ac7e-440b-a25e-9ab40bd4e4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7B7A9C-3B41-487B-9304-877B4F839419}">
  <ds:schemaRefs>
    <ds:schemaRef ds:uri="adadf4d3-ac7e-440b-a25e-9ab40bd4e44a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FBC94EC-4291-47C8-8027-BE4B7D0C1E7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45638D-5E9D-488D-AE34-50AB3A91BD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dadf4d3-ac7e-440b-a25e-9ab40bd4e4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5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Century Gothic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Sabrina Santos</dc:creator>
  <cp:lastModifiedBy>Sabrina Santos</cp:lastModifiedBy>
  <cp:revision>4</cp:revision>
  <dcterms:created xsi:type="dcterms:W3CDTF">2025-10-14T13:06:06Z</dcterms:created>
  <dcterms:modified xsi:type="dcterms:W3CDTF">2025-10-17T17:56:47Z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0x010100D148C7E986E13B408D58B4FE2DCD9124</vt:lpwstr>
  </property>
</Properties>
</file>