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60"/>
  </p:normalViewPr>
  <p:slideViewPr>
    <p:cSldViewPr snapToGrid="0">
      <p:cViewPr varScale="1">
        <p:scale>
          <a:sx n="60" d="100"/>
          <a:sy n="60" d="100"/>
        </p:scale>
        <p:origin x="22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4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1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3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8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7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97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83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13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41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78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5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073-5347-4D12-B53A-A22EAEBEEE76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2B24B5-B751-4EB6-B7B1-B72E20A51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78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0258DBC-AD5C-C93E-7050-EF050BECFB3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772399" cy="10058399"/>
          </a:xfrm>
          <a:prstGeom prst="rect">
            <a:avLst/>
          </a:prstGeom>
        </p:spPr>
      </p:pic>
      <p:sp>
        <p:nvSpPr>
          <p:cNvPr id="6" name="Textbox 4">
            <a:extLst>
              <a:ext uri="{FF2B5EF4-FFF2-40B4-BE49-F238E27FC236}">
                <a16:creationId xmlns:a16="http://schemas.microsoft.com/office/drawing/2014/main" id="{9E4AE2B8-4B52-668D-8534-A60883307DB6}"/>
              </a:ext>
            </a:extLst>
          </p:cNvPr>
          <p:cNvSpPr txBox="1">
            <a:spLocks/>
          </p:cNvSpPr>
          <p:nvPr/>
        </p:nvSpPr>
        <p:spPr>
          <a:xfrm>
            <a:off x="1264127" y="1316672"/>
            <a:ext cx="5490845" cy="10242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0" marR="0">
              <a:buNone/>
            </a:pPr>
            <a:r>
              <a:rPr lang="en-US" sz="2100" b="1" dirty="0">
                <a:solidFill>
                  <a:srgbClr val="CC0000"/>
                </a:solidFill>
                <a:effectLst/>
                <a:latin typeface="Arial" panose="020B0604020202020204" pitchFamily="34" charset="0"/>
                <a:ea typeface="Helvetica" pitchFamily="2" charset="0"/>
              </a:rPr>
              <a:t>Select “Enable Editing”. Title font size should be 20-30. Keep the distance from the logo and title similar to how it is now!</a:t>
            </a:r>
            <a:endParaRPr lang="en-US" sz="11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10795" algn="just">
              <a:lnSpc>
                <a:spcPct val="106000"/>
              </a:lnSpc>
              <a:buNone/>
            </a:pPr>
            <a:r>
              <a:rPr lang="en-US" sz="2200" b="1" dirty="0"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 </a:t>
            </a:r>
            <a:endParaRPr lang="en-US" sz="1100" dirty="0">
              <a:effectLst/>
              <a:latin typeface="Helvetica" pitchFamily="2" charset="0"/>
              <a:ea typeface="Helvetica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501597-BE6C-43A8-FED8-CBEE102860F7}"/>
              </a:ext>
            </a:extLst>
          </p:cNvPr>
          <p:cNvSpPr txBox="1">
            <a:spLocks/>
          </p:cNvSpPr>
          <p:nvPr/>
        </p:nvSpPr>
        <p:spPr>
          <a:xfrm>
            <a:off x="1264127" y="2476499"/>
            <a:ext cx="3958590" cy="2552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0" marR="0">
              <a:lnSpc>
                <a:spcPts val="1280"/>
              </a:lnSpc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If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would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like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to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keep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FAU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Red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in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Title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box,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click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0">
              <a:lnSpc>
                <a:spcPts val="1280"/>
              </a:lnSpc>
              <a:spcBef>
                <a:spcPts val="35"/>
              </a:spcBef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on "Font color". Go to "More colors". Go to the “Custom” tab and #</a:t>
            </a:r>
            <a:r>
              <a:rPr lang="en-US" sz="1200" b="1" dirty="0">
                <a:effectLst/>
                <a:latin typeface="Helvetica" pitchFamily="2" charset="0"/>
                <a:ea typeface="Helvetica" pitchFamily="2" charset="0"/>
              </a:rPr>
              <a:t>CC0000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under Hex. Then click "OK".</a:t>
            </a:r>
          </a:p>
          <a:p>
            <a:pPr marL="12700" marR="0">
              <a:lnSpc>
                <a:spcPts val="1280"/>
              </a:lnSpc>
              <a:spcBef>
                <a:spcPts val="35"/>
              </a:spcBef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 </a:t>
            </a:r>
          </a:p>
          <a:p>
            <a:pPr marL="12700" marR="0">
              <a:lnSpc>
                <a:spcPts val="1280"/>
              </a:lnSpc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For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general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text,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keep</a:t>
            </a:r>
            <a:r>
              <a:rPr lang="en-US" sz="1200" spc="-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font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size</a:t>
            </a:r>
            <a:r>
              <a:rPr lang="en-US" sz="1200" spc="-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to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10-12.</a:t>
            </a:r>
            <a:r>
              <a:rPr lang="en-US" sz="1200" spc="-1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may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0">
              <a:lnSpc>
                <a:spcPct val="102000"/>
              </a:lnSpc>
              <a:spcBef>
                <a:spcPts val="35"/>
              </a:spcBef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format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text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however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like,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but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please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be</a:t>
            </a:r>
            <a:r>
              <a:rPr lang="en-US" sz="1200" spc="-25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considerate the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text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box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size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and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refrain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from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adjustments.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It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was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set</a:t>
            </a:r>
            <a:r>
              <a:rPr lang="en-US" sz="1200" spc="-2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to this size for flexibility and legibility. The approved fonts are Arial, Century Gothic, Helvetica, and Avenir. Any variants of these fonts are approved.</a:t>
            </a:r>
          </a:p>
        </p:txBody>
      </p:sp>
      <p:pic>
        <p:nvPicPr>
          <p:cNvPr id="8" name="Image 3">
            <a:extLst>
              <a:ext uri="{FF2B5EF4-FFF2-40B4-BE49-F238E27FC236}">
                <a16:creationId xmlns:a16="http://schemas.microsoft.com/office/drawing/2014/main" id="{CDABE40F-63B8-782A-FF00-FE61FFD12C97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22717" y="4174431"/>
            <a:ext cx="1115695" cy="113538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6731990-FC22-162F-8FB0-893E0E24826C}"/>
              </a:ext>
            </a:extLst>
          </p:cNvPr>
          <p:cNvSpPr txBox="1">
            <a:spLocks/>
          </p:cNvSpPr>
          <p:nvPr/>
        </p:nvSpPr>
        <p:spPr>
          <a:xfrm>
            <a:off x="2941733" y="6238498"/>
            <a:ext cx="4004945" cy="6242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0795">
              <a:lnSpc>
                <a:spcPct val="88000"/>
              </a:lnSpc>
              <a:spcBef>
                <a:spcPts val="255"/>
              </a:spcBef>
              <a:buNone/>
            </a:pPr>
            <a:r>
              <a:rPr lang="en-US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Additional</a:t>
            </a:r>
            <a:r>
              <a:rPr lang="en-US" sz="2200" b="1" spc="-155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information</a:t>
            </a:r>
            <a:r>
              <a:rPr lang="en-US" sz="2200" b="1" spc="-155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may</a:t>
            </a:r>
            <a:r>
              <a:rPr lang="en-US" sz="2200" b="1" spc="-15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 </a:t>
            </a:r>
            <a:r>
              <a:rPr lang="en-US" sz="22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Helvetica" pitchFamily="2" charset="0"/>
                <a:cs typeface="Helvetica" pitchFamily="2" charset="0"/>
              </a:rPr>
              <a:t>be put here. Consider limit.</a:t>
            </a:r>
            <a:endParaRPr lang="en-US" sz="1100" dirty="0">
              <a:effectLst/>
              <a:latin typeface="Helvetica" pitchFamily="2" charset="0"/>
              <a:ea typeface="Helvetica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053654-CE46-F104-0D64-DF8912440C37}"/>
              </a:ext>
            </a:extLst>
          </p:cNvPr>
          <p:cNvSpPr txBox="1">
            <a:spLocks/>
          </p:cNvSpPr>
          <p:nvPr/>
        </p:nvSpPr>
        <p:spPr>
          <a:xfrm>
            <a:off x="2941733" y="7138510"/>
            <a:ext cx="4079240" cy="22561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0">
              <a:lnSpc>
                <a:spcPts val="1280"/>
              </a:lnSpc>
              <a:buNone/>
            </a:pP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To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add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QR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code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of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your</a:t>
            </a:r>
            <a:r>
              <a:rPr lang="en-US" sz="1200" spc="-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own, left click and then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right click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on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QR</a:t>
            </a:r>
            <a:r>
              <a:rPr lang="en-US" sz="1200" spc="-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code</a:t>
            </a: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above. Select "Change Picture". Select the source of your image file. This will allow you to pick your image.</a:t>
            </a:r>
            <a:r>
              <a:rPr lang="en-US" sz="1200" spc="-2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Adjust</a:t>
            </a:r>
            <a:r>
              <a:rPr lang="en-US" sz="1200" spc="-2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 placement of the new QR code if necessary, but please keep it in the same relative space.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0">
              <a:lnSpc>
                <a:spcPts val="1280"/>
              </a:lnSpc>
              <a:buNone/>
            </a:pP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 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0">
              <a:lnSpc>
                <a:spcPts val="1280"/>
              </a:lnSpc>
              <a:buNone/>
            </a:pP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If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there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is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additional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content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that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do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not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require,</a:t>
            </a:r>
            <a:r>
              <a:rPr lang="en-US" sz="1200" spc="-1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spc="-2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you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7620">
              <a:lnSpc>
                <a:spcPct val="103000"/>
              </a:lnSpc>
              <a:spcBef>
                <a:spcPts val="55"/>
              </a:spcBef>
              <a:buNone/>
            </a:pP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can select the content by left clicking, and then right click for the option to "Cut”. You may also use the shortcut Ctrl + X on your keyboard. If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delete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a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text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box,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ensure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you</a:t>
            </a:r>
            <a:r>
              <a:rPr lang="en-US" sz="1200" spc="-2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right click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on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edge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or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corner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of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text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box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so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that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the</a:t>
            </a:r>
            <a:r>
              <a:rPr lang="en-US" sz="1200" spc="-15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Helvetica" pitchFamily="2" charset="0"/>
                <a:ea typeface="Helvetica" pitchFamily="2" charset="0"/>
              </a:rPr>
              <a:t>whole thing is selected. If you select the middle of the text box, these options will not be available to you.</a:t>
            </a:r>
            <a:endParaRPr lang="en-US" sz="1200" dirty="0">
              <a:effectLst/>
              <a:latin typeface="Helvetica" pitchFamily="2" charset="0"/>
              <a:ea typeface="Helvetica" pitchFamily="2" charset="0"/>
            </a:endParaRPr>
          </a:p>
          <a:p>
            <a:pPr marL="12700" marR="0">
              <a:lnSpc>
                <a:spcPts val="1280"/>
              </a:lnSpc>
              <a:buNone/>
            </a:pPr>
            <a:r>
              <a:rPr lang="en-US" sz="1200" dirty="0">
                <a:effectLst/>
                <a:latin typeface="Helvetica" pitchFamily="2" charset="0"/>
                <a:ea typeface="Helvetica" pitchFamily="2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4548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306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Santos</dc:creator>
  <cp:lastModifiedBy>Sabrina Santos</cp:lastModifiedBy>
  <cp:revision>2</cp:revision>
  <dcterms:created xsi:type="dcterms:W3CDTF">2025-10-17T17:13:12Z</dcterms:created>
  <dcterms:modified xsi:type="dcterms:W3CDTF">2025-10-17T17:54:48Z</dcterms:modified>
</cp:coreProperties>
</file>