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5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19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1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4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6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1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4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3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9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5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8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E2C2-790A-4DAB-8B2C-1AD812917AD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12F874-5E18-472F-9660-7228D22F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7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FA0139-6EFB-4944-2FE3-A164EF7BF1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399" cy="10058399"/>
          </a:xfrm>
          <a:prstGeom prst="rect">
            <a:avLst/>
          </a:prstGeom>
        </p:spPr>
      </p:pic>
      <p:sp>
        <p:nvSpPr>
          <p:cNvPr id="6" name="Text Box 18">
            <a:extLst>
              <a:ext uri="{FF2B5EF4-FFF2-40B4-BE49-F238E27FC236}">
                <a16:creationId xmlns:a16="http://schemas.microsoft.com/office/drawing/2014/main" id="{1DF68647-BF07-7D44-EF83-86442E2A4E28}"/>
              </a:ext>
            </a:extLst>
          </p:cNvPr>
          <p:cNvSpPr txBox="1"/>
          <p:nvPr/>
        </p:nvSpPr>
        <p:spPr>
          <a:xfrm>
            <a:off x="663075" y="1320799"/>
            <a:ext cx="5640705" cy="10160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buNone/>
            </a:pPr>
            <a:r>
              <a:rPr lang="en-US" b="1" dirty="0">
                <a:solidFill>
                  <a:srgbClr val="CC0000"/>
                </a:solidFill>
                <a:effectLst/>
                <a:latin typeface="Arial" panose="020B0604020202020204" pitchFamily="34" charset="0"/>
                <a:ea typeface="Helvetica" pitchFamily="2" charset="0"/>
              </a:rPr>
              <a:t>Select “Enable Editing”. Title font size should be </a:t>
            </a:r>
            <a:r>
              <a:rPr lang="en-US" b="1" dirty="0">
                <a:solidFill>
                  <a:srgbClr val="CC0000"/>
                </a:solidFill>
                <a:latin typeface="Arial" panose="020B0604020202020204" pitchFamily="34" charset="0"/>
                <a:ea typeface="Helvetica" pitchFamily="2" charset="0"/>
              </a:rPr>
              <a:t>18-25</a:t>
            </a:r>
            <a:r>
              <a:rPr lang="en-US" b="1" dirty="0">
                <a:solidFill>
                  <a:srgbClr val="CC0000"/>
                </a:solidFill>
                <a:effectLst/>
                <a:latin typeface="Arial" panose="020B0604020202020204" pitchFamily="34" charset="0"/>
                <a:ea typeface="Helvetica" pitchFamily="2" charset="0"/>
              </a:rPr>
              <a:t>. Keep the distance from the logo and title similar to how it is now!</a:t>
            </a:r>
            <a:endParaRPr lang="en-US" sz="1050" dirty="0">
              <a:effectLst/>
              <a:latin typeface="Helvetica" pitchFamily="2" charset="0"/>
              <a:ea typeface="Helvetica" pitchFamily="2" charset="0"/>
            </a:endParaRP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C6EE23CC-2741-56F8-BA08-538CB8DC410C}"/>
              </a:ext>
            </a:extLst>
          </p:cNvPr>
          <p:cNvSpPr txBox="1">
            <a:spLocks/>
          </p:cNvSpPr>
          <p:nvPr/>
        </p:nvSpPr>
        <p:spPr>
          <a:xfrm>
            <a:off x="748211" y="2476180"/>
            <a:ext cx="4185920" cy="23628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0" marR="0"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If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would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like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keep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FAU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Red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in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Title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box,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click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on "Font color". Go to "More colors". Go to the “Custom” tab and #</a:t>
            </a:r>
            <a:r>
              <a:rPr lang="en-US" sz="1200" b="1" dirty="0">
                <a:effectLst/>
                <a:latin typeface="Helvetica" pitchFamily="2" charset="0"/>
                <a:ea typeface="Helvetica" pitchFamily="2" charset="0"/>
              </a:rPr>
              <a:t>CC0000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under Hex. Then click "OK".</a:t>
            </a:r>
          </a:p>
          <a:p>
            <a:pPr marL="12700" marR="0"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  <a:p>
            <a:pPr marL="12700" marR="0"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For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general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text,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keep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font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size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10-12.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may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ct val="102000"/>
              </a:lnSpc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format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however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like,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but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please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considerate the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box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size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and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refrain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from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adjustments.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was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set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 this size for flexibility and legibility. The approved fonts are Arial, Century Gothic, Helvetica, and Avenir. Any variants of these fonts are approved.</a:t>
            </a:r>
          </a:p>
          <a:p>
            <a:pPr marL="12700" marR="0" algn="just">
              <a:lnSpc>
                <a:spcPts val="1275"/>
              </a:lnSpc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</p:txBody>
      </p:sp>
      <p:pic>
        <p:nvPicPr>
          <p:cNvPr id="8" name="Image 3">
            <a:extLst>
              <a:ext uri="{FF2B5EF4-FFF2-40B4-BE49-F238E27FC236}">
                <a16:creationId xmlns:a16="http://schemas.microsoft.com/office/drawing/2014/main" id="{B50E255F-B130-CF5A-2D9D-5444647E3C1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97507" y="4254180"/>
            <a:ext cx="1169670" cy="1169670"/>
          </a:xfrm>
          <a:prstGeom prst="rect">
            <a:avLst/>
          </a:prstGeom>
        </p:spPr>
      </p:pic>
      <p:sp>
        <p:nvSpPr>
          <p:cNvPr id="9" name="Textbox 18">
            <a:extLst>
              <a:ext uri="{FF2B5EF4-FFF2-40B4-BE49-F238E27FC236}">
                <a16:creationId xmlns:a16="http://schemas.microsoft.com/office/drawing/2014/main" id="{EC6ED1B4-25E0-CA81-21F9-E42647C868E8}"/>
              </a:ext>
            </a:extLst>
          </p:cNvPr>
          <p:cNvSpPr txBox="1">
            <a:spLocks/>
          </p:cNvSpPr>
          <p:nvPr/>
        </p:nvSpPr>
        <p:spPr>
          <a:xfrm>
            <a:off x="2841171" y="6214426"/>
            <a:ext cx="3963670" cy="7321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795">
              <a:lnSpc>
                <a:spcPct val="103000"/>
              </a:lnSpc>
              <a:spcBef>
                <a:spcPts val="20"/>
              </a:spcBef>
              <a:buNone/>
            </a:pP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Additional</a:t>
            </a:r>
            <a:r>
              <a:rPr lang="en-US" sz="2400" b="1" spc="-12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information</a:t>
            </a:r>
            <a:r>
              <a:rPr lang="en-US" sz="2400" b="1" spc="-12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may be</a:t>
            </a:r>
            <a:r>
              <a:rPr lang="en-US" sz="2400" b="1" spc="-25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put</a:t>
            </a:r>
            <a:r>
              <a:rPr lang="en-US" sz="2400" b="1" spc="-2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here.</a:t>
            </a:r>
            <a:r>
              <a:rPr lang="en-US" sz="2400" b="1" spc="-25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Consider</a:t>
            </a:r>
            <a:r>
              <a:rPr lang="en-US" sz="2400" b="1" spc="-2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400" b="1" spc="-1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limit.</a:t>
            </a:r>
            <a:endParaRPr lang="en-US" sz="1100" dirty="0">
              <a:effectLst/>
              <a:latin typeface="Helvetica" pitchFamily="2" charset="0"/>
              <a:ea typeface="Helvetica" pitchFamily="2" charset="0"/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2453965-C825-4C17-3AAA-557DF00A77E7}"/>
              </a:ext>
            </a:extLst>
          </p:cNvPr>
          <p:cNvSpPr txBox="1">
            <a:spLocks/>
          </p:cNvSpPr>
          <p:nvPr/>
        </p:nvSpPr>
        <p:spPr>
          <a:xfrm>
            <a:off x="2841171" y="7165339"/>
            <a:ext cx="4235450" cy="23628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0"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add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QR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code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of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your</a:t>
            </a:r>
            <a:r>
              <a:rPr lang="en-US" sz="1200" spc="-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own, left click and then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right click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on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QR</a:t>
            </a:r>
            <a:r>
              <a:rPr lang="en-US" sz="1200" spc="-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code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above. Select "Change Picture". Select the source of your image file. This will allow you to pick your image.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Adjust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 placement of the new QR code if necessary, but please keep it in the same relative space.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 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If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there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is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additional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content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that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do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not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require,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7620">
              <a:lnSpc>
                <a:spcPct val="103000"/>
              </a:lnSpc>
              <a:spcBef>
                <a:spcPts val="55"/>
              </a:spcBef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can select the content by left clicking, and then right click for the option to "Cut”. You may also use the shortcut Ctrl + X on your keyboard. If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delete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box,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ensure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right click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on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edge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or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corner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of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box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so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that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whole thing is selected. If you select the middle of the text box, these options will not be available to you.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  <a:p>
            <a:pPr marL="12700" marR="0"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88136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307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2</cp:revision>
  <dcterms:created xsi:type="dcterms:W3CDTF">2025-10-17T17:25:31Z</dcterms:created>
  <dcterms:modified xsi:type="dcterms:W3CDTF">2025-10-20T20:04:38Z</dcterms:modified>
</cp:coreProperties>
</file>