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2475" cy="3292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178" d="100"/>
          <a:sy n="178" d="100"/>
        </p:scale>
        <p:origin x="11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6" y="538838"/>
            <a:ext cx="2798604" cy="1146269"/>
          </a:xfrm>
        </p:spPr>
        <p:txBody>
          <a:bodyPr anchor="b"/>
          <a:lstStyle>
            <a:lvl1pPr algn="ctr"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560" y="1729312"/>
            <a:ext cx="2469356" cy="794919"/>
          </a:xfrm>
        </p:spPr>
        <p:txBody>
          <a:bodyPr/>
          <a:lstStyle>
            <a:lvl1pPr marL="0" indent="0" algn="ctr">
              <a:buNone/>
              <a:defRPr sz="864"/>
            </a:lvl1pPr>
            <a:lvl2pPr marL="164638" indent="0" algn="ctr">
              <a:buNone/>
              <a:defRPr sz="720"/>
            </a:lvl2pPr>
            <a:lvl3pPr marL="329275" indent="0" algn="ctr">
              <a:buNone/>
              <a:defRPr sz="648"/>
            </a:lvl3pPr>
            <a:lvl4pPr marL="493913" indent="0" algn="ctr">
              <a:buNone/>
              <a:defRPr sz="576"/>
            </a:lvl4pPr>
            <a:lvl5pPr marL="658551" indent="0" algn="ctr">
              <a:buNone/>
              <a:defRPr sz="576"/>
            </a:lvl5pPr>
            <a:lvl6pPr marL="823189" indent="0" algn="ctr">
              <a:buNone/>
              <a:defRPr sz="576"/>
            </a:lvl6pPr>
            <a:lvl7pPr marL="987826" indent="0" algn="ctr">
              <a:buNone/>
              <a:defRPr sz="576"/>
            </a:lvl7pPr>
            <a:lvl8pPr marL="1152464" indent="0" algn="ctr">
              <a:buNone/>
              <a:defRPr sz="576"/>
            </a:lvl8pPr>
            <a:lvl9pPr marL="1317102" indent="0" algn="ctr">
              <a:buNone/>
              <a:defRPr sz="5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6178" y="175294"/>
            <a:ext cx="709940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58" y="175294"/>
            <a:ext cx="2088664" cy="2790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9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1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43" y="820833"/>
            <a:ext cx="2839760" cy="1369578"/>
          </a:xfrm>
        </p:spPr>
        <p:txBody>
          <a:bodyPr anchor="b"/>
          <a:lstStyle>
            <a:lvl1pPr>
              <a:defRPr sz="21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643" y="2203368"/>
            <a:ext cx="2839760" cy="720229"/>
          </a:xfrm>
        </p:spPr>
        <p:txBody>
          <a:bodyPr/>
          <a:lstStyle>
            <a:lvl1pPr marL="0" indent="0">
              <a:buNone/>
              <a:defRPr sz="864">
                <a:solidFill>
                  <a:schemeClr val="tx1">
                    <a:tint val="82000"/>
                  </a:schemeClr>
                </a:solidFill>
              </a:defRPr>
            </a:lvl1pPr>
            <a:lvl2pPr marL="164638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2pPr>
            <a:lvl3pPr marL="329275" indent="0">
              <a:buNone/>
              <a:defRPr sz="648">
                <a:solidFill>
                  <a:schemeClr val="tx1">
                    <a:tint val="82000"/>
                  </a:schemeClr>
                </a:solidFill>
              </a:defRPr>
            </a:lvl3pPr>
            <a:lvl4pPr marL="493913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4pPr>
            <a:lvl5pPr marL="658551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5pPr>
            <a:lvl6pPr marL="823189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6pPr>
            <a:lvl7pPr marL="987826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7pPr>
            <a:lvl8pPr marL="1152464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8pPr>
            <a:lvl9pPr marL="1317102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9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58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815" y="876469"/>
            <a:ext cx="1399302" cy="2089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8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175295"/>
            <a:ext cx="2839760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87" y="807114"/>
            <a:ext cx="139287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87" y="1202668"/>
            <a:ext cx="139287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816" y="807114"/>
            <a:ext cx="1399731" cy="395554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638" indent="0">
              <a:buNone/>
              <a:defRPr sz="720" b="1"/>
            </a:lvl2pPr>
            <a:lvl3pPr marL="329275" indent="0">
              <a:buNone/>
              <a:defRPr sz="648" b="1"/>
            </a:lvl3pPr>
            <a:lvl4pPr marL="493913" indent="0">
              <a:buNone/>
              <a:defRPr sz="576" b="1"/>
            </a:lvl4pPr>
            <a:lvl5pPr marL="658551" indent="0">
              <a:buNone/>
              <a:defRPr sz="576" b="1"/>
            </a:lvl5pPr>
            <a:lvl6pPr marL="823189" indent="0">
              <a:buNone/>
              <a:defRPr sz="576" b="1"/>
            </a:lvl6pPr>
            <a:lvl7pPr marL="987826" indent="0">
              <a:buNone/>
              <a:defRPr sz="576" b="1"/>
            </a:lvl7pPr>
            <a:lvl8pPr marL="1152464" indent="0">
              <a:buNone/>
              <a:defRPr sz="576" b="1"/>
            </a:lvl8pPr>
            <a:lvl9pPr marL="1317102" indent="0">
              <a:buNone/>
              <a:defRPr sz="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816" y="1202668"/>
            <a:ext cx="1399731" cy="17689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4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1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731" y="474056"/>
            <a:ext cx="1666815" cy="2339791"/>
          </a:xfrm>
        </p:spPr>
        <p:txBody>
          <a:bodyPr/>
          <a:lstStyle>
            <a:lvl1pPr>
              <a:defRPr sz="1152"/>
            </a:lvl1pPr>
            <a:lvl2pPr>
              <a:defRPr sz="1008"/>
            </a:lvl2pPr>
            <a:lvl3pPr>
              <a:defRPr sz="864"/>
            </a:lvl3pPr>
            <a:lvl4pPr>
              <a:defRPr sz="720"/>
            </a:lvl4pPr>
            <a:lvl5pPr>
              <a:defRPr sz="720"/>
            </a:lvl5pPr>
            <a:lvl6pPr>
              <a:defRPr sz="720"/>
            </a:lvl6pPr>
            <a:lvl7pPr>
              <a:defRPr sz="720"/>
            </a:lvl7pPr>
            <a:lvl8pPr>
              <a:defRPr sz="720"/>
            </a:lvl8pPr>
            <a:lvl9pPr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0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86" y="219498"/>
            <a:ext cx="1061909" cy="76824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731" y="474056"/>
            <a:ext cx="1666815" cy="2339791"/>
          </a:xfrm>
        </p:spPr>
        <p:txBody>
          <a:bodyPr anchor="t"/>
          <a:lstStyle>
            <a:lvl1pPr marL="0" indent="0">
              <a:buNone/>
              <a:defRPr sz="1152"/>
            </a:lvl1pPr>
            <a:lvl2pPr marL="164638" indent="0">
              <a:buNone/>
              <a:defRPr sz="1008"/>
            </a:lvl2pPr>
            <a:lvl3pPr marL="329275" indent="0">
              <a:buNone/>
              <a:defRPr sz="864"/>
            </a:lvl3pPr>
            <a:lvl4pPr marL="493913" indent="0">
              <a:buNone/>
              <a:defRPr sz="720"/>
            </a:lvl4pPr>
            <a:lvl5pPr marL="658551" indent="0">
              <a:buNone/>
              <a:defRPr sz="720"/>
            </a:lvl5pPr>
            <a:lvl6pPr marL="823189" indent="0">
              <a:buNone/>
              <a:defRPr sz="720"/>
            </a:lvl6pPr>
            <a:lvl7pPr marL="987826" indent="0">
              <a:buNone/>
              <a:defRPr sz="720"/>
            </a:lvl7pPr>
            <a:lvl8pPr marL="1152464" indent="0">
              <a:buNone/>
              <a:defRPr sz="720"/>
            </a:lvl8pPr>
            <a:lvl9pPr marL="1317102" indent="0">
              <a:buNone/>
              <a:defRPr sz="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86" y="987743"/>
            <a:ext cx="1061909" cy="1829915"/>
          </a:xfrm>
        </p:spPr>
        <p:txBody>
          <a:bodyPr/>
          <a:lstStyle>
            <a:lvl1pPr marL="0" indent="0">
              <a:buNone/>
              <a:defRPr sz="576"/>
            </a:lvl1pPr>
            <a:lvl2pPr marL="164638" indent="0">
              <a:buNone/>
              <a:defRPr sz="504"/>
            </a:lvl2pPr>
            <a:lvl3pPr marL="329275" indent="0">
              <a:buNone/>
              <a:defRPr sz="432"/>
            </a:lvl3pPr>
            <a:lvl4pPr marL="493913" indent="0">
              <a:buNone/>
              <a:defRPr sz="360"/>
            </a:lvl4pPr>
            <a:lvl5pPr marL="658551" indent="0">
              <a:buNone/>
              <a:defRPr sz="360"/>
            </a:lvl5pPr>
            <a:lvl6pPr marL="823189" indent="0">
              <a:buNone/>
              <a:defRPr sz="360"/>
            </a:lvl6pPr>
            <a:lvl7pPr marL="987826" indent="0">
              <a:buNone/>
              <a:defRPr sz="360"/>
            </a:lvl7pPr>
            <a:lvl8pPr marL="1152464" indent="0">
              <a:buNone/>
              <a:defRPr sz="360"/>
            </a:lvl8pPr>
            <a:lvl9pPr marL="1317102" indent="0">
              <a:buNone/>
              <a:defRPr sz="3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5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58" y="175295"/>
            <a:ext cx="2839760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58" y="876469"/>
            <a:ext cx="2839760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58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DDC8F-938B-4DA1-A6B6-3F28023FDFF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633" y="3051637"/>
            <a:ext cx="1111210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5310" y="3051637"/>
            <a:ext cx="740807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58C99-E52E-4E0D-AA10-12EA07B23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5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275" rtl="0" eaLnBrk="1" latinLnBrk="0" hangingPunct="1">
        <a:lnSpc>
          <a:spcPct val="90000"/>
        </a:lnSpc>
        <a:spcBef>
          <a:spcPct val="0"/>
        </a:spcBef>
        <a:buNone/>
        <a:defRPr sz="1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319" indent="-82319" algn="l" defTabSz="32927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1pPr>
      <a:lvl2pPr marL="24695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11594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76232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740870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905507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1070145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234783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99421" indent="-82319" algn="l" defTabSz="32927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1pPr>
      <a:lvl2pPr marL="164638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2pPr>
      <a:lvl3pPr marL="329275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3pPr>
      <a:lvl4pPr marL="493913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658551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823189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987826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152464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17102" algn="l" defTabSz="329275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676D3-A80B-C24D-0A76-77B696490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B40EBF-4457-E1EE-1B5D-5C02023D9F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2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3</cp:revision>
  <dcterms:created xsi:type="dcterms:W3CDTF">2025-11-03T19:04:35Z</dcterms:created>
  <dcterms:modified xsi:type="dcterms:W3CDTF">2025-11-03T19:10:59Z</dcterms:modified>
</cp:coreProperties>
</file>