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92475" cy="32924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0" autoAdjust="0"/>
    <p:restoredTop sz="94660"/>
  </p:normalViewPr>
  <p:slideViewPr>
    <p:cSldViewPr snapToGrid="0">
      <p:cViewPr varScale="1">
        <p:scale>
          <a:sx n="178" d="100"/>
          <a:sy n="178" d="100"/>
        </p:scale>
        <p:origin x="1160" y="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936" y="538838"/>
            <a:ext cx="2798604" cy="1146269"/>
          </a:xfrm>
        </p:spPr>
        <p:txBody>
          <a:bodyPr anchor="b"/>
          <a:lstStyle>
            <a:lvl1pPr algn="ctr">
              <a:defRPr sz="216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560" y="1729312"/>
            <a:ext cx="2469356" cy="794919"/>
          </a:xfrm>
        </p:spPr>
        <p:txBody>
          <a:bodyPr/>
          <a:lstStyle>
            <a:lvl1pPr marL="0" indent="0" algn="ctr">
              <a:buNone/>
              <a:defRPr sz="864"/>
            </a:lvl1pPr>
            <a:lvl2pPr marL="164638" indent="0" algn="ctr">
              <a:buNone/>
              <a:defRPr sz="720"/>
            </a:lvl2pPr>
            <a:lvl3pPr marL="329275" indent="0" algn="ctr">
              <a:buNone/>
              <a:defRPr sz="648"/>
            </a:lvl3pPr>
            <a:lvl4pPr marL="493913" indent="0" algn="ctr">
              <a:buNone/>
              <a:defRPr sz="576"/>
            </a:lvl4pPr>
            <a:lvl5pPr marL="658551" indent="0" algn="ctr">
              <a:buNone/>
              <a:defRPr sz="576"/>
            </a:lvl5pPr>
            <a:lvl6pPr marL="823189" indent="0" algn="ctr">
              <a:buNone/>
              <a:defRPr sz="576"/>
            </a:lvl6pPr>
            <a:lvl7pPr marL="987826" indent="0" algn="ctr">
              <a:buNone/>
              <a:defRPr sz="576"/>
            </a:lvl7pPr>
            <a:lvl8pPr marL="1152464" indent="0" algn="ctr">
              <a:buNone/>
              <a:defRPr sz="576"/>
            </a:lvl8pPr>
            <a:lvl9pPr marL="1317102" indent="0" algn="ctr">
              <a:buNone/>
              <a:defRPr sz="576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DDC8F-938B-4DA1-A6B6-3F28023FDFF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8C99-E52E-4E0D-AA10-12EA07B23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16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DDC8F-938B-4DA1-A6B6-3F28023FDFF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8C99-E52E-4E0D-AA10-12EA07B23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10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6178" y="175294"/>
            <a:ext cx="709940" cy="2790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58" y="175294"/>
            <a:ext cx="2088664" cy="27902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DDC8F-938B-4DA1-A6B6-3F28023FDFF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8C99-E52E-4E0D-AA10-12EA07B23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99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DDC8F-938B-4DA1-A6B6-3F28023FDFF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8C99-E52E-4E0D-AA10-12EA07B23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312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643" y="820833"/>
            <a:ext cx="2839760" cy="1369578"/>
          </a:xfrm>
        </p:spPr>
        <p:txBody>
          <a:bodyPr anchor="b"/>
          <a:lstStyle>
            <a:lvl1pPr>
              <a:defRPr sz="216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643" y="2203368"/>
            <a:ext cx="2839760" cy="720229"/>
          </a:xfrm>
        </p:spPr>
        <p:txBody>
          <a:bodyPr/>
          <a:lstStyle>
            <a:lvl1pPr marL="0" indent="0">
              <a:buNone/>
              <a:defRPr sz="864">
                <a:solidFill>
                  <a:schemeClr val="tx1">
                    <a:tint val="82000"/>
                  </a:schemeClr>
                </a:solidFill>
              </a:defRPr>
            </a:lvl1pPr>
            <a:lvl2pPr marL="164638" indent="0">
              <a:buNone/>
              <a:defRPr sz="720">
                <a:solidFill>
                  <a:schemeClr val="tx1">
                    <a:tint val="82000"/>
                  </a:schemeClr>
                </a:solidFill>
              </a:defRPr>
            </a:lvl2pPr>
            <a:lvl3pPr marL="329275" indent="0">
              <a:buNone/>
              <a:defRPr sz="648">
                <a:solidFill>
                  <a:schemeClr val="tx1">
                    <a:tint val="82000"/>
                  </a:schemeClr>
                </a:solidFill>
              </a:defRPr>
            </a:lvl3pPr>
            <a:lvl4pPr marL="493913" indent="0">
              <a:buNone/>
              <a:defRPr sz="576">
                <a:solidFill>
                  <a:schemeClr val="tx1">
                    <a:tint val="82000"/>
                  </a:schemeClr>
                </a:solidFill>
              </a:defRPr>
            </a:lvl4pPr>
            <a:lvl5pPr marL="658551" indent="0">
              <a:buNone/>
              <a:defRPr sz="576">
                <a:solidFill>
                  <a:schemeClr val="tx1">
                    <a:tint val="82000"/>
                  </a:schemeClr>
                </a:solidFill>
              </a:defRPr>
            </a:lvl5pPr>
            <a:lvl6pPr marL="823189" indent="0">
              <a:buNone/>
              <a:defRPr sz="576">
                <a:solidFill>
                  <a:schemeClr val="tx1">
                    <a:tint val="82000"/>
                  </a:schemeClr>
                </a:solidFill>
              </a:defRPr>
            </a:lvl6pPr>
            <a:lvl7pPr marL="987826" indent="0">
              <a:buNone/>
              <a:defRPr sz="576">
                <a:solidFill>
                  <a:schemeClr val="tx1">
                    <a:tint val="82000"/>
                  </a:schemeClr>
                </a:solidFill>
              </a:defRPr>
            </a:lvl7pPr>
            <a:lvl8pPr marL="1152464" indent="0">
              <a:buNone/>
              <a:defRPr sz="576">
                <a:solidFill>
                  <a:schemeClr val="tx1">
                    <a:tint val="82000"/>
                  </a:schemeClr>
                </a:solidFill>
              </a:defRPr>
            </a:lvl8pPr>
            <a:lvl9pPr marL="1317102" indent="0">
              <a:buNone/>
              <a:defRPr sz="576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DDC8F-938B-4DA1-A6B6-3F28023FDFF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8C99-E52E-4E0D-AA10-12EA07B23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792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58" y="876469"/>
            <a:ext cx="1399302" cy="20890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815" y="876469"/>
            <a:ext cx="1399302" cy="20890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DDC8F-938B-4DA1-A6B6-3F28023FDFF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8C99-E52E-4E0D-AA10-12EA07B23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685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86" y="175295"/>
            <a:ext cx="2839760" cy="63639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87" y="807114"/>
            <a:ext cx="1392871" cy="395554"/>
          </a:xfrm>
        </p:spPr>
        <p:txBody>
          <a:bodyPr anchor="b"/>
          <a:lstStyle>
            <a:lvl1pPr marL="0" indent="0">
              <a:buNone/>
              <a:defRPr sz="864" b="1"/>
            </a:lvl1pPr>
            <a:lvl2pPr marL="164638" indent="0">
              <a:buNone/>
              <a:defRPr sz="720" b="1"/>
            </a:lvl2pPr>
            <a:lvl3pPr marL="329275" indent="0">
              <a:buNone/>
              <a:defRPr sz="648" b="1"/>
            </a:lvl3pPr>
            <a:lvl4pPr marL="493913" indent="0">
              <a:buNone/>
              <a:defRPr sz="576" b="1"/>
            </a:lvl4pPr>
            <a:lvl5pPr marL="658551" indent="0">
              <a:buNone/>
              <a:defRPr sz="576" b="1"/>
            </a:lvl5pPr>
            <a:lvl6pPr marL="823189" indent="0">
              <a:buNone/>
              <a:defRPr sz="576" b="1"/>
            </a:lvl6pPr>
            <a:lvl7pPr marL="987826" indent="0">
              <a:buNone/>
              <a:defRPr sz="576" b="1"/>
            </a:lvl7pPr>
            <a:lvl8pPr marL="1152464" indent="0">
              <a:buNone/>
              <a:defRPr sz="576" b="1"/>
            </a:lvl8pPr>
            <a:lvl9pPr marL="1317102" indent="0">
              <a:buNone/>
              <a:defRPr sz="57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87" y="1202668"/>
            <a:ext cx="1392871" cy="176894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816" y="807114"/>
            <a:ext cx="1399731" cy="395554"/>
          </a:xfrm>
        </p:spPr>
        <p:txBody>
          <a:bodyPr anchor="b"/>
          <a:lstStyle>
            <a:lvl1pPr marL="0" indent="0">
              <a:buNone/>
              <a:defRPr sz="864" b="1"/>
            </a:lvl1pPr>
            <a:lvl2pPr marL="164638" indent="0">
              <a:buNone/>
              <a:defRPr sz="720" b="1"/>
            </a:lvl2pPr>
            <a:lvl3pPr marL="329275" indent="0">
              <a:buNone/>
              <a:defRPr sz="648" b="1"/>
            </a:lvl3pPr>
            <a:lvl4pPr marL="493913" indent="0">
              <a:buNone/>
              <a:defRPr sz="576" b="1"/>
            </a:lvl4pPr>
            <a:lvl5pPr marL="658551" indent="0">
              <a:buNone/>
              <a:defRPr sz="576" b="1"/>
            </a:lvl5pPr>
            <a:lvl6pPr marL="823189" indent="0">
              <a:buNone/>
              <a:defRPr sz="576" b="1"/>
            </a:lvl6pPr>
            <a:lvl7pPr marL="987826" indent="0">
              <a:buNone/>
              <a:defRPr sz="576" b="1"/>
            </a:lvl7pPr>
            <a:lvl8pPr marL="1152464" indent="0">
              <a:buNone/>
              <a:defRPr sz="576" b="1"/>
            </a:lvl8pPr>
            <a:lvl9pPr marL="1317102" indent="0">
              <a:buNone/>
              <a:defRPr sz="57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816" y="1202668"/>
            <a:ext cx="1399731" cy="176894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DDC8F-938B-4DA1-A6B6-3F28023FDFF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8C99-E52E-4E0D-AA10-12EA07B23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947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DDC8F-938B-4DA1-A6B6-3F28023FDFF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8C99-E52E-4E0D-AA10-12EA07B23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80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DDC8F-938B-4DA1-A6B6-3F28023FDFF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8C99-E52E-4E0D-AA10-12EA07B23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618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86" y="219498"/>
            <a:ext cx="1061909" cy="768244"/>
          </a:xfrm>
        </p:spPr>
        <p:txBody>
          <a:bodyPr anchor="b"/>
          <a:lstStyle>
            <a:lvl1pPr>
              <a:defRPr sz="115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731" y="474056"/>
            <a:ext cx="1666815" cy="2339791"/>
          </a:xfrm>
        </p:spPr>
        <p:txBody>
          <a:bodyPr/>
          <a:lstStyle>
            <a:lvl1pPr>
              <a:defRPr sz="1152"/>
            </a:lvl1pPr>
            <a:lvl2pPr>
              <a:defRPr sz="1008"/>
            </a:lvl2pPr>
            <a:lvl3pPr>
              <a:defRPr sz="864"/>
            </a:lvl3pPr>
            <a:lvl4pPr>
              <a:defRPr sz="720"/>
            </a:lvl4pPr>
            <a:lvl5pPr>
              <a:defRPr sz="720"/>
            </a:lvl5pPr>
            <a:lvl6pPr>
              <a:defRPr sz="720"/>
            </a:lvl6pPr>
            <a:lvl7pPr>
              <a:defRPr sz="720"/>
            </a:lvl7pPr>
            <a:lvl8pPr>
              <a:defRPr sz="720"/>
            </a:lvl8pPr>
            <a:lvl9pPr>
              <a:defRPr sz="7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86" y="987743"/>
            <a:ext cx="1061909" cy="1829915"/>
          </a:xfrm>
        </p:spPr>
        <p:txBody>
          <a:bodyPr/>
          <a:lstStyle>
            <a:lvl1pPr marL="0" indent="0">
              <a:buNone/>
              <a:defRPr sz="576"/>
            </a:lvl1pPr>
            <a:lvl2pPr marL="164638" indent="0">
              <a:buNone/>
              <a:defRPr sz="504"/>
            </a:lvl2pPr>
            <a:lvl3pPr marL="329275" indent="0">
              <a:buNone/>
              <a:defRPr sz="432"/>
            </a:lvl3pPr>
            <a:lvl4pPr marL="493913" indent="0">
              <a:buNone/>
              <a:defRPr sz="360"/>
            </a:lvl4pPr>
            <a:lvl5pPr marL="658551" indent="0">
              <a:buNone/>
              <a:defRPr sz="360"/>
            </a:lvl5pPr>
            <a:lvl6pPr marL="823189" indent="0">
              <a:buNone/>
              <a:defRPr sz="360"/>
            </a:lvl6pPr>
            <a:lvl7pPr marL="987826" indent="0">
              <a:buNone/>
              <a:defRPr sz="360"/>
            </a:lvl7pPr>
            <a:lvl8pPr marL="1152464" indent="0">
              <a:buNone/>
              <a:defRPr sz="360"/>
            </a:lvl8pPr>
            <a:lvl9pPr marL="1317102" indent="0">
              <a:buNone/>
              <a:defRPr sz="36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DDC8F-938B-4DA1-A6B6-3F28023FDFF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8C99-E52E-4E0D-AA10-12EA07B23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303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86" y="219498"/>
            <a:ext cx="1061909" cy="768244"/>
          </a:xfrm>
        </p:spPr>
        <p:txBody>
          <a:bodyPr anchor="b"/>
          <a:lstStyle>
            <a:lvl1pPr>
              <a:defRPr sz="115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731" y="474056"/>
            <a:ext cx="1666815" cy="2339791"/>
          </a:xfrm>
        </p:spPr>
        <p:txBody>
          <a:bodyPr anchor="t"/>
          <a:lstStyle>
            <a:lvl1pPr marL="0" indent="0">
              <a:buNone/>
              <a:defRPr sz="1152"/>
            </a:lvl1pPr>
            <a:lvl2pPr marL="164638" indent="0">
              <a:buNone/>
              <a:defRPr sz="1008"/>
            </a:lvl2pPr>
            <a:lvl3pPr marL="329275" indent="0">
              <a:buNone/>
              <a:defRPr sz="864"/>
            </a:lvl3pPr>
            <a:lvl4pPr marL="493913" indent="0">
              <a:buNone/>
              <a:defRPr sz="720"/>
            </a:lvl4pPr>
            <a:lvl5pPr marL="658551" indent="0">
              <a:buNone/>
              <a:defRPr sz="720"/>
            </a:lvl5pPr>
            <a:lvl6pPr marL="823189" indent="0">
              <a:buNone/>
              <a:defRPr sz="720"/>
            </a:lvl6pPr>
            <a:lvl7pPr marL="987826" indent="0">
              <a:buNone/>
              <a:defRPr sz="720"/>
            </a:lvl7pPr>
            <a:lvl8pPr marL="1152464" indent="0">
              <a:buNone/>
              <a:defRPr sz="720"/>
            </a:lvl8pPr>
            <a:lvl9pPr marL="1317102" indent="0">
              <a:buNone/>
              <a:defRPr sz="72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86" y="987743"/>
            <a:ext cx="1061909" cy="1829915"/>
          </a:xfrm>
        </p:spPr>
        <p:txBody>
          <a:bodyPr/>
          <a:lstStyle>
            <a:lvl1pPr marL="0" indent="0">
              <a:buNone/>
              <a:defRPr sz="576"/>
            </a:lvl1pPr>
            <a:lvl2pPr marL="164638" indent="0">
              <a:buNone/>
              <a:defRPr sz="504"/>
            </a:lvl2pPr>
            <a:lvl3pPr marL="329275" indent="0">
              <a:buNone/>
              <a:defRPr sz="432"/>
            </a:lvl3pPr>
            <a:lvl4pPr marL="493913" indent="0">
              <a:buNone/>
              <a:defRPr sz="360"/>
            </a:lvl4pPr>
            <a:lvl5pPr marL="658551" indent="0">
              <a:buNone/>
              <a:defRPr sz="360"/>
            </a:lvl5pPr>
            <a:lvl6pPr marL="823189" indent="0">
              <a:buNone/>
              <a:defRPr sz="360"/>
            </a:lvl6pPr>
            <a:lvl7pPr marL="987826" indent="0">
              <a:buNone/>
              <a:defRPr sz="360"/>
            </a:lvl7pPr>
            <a:lvl8pPr marL="1152464" indent="0">
              <a:buNone/>
              <a:defRPr sz="360"/>
            </a:lvl8pPr>
            <a:lvl9pPr marL="1317102" indent="0">
              <a:buNone/>
              <a:defRPr sz="36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DDC8F-938B-4DA1-A6B6-3F28023FDFF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8C99-E52E-4E0D-AA10-12EA07B23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953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358" y="175295"/>
            <a:ext cx="2839760" cy="6363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58" y="876469"/>
            <a:ext cx="2839760" cy="20890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358" y="3051637"/>
            <a:ext cx="740807" cy="1752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3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9DDC8F-938B-4DA1-A6B6-3F28023FDFF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0633" y="3051637"/>
            <a:ext cx="1111210" cy="1752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3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5310" y="3051637"/>
            <a:ext cx="740807" cy="1752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3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358C99-E52E-4E0D-AA10-12EA07B23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456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9275" rtl="0" eaLnBrk="1" latinLnBrk="0" hangingPunct="1">
        <a:lnSpc>
          <a:spcPct val="90000"/>
        </a:lnSpc>
        <a:spcBef>
          <a:spcPct val="0"/>
        </a:spcBef>
        <a:buNone/>
        <a:defRPr sz="158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2319" indent="-82319" algn="l" defTabSz="329275" rtl="0" eaLnBrk="1" latinLnBrk="0" hangingPunct="1">
        <a:lnSpc>
          <a:spcPct val="90000"/>
        </a:lnSpc>
        <a:spcBef>
          <a:spcPts val="360"/>
        </a:spcBef>
        <a:buFont typeface="Arial" panose="020B0604020202020204" pitchFamily="34" charset="0"/>
        <a:buChar char="•"/>
        <a:defRPr sz="1008" kern="1200">
          <a:solidFill>
            <a:schemeClr val="tx1"/>
          </a:solidFill>
          <a:latin typeface="+mn-lt"/>
          <a:ea typeface="+mn-ea"/>
          <a:cs typeface="+mn-cs"/>
        </a:defRPr>
      </a:lvl1pPr>
      <a:lvl2pPr marL="246957" indent="-82319" algn="l" defTabSz="329275" rtl="0" eaLnBrk="1" latinLnBrk="0" hangingPunct="1">
        <a:lnSpc>
          <a:spcPct val="90000"/>
        </a:lnSpc>
        <a:spcBef>
          <a:spcPts val="180"/>
        </a:spcBef>
        <a:buFont typeface="Arial" panose="020B0604020202020204" pitchFamily="34" charset="0"/>
        <a:buChar char="•"/>
        <a:defRPr sz="864" kern="1200">
          <a:solidFill>
            <a:schemeClr val="tx1"/>
          </a:solidFill>
          <a:latin typeface="+mn-lt"/>
          <a:ea typeface="+mn-ea"/>
          <a:cs typeface="+mn-cs"/>
        </a:defRPr>
      </a:lvl2pPr>
      <a:lvl3pPr marL="411594" indent="-82319" algn="l" defTabSz="329275" rtl="0" eaLnBrk="1" latinLnBrk="0" hangingPunct="1">
        <a:lnSpc>
          <a:spcPct val="90000"/>
        </a:lnSpc>
        <a:spcBef>
          <a:spcPts val="18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3pPr>
      <a:lvl4pPr marL="576232" indent="-82319" algn="l" defTabSz="329275" rtl="0" eaLnBrk="1" latinLnBrk="0" hangingPunct="1">
        <a:lnSpc>
          <a:spcPct val="90000"/>
        </a:lnSpc>
        <a:spcBef>
          <a:spcPts val="180"/>
        </a:spcBef>
        <a:buFont typeface="Arial" panose="020B0604020202020204" pitchFamily="34" charset="0"/>
        <a:buChar char="•"/>
        <a:defRPr sz="648" kern="1200">
          <a:solidFill>
            <a:schemeClr val="tx1"/>
          </a:solidFill>
          <a:latin typeface="+mn-lt"/>
          <a:ea typeface="+mn-ea"/>
          <a:cs typeface="+mn-cs"/>
        </a:defRPr>
      </a:lvl4pPr>
      <a:lvl5pPr marL="740870" indent="-82319" algn="l" defTabSz="329275" rtl="0" eaLnBrk="1" latinLnBrk="0" hangingPunct="1">
        <a:lnSpc>
          <a:spcPct val="90000"/>
        </a:lnSpc>
        <a:spcBef>
          <a:spcPts val="180"/>
        </a:spcBef>
        <a:buFont typeface="Arial" panose="020B0604020202020204" pitchFamily="34" charset="0"/>
        <a:buChar char="•"/>
        <a:defRPr sz="648" kern="1200">
          <a:solidFill>
            <a:schemeClr val="tx1"/>
          </a:solidFill>
          <a:latin typeface="+mn-lt"/>
          <a:ea typeface="+mn-ea"/>
          <a:cs typeface="+mn-cs"/>
        </a:defRPr>
      </a:lvl5pPr>
      <a:lvl6pPr marL="905507" indent="-82319" algn="l" defTabSz="329275" rtl="0" eaLnBrk="1" latinLnBrk="0" hangingPunct="1">
        <a:lnSpc>
          <a:spcPct val="90000"/>
        </a:lnSpc>
        <a:spcBef>
          <a:spcPts val="180"/>
        </a:spcBef>
        <a:buFont typeface="Arial" panose="020B0604020202020204" pitchFamily="34" charset="0"/>
        <a:buChar char="•"/>
        <a:defRPr sz="648" kern="1200">
          <a:solidFill>
            <a:schemeClr val="tx1"/>
          </a:solidFill>
          <a:latin typeface="+mn-lt"/>
          <a:ea typeface="+mn-ea"/>
          <a:cs typeface="+mn-cs"/>
        </a:defRPr>
      </a:lvl6pPr>
      <a:lvl7pPr marL="1070145" indent="-82319" algn="l" defTabSz="329275" rtl="0" eaLnBrk="1" latinLnBrk="0" hangingPunct="1">
        <a:lnSpc>
          <a:spcPct val="90000"/>
        </a:lnSpc>
        <a:spcBef>
          <a:spcPts val="180"/>
        </a:spcBef>
        <a:buFont typeface="Arial" panose="020B0604020202020204" pitchFamily="34" charset="0"/>
        <a:buChar char="•"/>
        <a:defRPr sz="648" kern="1200">
          <a:solidFill>
            <a:schemeClr val="tx1"/>
          </a:solidFill>
          <a:latin typeface="+mn-lt"/>
          <a:ea typeface="+mn-ea"/>
          <a:cs typeface="+mn-cs"/>
        </a:defRPr>
      </a:lvl7pPr>
      <a:lvl8pPr marL="1234783" indent="-82319" algn="l" defTabSz="329275" rtl="0" eaLnBrk="1" latinLnBrk="0" hangingPunct="1">
        <a:lnSpc>
          <a:spcPct val="90000"/>
        </a:lnSpc>
        <a:spcBef>
          <a:spcPts val="180"/>
        </a:spcBef>
        <a:buFont typeface="Arial" panose="020B0604020202020204" pitchFamily="34" charset="0"/>
        <a:buChar char="•"/>
        <a:defRPr sz="648" kern="1200">
          <a:solidFill>
            <a:schemeClr val="tx1"/>
          </a:solidFill>
          <a:latin typeface="+mn-lt"/>
          <a:ea typeface="+mn-ea"/>
          <a:cs typeface="+mn-cs"/>
        </a:defRPr>
      </a:lvl8pPr>
      <a:lvl9pPr marL="1399421" indent="-82319" algn="l" defTabSz="329275" rtl="0" eaLnBrk="1" latinLnBrk="0" hangingPunct="1">
        <a:lnSpc>
          <a:spcPct val="90000"/>
        </a:lnSpc>
        <a:spcBef>
          <a:spcPts val="180"/>
        </a:spcBef>
        <a:buFont typeface="Arial" panose="020B0604020202020204" pitchFamily="34" charset="0"/>
        <a:buChar char="•"/>
        <a:defRPr sz="6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275" rtl="0" eaLnBrk="1" latinLnBrk="0" hangingPunct="1">
        <a:defRPr sz="648" kern="1200">
          <a:solidFill>
            <a:schemeClr val="tx1"/>
          </a:solidFill>
          <a:latin typeface="+mn-lt"/>
          <a:ea typeface="+mn-ea"/>
          <a:cs typeface="+mn-cs"/>
        </a:defRPr>
      </a:lvl1pPr>
      <a:lvl2pPr marL="164638" algn="l" defTabSz="329275" rtl="0" eaLnBrk="1" latinLnBrk="0" hangingPunct="1">
        <a:defRPr sz="648" kern="1200">
          <a:solidFill>
            <a:schemeClr val="tx1"/>
          </a:solidFill>
          <a:latin typeface="+mn-lt"/>
          <a:ea typeface="+mn-ea"/>
          <a:cs typeface="+mn-cs"/>
        </a:defRPr>
      </a:lvl2pPr>
      <a:lvl3pPr marL="329275" algn="l" defTabSz="329275" rtl="0" eaLnBrk="1" latinLnBrk="0" hangingPunct="1">
        <a:defRPr sz="648" kern="1200">
          <a:solidFill>
            <a:schemeClr val="tx1"/>
          </a:solidFill>
          <a:latin typeface="+mn-lt"/>
          <a:ea typeface="+mn-ea"/>
          <a:cs typeface="+mn-cs"/>
        </a:defRPr>
      </a:lvl3pPr>
      <a:lvl4pPr marL="493913" algn="l" defTabSz="329275" rtl="0" eaLnBrk="1" latinLnBrk="0" hangingPunct="1">
        <a:defRPr sz="648" kern="1200">
          <a:solidFill>
            <a:schemeClr val="tx1"/>
          </a:solidFill>
          <a:latin typeface="+mn-lt"/>
          <a:ea typeface="+mn-ea"/>
          <a:cs typeface="+mn-cs"/>
        </a:defRPr>
      </a:lvl4pPr>
      <a:lvl5pPr marL="658551" algn="l" defTabSz="329275" rtl="0" eaLnBrk="1" latinLnBrk="0" hangingPunct="1">
        <a:defRPr sz="648" kern="1200">
          <a:solidFill>
            <a:schemeClr val="tx1"/>
          </a:solidFill>
          <a:latin typeface="+mn-lt"/>
          <a:ea typeface="+mn-ea"/>
          <a:cs typeface="+mn-cs"/>
        </a:defRPr>
      </a:lvl5pPr>
      <a:lvl6pPr marL="823189" algn="l" defTabSz="329275" rtl="0" eaLnBrk="1" latinLnBrk="0" hangingPunct="1">
        <a:defRPr sz="648" kern="1200">
          <a:solidFill>
            <a:schemeClr val="tx1"/>
          </a:solidFill>
          <a:latin typeface="+mn-lt"/>
          <a:ea typeface="+mn-ea"/>
          <a:cs typeface="+mn-cs"/>
        </a:defRPr>
      </a:lvl6pPr>
      <a:lvl7pPr marL="987826" algn="l" defTabSz="329275" rtl="0" eaLnBrk="1" latinLnBrk="0" hangingPunct="1">
        <a:defRPr sz="648" kern="1200">
          <a:solidFill>
            <a:schemeClr val="tx1"/>
          </a:solidFill>
          <a:latin typeface="+mn-lt"/>
          <a:ea typeface="+mn-ea"/>
          <a:cs typeface="+mn-cs"/>
        </a:defRPr>
      </a:lvl7pPr>
      <a:lvl8pPr marL="1152464" algn="l" defTabSz="329275" rtl="0" eaLnBrk="1" latinLnBrk="0" hangingPunct="1">
        <a:defRPr sz="648" kern="1200">
          <a:solidFill>
            <a:schemeClr val="tx1"/>
          </a:solidFill>
          <a:latin typeface="+mn-lt"/>
          <a:ea typeface="+mn-ea"/>
          <a:cs typeface="+mn-cs"/>
        </a:defRPr>
      </a:lvl8pPr>
      <a:lvl9pPr marL="1317102" algn="l" defTabSz="329275" rtl="0" eaLnBrk="1" latinLnBrk="0" hangingPunct="1">
        <a:defRPr sz="6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F676D3-A80B-C24D-0A76-77B696490E5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B40EBF-4457-E1EE-1B5D-5C02023D9F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3258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Sabrina Santos</dc:creator>
  <cp:lastModifiedBy>Sabrina Santos</cp:lastModifiedBy>
  <cp:revision>3</cp:revision>
  <dcterms:created xsi:type="dcterms:W3CDTF">2025-11-03T19:04:35Z</dcterms:created>
  <dcterms:modified xsi:type="dcterms:W3CDTF">2025-11-03T19:10:07Z</dcterms:modified>
</cp:coreProperties>
</file>