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59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90321-FE74-40B4-A303-BA96F81441C9}" v="44" dt="2025-11-04T14:09:07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0" autoAdjust="0"/>
    <p:restoredTop sz="94660"/>
  </p:normalViewPr>
  <p:slideViewPr>
    <p:cSldViewPr snapToGrid="0">
      <p:cViewPr>
        <p:scale>
          <a:sx n="66" d="100"/>
          <a:sy n="66" d="100"/>
        </p:scale>
        <p:origin x="153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rina Santos" userId="804582ce-fe89-49d5-b4f5-8efe13c3f8c3" providerId="ADAL" clId="{5DC3272E-4E2A-4A2A-AA10-BADC0DABC708}"/>
    <pc:docChg chg="undo custSel addSld delSld modSld sldOrd">
      <pc:chgData name="Sabrina Santos" userId="804582ce-fe89-49d5-b4f5-8efe13c3f8c3" providerId="ADAL" clId="{5DC3272E-4E2A-4A2A-AA10-BADC0DABC708}" dt="2025-11-04T14:09:07.906" v="60"/>
      <pc:docMkLst>
        <pc:docMk/>
      </pc:docMkLst>
      <pc:sldChg chg="delSp modSp mod setBg">
        <pc:chgData name="Sabrina Santos" userId="804582ce-fe89-49d5-b4f5-8efe13c3f8c3" providerId="ADAL" clId="{5DC3272E-4E2A-4A2A-AA10-BADC0DABC708}" dt="2025-11-03T21:00:40.795" v="43"/>
        <pc:sldMkLst>
          <pc:docMk/>
          <pc:sldMk cId="1655763287" sldId="256"/>
        </pc:sldMkLst>
        <pc:spChg chg="mod">
          <ac:chgData name="Sabrina Santos" userId="804582ce-fe89-49d5-b4f5-8efe13c3f8c3" providerId="ADAL" clId="{5DC3272E-4E2A-4A2A-AA10-BADC0DABC708}" dt="2025-11-03T18:48:52.724" v="1" actId="1076"/>
          <ac:spMkLst>
            <pc:docMk/>
            <pc:sldMk cId="1655763287" sldId="256"/>
            <ac:spMk id="2" creationId="{AF659B3E-762D-5EC5-C375-AE92E9CFC432}"/>
          </ac:spMkLst>
        </pc:spChg>
        <pc:spChg chg="mod">
          <ac:chgData name="Sabrina Santos" userId="804582ce-fe89-49d5-b4f5-8efe13c3f8c3" providerId="ADAL" clId="{5DC3272E-4E2A-4A2A-AA10-BADC0DABC708}" dt="2025-11-03T18:48:52.724" v="1" actId="1076"/>
          <ac:spMkLst>
            <pc:docMk/>
            <pc:sldMk cId="1655763287" sldId="256"/>
            <ac:spMk id="3" creationId="{7D4AF483-8AAE-BAEA-8D7C-8AB36FF0D3C4}"/>
          </ac:spMkLst>
        </pc:spChg>
        <pc:picChg chg="del mod">
          <ac:chgData name="Sabrina Santos" userId="804582ce-fe89-49d5-b4f5-8efe13c3f8c3" providerId="ADAL" clId="{5DC3272E-4E2A-4A2A-AA10-BADC0DABC708}" dt="2025-11-03T20:57:55.068" v="22" actId="478"/>
          <ac:picMkLst>
            <pc:docMk/>
            <pc:sldMk cId="1655763287" sldId="256"/>
            <ac:picMk id="5" creationId="{D80B1FEB-DC8B-26E9-3CDB-D60D6032CB9F}"/>
          </ac:picMkLst>
        </pc:picChg>
      </pc:sldChg>
      <pc:sldChg chg="delSp modSp mod setBg">
        <pc:chgData name="Sabrina Santos" userId="804582ce-fe89-49d5-b4f5-8efe13c3f8c3" providerId="ADAL" clId="{5DC3272E-4E2A-4A2A-AA10-BADC0DABC708}" dt="2025-11-03T20:58:52.727" v="32"/>
        <pc:sldMkLst>
          <pc:docMk/>
          <pc:sldMk cId="2658633788" sldId="257"/>
        </pc:sldMkLst>
        <pc:picChg chg="del mod">
          <ac:chgData name="Sabrina Santos" userId="804582ce-fe89-49d5-b4f5-8efe13c3f8c3" providerId="ADAL" clId="{5DC3272E-4E2A-4A2A-AA10-BADC0DABC708}" dt="2025-11-03T20:58:31.186" v="26" actId="478"/>
          <ac:picMkLst>
            <pc:docMk/>
            <pc:sldMk cId="2658633788" sldId="257"/>
            <ac:picMk id="5" creationId="{93C6AE1E-DA54-72C3-ABBE-80FF825C40B6}"/>
          </ac:picMkLst>
        </pc:picChg>
      </pc:sldChg>
      <pc:sldChg chg="delSp modSp mod setBg">
        <pc:chgData name="Sabrina Santos" userId="804582ce-fe89-49d5-b4f5-8efe13c3f8c3" providerId="ADAL" clId="{5DC3272E-4E2A-4A2A-AA10-BADC0DABC708}" dt="2025-11-03T20:59:13.976" v="38"/>
        <pc:sldMkLst>
          <pc:docMk/>
          <pc:sldMk cId="3798671926" sldId="258"/>
        </pc:sldMkLst>
        <pc:picChg chg="del mod">
          <ac:chgData name="Sabrina Santos" userId="804582ce-fe89-49d5-b4f5-8efe13c3f8c3" providerId="ADAL" clId="{5DC3272E-4E2A-4A2A-AA10-BADC0DABC708}" dt="2025-11-03T20:58:37.982" v="28" actId="478"/>
          <ac:picMkLst>
            <pc:docMk/>
            <pc:sldMk cId="3798671926" sldId="258"/>
            <ac:picMk id="5" creationId="{F8E1B1BB-4342-8AF8-9AF7-B9B609A0B03A}"/>
          </ac:picMkLst>
        </pc:picChg>
      </pc:sldChg>
      <pc:sldChg chg="new del">
        <pc:chgData name="Sabrina Santos" userId="804582ce-fe89-49d5-b4f5-8efe13c3f8c3" providerId="ADAL" clId="{5DC3272E-4E2A-4A2A-AA10-BADC0DABC708}" dt="2025-11-03T18:49:16.563" v="4" actId="680"/>
        <pc:sldMkLst>
          <pc:docMk/>
          <pc:sldMk cId="2879249965" sldId="259"/>
        </pc:sldMkLst>
      </pc:sldChg>
      <pc:sldChg chg="delSp modSp add mod setBg">
        <pc:chgData name="Sabrina Santos" userId="804582ce-fe89-49d5-b4f5-8efe13c3f8c3" providerId="ADAL" clId="{5DC3272E-4E2A-4A2A-AA10-BADC0DABC708}" dt="2025-11-03T20:59:27.044" v="41"/>
        <pc:sldMkLst>
          <pc:docMk/>
          <pc:sldMk cId="3951692937" sldId="259"/>
        </pc:sldMkLst>
        <pc:picChg chg="del mod">
          <ac:chgData name="Sabrina Santos" userId="804582ce-fe89-49d5-b4f5-8efe13c3f8c3" providerId="ADAL" clId="{5DC3272E-4E2A-4A2A-AA10-BADC0DABC708}" dt="2025-11-03T20:58:40.336" v="29" actId="478"/>
          <ac:picMkLst>
            <pc:docMk/>
            <pc:sldMk cId="3951692937" sldId="259"/>
            <ac:picMk id="5" creationId="{B5329A88-8D88-20D7-A515-FC5573F1E689}"/>
          </ac:picMkLst>
        </pc:picChg>
      </pc:sldChg>
      <pc:sldChg chg="delSp modSp add mod setBg">
        <pc:chgData name="Sabrina Santos" userId="804582ce-fe89-49d5-b4f5-8efe13c3f8c3" providerId="ADAL" clId="{5DC3272E-4E2A-4A2A-AA10-BADC0DABC708}" dt="2025-11-03T20:59:03.919" v="35"/>
        <pc:sldMkLst>
          <pc:docMk/>
          <pc:sldMk cId="3397448419" sldId="260"/>
        </pc:sldMkLst>
        <pc:picChg chg="del mod">
          <ac:chgData name="Sabrina Santos" userId="804582ce-fe89-49d5-b4f5-8efe13c3f8c3" providerId="ADAL" clId="{5DC3272E-4E2A-4A2A-AA10-BADC0DABC708}" dt="2025-11-03T20:58:33.769" v="27" actId="478"/>
          <ac:picMkLst>
            <pc:docMk/>
            <pc:sldMk cId="3397448419" sldId="260"/>
            <ac:picMk id="5" creationId="{D1076763-433F-DB0C-E06C-8A212391033C}"/>
          </ac:picMkLst>
        </pc:picChg>
      </pc:sldChg>
      <pc:sldChg chg="add del ord">
        <pc:chgData name="Sabrina Santos" userId="804582ce-fe89-49d5-b4f5-8efe13c3f8c3" providerId="ADAL" clId="{5DC3272E-4E2A-4A2A-AA10-BADC0DABC708}" dt="2025-11-03T20:57:50.714" v="21" actId="47"/>
        <pc:sldMkLst>
          <pc:docMk/>
          <pc:sldMk cId="141870509" sldId="261"/>
        </pc:sldMkLst>
      </pc:sldChg>
      <pc:sldChg chg="modSp new mod setBg">
        <pc:chgData name="Sabrina Santos" userId="804582ce-fe89-49d5-b4f5-8efe13c3f8c3" providerId="ADAL" clId="{5DC3272E-4E2A-4A2A-AA10-BADC0DABC708}" dt="2025-11-04T14:09:07.906" v="60"/>
        <pc:sldMkLst>
          <pc:docMk/>
          <pc:sldMk cId="331488001" sldId="261"/>
        </pc:sldMkLst>
        <pc:spChg chg="mod">
          <ac:chgData name="Sabrina Santos" userId="804582ce-fe89-49d5-b4f5-8efe13c3f8c3" providerId="ADAL" clId="{5DC3272E-4E2A-4A2A-AA10-BADC0DABC708}" dt="2025-11-03T21:01:24.141" v="50" actId="122"/>
          <ac:spMkLst>
            <pc:docMk/>
            <pc:sldMk cId="331488001" sldId="261"/>
            <ac:spMk id="2" creationId="{03008B0A-71E9-B3AD-E342-8FA28BB6F2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1B36D-0F40-B82B-A59A-4B325AD87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6D476-4F78-D129-455D-8A72DCCF1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88C30-D578-C5AD-A33C-1ABB6CA8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4B760-F1C8-EDD5-DC74-14EED957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52C08-6E40-EC18-23D7-15DD3216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7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65AEC-7949-01ED-A3AD-46A1A5E0A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73ECB-2F0B-0A5C-E5CC-F2DCBA1DB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E111C-B1D2-B2B5-3656-19212527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4F690-4ADF-FECD-C03E-ED475648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8EC78-F7EE-B703-7E8E-90D0C98A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0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9E4AFF-F2C0-13B5-C9F2-80C7D61DD5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BB57B-0602-F5BA-59F7-6A3C79E1E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D441D-590B-D0B9-769A-60819639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F4180-277C-70CA-C960-BCDDF5D6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F8AB9-6BC2-5493-7824-9463922F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6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4BE5A-EAE6-82EC-3808-016AC03C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D2150-5C01-190E-76EE-BC2ADBA3C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36A0F-B2EF-7229-31E9-24450C21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24FD8-F336-914E-628F-2D6D8C8F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ED712-1D42-6E18-6380-1CA8A4ACB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2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2194-57B0-1A42-951A-15BE70C53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8B8C2-EF11-1ED2-611E-5F8EDF063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752BF-52AE-B133-89FB-9A56D853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B9F0F-9031-B212-80B1-A77FE437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89CC2-60D8-7BC3-8D67-2841AF8E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2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4461-5EFD-023F-7107-E3B2B76EE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849E6-D8D8-89FD-0C61-81663FCC6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3D345-C525-0D05-4BCC-4ADED93E8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C5AF-864E-277B-4E7F-AD495DB5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4983B-C47B-619A-D89E-CC4D947D0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A8E04-C1A3-E665-E698-7B9E9AD0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8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4A7C5-2A55-7F7D-AFC7-A446BBFAD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5DE8D-E102-8B24-4A56-A6A56740B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564C7-95D3-5C8E-25C7-D4E210373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34E043-8813-7990-900F-C01B90673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A620A8-6B2C-536D-916B-6837E230BD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30EDA9-95E8-CE30-B649-CC47EF62F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5539D3-F6AD-E59B-FC35-6FADD25C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87F4C-73CB-652A-DA83-8AF6BCA9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6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75221-47D4-3FBF-4232-3D758825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AA35D-F73A-A830-75A2-2F997084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9D05A-519F-7528-A057-C98C4A44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CC1575-8A33-1662-1462-D201789FC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2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220D3-A0D8-E52C-F572-25357828A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E4FE49-303F-EECC-A733-45C40E80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BFA3E-6AE5-11C6-6EB2-6C557560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7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25C6-28A7-8B52-718F-CDEF93F1A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4432E-49B9-ABC3-C583-C7E30A96A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76F1C-D43B-301D-8FA6-955184BAD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C248B-DE99-867F-9A07-BED68742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12FD7-3A10-CAE0-6DC2-A24B58FB9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9240B-41E7-6F70-51FD-DF6F8A52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9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FD358-895A-A697-A1A4-D1D56736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F0C54E-BF6C-6899-DA4F-5B591FE4C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2ACD6F-C732-3439-082F-DB90A4DA2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AFE42-BB44-2820-3679-7BD2F461A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A5F56-B86A-EEAE-4276-05E3A0B65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9530A-13EB-30CB-72E8-C51F8482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23F9D8-3649-3B04-C700-8103944B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40054-EF2F-D9AF-2416-18C94557B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AA4AF-C3AC-2651-D598-4DA4C51D0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BFAFC-1E95-4CA3-8BA1-54877A2A991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D5503-2729-BCAE-C6C3-AE2475742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966E4-E66F-1034-EE70-9F957EAC1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EB633-1166-4990-87AC-6BBCA7C6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9B3E-762D-5EC5-C375-AE92E9CFC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1112" y="225129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4AF483-8AAE-BAEA-8D7C-8AB36FF0D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112" y="4730968"/>
            <a:ext cx="9144000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92B19-87C7-861A-6A14-BEDD95E4B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89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66B97-C67B-30C1-3C88-7B2A77A0F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600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33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397746-4DA6-A6B1-05DF-8F4963883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8B475-A01E-C4E7-F31D-EA346DB2B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89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99C39-25DA-C401-91BE-D8098033C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600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48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6605C8-568E-45B9-1043-691CEC03D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45897-40A7-BC8B-2CC7-7885D2276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06839"/>
            <a:ext cx="2609850" cy="48177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71CBA-F4A8-7D8F-A053-B2DA9E688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400" y="463550"/>
            <a:ext cx="8239125" cy="59277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67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3AF29D-1B6E-BFE8-841F-0EAB3628C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B2995-7E54-A36A-2BA9-0C1A3012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06839"/>
            <a:ext cx="2609850" cy="48177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9F463-FCD3-F6FD-3FC3-2753D82CE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400" y="463550"/>
            <a:ext cx="8239125" cy="59277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69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08B0A-71E9-B3AD-E342-8FA28BB6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8C7E986E13B408D58B4FE2DCD9124" ma:contentTypeVersion="10" ma:contentTypeDescription="Create a new document." ma:contentTypeScope="" ma:versionID="c9a392558e0fafd98d7246f9efaf7dac">
  <xsd:schema xmlns:xsd="http://www.w3.org/2001/XMLSchema" xmlns:xs="http://www.w3.org/2001/XMLSchema" xmlns:p="http://schemas.microsoft.com/office/2006/metadata/properties" xmlns:ns3="adadf4d3-ac7e-440b-a25e-9ab40bd4e44a" targetNamespace="http://schemas.microsoft.com/office/2006/metadata/properties" ma:root="true" ma:fieldsID="a64d497c7a723f07ca003427c836f1ac" ns3:_="">
    <xsd:import namespace="adadf4d3-ac7e-440b-a25e-9ab40bd4e4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df4d3-ac7e-440b-a25e-9ab40bd4e4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adf4d3-ac7e-440b-a25e-9ab40bd4e44a" xsi:nil="true"/>
  </documentManagement>
</p:properties>
</file>

<file path=customXml/itemProps1.xml><?xml version="1.0" encoding="utf-8"?>
<ds:datastoreItem xmlns:ds="http://schemas.openxmlformats.org/officeDocument/2006/customXml" ds:itemID="{63C592CA-CE00-4571-AC35-C86E80CF04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11D6D5-B826-425A-8ACF-6DCE5EE078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df4d3-ac7e-440b-a25e-9ab40bd4e4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3887A0-D729-424D-AE72-D5BF0450AA6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adadf4d3-ac7e-440b-a25e-9ab40bd4e4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1</cp:revision>
  <dcterms:created xsi:type="dcterms:W3CDTF">2025-10-31T16:46:26Z</dcterms:created>
  <dcterms:modified xsi:type="dcterms:W3CDTF">2025-11-04T14:09:17Z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0x010100D148C7E986E13B408D58B4FE2DCD9124</vt:lpwstr>
  </property>
</Properties>
</file>