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6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96" d="100"/>
          <a:sy n="96" d="100"/>
        </p:scale>
        <p:origin x="61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DE95-1E73-A000-B226-10305AD1A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050E26-EB7A-2BD4-6686-6D003FEF3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BF48F-698D-3CD5-B8FB-F98D8D79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26160-D5B9-D390-FED7-FB1513AC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5F3E9-46B9-646D-154D-AE001E05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09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E4515-60B6-4417-5EAB-A9D06DE83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7A42D0-2BD9-1D35-F3FB-681D53C23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47BF2-9FA4-20FF-9AFB-B190C5709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7E91-7019-80FB-92D6-9615B844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8EAC-3721-FD1B-7F03-15EC67809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1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A490C-1F93-F98F-0C25-C38A0CA47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62FA6-5029-B64B-4994-74EBECE57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2B3D1-9F0D-361A-D942-E39609B5C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F2093-D997-098B-0DEA-D8DF44C1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56AF2-C08F-B5E1-DEB9-F5348371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6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25FE-2B4D-E7C2-545B-E82ADC99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5A727-B1EC-218A-FF33-A3F161AED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BB03F-415A-1B5E-1163-BE6FED5E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8789B-637E-5260-3999-49BB677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279F-9908-E7BC-90A2-E0AC8E18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46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FEC0A-E426-B74A-2A49-CC8E37DF2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BAD31-B923-5827-A26A-B0361E8F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D34D0-3386-BE78-9C4E-76AAFCBE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2284C-2740-86DA-582B-C141AC88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16339-FE7F-29EB-8550-529E4751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2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21DA-F016-35AD-0935-36A373A8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E398F-7B06-6A29-5C91-B119EADC3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FAAF9-D3B3-1FF0-F5DE-04A1BF746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E6743-51AE-1C41-B355-9EA04CF2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2EBCB-5277-41D6-2E8F-7072E939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19FE5-0B97-D1E5-8E31-8A614B3B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1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626E-A318-A249-58E1-E8A8F440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0891D-F0C7-DD54-7539-3C851F8F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2A962-CA64-0F40-7690-322525474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F6478-D7FA-3418-BCDA-DA34AFECA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496AD-5887-8C23-4735-AD9377D06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6EA9FB-69E7-A787-75D5-C02DF397A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67542C-A0EA-4055-73C8-55F1D3D1D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5F1866-A426-0F5D-CE74-16639976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2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C57D-4150-0C35-6719-0B63404C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2E001-05DB-587C-D008-05DA40A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3186A-E5FD-DA11-E545-4F4FC6C5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9790A-54F2-13FD-99F7-6A18068E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6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A391B-71A8-4EE0-0C56-66DC10C0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D8581-4414-3A1F-8808-4B733B3D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8618B-7998-2EAA-CB90-50AB68AD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2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6780-5D46-D22B-87B2-65B5882E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50D0F-0ABD-4CD0-C025-DFEF67D94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AC56-2A5A-A9FF-209F-35F848971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8CA57-5D32-288F-8212-EDAA7ADB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A7547-CBF4-B2F0-C745-74AA9E73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64131-4A79-DF8E-37B1-A4298F8F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A9B4-D59F-4AA7-9D85-663B8E172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A2562F-DACB-3B63-1260-4A86B6745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BFCAF-C343-18B2-478B-0C6A757B7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A6AF-9555-8597-D9FF-BDEAAFD7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BE9E0-DA83-ABAD-1BAE-EC973471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41D35-8C4C-F713-926C-30FFCEDC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9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54F3B-4873-624A-27E0-158CCDA6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86758-6481-877D-B3E3-142BC936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AFB92-C1FF-83EC-A861-D1AAA4FE7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0E655-2BDE-D5E2-BFFD-E6C79064E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A219C-757C-A625-90F5-2DE805E2E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300">
              <a:srgbClr val="CC0000"/>
            </a:gs>
            <a:gs pos="0">
              <a:srgbClr val="CC0000"/>
            </a:gs>
            <a:gs pos="55000">
              <a:srgbClr val="75162C">
                <a:lumMod val="91000"/>
                <a:lumOff val="9000"/>
              </a:srgbClr>
            </a:gs>
            <a:gs pos="97127">
              <a:srgbClr val="003366"/>
            </a:gs>
            <a:gs pos="78000">
              <a:srgbClr val="003366"/>
            </a:gs>
            <a:gs pos="83000">
              <a:srgbClr val="003366"/>
            </a:gs>
            <a:gs pos="100000">
              <a:srgbClr val="0033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27BA9-884F-F6D2-D089-1151D20C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35816"/>
            <a:ext cx="9144000" cy="13525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DA4D3-6662-303B-1701-273673EF0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95792"/>
            <a:ext cx="9144000" cy="112871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A black and white logo with an owl head&#10;&#10;Description automatically generated">
            <a:extLst>
              <a:ext uri="{FF2B5EF4-FFF2-40B4-BE49-F238E27FC236}">
                <a16:creationId xmlns:a16="http://schemas.microsoft.com/office/drawing/2014/main" id="{6DB3019A-0B3B-5771-3699-E0BCE0323B7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971" y="367638"/>
            <a:ext cx="4134057" cy="225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64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8F7FA-7A86-0E21-9F58-B7290EBFE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5C4B2AC-3FB3-5942-C0FB-AF73947F317C}"/>
              </a:ext>
            </a:extLst>
          </p:cNvPr>
          <p:cNvSpPr/>
          <p:nvPr/>
        </p:nvSpPr>
        <p:spPr>
          <a:xfrm>
            <a:off x="0" y="-27421"/>
            <a:ext cx="12192000" cy="785091"/>
          </a:xfrm>
          <a:prstGeom prst="rect">
            <a:avLst/>
          </a:prstGeom>
          <a:gradFill flip="none" rotWithShape="1">
            <a:gsLst>
              <a:gs pos="0">
                <a:srgbClr val="CC0000"/>
              </a:gs>
              <a:gs pos="58000">
                <a:srgbClr val="CC0000"/>
              </a:gs>
              <a:gs pos="83000">
                <a:srgbClr val="002060"/>
              </a:gs>
              <a:gs pos="100000">
                <a:srgbClr val="002060"/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343E8A-52F0-8C9E-0897-7686EBC4C8D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236" y="188882"/>
            <a:ext cx="2210404" cy="41247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AF117A37-5A72-5DE6-FEF7-D055FA36C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8709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130D53-C75D-B0D2-4373-664DF413A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17491"/>
            <a:ext cx="5181600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7F605E7-B22E-A13C-4A93-03BA33E47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2317780"/>
            <a:ext cx="51816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5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A40C92-C1F9-F1C8-53E1-23AD9A2B70E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7000">
                <a:srgbClr val="CC0000"/>
              </a:gs>
              <a:gs pos="0">
                <a:srgbClr val="CC0000"/>
              </a:gs>
              <a:gs pos="61000">
                <a:srgbClr val="002060"/>
              </a:gs>
              <a:gs pos="73000">
                <a:srgbClr val="002060"/>
              </a:gs>
              <a:gs pos="100000">
                <a:srgbClr val="002060"/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EC964-730D-33A5-166D-E0BEE0D019C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487" y="492688"/>
            <a:ext cx="3603317" cy="672408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CFE45F74-6934-5C58-3076-9DF9574E6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A104D54-6DEF-AE59-D41E-3CDA2BF27D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3046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79025772-EC6C-42C5-BD9E-CF7C2084E37E}"/>
</file>

<file path=customXml/itemProps2.xml><?xml version="1.0" encoding="utf-8"?>
<ds:datastoreItem xmlns:ds="http://schemas.openxmlformats.org/officeDocument/2006/customXml" ds:itemID="{9B6316C2-DC2F-40D4-862F-F0CE82D88CE4}"/>
</file>

<file path=customXml/itemProps3.xml><?xml version="1.0" encoding="utf-8"?>
<ds:datastoreItem xmlns:ds="http://schemas.openxmlformats.org/officeDocument/2006/customXml" ds:itemID="{C3778F55-C965-4C00-BBBE-FDFA160BE7D3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Fennimore</dc:creator>
  <cp:lastModifiedBy>Anne Fennimore</cp:lastModifiedBy>
  <cp:revision>1</cp:revision>
  <dcterms:created xsi:type="dcterms:W3CDTF">2024-11-06T16:39:02Z</dcterms:created>
  <dcterms:modified xsi:type="dcterms:W3CDTF">2024-11-06T16:42:05Z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0x01010064D93EDA43B32F46AED9F2074B6222AD</vt:lpwstr>
  </property>
</Properties>
</file>