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5081250"/>
  <p:notesSz cx="20104100" cy="150812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75187"/>
            <a:ext cx="17088486" cy="3167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45500"/>
            <a:ext cx="14072870" cy="3770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468687"/>
            <a:ext cx="8745284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5078075"/>
          </a:xfrm>
          <a:custGeom>
            <a:avLst/>
            <a:gdLst/>
            <a:ahLst/>
            <a:cxnLst/>
            <a:rect l="l" t="t" r="r" b="b"/>
            <a:pathLst>
              <a:path w="20104100" h="15078075">
                <a:moveTo>
                  <a:pt x="0" y="15078075"/>
                </a:moveTo>
                <a:lnTo>
                  <a:pt x="20104100" y="15078075"/>
                </a:lnTo>
                <a:lnTo>
                  <a:pt x="20104100" y="0"/>
                </a:lnTo>
                <a:lnTo>
                  <a:pt x="0" y="0"/>
                </a:lnTo>
                <a:lnTo>
                  <a:pt x="0" y="15078075"/>
                </a:lnTo>
                <a:close/>
              </a:path>
            </a:pathLst>
          </a:custGeom>
          <a:ln w="43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0104100" cy="202652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0"/>
            <a:ext cx="20104100" cy="2025650"/>
          </a:xfrm>
          <a:custGeom>
            <a:avLst/>
            <a:gdLst/>
            <a:ahLst/>
            <a:cxnLst/>
            <a:rect l="l" t="t" r="r" b="b"/>
            <a:pathLst>
              <a:path w="20104100" h="2025650">
                <a:moveTo>
                  <a:pt x="0" y="2025069"/>
                </a:moveTo>
                <a:lnTo>
                  <a:pt x="20104100" y="2025069"/>
                </a:lnTo>
                <a:lnTo>
                  <a:pt x="20104100" y="0"/>
                </a:lnTo>
                <a:lnTo>
                  <a:pt x="0" y="0"/>
                </a:lnTo>
                <a:lnTo>
                  <a:pt x="0" y="2025069"/>
                </a:lnTo>
                <a:close/>
              </a:path>
            </a:pathLst>
          </a:custGeom>
          <a:ln w="4362">
            <a:solidFill>
              <a:srgbClr val="0033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1998141"/>
            <a:ext cx="20104100" cy="227965"/>
          </a:xfrm>
          <a:custGeom>
            <a:avLst/>
            <a:gdLst/>
            <a:ahLst/>
            <a:cxnLst/>
            <a:rect l="l" t="t" r="r" b="b"/>
            <a:pathLst>
              <a:path w="20104100" h="227964">
                <a:moveTo>
                  <a:pt x="20104088" y="216928"/>
                </a:moveTo>
                <a:lnTo>
                  <a:pt x="0" y="216928"/>
                </a:lnTo>
                <a:lnTo>
                  <a:pt x="0" y="227672"/>
                </a:lnTo>
                <a:lnTo>
                  <a:pt x="20104088" y="227672"/>
                </a:lnTo>
                <a:lnTo>
                  <a:pt x="20104088" y="216928"/>
                </a:lnTo>
                <a:close/>
              </a:path>
              <a:path w="20104100" h="227964">
                <a:moveTo>
                  <a:pt x="20104088" y="21805"/>
                </a:moveTo>
                <a:lnTo>
                  <a:pt x="0" y="21805"/>
                </a:lnTo>
                <a:lnTo>
                  <a:pt x="0" y="26936"/>
                </a:lnTo>
                <a:lnTo>
                  <a:pt x="0" y="53555"/>
                </a:lnTo>
                <a:lnTo>
                  <a:pt x="0" y="174205"/>
                </a:lnTo>
                <a:lnTo>
                  <a:pt x="0" y="200748"/>
                </a:lnTo>
                <a:lnTo>
                  <a:pt x="0" y="205955"/>
                </a:lnTo>
                <a:lnTo>
                  <a:pt x="20104088" y="205955"/>
                </a:lnTo>
                <a:lnTo>
                  <a:pt x="20104088" y="200748"/>
                </a:lnTo>
                <a:lnTo>
                  <a:pt x="20104088" y="174205"/>
                </a:lnTo>
                <a:lnTo>
                  <a:pt x="20104088" y="53555"/>
                </a:lnTo>
                <a:lnTo>
                  <a:pt x="20104088" y="26936"/>
                </a:lnTo>
                <a:lnTo>
                  <a:pt x="20104088" y="21805"/>
                </a:lnTo>
                <a:close/>
              </a:path>
              <a:path w="20104100" h="227964">
                <a:moveTo>
                  <a:pt x="20104088" y="0"/>
                </a:moveTo>
                <a:lnTo>
                  <a:pt x="0" y="0"/>
                </a:lnTo>
                <a:lnTo>
                  <a:pt x="0" y="10820"/>
                </a:lnTo>
                <a:lnTo>
                  <a:pt x="20104088" y="10820"/>
                </a:lnTo>
                <a:lnTo>
                  <a:pt x="20104088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5040987" y="580970"/>
            <a:ext cx="4578374" cy="852487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0645749" y="2493117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09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421976" y="2480552"/>
            <a:ext cx="3839210" cy="575945"/>
          </a:xfrm>
          <a:custGeom>
            <a:avLst/>
            <a:gdLst/>
            <a:ahLst/>
            <a:cxnLst/>
            <a:rect l="l" t="t" r="r" b="b"/>
            <a:pathLst>
              <a:path w="3839210" h="575944">
                <a:moveTo>
                  <a:pt x="3838626" y="0"/>
                </a:moveTo>
                <a:lnTo>
                  <a:pt x="0" y="0"/>
                </a:lnTo>
                <a:lnTo>
                  <a:pt x="0" y="575898"/>
                </a:lnTo>
                <a:lnTo>
                  <a:pt x="3838626" y="575898"/>
                </a:lnTo>
                <a:lnTo>
                  <a:pt x="3838626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421976" y="2480546"/>
            <a:ext cx="1169035" cy="549275"/>
          </a:xfrm>
          <a:custGeom>
            <a:avLst/>
            <a:gdLst/>
            <a:ahLst/>
            <a:cxnLst/>
            <a:rect l="l" t="t" r="r" b="b"/>
            <a:pathLst>
              <a:path w="1169035" h="549275">
                <a:moveTo>
                  <a:pt x="1168550" y="0"/>
                </a:moveTo>
                <a:lnTo>
                  <a:pt x="0" y="0"/>
                </a:lnTo>
                <a:lnTo>
                  <a:pt x="0" y="548674"/>
                </a:lnTo>
                <a:lnTo>
                  <a:pt x="1168550" y="0"/>
                </a:lnTo>
                <a:close/>
              </a:path>
            </a:pathLst>
          </a:custGeom>
          <a:solidFill>
            <a:srgbClr val="C1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21976" y="2480546"/>
            <a:ext cx="1169035" cy="549275"/>
          </a:xfrm>
          <a:custGeom>
            <a:avLst/>
            <a:gdLst/>
            <a:ahLst/>
            <a:cxnLst/>
            <a:rect l="l" t="t" r="r" b="b"/>
            <a:pathLst>
              <a:path w="1169035" h="549275">
                <a:moveTo>
                  <a:pt x="0" y="0"/>
                </a:moveTo>
                <a:lnTo>
                  <a:pt x="1168550" y="0"/>
                </a:lnTo>
                <a:lnTo>
                  <a:pt x="0" y="548674"/>
                </a:lnTo>
                <a:lnTo>
                  <a:pt x="0" y="0"/>
                </a:lnTo>
                <a:close/>
              </a:path>
            </a:pathLst>
          </a:custGeom>
          <a:ln w="26177">
            <a:solidFill>
              <a:srgbClr val="CD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18573" y="123275"/>
            <a:ext cx="4411345" cy="1665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68687"/>
            <a:ext cx="18093690" cy="9953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4025563"/>
            <a:ext cx="6433312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4025563"/>
            <a:ext cx="4623943" cy="7540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3063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Poster</a:t>
            </a:r>
            <a:r>
              <a:rPr dirty="0" spc="-150"/>
              <a:t> </a:t>
            </a:r>
            <a:r>
              <a:rPr dirty="0" spc="-10"/>
              <a:t>Title</a:t>
            </a:r>
          </a:p>
          <a:p>
            <a:pPr algn="just" marL="12700" marR="5080" indent="3175">
              <a:lnSpc>
                <a:spcPct val="101000"/>
              </a:lnSpc>
              <a:spcBef>
                <a:spcPts val="45"/>
              </a:spcBef>
            </a:pP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 </a:t>
            </a: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40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4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 </a:t>
            </a:r>
            <a:r>
              <a:rPr dirty="0" sz="2450" b="0">
                <a:latin typeface="Calibri"/>
                <a:cs typeface="Calibri"/>
              </a:rPr>
              <a:t>Researcher’s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Name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b="0">
                <a:latin typeface="Calibri"/>
                <a:cs typeface="Calibri"/>
              </a:rPr>
              <a:t>and</a:t>
            </a:r>
            <a:r>
              <a:rPr dirty="0" sz="2450" spc="-35" b="0">
                <a:latin typeface="Calibri"/>
                <a:cs typeface="Calibri"/>
              </a:rPr>
              <a:t> </a:t>
            </a:r>
            <a:r>
              <a:rPr dirty="0" sz="2450" spc="-10" b="0">
                <a:latin typeface="Calibri"/>
                <a:cs typeface="Calibri"/>
              </a:rPr>
              <a:t>Institution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408641" y="2418282"/>
            <a:ext cx="14666594" cy="12362815"/>
            <a:chOff x="408641" y="2418282"/>
            <a:chExt cx="14666594" cy="12362815"/>
          </a:xfrm>
        </p:grpSpPr>
        <p:sp>
          <p:nvSpPr>
            <p:cNvPr id="4" name="object 4" descr=""/>
            <p:cNvSpPr/>
            <p:nvPr/>
          </p:nvSpPr>
          <p:spPr>
            <a:xfrm>
              <a:off x="4916828" y="2423680"/>
              <a:ext cx="0" cy="12305665"/>
            </a:xfrm>
            <a:custGeom>
              <a:avLst/>
              <a:gdLst/>
              <a:ahLst/>
              <a:cxnLst/>
              <a:rect l="l" t="t" r="r" b="b"/>
              <a:pathLst>
                <a:path w="0" h="12305665">
                  <a:moveTo>
                    <a:pt x="0" y="0"/>
                  </a:moveTo>
                  <a:lnTo>
                    <a:pt x="0" y="12305501"/>
                  </a:lnTo>
                </a:path>
              </a:pathLst>
            </a:custGeom>
            <a:ln w="10180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986060" y="2423680"/>
              <a:ext cx="0" cy="12352020"/>
            </a:xfrm>
            <a:custGeom>
              <a:avLst/>
              <a:gdLst/>
              <a:ahLst/>
              <a:cxnLst/>
              <a:rect l="l" t="t" r="r" b="b"/>
              <a:pathLst>
                <a:path w="0" h="12352019">
                  <a:moveTo>
                    <a:pt x="0" y="0"/>
                  </a:moveTo>
                  <a:lnTo>
                    <a:pt x="0" y="12351782"/>
                  </a:lnTo>
                </a:path>
              </a:pathLst>
            </a:custGeom>
            <a:ln w="10133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069749" y="2453241"/>
              <a:ext cx="0" cy="12261850"/>
            </a:xfrm>
            <a:custGeom>
              <a:avLst/>
              <a:gdLst/>
              <a:ahLst/>
              <a:cxnLst/>
              <a:rect l="l" t="t" r="r" b="b"/>
              <a:pathLst>
                <a:path w="0" h="12261850">
                  <a:moveTo>
                    <a:pt x="0" y="0"/>
                  </a:moveTo>
                  <a:lnTo>
                    <a:pt x="0" y="12261721"/>
                  </a:lnTo>
                </a:path>
              </a:pathLst>
            </a:custGeom>
            <a:ln w="10168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455483" y="8964124"/>
              <a:ext cx="3836670" cy="575945"/>
            </a:xfrm>
            <a:custGeom>
              <a:avLst/>
              <a:gdLst/>
              <a:ahLst/>
              <a:cxnLst/>
              <a:rect l="l" t="t" r="r" b="b"/>
              <a:pathLst>
                <a:path w="3836670" h="575945">
                  <a:moveTo>
                    <a:pt x="3836532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6532" y="575898"/>
                  </a:lnTo>
                  <a:lnTo>
                    <a:pt x="3836532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21976" y="8983832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5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21976" y="8983832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5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421976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algn="ctr" marL="504190">
              <a:lnSpc>
                <a:spcPct val="100000"/>
              </a:lnSpc>
              <a:spcBef>
                <a:spcPts val="29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Abstract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5438" y="3385946"/>
            <a:ext cx="3978910" cy="47059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82856" y="9773868"/>
            <a:ext cx="3977004" cy="4371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91935" y="3241102"/>
            <a:ext cx="4018915" cy="11102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been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text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ever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an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unknown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and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type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survived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not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leap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5">
                <a:solidFill>
                  <a:srgbClr val="00467C"/>
                </a:solidFill>
                <a:latin typeface="Book Antiqua"/>
                <a:cs typeface="Book Antiqua"/>
              </a:rPr>
              <a:t>Why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do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75">
                <a:solidFill>
                  <a:srgbClr val="00467C"/>
                </a:solidFill>
                <a:latin typeface="Book Antiqua"/>
                <a:cs typeface="Book Antiqua"/>
              </a:rPr>
              <a:t>we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it?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long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established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fact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reader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be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distracted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29">
                <a:solidFill>
                  <a:srgbClr val="00467C"/>
                </a:solidFill>
                <a:latin typeface="Book Antiqua"/>
                <a:cs typeface="Book Antiqua"/>
              </a:rPr>
              <a:t>by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readable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7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when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looking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at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its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layout.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point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using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that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more-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or-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less</a:t>
            </a:r>
            <a:r>
              <a:rPr dirty="0" sz="2200" spc="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normal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distribution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letters,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opposed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using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'Content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here,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content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here',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making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look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readable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English.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0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desktop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publishing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packages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90">
                <a:solidFill>
                  <a:srgbClr val="00467C"/>
                </a:solidFill>
                <a:latin typeface="Book Antiqua"/>
                <a:cs typeface="Book Antiqua"/>
              </a:rPr>
              <a:t>page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editors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now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use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as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their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default </a:t>
            </a:r>
            <a:r>
              <a:rPr dirty="0" sz="2200" spc="-175">
                <a:solidFill>
                  <a:srgbClr val="00467C"/>
                </a:solidFill>
                <a:latin typeface="Book Antiqua"/>
                <a:cs typeface="Book Antiqua"/>
              </a:rPr>
              <a:t>model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text,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search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for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'lorem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ipsum'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will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uncover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5">
                <a:solidFill>
                  <a:srgbClr val="00467C"/>
                </a:solidFill>
                <a:latin typeface="Book Antiqua"/>
                <a:cs typeface="Book Antiqua"/>
              </a:rPr>
              <a:t>many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40">
                <a:solidFill>
                  <a:srgbClr val="00467C"/>
                </a:solidFill>
                <a:latin typeface="Book Antiqua"/>
                <a:cs typeface="Book Antiqua"/>
              </a:rPr>
              <a:t>web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sites</a:t>
            </a:r>
            <a:endParaRPr sz="220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833681" y="3211359"/>
            <a:ext cx="3977640" cy="604393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6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passages,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more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recently</a:t>
            </a:r>
            <a:r>
              <a:rPr dirty="0" sz="2200" spc="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with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desktop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publishing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software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like</a:t>
            </a:r>
            <a:r>
              <a:rPr dirty="0" sz="2200" spc="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Aldus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PageMaker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including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versions</a:t>
            </a:r>
            <a:r>
              <a:rPr dirty="0" sz="2200" spc="5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Ipsum.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5833814" y="11043367"/>
            <a:ext cx="3977004" cy="3034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centuries.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5483" y="8964124"/>
            <a:ext cx="383667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1180465">
              <a:lnSpc>
                <a:spcPct val="100000"/>
              </a:lnSpc>
              <a:spcBef>
                <a:spcPts val="3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Background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17" name="object 17" descr=""/>
          <p:cNvGrpSpPr/>
          <p:nvPr/>
        </p:nvGrpSpPr>
        <p:grpSpPr>
          <a:xfrm>
            <a:off x="5537275" y="2453200"/>
            <a:ext cx="14093190" cy="8260080"/>
            <a:chOff x="5537275" y="2453200"/>
            <a:chExt cx="14093190" cy="8260080"/>
          </a:xfrm>
        </p:grpSpPr>
        <p:sp>
          <p:nvSpPr>
            <p:cNvPr id="18" name="object 18" descr=""/>
            <p:cNvSpPr/>
            <p:nvPr/>
          </p:nvSpPr>
          <p:spPr>
            <a:xfrm>
              <a:off x="5550616" y="2480552"/>
              <a:ext cx="3839210" cy="575945"/>
            </a:xfrm>
            <a:custGeom>
              <a:avLst/>
              <a:gdLst/>
              <a:ahLst/>
              <a:cxnLst/>
              <a:rect l="l" t="t" r="r" b="b"/>
              <a:pathLst>
                <a:path w="3839209" h="575944">
                  <a:moveTo>
                    <a:pt x="383862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3838626" y="575898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550610" y="2480546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106593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1065936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550610" y="2480546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0" y="0"/>
                  </a:moveTo>
                  <a:lnTo>
                    <a:pt x="1065936" y="0"/>
                  </a:lnTo>
                  <a:lnTo>
                    <a:pt x="0" y="575898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661924" y="2493159"/>
              <a:ext cx="1026794" cy="554990"/>
            </a:xfrm>
            <a:custGeom>
              <a:avLst/>
              <a:gdLst/>
              <a:ahLst/>
              <a:cxnLst/>
              <a:rect l="l" t="t" r="r" b="b"/>
              <a:pathLst>
                <a:path w="1026795" h="554989">
                  <a:moveTo>
                    <a:pt x="1026728" y="0"/>
                  </a:moveTo>
                  <a:lnTo>
                    <a:pt x="0" y="0"/>
                  </a:lnTo>
                  <a:lnTo>
                    <a:pt x="0" y="554718"/>
                  </a:lnTo>
                  <a:lnTo>
                    <a:pt x="1026728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0661923" y="2493159"/>
              <a:ext cx="1026794" cy="554990"/>
            </a:xfrm>
            <a:custGeom>
              <a:avLst/>
              <a:gdLst/>
              <a:ahLst/>
              <a:cxnLst/>
              <a:rect l="l" t="t" r="r" b="b"/>
              <a:pathLst>
                <a:path w="1026795" h="554989">
                  <a:moveTo>
                    <a:pt x="0" y="0"/>
                  </a:moveTo>
                  <a:lnTo>
                    <a:pt x="1026728" y="0"/>
                  </a:lnTo>
                  <a:lnTo>
                    <a:pt x="0" y="554718"/>
                  </a:lnTo>
                  <a:lnTo>
                    <a:pt x="0" y="0"/>
                  </a:lnTo>
                  <a:close/>
                </a:path>
              </a:pathLst>
            </a:custGeom>
            <a:ln w="25211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5778577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5778576" y="2455422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39">
                  <a:moveTo>
                    <a:pt x="0" y="573804"/>
                  </a:moveTo>
                  <a:lnTo>
                    <a:pt x="3838626" y="573804"/>
                  </a:lnTo>
                  <a:lnTo>
                    <a:pt x="3838626" y="0"/>
                  </a:lnTo>
                  <a:lnTo>
                    <a:pt x="0" y="0"/>
                  </a:lnTo>
                  <a:lnTo>
                    <a:pt x="0" y="573804"/>
                  </a:lnTo>
                  <a:close/>
                </a:path>
              </a:pathLst>
            </a:custGeom>
            <a:ln w="4362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5791666" y="10138958"/>
              <a:ext cx="3839210" cy="574040"/>
            </a:xfrm>
            <a:custGeom>
              <a:avLst/>
              <a:gdLst/>
              <a:ahLst/>
              <a:cxnLst/>
              <a:rect l="l" t="t" r="r" b="b"/>
              <a:pathLst>
                <a:path w="3839209" h="574040">
                  <a:moveTo>
                    <a:pt x="3838626" y="0"/>
                  </a:moveTo>
                  <a:lnTo>
                    <a:pt x="0" y="0"/>
                  </a:lnTo>
                  <a:lnTo>
                    <a:pt x="0" y="573804"/>
                  </a:lnTo>
                  <a:lnTo>
                    <a:pt x="3838626" y="573804"/>
                  </a:lnTo>
                  <a:lnTo>
                    <a:pt x="3838626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5550617" y="2480552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31115" rIns="0" bIns="0" rtlCol="0" vert="horz">
            <a:spAutoFit/>
          </a:bodyPr>
          <a:lstStyle/>
          <a:p>
            <a:pPr algn="ctr" marL="120014">
              <a:lnSpc>
                <a:spcPct val="100000"/>
              </a:lnSpc>
              <a:spcBef>
                <a:spcPts val="24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778576" y="2455422"/>
            <a:ext cx="3839210" cy="574040"/>
          </a:xfrm>
          <a:prstGeom prst="rect">
            <a:avLst/>
          </a:prstGeom>
          <a:ln w="26177">
            <a:solidFill>
              <a:srgbClr val="C1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algn="ctr" marL="302895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Discussion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5826740" y="10138958"/>
            <a:ext cx="3790950" cy="574040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45085" rIns="0" bIns="0" rtlCol="0" vert="horz">
            <a:spAutoFit/>
          </a:bodyPr>
          <a:lstStyle/>
          <a:p>
            <a:pPr algn="ctr" marL="334645">
              <a:lnSpc>
                <a:spcPct val="100000"/>
              </a:lnSpc>
              <a:spcBef>
                <a:spcPts val="3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10599430" y="9143791"/>
            <a:ext cx="6422390" cy="1574800"/>
            <a:chOff x="10599430" y="9143791"/>
            <a:chExt cx="6422390" cy="1574800"/>
          </a:xfrm>
        </p:grpSpPr>
        <p:sp>
          <p:nvSpPr>
            <p:cNvPr id="30" name="object 30" descr=""/>
            <p:cNvSpPr/>
            <p:nvPr/>
          </p:nvSpPr>
          <p:spPr>
            <a:xfrm>
              <a:off x="10599677" y="9167259"/>
              <a:ext cx="3851275" cy="559435"/>
            </a:xfrm>
            <a:custGeom>
              <a:avLst/>
              <a:gdLst/>
              <a:ahLst/>
              <a:cxnLst/>
              <a:rect l="l" t="t" r="r" b="b"/>
              <a:pathLst>
                <a:path w="3851275" h="559434">
                  <a:moveTo>
                    <a:pt x="3851191" y="0"/>
                  </a:moveTo>
                  <a:lnTo>
                    <a:pt x="0" y="0"/>
                  </a:lnTo>
                  <a:lnTo>
                    <a:pt x="0" y="559145"/>
                  </a:lnTo>
                  <a:lnTo>
                    <a:pt x="3851191" y="559145"/>
                  </a:lnTo>
                  <a:lnTo>
                    <a:pt x="3851191" y="0"/>
                  </a:lnTo>
                  <a:close/>
                </a:path>
              </a:pathLst>
            </a:custGeom>
            <a:solidFill>
              <a:srgbClr val="0033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0612765" y="9157126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0612765" y="9157126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5839829" y="10156571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1168550" y="0"/>
                  </a:moveTo>
                  <a:lnTo>
                    <a:pt x="0" y="0"/>
                  </a:lnTo>
                  <a:lnTo>
                    <a:pt x="0" y="548674"/>
                  </a:lnTo>
                  <a:lnTo>
                    <a:pt x="1168550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839829" y="10156571"/>
              <a:ext cx="1169035" cy="549275"/>
            </a:xfrm>
            <a:custGeom>
              <a:avLst/>
              <a:gdLst/>
              <a:ahLst/>
              <a:cxnLst/>
              <a:rect l="l" t="t" r="r" b="b"/>
              <a:pathLst>
                <a:path w="1169034" h="549275">
                  <a:moveTo>
                    <a:pt x="0" y="0"/>
                  </a:moveTo>
                  <a:lnTo>
                    <a:pt x="1168550" y="0"/>
                  </a:lnTo>
                  <a:lnTo>
                    <a:pt x="0" y="548674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10599677" y="9167260"/>
            <a:ext cx="3851275" cy="55943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13970" rIns="0" bIns="0" rtlCol="0" vert="horz">
            <a:spAutoFit/>
          </a:bodyPr>
          <a:lstStyle/>
          <a:p>
            <a:pPr marL="1233170">
              <a:lnSpc>
                <a:spcPct val="100000"/>
              </a:lnSpc>
              <a:spcBef>
                <a:spcPts val="110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Conclusion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0606461" y="3278189"/>
            <a:ext cx="3978910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6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0606482" y="9996279"/>
            <a:ext cx="3977004" cy="4705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200" spc="-200" b="1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0" b="1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5" b="1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0">
                <a:solidFill>
                  <a:srgbClr val="00467C"/>
                </a:solidFill>
                <a:latin typeface="Book Antiqua"/>
                <a:cs typeface="Book Antiqua"/>
              </a:rPr>
              <a:t>is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simply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printing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industry.</a:t>
            </a:r>
            <a:r>
              <a:rPr dirty="0" sz="2200" spc="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Lorem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Ipsum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been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industry's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standard</a:t>
            </a:r>
            <a:r>
              <a:rPr dirty="0" sz="2200" spc="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65">
                <a:solidFill>
                  <a:srgbClr val="00467C"/>
                </a:solidFill>
                <a:latin typeface="Book Antiqua"/>
                <a:cs typeface="Book Antiqua"/>
              </a:rPr>
              <a:t>dummy</a:t>
            </a:r>
            <a:r>
              <a:rPr dirty="0" sz="2200" spc="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text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ever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5">
                <a:solidFill>
                  <a:srgbClr val="00467C"/>
                </a:solidFill>
                <a:latin typeface="Book Antiqua"/>
                <a:cs typeface="Book Antiqua"/>
              </a:rPr>
              <a:t>since</a:t>
            </a:r>
            <a:r>
              <a:rPr dirty="0" sz="2200" spc="-4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3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1500s,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10">
                <a:solidFill>
                  <a:srgbClr val="00467C"/>
                </a:solidFill>
                <a:latin typeface="Book Antiqua"/>
                <a:cs typeface="Book Antiqua"/>
              </a:rPr>
              <a:t>when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an </a:t>
            </a:r>
            <a:r>
              <a:rPr dirty="0" sz="2200" spc="-204">
                <a:solidFill>
                  <a:srgbClr val="00467C"/>
                </a:solidFill>
                <a:latin typeface="Book Antiqua"/>
                <a:cs typeface="Book Antiqua"/>
              </a:rPr>
              <a:t>unknown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0">
                <a:solidFill>
                  <a:srgbClr val="00467C"/>
                </a:solidFill>
                <a:latin typeface="Book Antiqua"/>
                <a:cs typeface="Book Antiqua"/>
              </a:rPr>
              <a:t>printer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took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a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70">
                <a:solidFill>
                  <a:srgbClr val="00467C"/>
                </a:solidFill>
                <a:latin typeface="Book Antiqua"/>
                <a:cs typeface="Book Antiqua"/>
              </a:rPr>
              <a:t>galley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of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0">
                <a:solidFill>
                  <a:srgbClr val="00467C"/>
                </a:solidFill>
                <a:latin typeface="Book Antiqua"/>
                <a:cs typeface="Book Antiqua"/>
              </a:rPr>
              <a:t>and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scrambled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5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to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85">
                <a:solidFill>
                  <a:srgbClr val="00467C"/>
                </a:solidFill>
                <a:latin typeface="Book Antiqua"/>
                <a:cs typeface="Book Antiqua"/>
              </a:rPr>
              <a:t>make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50">
                <a:solidFill>
                  <a:srgbClr val="00467C"/>
                </a:solidFill>
                <a:latin typeface="Book Antiqua"/>
                <a:cs typeface="Book Antiqua"/>
              </a:rPr>
              <a:t>a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type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5">
                <a:solidFill>
                  <a:srgbClr val="00467C"/>
                </a:solidFill>
                <a:latin typeface="Book Antiqua"/>
                <a:cs typeface="Book Antiqua"/>
              </a:rPr>
              <a:t>specimen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10">
                <a:solidFill>
                  <a:srgbClr val="00467C"/>
                </a:solidFill>
                <a:latin typeface="Book Antiqua"/>
                <a:cs typeface="Book Antiqua"/>
              </a:rPr>
              <a:t>book.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>
                <a:solidFill>
                  <a:srgbClr val="00467C"/>
                </a:solidFill>
                <a:latin typeface="Book Antiqua"/>
                <a:cs typeface="Book Antiqua"/>
              </a:rPr>
              <a:t>It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30">
                <a:solidFill>
                  <a:srgbClr val="00467C"/>
                </a:solidFill>
                <a:latin typeface="Book Antiqua"/>
                <a:cs typeface="Book Antiqua"/>
              </a:rPr>
              <a:t>has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5">
                <a:solidFill>
                  <a:srgbClr val="00467C"/>
                </a:solidFill>
                <a:latin typeface="Book Antiqua"/>
                <a:cs typeface="Book Antiqua"/>
              </a:rPr>
              <a:t>survived </a:t>
            </a:r>
            <a:r>
              <a:rPr dirty="0" sz="2200" spc="-105">
                <a:solidFill>
                  <a:srgbClr val="00467C"/>
                </a:solidFill>
                <a:latin typeface="Book Antiqua"/>
                <a:cs typeface="Book Antiqua"/>
              </a:rPr>
              <a:t>not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0">
                <a:solidFill>
                  <a:srgbClr val="00467C"/>
                </a:solidFill>
                <a:latin typeface="Book Antiqua"/>
                <a:cs typeface="Book Antiqua"/>
              </a:rPr>
              <a:t>only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45">
                <a:solidFill>
                  <a:srgbClr val="00467C"/>
                </a:solidFill>
                <a:latin typeface="Book Antiqua"/>
                <a:cs typeface="Book Antiqua"/>
              </a:rPr>
              <a:t>five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centuries,</a:t>
            </a:r>
            <a:r>
              <a:rPr dirty="0" sz="2200" spc="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but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also</a:t>
            </a:r>
            <a:r>
              <a:rPr dirty="0" sz="2200" spc="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the </a:t>
            </a:r>
            <a:r>
              <a:rPr dirty="0" sz="2200" spc="-140">
                <a:solidFill>
                  <a:srgbClr val="00467C"/>
                </a:solidFill>
                <a:latin typeface="Book Antiqua"/>
                <a:cs typeface="Book Antiqua"/>
              </a:rPr>
              <a:t>leap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into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85">
                <a:solidFill>
                  <a:srgbClr val="00467C"/>
                </a:solidFill>
                <a:latin typeface="Book Antiqua"/>
                <a:cs typeface="Book Antiqua"/>
              </a:rPr>
              <a:t>electronic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40">
                <a:solidFill>
                  <a:srgbClr val="00467C"/>
                </a:solidFill>
                <a:latin typeface="Book Antiqua"/>
                <a:cs typeface="Book Antiqua"/>
              </a:rPr>
              <a:t>typesetting,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remaining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essentially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60">
                <a:solidFill>
                  <a:srgbClr val="00467C"/>
                </a:solidFill>
                <a:latin typeface="Book Antiqua"/>
                <a:cs typeface="Book Antiqua"/>
              </a:rPr>
              <a:t>unchanged.</a:t>
            </a:r>
            <a:r>
              <a:rPr dirty="0" sz="2200" spc="7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25">
                <a:solidFill>
                  <a:srgbClr val="00467C"/>
                </a:solidFill>
                <a:latin typeface="Book Antiqua"/>
                <a:cs typeface="Book Antiqua"/>
              </a:rPr>
              <a:t>It </a:t>
            </a:r>
            <a:r>
              <a:rPr dirty="0" sz="2200" spc="-235">
                <a:solidFill>
                  <a:srgbClr val="00467C"/>
                </a:solidFill>
                <a:latin typeface="Book Antiqua"/>
                <a:cs typeface="Book Antiqua"/>
              </a:rPr>
              <a:t>was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55">
                <a:solidFill>
                  <a:srgbClr val="00467C"/>
                </a:solidFill>
                <a:latin typeface="Book Antiqua"/>
                <a:cs typeface="Book Antiqua"/>
              </a:rPr>
              <a:t>popularized</a:t>
            </a:r>
            <a:r>
              <a:rPr dirty="0" sz="2200" spc="-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in</a:t>
            </a:r>
            <a:r>
              <a:rPr dirty="0" sz="2200" spc="-3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1960s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with </a:t>
            </a:r>
            <a:r>
              <a:rPr dirty="0" sz="2200" spc="-100">
                <a:solidFill>
                  <a:srgbClr val="00467C"/>
                </a:solidFill>
                <a:latin typeface="Book Antiqua"/>
                <a:cs typeface="Book Antiqua"/>
              </a:rPr>
              <a:t>the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25">
                <a:solidFill>
                  <a:srgbClr val="00467C"/>
                </a:solidFill>
                <a:latin typeface="Book Antiqua"/>
                <a:cs typeface="Book Antiqua"/>
              </a:rPr>
              <a:t>release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65">
                <a:solidFill>
                  <a:srgbClr val="00467C"/>
                </a:solidFill>
                <a:latin typeface="Book Antiqua"/>
                <a:cs typeface="Book Antiqua"/>
              </a:rPr>
              <a:t>of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90">
                <a:solidFill>
                  <a:srgbClr val="00467C"/>
                </a:solidFill>
                <a:latin typeface="Book Antiqua"/>
                <a:cs typeface="Book Antiqua"/>
              </a:rPr>
              <a:t>Letterset</a:t>
            </a:r>
            <a:r>
              <a:rPr dirty="0" sz="2200" spc="-15">
                <a:solidFill>
                  <a:srgbClr val="00467C"/>
                </a:solidFill>
                <a:latin typeface="Book Antiqua"/>
                <a:cs typeface="Book Antiqua"/>
              </a:rPr>
              <a:t> </a:t>
            </a:r>
            <a:r>
              <a:rPr dirty="0" sz="2200" spc="-10">
                <a:solidFill>
                  <a:srgbClr val="00467C"/>
                </a:solidFill>
                <a:latin typeface="Book Antiqua"/>
                <a:cs typeface="Book Antiqua"/>
              </a:rPr>
              <a:t>sheets </a:t>
            </a:r>
            <a:r>
              <a:rPr dirty="0" sz="2200" spc="-20">
                <a:solidFill>
                  <a:srgbClr val="00467C"/>
                </a:solidFill>
                <a:latin typeface="Book Antiqua"/>
                <a:cs typeface="Book Antiqua"/>
              </a:rPr>
              <a:t>containing</a:t>
            </a:r>
            <a:endParaRPr sz="2200">
              <a:latin typeface="Book Antiqua"/>
              <a:cs typeface="Book Antiqua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429694" y="498510"/>
            <a:ext cx="2707005" cy="1031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300" spc="-204" b="1">
                <a:solidFill>
                  <a:srgbClr val="FFFFFF"/>
                </a:solidFill>
                <a:latin typeface="Book Antiqua"/>
                <a:cs typeface="Book Antiqua"/>
              </a:rPr>
              <a:t>Insert</a:t>
            </a:r>
            <a:r>
              <a:rPr dirty="0" sz="3300" b="1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dirty="0" sz="3300" spc="-310" b="1">
                <a:solidFill>
                  <a:srgbClr val="FFFFFF"/>
                </a:solidFill>
                <a:latin typeface="Book Antiqua"/>
                <a:cs typeface="Book Antiqua"/>
              </a:rPr>
              <a:t>additional </a:t>
            </a:r>
            <a:r>
              <a:rPr dirty="0" sz="3300" spc="-254" b="1">
                <a:solidFill>
                  <a:srgbClr val="FFFFFF"/>
                </a:solidFill>
                <a:latin typeface="Book Antiqua"/>
                <a:cs typeface="Book Antiqua"/>
              </a:rPr>
              <a:t>Institution</a:t>
            </a:r>
            <a:r>
              <a:rPr dirty="0" sz="3300" spc="55" b="1">
                <a:solidFill>
                  <a:srgbClr val="FFFFFF"/>
                </a:solidFill>
                <a:latin typeface="Book Antiqua"/>
                <a:cs typeface="Book Antiqua"/>
              </a:rPr>
              <a:t> </a:t>
            </a:r>
            <a:r>
              <a:rPr dirty="0" sz="3300" spc="-345" b="1">
                <a:solidFill>
                  <a:srgbClr val="FFFFFF"/>
                </a:solidFill>
                <a:latin typeface="Book Antiqua"/>
                <a:cs typeface="Book Antiqua"/>
              </a:rPr>
              <a:t>logo</a:t>
            </a:r>
            <a:endParaRPr sz="3300">
              <a:latin typeface="Book Antiqua"/>
              <a:cs typeface="Book Antiqua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10645749" y="2493118"/>
            <a:ext cx="3839210" cy="575945"/>
          </a:xfrm>
          <a:prstGeom prst="rect">
            <a:avLst/>
          </a:prstGeom>
          <a:ln w="26177">
            <a:solidFill>
              <a:srgbClr val="CD0000"/>
            </a:solidFill>
          </a:ln>
        </p:spPr>
        <p:txBody>
          <a:bodyPr wrap="square" lIns="0" tIns="6985" rIns="0" bIns="0" rtlCol="0" vert="horz">
            <a:spAutoFit/>
          </a:bodyPr>
          <a:lstStyle/>
          <a:p>
            <a:pPr algn="ctr" marR="72390">
              <a:lnSpc>
                <a:spcPct val="100000"/>
              </a:lnSpc>
              <a:spcBef>
                <a:spcPts val="55"/>
              </a:spcBef>
            </a:pPr>
            <a:r>
              <a:rPr dirty="0" sz="2750" spc="-1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15776396" y="2445514"/>
            <a:ext cx="1092200" cy="602615"/>
            <a:chOff x="15776396" y="2445514"/>
            <a:chExt cx="1092200" cy="602615"/>
          </a:xfrm>
        </p:grpSpPr>
        <p:sp>
          <p:nvSpPr>
            <p:cNvPr id="41" name="object 41" descr=""/>
            <p:cNvSpPr/>
            <p:nvPr/>
          </p:nvSpPr>
          <p:spPr>
            <a:xfrm>
              <a:off x="15789485" y="2458602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1065936" y="0"/>
                  </a:moveTo>
                  <a:lnTo>
                    <a:pt x="0" y="0"/>
                  </a:lnTo>
                  <a:lnTo>
                    <a:pt x="0" y="575898"/>
                  </a:lnTo>
                  <a:lnTo>
                    <a:pt x="1065936" y="0"/>
                  </a:lnTo>
                  <a:close/>
                </a:path>
              </a:pathLst>
            </a:custGeom>
            <a:solidFill>
              <a:srgbClr val="C1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15789485" y="2458602"/>
              <a:ext cx="1066165" cy="575945"/>
            </a:xfrm>
            <a:custGeom>
              <a:avLst/>
              <a:gdLst/>
              <a:ahLst/>
              <a:cxnLst/>
              <a:rect l="l" t="t" r="r" b="b"/>
              <a:pathLst>
                <a:path w="1066165" h="575944">
                  <a:moveTo>
                    <a:pt x="0" y="0"/>
                  </a:moveTo>
                  <a:lnTo>
                    <a:pt x="1065936" y="0"/>
                  </a:lnTo>
                  <a:lnTo>
                    <a:pt x="0" y="575898"/>
                  </a:lnTo>
                  <a:lnTo>
                    <a:pt x="0" y="0"/>
                  </a:lnTo>
                  <a:close/>
                </a:path>
              </a:pathLst>
            </a:custGeom>
            <a:ln w="26177">
              <a:solidFill>
                <a:srgbClr val="CD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8262D7A1-8869-4A39-A379-F4EC28F266A1}"/>
</file>

<file path=customXml/itemProps2.xml><?xml version="1.0" encoding="utf-8"?>
<ds:datastoreItem xmlns:ds="http://schemas.openxmlformats.org/officeDocument/2006/customXml" ds:itemID="{E8FC1E51-234C-4801-926E-37A4424CBD98}"/>
</file>

<file path=customXml/itemProps3.xml><?xml version="1.0" encoding="utf-8"?>
<ds:datastoreItem xmlns:ds="http://schemas.openxmlformats.org/officeDocument/2006/customXml" ds:itemID="{02A41CDB-AFA9-47A9-9287-3F5815DA847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 research poster template horizontal 2 institutions3</dc:title>
  <dcterms:created xsi:type="dcterms:W3CDTF">2024-10-29T14:21:07Z</dcterms:created>
  <dcterms:modified xsi:type="dcterms:W3CDTF">2024-10-29T14:21:07Z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2024-10-29T00:00:00Z</vt:filetime>
  </property>
  <property fmtid="{D5CDD505-2E9C-101B-9397-08002B2CF9AE}" pid="3" name="Creator">
    <vt:lpwstr>Adobe Express</vt:lpwstr>
  </property>
  <property fmtid="{D5CDD505-2E9C-101B-9397-08002B2CF9AE}" pid="4" name="LastSaved">
    <vt:filetime>2024-10-29T00:00:00Z</vt:filetime>
  </property>
  <property fmtid="{D5CDD505-2E9C-101B-9397-08002B2CF9AE}" pid="5" name="Producer">
    <vt:lpwstr>Adobe Express</vt:lpwstr>
  </property>
  <property fmtid="{D5CDD505-2E9C-101B-9397-08002B2CF9AE}" pid="6" name="ContentTypeId">
    <vt:lpwstr>0x01010064D93EDA43B32F46AED9F2074B6222AD</vt:lpwstr>
  </property>
</Properties>
</file>